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21" r:id="rId2"/>
    <p:sldId id="281" r:id="rId3"/>
    <p:sldId id="377" r:id="rId4"/>
    <p:sldId id="393" r:id="rId5"/>
    <p:sldId id="382" r:id="rId6"/>
    <p:sldId id="437" r:id="rId7"/>
    <p:sldId id="381" r:id="rId8"/>
    <p:sldId id="397" r:id="rId9"/>
    <p:sldId id="385" r:id="rId10"/>
    <p:sldId id="438" r:id="rId11"/>
    <p:sldId id="400" r:id="rId12"/>
    <p:sldId id="297" r:id="rId13"/>
    <p:sldId id="439" r:id="rId14"/>
    <p:sldId id="394" r:id="rId15"/>
    <p:sldId id="384" r:id="rId16"/>
    <p:sldId id="387" r:id="rId17"/>
    <p:sldId id="378" r:id="rId18"/>
    <p:sldId id="379" r:id="rId19"/>
    <p:sldId id="440" r:id="rId20"/>
    <p:sldId id="380" r:id="rId21"/>
    <p:sldId id="383" r:id="rId22"/>
    <p:sldId id="386" r:id="rId23"/>
    <p:sldId id="395" r:id="rId24"/>
    <p:sldId id="404" r:id="rId25"/>
    <p:sldId id="399" r:id="rId26"/>
    <p:sldId id="405" r:id="rId27"/>
    <p:sldId id="409" r:id="rId28"/>
    <p:sldId id="44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51"/>
    <a:srgbClr val="FFE9A6"/>
    <a:srgbClr val="FCE3AF"/>
    <a:srgbClr val="D3E1B1"/>
    <a:srgbClr val="C3627D"/>
    <a:srgbClr val="598E44"/>
    <a:srgbClr val="DBE7BE"/>
    <a:srgbClr val="C6B7B8"/>
    <a:srgbClr val="F8EEED"/>
    <a:srgbClr val="D4E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6196" autoAdjust="0"/>
  </p:normalViewPr>
  <p:slideViewPr>
    <p:cSldViewPr snapToGrid="0">
      <p:cViewPr varScale="1">
        <p:scale>
          <a:sx n="97" d="100"/>
          <a:sy n="97" d="100"/>
        </p:scale>
        <p:origin x="91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43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23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21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65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759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63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31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5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24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29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01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022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62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64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828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80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295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453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637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877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2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93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43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04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56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83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图片包含 美食, 室内&#10;&#10;已生成极高可信度的说明">
            <a:extLst>
              <a:ext uri="{FF2B5EF4-FFF2-40B4-BE49-F238E27FC236}">
                <a16:creationId xmlns:a16="http://schemas.microsoft.com/office/drawing/2014/main" id="{F0D4AE4C-5A39-4424-9D74-3550B0FEA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9" t="9920" b="5912"/>
          <a:stretch/>
        </p:blipFill>
        <p:spPr>
          <a:xfrm rot="16200000">
            <a:off x="2666999" y="-2667002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audio" Target="../media/media1.mp3"/><Relationship Id="rId7" Type="http://schemas.openxmlformats.org/officeDocument/2006/relationships/tags" Target="../tags/tag5.xml"/><Relationship Id="rId12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tags" Target="../tags/tag4.xml"/><Relationship Id="rId11" Type="http://schemas.openxmlformats.org/officeDocument/2006/relationships/image" Target="../media/image2.jpeg"/><Relationship Id="rId5" Type="http://schemas.openxmlformats.org/officeDocument/2006/relationships/tags" Target="../tags/tag3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2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2" Type="http://schemas.openxmlformats.org/officeDocument/2006/relationships/tags" Target="../tags/tag39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2" Type="http://schemas.openxmlformats.org/officeDocument/2006/relationships/tags" Target="../tags/tag51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notesSlide" Target="../notesSlides/notesSlide13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71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3" Type="http://schemas.openxmlformats.org/officeDocument/2006/relationships/tags" Target="../tags/tag20.xml"/><Relationship Id="rId21" Type="http://schemas.openxmlformats.org/officeDocument/2006/relationships/tags" Target="../tags/tag38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tags" Target="../tags/tag37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notesSlide" Target="../notesSlides/notesSlide6.xml"/><Relationship Id="rId10" Type="http://schemas.openxmlformats.org/officeDocument/2006/relationships/tags" Target="../tags/tag27.xml"/><Relationship Id="rId19" Type="http://schemas.openxmlformats.org/officeDocument/2006/relationships/tags" Target="../tags/tag36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美食, 室内&#10;&#10;已生成极高可信度的说明">
            <a:extLst>
              <a:ext uri="{FF2B5EF4-FFF2-40B4-BE49-F238E27FC236}">
                <a16:creationId xmlns:a16="http://schemas.microsoft.com/office/drawing/2014/main" id="{16AF163A-FAF1-4625-A87B-D34333C25A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318" y="-2702440"/>
            <a:ext cx="6865962" cy="12197401"/>
          </a:xfrm>
          <a:prstGeom prst="rect">
            <a:avLst/>
          </a:prstGeom>
        </p:spPr>
      </p:pic>
      <p:sp>
        <p:nvSpPr>
          <p:cNvPr id="125" name="椭圆 124">
            <a:extLst>
              <a:ext uri="{FF2B5EF4-FFF2-40B4-BE49-F238E27FC236}">
                <a16:creationId xmlns:a16="http://schemas.microsoft.com/office/drawing/2014/main" id="{A82E2B39-56D3-4F56-B28E-973ADFAFA8C4}"/>
              </a:ext>
            </a:extLst>
          </p:cNvPr>
          <p:cNvSpPr/>
          <p:nvPr/>
        </p:nvSpPr>
        <p:spPr>
          <a:xfrm>
            <a:off x="6751612" y="1481881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8034EFE2-54A6-4ACC-A455-A24C219FEDCE}"/>
              </a:ext>
            </a:extLst>
          </p:cNvPr>
          <p:cNvSpPr/>
          <p:nvPr/>
        </p:nvSpPr>
        <p:spPr>
          <a:xfrm>
            <a:off x="7165681" y="244804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[动画大师]_Oval 42">
            <a:extLst>
              <a:ext uri="{FF2B5EF4-FFF2-40B4-BE49-F238E27FC236}">
                <a16:creationId xmlns:a16="http://schemas.microsoft.com/office/drawing/2014/main" id="{5C8DDF97-C8AF-4B47-9B19-6A39FBCC675C}"/>
              </a:ext>
            </a:extLst>
          </p:cNvPr>
          <p:cNvSpPr/>
          <p:nvPr/>
        </p:nvSpPr>
        <p:spPr>
          <a:xfrm>
            <a:off x="6199523" y="2120236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CA456336-5257-4EDE-B21D-04E5E5F1EC15}"/>
              </a:ext>
            </a:extLst>
          </p:cNvPr>
          <p:cNvSpPr/>
          <p:nvPr/>
        </p:nvSpPr>
        <p:spPr>
          <a:xfrm>
            <a:off x="4612262" y="199946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甘雨 - 사랑 하고 싶은 날">
            <a:hlinkClick r:id="" action="ppaction://media"/>
            <a:extLst>
              <a:ext uri="{FF2B5EF4-FFF2-40B4-BE49-F238E27FC236}">
                <a16:creationId xmlns:a16="http://schemas.microsoft.com/office/drawing/2014/main" id="{E7A7AC57-669C-448E-AD44-C3C702E8C23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89923" y="-1337522"/>
            <a:ext cx="609600" cy="609600"/>
          </a:xfrm>
          <a:prstGeom prst="rect">
            <a:avLst/>
          </a:prstGeom>
        </p:spPr>
      </p:pic>
      <p:sp>
        <p:nvSpPr>
          <p:cNvPr id="210" name="椭圆 209">
            <a:extLst>
              <a:ext uri="{FF2B5EF4-FFF2-40B4-BE49-F238E27FC236}">
                <a16:creationId xmlns:a16="http://schemas.microsoft.com/office/drawing/2014/main" id="{D62F3F83-356E-469F-8A58-469403C6EA39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5C25AB09-7258-4040-BA26-586EE1AFA01B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6C3B7C94-F4EA-4A3A-AFA8-5B7B408DD2BC}"/>
              </a:ext>
            </a:extLst>
          </p:cNvPr>
          <p:cNvSpPr/>
          <p:nvPr/>
        </p:nvSpPr>
        <p:spPr>
          <a:xfrm>
            <a:off x="-538464" y="4985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id="{202187CC-C6B7-4961-8C12-2A08A61A2964}"/>
              </a:ext>
            </a:extLst>
          </p:cNvPr>
          <p:cNvSpPr/>
          <p:nvPr/>
        </p:nvSpPr>
        <p:spPr>
          <a:xfrm>
            <a:off x="682544" y="54168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07231500-5C4F-43C9-B4B2-35D202235110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id="{812C7DEA-79DC-4210-AF60-D74D127F067F}"/>
              </a:ext>
            </a:extLst>
          </p:cNvPr>
          <p:cNvSpPr/>
          <p:nvPr/>
        </p:nvSpPr>
        <p:spPr>
          <a:xfrm>
            <a:off x="2348770" y="7474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id="{46A360C6-4DFB-430C-AD51-8B8199D1E723}"/>
              </a:ext>
            </a:extLst>
          </p:cNvPr>
          <p:cNvSpPr/>
          <p:nvPr/>
        </p:nvSpPr>
        <p:spPr>
          <a:xfrm>
            <a:off x="-171822" y="6686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:a16="http://schemas.microsoft.com/office/drawing/2014/main" id="{B190C960-CB3D-4C1C-A92B-0BA4CB2E2B61}"/>
              </a:ext>
            </a:extLst>
          </p:cNvPr>
          <p:cNvSpPr/>
          <p:nvPr/>
        </p:nvSpPr>
        <p:spPr>
          <a:xfrm>
            <a:off x="1107995" y="71939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id="{1C553069-8057-450F-A07F-0279931992A5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id="{C2FFD6F8-2291-4548-8FFD-520FE6504E8F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id="{44943576-6A91-46C2-B366-59DFA3D9094B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id="{C3108245-8E5F-49DB-BF3A-A4FCCDAFAB14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id="{1C46BB3E-C8B1-4EEA-9A61-F7291B49B6ED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>
            <a:extLst>
              <a:ext uri="{FF2B5EF4-FFF2-40B4-BE49-F238E27FC236}">
                <a16:creationId xmlns:a16="http://schemas.microsoft.com/office/drawing/2014/main" id="{2B01E34C-4ACB-4D75-AA85-E1E76DCC34D1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8F55D025-4C26-4F1E-958F-894A82866A96}"/>
              </a:ext>
            </a:extLst>
          </p:cNvPr>
          <p:cNvSpPr/>
          <p:nvPr/>
        </p:nvSpPr>
        <p:spPr>
          <a:xfrm>
            <a:off x="1916265" y="54885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>
            <a:extLst>
              <a:ext uri="{FF2B5EF4-FFF2-40B4-BE49-F238E27FC236}">
                <a16:creationId xmlns:a16="http://schemas.microsoft.com/office/drawing/2014/main" id="{D1463342-6982-4A2C-B0B8-000F6991D504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>
            <a:extLst>
              <a:ext uri="{FF2B5EF4-FFF2-40B4-BE49-F238E27FC236}">
                <a16:creationId xmlns:a16="http://schemas.microsoft.com/office/drawing/2014/main" id="{D7C5765D-635B-4C3E-9B84-3FB3B60B33DC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04103ACE-53D1-4373-97C7-5DC89BC86928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1A864AFC-7624-4E9C-A05B-FD5ED8E86C27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:a16="http://schemas.microsoft.com/office/drawing/2014/main" id="{710EE920-FEA4-4A71-83C1-69793F674A5C}"/>
              </a:ext>
            </a:extLst>
          </p:cNvPr>
          <p:cNvSpPr/>
          <p:nvPr/>
        </p:nvSpPr>
        <p:spPr>
          <a:xfrm>
            <a:off x="4877090" y="69199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CF0D3ADE-ADD1-416A-933C-160B7D4804B6}"/>
              </a:ext>
            </a:extLst>
          </p:cNvPr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:a16="http://schemas.microsoft.com/office/drawing/2014/main" id="{1C29787B-8DBB-4EE4-9E57-44EBCF3B6580}"/>
              </a:ext>
            </a:extLst>
          </p:cNvPr>
          <p:cNvSpPr/>
          <p:nvPr/>
        </p:nvSpPr>
        <p:spPr>
          <a:xfrm>
            <a:off x="-979425" y="4606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:a16="http://schemas.microsoft.com/office/drawing/2014/main" id="{285434EC-3351-4EA2-BB2D-860FD00D905E}"/>
              </a:ext>
            </a:extLst>
          </p:cNvPr>
          <p:cNvSpPr/>
          <p:nvPr/>
        </p:nvSpPr>
        <p:spPr>
          <a:xfrm>
            <a:off x="4663911" y="69199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:a16="http://schemas.microsoft.com/office/drawing/2014/main" id="{AF720ED9-2BB3-4DA1-8D69-D865D7F0C0B6}"/>
              </a:ext>
            </a:extLst>
          </p:cNvPr>
          <p:cNvSpPr/>
          <p:nvPr/>
        </p:nvSpPr>
        <p:spPr>
          <a:xfrm>
            <a:off x="-823133" y="4192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>
            <a:extLst>
              <a:ext uri="{FF2B5EF4-FFF2-40B4-BE49-F238E27FC236}">
                <a16:creationId xmlns:a16="http://schemas.microsoft.com/office/drawing/2014/main" id="{089905CE-E63B-4460-9219-6899956A4B45}"/>
              </a:ext>
            </a:extLst>
          </p:cNvPr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>
            <a:extLst>
              <a:ext uri="{FF2B5EF4-FFF2-40B4-BE49-F238E27FC236}">
                <a16:creationId xmlns:a16="http://schemas.microsoft.com/office/drawing/2014/main" id="{13F37439-E0D6-4562-A6B8-420D10129E81}"/>
              </a:ext>
            </a:extLst>
          </p:cNvPr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>
            <a:extLst>
              <a:ext uri="{FF2B5EF4-FFF2-40B4-BE49-F238E27FC236}">
                <a16:creationId xmlns:a16="http://schemas.microsoft.com/office/drawing/2014/main" id="{C1354DEA-C5CB-4A66-BEBF-4774149528CA}"/>
              </a:ext>
            </a:extLst>
          </p:cNvPr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id="{F8D019AA-7DF2-46F6-905D-D22A5258EA02}"/>
              </a:ext>
            </a:extLst>
          </p:cNvPr>
          <p:cNvSpPr/>
          <p:nvPr/>
        </p:nvSpPr>
        <p:spPr>
          <a:xfrm>
            <a:off x="-656219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:a16="http://schemas.microsoft.com/office/drawing/2014/main" id="{CE2C73D4-0579-4A8E-ABE3-A7899F3D1C7D}"/>
              </a:ext>
            </a:extLst>
          </p:cNvPr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>
            <a:extLst>
              <a:ext uri="{FF2B5EF4-FFF2-40B4-BE49-F238E27FC236}">
                <a16:creationId xmlns:a16="http://schemas.microsoft.com/office/drawing/2014/main" id="{79C3877B-872C-4769-B69A-14DB81BF20DC}"/>
              </a:ext>
            </a:extLst>
          </p:cNvPr>
          <p:cNvSpPr/>
          <p:nvPr/>
        </p:nvSpPr>
        <p:spPr>
          <a:xfrm>
            <a:off x="-508354" y="55259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:a16="http://schemas.microsoft.com/office/drawing/2014/main" id="{37C3F359-2107-461D-8BEE-994DA7A10394}"/>
              </a:ext>
            </a:extLst>
          </p:cNvPr>
          <p:cNvSpPr/>
          <p:nvPr/>
        </p:nvSpPr>
        <p:spPr>
          <a:xfrm>
            <a:off x="5416196" y="66271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735186A8-0DE2-4861-A6E8-BBCF59A956C2}"/>
              </a:ext>
            </a:extLst>
          </p:cNvPr>
          <p:cNvSpPr/>
          <p:nvPr/>
        </p:nvSpPr>
        <p:spPr>
          <a:xfrm>
            <a:off x="2653946" y="67641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44744993-2CD2-4BFB-B7A9-3B067EA93C31}"/>
              </a:ext>
            </a:extLst>
          </p:cNvPr>
          <p:cNvSpPr/>
          <p:nvPr/>
        </p:nvSpPr>
        <p:spPr>
          <a:xfrm>
            <a:off x="-508354" y="6116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532E26D6-EB7F-4231-9013-9337A79733DC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DF883585-33C9-42DF-BC25-FCCEADCFB890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1C18E90-74D8-45A1-8FAA-461F4EDA0156}"/>
              </a:ext>
            </a:extLst>
          </p:cNvPr>
          <p:cNvSpPr/>
          <p:nvPr/>
        </p:nvSpPr>
        <p:spPr>
          <a:xfrm>
            <a:off x="5246339" y="70000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A91D3F87-24BB-421D-986A-9A5041E90143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>
            <a:extLst>
              <a:ext uri="{FF2B5EF4-FFF2-40B4-BE49-F238E27FC236}">
                <a16:creationId xmlns:a16="http://schemas.microsoft.com/office/drawing/2014/main" id="{58FB6515-788B-4CDC-8C32-8E26E96931D0}"/>
              </a:ext>
            </a:extLst>
          </p:cNvPr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664B383C-BF6C-4423-9725-EDFE3EC6D0EB}"/>
              </a:ext>
            </a:extLst>
          </p:cNvPr>
          <p:cNvSpPr/>
          <p:nvPr/>
        </p:nvSpPr>
        <p:spPr>
          <a:xfrm>
            <a:off x="2684342" y="68580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id="{E1DAEDFB-1C54-4BE7-8824-EE9DA3C8DE3A}"/>
              </a:ext>
            </a:extLst>
          </p:cNvPr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:a16="http://schemas.microsoft.com/office/drawing/2014/main" id="{B64E2391-2D3C-4323-9A0F-0D1DF5B0E3EB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id="{4E7F95D4-5CC0-4AC5-83DC-6AB6F71FB764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2975B786-F883-45FB-BB15-9456CE6003AD}"/>
              </a:ext>
            </a:extLst>
          </p:cNvPr>
          <p:cNvSpPr/>
          <p:nvPr/>
        </p:nvSpPr>
        <p:spPr>
          <a:xfrm>
            <a:off x="2142853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620C7351-1C08-4E35-8003-DB41CDFA9129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id="{2EF87312-3FD5-4C6F-9E3B-B56D280A7F50}"/>
              </a:ext>
            </a:extLst>
          </p:cNvPr>
          <p:cNvSpPr/>
          <p:nvPr/>
        </p:nvSpPr>
        <p:spPr>
          <a:xfrm>
            <a:off x="-412942" y="5772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E9F0CA6E-01B1-40AB-A3FC-D8180C29848B}"/>
              </a:ext>
            </a:extLst>
          </p:cNvPr>
          <p:cNvSpPr/>
          <p:nvPr/>
        </p:nvSpPr>
        <p:spPr>
          <a:xfrm>
            <a:off x="4265446" y="72474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6412100B-F53C-4AB3-A701-96ED6AF8F42D}"/>
              </a:ext>
            </a:extLst>
          </p:cNvPr>
          <p:cNvSpPr/>
          <p:nvPr/>
        </p:nvSpPr>
        <p:spPr>
          <a:xfrm>
            <a:off x="5889529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1D9C175F-76B6-4CBC-8DAD-07B88D335BC3}"/>
              </a:ext>
            </a:extLst>
          </p:cNvPr>
          <p:cNvSpPr/>
          <p:nvPr/>
        </p:nvSpPr>
        <p:spPr>
          <a:xfrm>
            <a:off x="3360747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997496E4-7A23-4EAC-A387-E23B756A77FD}"/>
              </a:ext>
            </a:extLst>
          </p:cNvPr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id="{66EEBE69-8F2B-44BD-93F2-25910C64C95B}"/>
              </a:ext>
            </a:extLst>
          </p:cNvPr>
          <p:cNvSpPr/>
          <p:nvPr/>
        </p:nvSpPr>
        <p:spPr>
          <a:xfrm>
            <a:off x="427783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id="{BF45D7C0-A8B1-41CF-A2FB-59B9E0F2E1B1}"/>
              </a:ext>
            </a:extLst>
          </p:cNvPr>
          <p:cNvSpPr/>
          <p:nvPr/>
        </p:nvSpPr>
        <p:spPr>
          <a:xfrm>
            <a:off x="1541049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>
            <a:extLst>
              <a:ext uri="{FF2B5EF4-FFF2-40B4-BE49-F238E27FC236}">
                <a16:creationId xmlns:a16="http://schemas.microsoft.com/office/drawing/2014/main" id="{C8514D89-B0E7-4C47-9966-E60E43EA0700}"/>
              </a:ext>
            </a:extLst>
          </p:cNvPr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id="{0635DFAA-85A8-4D22-A14E-860873369CAF}"/>
              </a:ext>
            </a:extLst>
          </p:cNvPr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>
            <a:extLst>
              <a:ext uri="{FF2B5EF4-FFF2-40B4-BE49-F238E27FC236}">
                <a16:creationId xmlns:a16="http://schemas.microsoft.com/office/drawing/2014/main" id="{3AD1A11E-4DBC-4A62-A2F1-2B5493E7938F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id="{CCCBBC37-7960-422C-9A22-0FE343135BFB}"/>
              </a:ext>
            </a:extLst>
          </p:cNvPr>
          <p:cNvSpPr/>
          <p:nvPr/>
        </p:nvSpPr>
        <p:spPr>
          <a:xfrm>
            <a:off x="1952131" y="69015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id="{7AA9E503-5705-4630-9132-B3E4D69A596C}"/>
              </a:ext>
            </a:extLst>
          </p:cNvPr>
          <p:cNvSpPr/>
          <p:nvPr/>
        </p:nvSpPr>
        <p:spPr>
          <a:xfrm>
            <a:off x="-827225" y="6530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ABEF4FF7-2AC2-4D68-BEF3-D8FE12BF5839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>
            <a:extLst>
              <a:ext uri="{FF2B5EF4-FFF2-40B4-BE49-F238E27FC236}">
                <a16:creationId xmlns:a16="http://schemas.microsoft.com/office/drawing/2014/main" id="{464AFCF2-57B9-4A48-94C0-3A95CADEFB17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>
            <a:extLst>
              <a:ext uri="{FF2B5EF4-FFF2-40B4-BE49-F238E27FC236}">
                <a16:creationId xmlns:a16="http://schemas.microsoft.com/office/drawing/2014/main" id="{49B221FF-03F5-4D04-AD8D-F787E185EC81}"/>
              </a:ext>
            </a:extLst>
          </p:cNvPr>
          <p:cNvSpPr/>
          <p:nvPr/>
        </p:nvSpPr>
        <p:spPr>
          <a:xfrm>
            <a:off x="3179753" y="67484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D22AA917-4B99-4D20-A478-A436F82906E7}"/>
              </a:ext>
            </a:extLst>
          </p:cNvPr>
          <p:cNvSpPr/>
          <p:nvPr/>
        </p:nvSpPr>
        <p:spPr>
          <a:xfrm>
            <a:off x="-426689" y="6616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8014172E-2770-4CDA-8A2B-1BB3062D0728}"/>
              </a:ext>
            </a:extLst>
          </p:cNvPr>
          <p:cNvSpPr/>
          <p:nvPr/>
        </p:nvSpPr>
        <p:spPr>
          <a:xfrm>
            <a:off x="853128" y="71242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id="{0B501AE4-1EFD-4692-945D-0D50371EE8A7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>
            <a:extLst>
              <a:ext uri="{FF2B5EF4-FFF2-40B4-BE49-F238E27FC236}">
                <a16:creationId xmlns:a16="http://schemas.microsoft.com/office/drawing/2014/main" id="{EF5B04AC-E212-41D9-81D1-E7A26D7DD007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>
            <a:extLst>
              <a:ext uri="{FF2B5EF4-FFF2-40B4-BE49-F238E27FC236}">
                <a16:creationId xmlns:a16="http://schemas.microsoft.com/office/drawing/2014/main" id="{77114444-971F-4478-8BF8-276AA1E6C2FE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id="{F62A8EBE-1615-46B6-BC6F-42DE4BDA795F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id="{7310D9A6-917B-4F60-82B4-0CC15245917E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id="{CC9FA0A0-8B7B-441F-B4C2-B051CFF547C7}"/>
              </a:ext>
            </a:extLst>
          </p:cNvPr>
          <p:cNvSpPr/>
          <p:nvPr/>
        </p:nvSpPr>
        <p:spPr>
          <a:xfrm>
            <a:off x="2176325" y="65907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>
            <a:extLst>
              <a:ext uri="{FF2B5EF4-FFF2-40B4-BE49-F238E27FC236}">
                <a16:creationId xmlns:a16="http://schemas.microsoft.com/office/drawing/2014/main" id="{152E19D2-A01F-46C1-A805-979CDAC47A88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id="{1A7DC252-8C43-4FCD-9758-62118FF14AF0}"/>
              </a:ext>
            </a:extLst>
          </p:cNvPr>
          <p:cNvSpPr/>
          <p:nvPr/>
        </p:nvSpPr>
        <p:spPr>
          <a:xfrm>
            <a:off x="0" y="5885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>
            <a:extLst>
              <a:ext uri="{FF2B5EF4-FFF2-40B4-BE49-F238E27FC236}">
                <a16:creationId xmlns:a16="http://schemas.microsoft.com/office/drawing/2014/main" id="{C9E78C48-ED01-4CDD-8298-E1D27EB6A02E}"/>
              </a:ext>
            </a:extLst>
          </p:cNvPr>
          <p:cNvSpPr/>
          <p:nvPr/>
        </p:nvSpPr>
        <p:spPr>
          <a:xfrm>
            <a:off x="-1268186" y="61517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0EB9A0E9-108C-413D-B3D1-E14E65861B62}"/>
              </a:ext>
            </a:extLst>
          </p:cNvPr>
          <p:cNvSpPr/>
          <p:nvPr/>
        </p:nvSpPr>
        <p:spPr>
          <a:xfrm>
            <a:off x="3582290" y="59113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D5EDE68B-2E59-4F8E-8182-8F37E846B7C4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>
            <a:extLst>
              <a:ext uri="{FF2B5EF4-FFF2-40B4-BE49-F238E27FC236}">
                <a16:creationId xmlns:a16="http://schemas.microsoft.com/office/drawing/2014/main" id="{58D4E0ED-B6FD-4EFB-B5B9-140D666AE45F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>
            <a:extLst>
              <a:ext uri="{FF2B5EF4-FFF2-40B4-BE49-F238E27FC236}">
                <a16:creationId xmlns:a16="http://schemas.microsoft.com/office/drawing/2014/main" id="{B11AD4E4-4500-4924-9D5D-946681BFC122}"/>
              </a:ext>
            </a:extLst>
          </p:cNvPr>
          <p:cNvSpPr/>
          <p:nvPr/>
        </p:nvSpPr>
        <p:spPr>
          <a:xfrm>
            <a:off x="-735662" y="6074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id="{0CC9EA1E-C0B8-4B84-ADF5-4990173FB65A}"/>
              </a:ext>
            </a:extLst>
          </p:cNvPr>
          <p:cNvSpPr/>
          <p:nvPr/>
        </p:nvSpPr>
        <p:spPr>
          <a:xfrm>
            <a:off x="3672711" y="68292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id="{3E04F2B5-2302-4D5E-AE18-77EA6D756DD6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011236D-CBB3-4494-950B-0834B8B3BC19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id="{FF2B5883-8D0A-49E3-A26B-460C80008C2C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id="{10172D9E-4577-4C26-A781-BBD4EE5445B5}"/>
              </a:ext>
            </a:extLst>
          </p:cNvPr>
          <p:cNvSpPr/>
          <p:nvPr/>
        </p:nvSpPr>
        <p:spPr>
          <a:xfrm>
            <a:off x="4089675" y="56979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F6923A36-BD45-4868-8485-783F079E1892}"/>
              </a:ext>
            </a:extLst>
          </p:cNvPr>
          <p:cNvSpPr/>
          <p:nvPr/>
        </p:nvSpPr>
        <p:spPr>
          <a:xfrm>
            <a:off x="1904150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id="{DAA38E97-C691-4532-8FAF-C48E685395B9}"/>
              </a:ext>
            </a:extLst>
          </p:cNvPr>
          <p:cNvSpPr/>
          <p:nvPr/>
        </p:nvSpPr>
        <p:spPr>
          <a:xfrm>
            <a:off x="1158105" y="66147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>
            <a:extLst>
              <a:ext uri="{FF2B5EF4-FFF2-40B4-BE49-F238E27FC236}">
                <a16:creationId xmlns:a16="http://schemas.microsoft.com/office/drawing/2014/main" id="{0FE4F05F-48DE-42CA-BE4A-DB5CCBF15069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id="{6DC8385B-1C89-417E-A50C-81E19331009C}"/>
              </a:ext>
            </a:extLst>
          </p:cNvPr>
          <p:cNvSpPr/>
          <p:nvPr/>
        </p:nvSpPr>
        <p:spPr>
          <a:xfrm>
            <a:off x="189080" y="6597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C4173317-5BF3-4AF1-B3CD-4CE105B2D39B}"/>
              </a:ext>
            </a:extLst>
          </p:cNvPr>
          <p:cNvSpPr/>
          <p:nvPr/>
        </p:nvSpPr>
        <p:spPr>
          <a:xfrm>
            <a:off x="1302346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id="{7CA09F7D-0B5D-449A-B67F-A0847B4F602E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6" name="PA_组合 95">
            <a:extLst>
              <a:ext uri="{FF2B5EF4-FFF2-40B4-BE49-F238E27FC236}">
                <a16:creationId xmlns:a16="http://schemas.microsoft.com/office/drawing/2014/main" id="{A75182A6-1D4B-464D-B2E4-2FD882E9B56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255441" y="3095543"/>
            <a:ext cx="5967730" cy="895985"/>
            <a:chOff x="4901" y="4379"/>
            <a:chExt cx="9398" cy="1411"/>
          </a:xfrm>
        </p:grpSpPr>
        <p:sp>
          <p:nvSpPr>
            <p:cNvPr id="97" name="TextBox 12">
              <a:extLst>
                <a:ext uri="{FF2B5EF4-FFF2-40B4-BE49-F238E27FC236}">
                  <a16:creationId xmlns:a16="http://schemas.microsoft.com/office/drawing/2014/main" id="{326BF3FA-FE52-4608-818A-AE91F02EBAED}"/>
                </a:ext>
              </a:extLst>
            </p:cNvPr>
            <p:cNvSpPr txBox="1"/>
            <p:nvPr/>
          </p:nvSpPr>
          <p:spPr>
            <a:xfrm>
              <a:off x="4901" y="4379"/>
              <a:ext cx="9398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F5C990"/>
                  </a:solidFill>
                  <a:latin typeface="+mj-lt"/>
                </a:rPr>
                <a:t>BAOTUWANG POWERPOINT</a:t>
              </a:r>
            </a:p>
          </p:txBody>
        </p:sp>
        <p:sp>
          <p:nvSpPr>
            <p:cNvPr id="98" name="TextBox 13">
              <a:extLst>
                <a:ext uri="{FF2B5EF4-FFF2-40B4-BE49-F238E27FC236}">
                  <a16:creationId xmlns:a16="http://schemas.microsoft.com/office/drawing/2014/main" id="{923D2F5B-470A-4A06-AB7C-01743735EF12}"/>
                </a:ext>
              </a:extLst>
            </p:cNvPr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99" name="PA_文本框 12">
            <a:extLst>
              <a:ext uri="{FF2B5EF4-FFF2-40B4-BE49-F238E27FC236}">
                <a16:creationId xmlns:a16="http://schemas.microsoft.com/office/drawing/2014/main" id="{D9129A59-DBE9-420C-9BEB-F5AC1E93636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468472" y="2249472"/>
            <a:ext cx="7563628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黄色水彩唯美清新通用模板</a:t>
            </a:r>
          </a:p>
        </p:txBody>
      </p:sp>
      <p:sp>
        <p:nvSpPr>
          <p:cNvPr id="100" name="PA_文本框 13">
            <a:extLst>
              <a:ext uri="{FF2B5EF4-FFF2-40B4-BE49-F238E27FC236}">
                <a16:creationId xmlns:a16="http://schemas.microsoft.com/office/drawing/2014/main" id="{C0A25F2B-9866-4085-BB6D-E226630F456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436870" y="4029075"/>
            <a:ext cx="1627505" cy="31242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  <p:sp>
        <p:nvSpPr>
          <p:cNvPr id="101" name="PA_ 219">
            <a:extLst>
              <a:ext uri="{FF2B5EF4-FFF2-40B4-BE49-F238E27FC236}">
                <a16:creationId xmlns:a16="http://schemas.microsoft.com/office/drawing/2014/main" id="{DF5209ED-3959-48F6-BF4F-64B60BA5C25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373350" y="4050665"/>
            <a:ext cx="1753870" cy="297180"/>
          </a:xfrm>
          <a:prstGeom prst="roundRect">
            <a:avLst>
              <a:gd name="adj" fmla="val 50000"/>
            </a:avLst>
          </a:prstGeom>
          <a:solidFill>
            <a:srgbClr val="FFB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" name="PA_文本框 13">
            <a:extLst>
              <a:ext uri="{FF2B5EF4-FFF2-40B4-BE49-F238E27FC236}">
                <a16:creationId xmlns:a16="http://schemas.microsoft.com/office/drawing/2014/main" id="{11B30238-6118-4E21-A8A7-1EC15953E32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68292" y="4031095"/>
            <a:ext cx="1627505" cy="31242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</p:spTree>
    <p:extLst>
      <p:ext uri="{BB962C8B-B14F-4D97-AF65-F5344CB8AC3E}">
        <p14:creationId xmlns:p14="http://schemas.microsoft.com/office/powerpoint/2010/main" val="16353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33" dur="2714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C -0.01133 -0.10555 -0.06198 -0.18449 -0.00768 -0.31458 " pathEditMode="relative" rAng="0" ptsTypes="AA">
                                      <p:cBhvr>
                                        <p:cTn id="41" dur="3409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49" dur="306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01 -0.14375 -0.07305 -0.07476 -0.10898 -0.21712 " pathEditMode="relative" rAng="0" ptsTypes="AA">
                                      <p:cBhvr>
                                        <p:cTn id="57" dur="3515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65" dur="2924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73" dur="2415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81" dur="219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89" dur="234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97" dur="2196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105" dur="254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13" dur="350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22222E-6 C 0.07604 -0.05301 0.06667 -0.19607 0.09635 -0.33519 " pathEditMode="relative" rAng="0" ptsTypes="AA">
                                      <p:cBhvr>
                                        <p:cTn id="121" dur="334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29" dur="218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-0.01471 -0.12338 -0.08021 -0.21551 -0.01002 -0.36713 " pathEditMode="relative" rAng="0" ptsTypes="AA">
                                      <p:cBhvr>
                                        <p:cTn id="137" dur="2645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45" dur="2595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53" dur="2961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61" dur="2681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69" dur="2965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77" dur="3729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85" dur="35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C 0.00143 -0.15487 -0.16406 -0.17778 -0.12565 -0.34954 " pathEditMode="relative" rAng="0" ptsTypes="AA">
                                      <p:cBhvr>
                                        <p:cTn id="193" dur="2662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C 0.11016 -0.09699 0.10912 -0.21527 0.13763 -0.38564 " pathEditMode="relative" rAng="0" ptsTypes="AA">
                                      <p:cBhvr>
                                        <p:cTn id="201" dur="2161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209" dur="282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59259E-6 C 0.06472 -0.13542 0.07709 -0.05139 0.13151 -0.18125 " pathEditMode="relative" rAng="0" ptsTypes="AA">
                                      <p:cBhvr>
                                        <p:cTn id="217" dur="2229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25" dur="324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33" dur="2298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41" dur="2439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249" dur="2261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57" dur="2691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65" dur="3846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C 0.03229 -0.19769 0.04193 -0.19838 0.13359 -0.2912 " pathEditMode="relative" rAng="0" ptsTypes="AA">
                                      <p:cBhvr>
                                        <p:cTn id="273" dur="2813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C 0.00104 -0.11574 -0.11797 -0.13287 -0.09037 -0.26158 " pathEditMode="relative" rAng="0" ptsTypes="AA">
                                      <p:cBhvr>
                                        <p:cTn id="281" dur="3652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289" dur="3444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97" dur="271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305" dur="2924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13" dur="3347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21" dur="35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29" dur="2662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2 -0.13541 0.07709 -0.05138 0.13151 -0.18125 " pathEditMode="relative" rAng="0" ptsTypes="AA">
                                      <p:cBhvr>
                                        <p:cTn id="337" dur="2229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45" dur="2261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53" dur="384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61" dur="3444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C 0.07122 -0.04398 0.06237 -0.16273 0.0901 -0.27847 " pathEditMode="relative" rAng="0" ptsTypes="AA">
                                      <p:cBhvr>
                                        <p:cTn id="369" dur="2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77" dur="2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6472 -0.13542 0.07709 -0.05139 0.13151 -0.18125 " pathEditMode="relative" rAng="0" ptsTypes="AA">
                                      <p:cBhvr>
                                        <p:cTn id="385" dur="2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C -0.04011 -0.14399 -0.07305 -0.07477 -0.10899 -0.21713 " pathEditMode="relative" rAng="0" ptsTypes="AA">
                                      <p:cBhvr>
                                        <p:cTn id="393" dur="2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401" dur="2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409" dur="2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17" dur="2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C 0.00378 -0.22477 0.15391 -0.14306 0.13373 -0.2912 " pathEditMode="relative" rAng="0" ptsTypes="AA">
                                      <p:cBhvr>
                                        <p:cTn id="425" dur="2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C 0.03229 -0.19768 0.04193 -0.19838 0.13359 -0.2912 " pathEditMode="relative" rAng="0" ptsTypes="AA">
                                      <p:cBhvr>
                                        <p:cTn id="433" dur="2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41" dur="2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49" dur="2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C 0.07122 -0.04399 0.06237 -0.16274 0.0901 -0.27848 " pathEditMode="relative" rAng="0" ptsTypes="AA">
                                      <p:cBhvr>
                                        <p:cTn id="457" dur="2714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65" dur="3409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73" dur="306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C -0.0401 -0.14375 -0.07304 -0.07477 -0.10898 -0.21713 " pathEditMode="relative" rAng="0" ptsTypes="AA">
                                      <p:cBhvr>
                                        <p:cTn id="481" dur="3515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7.40741E-7 C 0.08372 -0.1206 0.14375 -0.01111 0.1983 -0.14097 " pathEditMode="relative" rAng="0" ptsTypes="AA">
                                      <p:cBhvr>
                                        <p:cTn id="489" dur="2924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7 " pathEditMode="relative" rAng="0" ptsTypes="AA">
                                      <p:cBhvr>
                                        <p:cTn id="497" dur="2415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505" dur="2191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13" dur="234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07407E-6 C 0.07604 -0.05301 0.06667 -0.19607 0.09636 -0.33519 " pathEditMode="relative" rAng="0" ptsTypes="AA">
                                      <p:cBhvr>
                                        <p:cTn id="521" dur="3347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29" dur="218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37" dur="2645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45" dur="259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C -0.04479 -0.16551 -0.08151 -0.08634 -0.12149 -0.25023 " pathEditMode="relative" rAng="0" ptsTypes="AA">
                                      <p:cBhvr>
                                        <p:cTn id="553" dur="2961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61" dur="296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C 0.0332 -0.23612 0.0431 -0.23704 0.13763 -0.34769 " pathEditMode="relative" rAng="0" ptsTypes="AA">
                                      <p:cBhvr>
                                        <p:cTn id="569" dur="351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33333E-6 C 0.00143 -0.15486 -0.16407 -0.17777 -0.12566 -0.34953 " pathEditMode="relative" rAng="0" ptsTypes="AA">
                                      <p:cBhvr>
                                        <p:cTn id="577" dur="2662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5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85" dur="282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C 0.00378 -0.22477 0.15404 -0.14283 0.13372 -0.29121 " pathEditMode="relative" rAng="0" ptsTypes="AA">
                                      <p:cBhvr>
                                        <p:cTn id="593" dur="2298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601" dur="3846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609" dur="3652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1069 -0.07314 0.10586 -0.1625 0.13359 -0.2912 " pathEditMode="relative" rAng="0" ptsTypes="AA">
                                      <p:cBhvr>
                                        <p:cTn id="617" dur="3444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C 0.07605 -0.05301 0.06667 -0.19606 0.09636 -0.33518 " pathEditMode="relative" rAng="0" ptsTypes="AA">
                                      <p:cBhvr>
                                        <p:cTn id="625" dur="3347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33" dur="351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41" dur="2662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49" dur="2229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8 -0.05741 0.07317 0.02847 0.16263 -0.03727 " pathEditMode="relative" rAng="0" ptsTypes="AA">
                                      <p:cBhvr>
                                        <p:cTn id="657" dur="3846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7122 -0.04398 0.06237 -0.16273 0.0901 -0.27847 " pathEditMode="relative" rAng="0" ptsTypes="AA">
                                      <p:cBhvr>
                                        <p:cTn id="665" dur="2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08 -0.05139 0.13151 -0.18125 " pathEditMode="relative" rAng="0" ptsTypes="AA">
                                      <p:cBhvr>
                                        <p:cTn id="673" dur="2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81" dur="2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0378 -0.22477 0.15391 -0.14306 0.13372 -0.2912 " pathEditMode="relative" rAng="0" ptsTypes="AA">
                                      <p:cBhvr>
                                        <p:cTn id="689" dur="2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C 0.03229 -0.19768 0.04193 -0.19838 0.13359 -0.2912 " pathEditMode="relative" rAng="0" ptsTypes="AA">
                                      <p:cBhvr>
                                        <p:cTn id="697" dur="2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705" dur="2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99" grpId="0"/>
      <p:bldP spid="100" grpId="0"/>
      <p:bldP spid="101" grpId="0" animBg="1"/>
      <p:bldP spid="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632345BC-14B0-4691-A952-21CEFF574935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29231">
            <a:off x="1938868" y="2908301"/>
            <a:ext cx="853017" cy="17081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直角三角形 32">
            <a:extLst>
              <a:ext uri="{FF2B5EF4-FFF2-40B4-BE49-F238E27FC236}">
                <a16:creationId xmlns:a16="http://schemas.microsoft.com/office/drawing/2014/main" id="{48B2D1B0-ECD3-4BE6-B14C-D12C3B4040C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0752">
            <a:off x="3651251" y="2053168"/>
            <a:ext cx="853016" cy="170603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E5E13835-6FB4-4635-8E04-E4ED5C76FE67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 rot="16200000">
            <a:off x="2387601" y="1631950"/>
            <a:ext cx="853016" cy="170815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直角三角形 31">
            <a:extLst>
              <a:ext uri="{FF2B5EF4-FFF2-40B4-BE49-F238E27FC236}">
                <a16:creationId xmlns:a16="http://schemas.microsoft.com/office/drawing/2014/main" id="{8DAA5DB1-C9D0-46AB-A615-D9BD69733589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5400000">
            <a:off x="3220510" y="3313642"/>
            <a:ext cx="855133" cy="1720849"/>
          </a:xfrm>
          <a:custGeom>
            <a:avLst/>
            <a:gdLst>
              <a:gd name="connsiteX0" fmla="*/ 0 w 673275"/>
              <a:gd name="connsiteY0" fmla="*/ 1346550 h 1346550"/>
              <a:gd name="connsiteX1" fmla="*/ 0 w 673275"/>
              <a:gd name="connsiteY1" fmla="*/ 0 h 1346550"/>
              <a:gd name="connsiteX2" fmla="*/ 673275 w 673275"/>
              <a:gd name="connsiteY2" fmla="*/ 1346550 h 1346550"/>
              <a:gd name="connsiteX3" fmla="*/ 0 w 673275"/>
              <a:gd name="connsiteY3" fmla="*/ 1346550 h 1346550"/>
              <a:gd name="connsiteX0" fmla="*/ 0 w 673278"/>
              <a:gd name="connsiteY0" fmla="*/ 1346550 h 1356075"/>
              <a:gd name="connsiteX1" fmla="*/ 0 w 673278"/>
              <a:gd name="connsiteY1" fmla="*/ 0 h 1356075"/>
              <a:gd name="connsiteX2" fmla="*/ 673278 w 673278"/>
              <a:gd name="connsiteY2" fmla="*/ 1356075 h 1356075"/>
              <a:gd name="connsiteX3" fmla="*/ 0 w 673278"/>
              <a:gd name="connsiteY3" fmla="*/ 1346550 h 135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278" h="1356075">
                <a:moveTo>
                  <a:pt x="0" y="1346550"/>
                </a:moveTo>
                <a:lnTo>
                  <a:pt x="0" y="0"/>
                </a:lnTo>
                <a:lnTo>
                  <a:pt x="673278" y="1356075"/>
                </a:lnTo>
                <a:lnTo>
                  <a:pt x="0" y="13465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3C72706C-5BB6-4EC3-B312-27DA57A6B5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50068" y="2404533"/>
            <a:ext cx="117263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9600" dirty="0">
                <a:cs typeface="+mn-ea"/>
                <a:sym typeface="+mn-lt"/>
              </a:rPr>
              <a:t>2</a:t>
            </a:r>
            <a:endParaRPr lang="zh-CN" altLang="en-US" sz="9600" dirty="0">
              <a:cs typeface="+mn-ea"/>
              <a:sym typeface="+mn-lt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BF5AC46C-69F9-4263-83EF-DFF66088EF5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38651" y="1866901"/>
            <a:ext cx="4569883" cy="105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PART  TWO </a:t>
            </a:r>
            <a:endParaRPr lang="zh-CN" altLang="en-US" sz="4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B9479814-0644-46ED-B3CB-FFCDD3940E7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438651" y="3054351"/>
            <a:ext cx="4569883" cy="117051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accent1"/>
                </a:solidFill>
                <a:cs typeface="+mn-ea"/>
                <a:sym typeface="+mn-lt"/>
              </a:rPr>
              <a:t>点此添加标题</a:t>
            </a:r>
          </a:p>
        </p:txBody>
      </p:sp>
      <p:sp>
        <p:nvSpPr>
          <p:cNvPr id="39" name="直角三角形 38">
            <a:extLst>
              <a:ext uri="{FF2B5EF4-FFF2-40B4-BE49-F238E27FC236}">
                <a16:creationId xmlns:a16="http://schemas.microsoft.com/office/drawing/2014/main" id="{DD3A9287-47CC-4448-BB56-97F0304840BA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4161583">
            <a:off x="8789459" y="3819525"/>
            <a:ext cx="440267" cy="88265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直角三角形 39">
            <a:extLst>
              <a:ext uri="{FF2B5EF4-FFF2-40B4-BE49-F238E27FC236}">
                <a16:creationId xmlns:a16="http://schemas.microsoft.com/office/drawing/2014/main" id="{3A776ED6-1F7E-4DE9-852D-F1297E4C013B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29231" flipH="1">
            <a:off x="9685867" y="4491567"/>
            <a:ext cx="201084" cy="4000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id="{5AC49772-1A04-4C36-BF1C-3272A456FA55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7455990" flipH="1">
            <a:off x="9932459" y="3891493"/>
            <a:ext cx="249767" cy="50164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直角三角形 41">
            <a:extLst>
              <a:ext uri="{FF2B5EF4-FFF2-40B4-BE49-F238E27FC236}">
                <a16:creationId xmlns:a16="http://schemas.microsoft.com/office/drawing/2014/main" id="{AA8C1CBC-F66A-41F9-900B-D71C22FC4CC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>
          <a:xfrm rot="5456103" flipH="1">
            <a:off x="10258426" y="4729693"/>
            <a:ext cx="154516" cy="30903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TextBox 3">
            <a:extLst>
              <a:ext uri="{FF2B5EF4-FFF2-40B4-BE49-F238E27FC236}">
                <a16:creationId xmlns:a16="http://schemas.microsoft.com/office/drawing/2014/main" id="{77DC7DC6-E8EC-4BBC-A81A-EF9DB65F3530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029200" y="4241801"/>
            <a:ext cx="3490384" cy="81915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2619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">
            <a:extLst>
              <a:ext uri="{FF2B5EF4-FFF2-40B4-BE49-F238E27FC236}">
                <a16:creationId xmlns:a16="http://schemas.microsoft.com/office/drawing/2014/main" id="{0D2CEB53-1693-42FC-90F9-6B3AD97E4AD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18D3C8EA-4614-44E7-85BD-40332EBBE5E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DD90A03B-6B3B-4805-8C4A-2673F29CCF37}"/>
              </a:ext>
            </a:extLst>
          </p:cNvPr>
          <p:cNvGrpSpPr/>
          <p:nvPr/>
        </p:nvGrpSpPr>
        <p:grpSpPr>
          <a:xfrm>
            <a:off x="4267406" y="1655874"/>
            <a:ext cx="3672408" cy="3546252"/>
            <a:chOff x="4259796" y="1655874"/>
            <a:chExt cx="3672408" cy="3546252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E82FED6-8972-44EB-A840-D6EF14A8F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5580" y="2263269"/>
              <a:ext cx="1700708" cy="1013884"/>
            </a:xfrm>
            <a:custGeom>
              <a:avLst/>
              <a:gdLst>
                <a:gd name="T0" fmla="*/ 96 w 174"/>
                <a:gd name="T1" fmla="*/ 64 h 104"/>
                <a:gd name="T2" fmla="*/ 5 w 174"/>
                <a:gd name="T3" fmla="*/ 95 h 104"/>
                <a:gd name="T4" fmla="*/ 78 w 174"/>
                <a:gd name="T5" fmla="*/ 32 h 104"/>
                <a:gd name="T6" fmla="*/ 169 w 174"/>
                <a:gd name="T7" fmla="*/ 0 h 104"/>
                <a:gd name="T8" fmla="*/ 96 w 174"/>
                <a:gd name="T9" fmla="*/ 6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4">
                  <a:moveTo>
                    <a:pt x="96" y="64"/>
                  </a:moveTo>
                  <a:cubicBezTo>
                    <a:pt x="51" y="90"/>
                    <a:pt x="10" y="104"/>
                    <a:pt x="5" y="95"/>
                  </a:cubicBezTo>
                  <a:cubicBezTo>
                    <a:pt x="0" y="87"/>
                    <a:pt x="32" y="58"/>
                    <a:pt x="78" y="32"/>
                  </a:cubicBezTo>
                  <a:cubicBezTo>
                    <a:pt x="123" y="6"/>
                    <a:pt x="169" y="0"/>
                    <a:pt x="169" y="0"/>
                  </a:cubicBezTo>
                  <a:cubicBezTo>
                    <a:pt x="174" y="9"/>
                    <a:pt x="142" y="38"/>
                    <a:pt x="96" y="6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6FE5291-F97E-46E5-9F43-68DFBAB36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688" y="1716612"/>
              <a:ext cx="359766" cy="1854893"/>
            </a:xfrm>
            <a:custGeom>
              <a:avLst/>
              <a:gdLst>
                <a:gd name="T0" fmla="*/ 37 w 37"/>
                <a:gd name="T1" fmla="*/ 95 h 190"/>
                <a:gd name="T2" fmla="*/ 19 w 37"/>
                <a:gd name="T3" fmla="*/ 190 h 190"/>
                <a:gd name="T4" fmla="*/ 0 w 37"/>
                <a:gd name="T5" fmla="*/ 95 h 190"/>
                <a:gd name="T6" fmla="*/ 19 w 37"/>
                <a:gd name="T7" fmla="*/ 0 h 190"/>
                <a:gd name="T8" fmla="*/ 37 w 37"/>
                <a:gd name="T9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0">
                  <a:moveTo>
                    <a:pt x="37" y="95"/>
                  </a:moveTo>
                  <a:cubicBezTo>
                    <a:pt x="37" y="148"/>
                    <a:pt x="29" y="190"/>
                    <a:pt x="19" y="190"/>
                  </a:cubicBezTo>
                  <a:cubicBezTo>
                    <a:pt x="9" y="190"/>
                    <a:pt x="0" y="148"/>
                    <a:pt x="0" y="95"/>
                  </a:cubicBezTo>
                  <a:cubicBezTo>
                    <a:pt x="0" y="43"/>
                    <a:pt x="19" y="0"/>
                    <a:pt x="19" y="0"/>
                  </a:cubicBezTo>
                  <a:cubicBezTo>
                    <a:pt x="29" y="0"/>
                    <a:pt x="37" y="43"/>
                    <a:pt x="37" y="9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10A4540-5BAD-4CF0-B962-1068EE60D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342" y="2791234"/>
              <a:ext cx="1658659" cy="1102656"/>
            </a:xfrm>
            <a:custGeom>
              <a:avLst/>
              <a:gdLst>
                <a:gd name="T0" fmla="*/ 92 w 170"/>
                <a:gd name="T1" fmla="*/ 41 h 113"/>
                <a:gd name="T2" fmla="*/ 165 w 170"/>
                <a:gd name="T3" fmla="*/ 104 h 113"/>
                <a:gd name="T4" fmla="*/ 73 w 170"/>
                <a:gd name="T5" fmla="*/ 72 h 113"/>
                <a:gd name="T6" fmla="*/ 0 w 170"/>
                <a:gd name="T7" fmla="*/ 9 h 113"/>
                <a:gd name="T8" fmla="*/ 92 w 170"/>
                <a:gd name="T9" fmla="*/ 4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3">
                  <a:moveTo>
                    <a:pt x="92" y="41"/>
                  </a:moveTo>
                  <a:cubicBezTo>
                    <a:pt x="137" y="67"/>
                    <a:pt x="170" y="95"/>
                    <a:pt x="165" y="104"/>
                  </a:cubicBezTo>
                  <a:cubicBezTo>
                    <a:pt x="160" y="113"/>
                    <a:pt x="119" y="99"/>
                    <a:pt x="73" y="72"/>
                  </a:cubicBezTo>
                  <a:cubicBezTo>
                    <a:pt x="28" y="46"/>
                    <a:pt x="0" y="9"/>
                    <a:pt x="0" y="9"/>
                  </a:cubicBezTo>
                  <a:cubicBezTo>
                    <a:pt x="5" y="0"/>
                    <a:pt x="46" y="14"/>
                    <a:pt x="92" y="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4716A92-865D-4DE0-9356-0D97215F8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039" y="3571505"/>
              <a:ext cx="1705382" cy="1018555"/>
            </a:xfrm>
            <a:custGeom>
              <a:avLst/>
              <a:gdLst>
                <a:gd name="T0" fmla="*/ 78 w 175"/>
                <a:gd name="T1" fmla="*/ 41 h 104"/>
                <a:gd name="T2" fmla="*/ 170 w 175"/>
                <a:gd name="T3" fmla="*/ 9 h 104"/>
                <a:gd name="T4" fmla="*/ 97 w 175"/>
                <a:gd name="T5" fmla="*/ 72 h 104"/>
                <a:gd name="T6" fmla="*/ 5 w 175"/>
                <a:gd name="T7" fmla="*/ 104 h 104"/>
                <a:gd name="T8" fmla="*/ 78 w 175"/>
                <a:gd name="T9" fmla="*/ 4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4">
                  <a:moveTo>
                    <a:pt x="78" y="41"/>
                  </a:moveTo>
                  <a:cubicBezTo>
                    <a:pt x="124" y="14"/>
                    <a:pt x="165" y="0"/>
                    <a:pt x="170" y="9"/>
                  </a:cubicBezTo>
                  <a:cubicBezTo>
                    <a:pt x="175" y="18"/>
                    <a:pt x="142" y="46"/>
                    <a:pt x="97" y="72"/>
                  </a:cubicBezTo>
                  <a:cubicBezTo>
                    <a:pt x="51" y="99"/>
                    <a:pt x="5" y="104"/>
                    <a:pt x="5" y="104"/>
                  </a:cubicBezTo>
                  <a:cubicBezTo>
                    <a:pt x="0" y="95"/>
                    <a:pt x="33" y="67"/>
                    <a:pt x="78" y="4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BCD5A08-339C-433B-A923-0B9C83ADA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201" y="3277150"/>
              <a:ext cx="359766" cy="1859563"/>
            </a:xfrm>
            <a:custGeom>
              <a:avLst/>
              <a:gdLst>
                <a:gd name="T0" fmla="*/ 0 w 37"/>
                <a:gd name="T1" fmla="*/ 95 h 190"/>
                <a:gd name="T2" fmla="*/ 19 w 37"/>
                <a:gd name="T3" fmla="*/ 0 h 190"/>
                <a:gd name="T4" fmla="*/ 37 w 37"/>
                <a:gd name="T5" fmla="*/ 95 h 190"/>
                <a:gd name="T6" fmla="*/ 19 w 37"/>
                <a:gd name="T7" fmla="*/ 190 h 190"/>
                <a:gd name="T8" fmla="*/ 0 w 37"/>
                <a:gd name="T9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0">
                  <a:moveTo>
                    <a:pt x="0" y="95"/>
                  </a:moveTo>
                  <a:cubicBezTo>
                    <a:pt x="0" y="43"/>
                    <a:pt x="9" y="0"/>
                    <a:pt x="19" y="0"/>
                  </a:cubicBezTo>
                  <a:cubicBezTo>
                    <a:pt x="29" y="0"/>
                    <a:pt x="37" y="43"/>
                    <a:pt x="37" y="95"/>
                  </a:cubicBezTo>
                  <a:cubicBezTo>
                    <a:pt x="37" y="148"/>
                    <a:pt x="19" y="190"/>
                    <a:pt x="19" y="190"/>
                  </a:cubicBezTo>
                  <a:cubicBezTo>
                    <a:pt x="9" y="190"/>
                    <a:pt x="0" y="148"/>
                    <a:pt x="0" y="9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CBF9C4B-9251-47AF-BC33-00006A1BE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98" y="2968780"/>
              <a:ext cx="1649314" cy="1093311"/>
            </a:xfrm>
            <a:custGeom>
              <a:avLst/>
              <a:gdLst>
                <a:gd name="T0" fmla="*/ 78 w 169"/>
                <a:gd name="T1" fmla="*/ 72 h 112"/>
                <a:gd name="T2" fmla="*/ 5 w 169"/>
                <a:gd name="T3" fmla="*/ 8 h 112"/>
                <a:gd name="T4" fmla="*/ 96 w 169"/>
                <a:gd name="T5" fmla="*/ 40 h 112"/>
                <a:gd name="T6" fmla="*/ 169 w 169"/>
                <a:gd name="T7" fmla="*/ 104 h 112"/>
                <a:gd name="T8" fmla="*/ 78 w 169"/>
                <a:gd name="T9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2">
                  <a:moveTo>
                    <a:pt x="78" y="72"/>
                  </a:moveTo>
                  <a:cubicBezTo>
                    <a:pt x="32" y="46"/>
                    <a:pt x="0" y="17"/>
                    <a:pt x="5" y="8"/>
                  </a:cubicBezTo>
                  <a:cubicBezTo>
                    <a:pt x="10" y="0"/>
                    <a:pt x="51" y="14"/>
                    <a:pt x="96" y="40"/>
                  </a:cubicBezTo>
                  <a:cubicBezTo>
                    <a:pt x="142" y="66"/>
                    <a:pt x="169" y="104"/>
                    <a:pt x="169" y="104"/>
                  </a:cubicBezTo>
                  <a:cubicBezTo>
                    <a:pt x="164" y="112"/>
                    <a:pt x="123" y="98"/>
                    <a:pt x="78" y="7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5C9DB87-F07A-44CD-8B43-068F78BE4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0569" y="1655874"/>
              <a:ext cx="1943666" cy="1770792"/>
            </a:xfrm>
            <a:custGeom>
              <a:avLst/>
              <a:gdLst>
                <a:gd name="T0" fmla="*/ 65 w 199"/>
                <a:gd name="T1" fmla="*/ 181 h 181"/>
                <a:gd name="T2" fmla="*/ 199 w 199"/>
                <a:gd name="T3" fmla="*/ 61 h 181"/>
                <a:gd name="T4" fmla="*/ 24 w 199"/>
                <a:gd name="T5" fmla="*/ 18 h 181"/>
                <a:gd name="T6" fmla="*/ 65 w 199"/>
                <a:gd name="T7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81">
                  <a:moveTo>
                    <a:pt x="65" y="181"/>
                  </a:moveTo>
                  <a:cubicBezTo>
                    <a:pt x="65" y="181"/>
                    <a:pt x="105" y="82"/>
                    <a:pt x="199" y="61"/>
                  </a:cubicBezTo>
                  <a:cubicBezTo>
                    <a:pt x="158" y="18"/>
                    <a:pt x="82" y="0"/>
                    <a:pt x="24" y="18"/>
                  </a:cubicBezTo>
                  <a:cubicBezTo>
                    <a:pt x="0" y="109"/>
                    <a:pt x="65" y="181"/>
                    <a:pt x="65" y="18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95AA4C6-5C9B-4DE4-9DDD-8F3444296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770" y="1707267"/>
              <a:ext cx="1579229" cy="1924976"/>
            </a:xfrm>
            <a:custGeom>
              <a:avLst/>
              <a:gdLst>
                <a:gd name="T0" fmla="*/ 162 w 162"/>
                <a:gd name="T1" fmla="*/ 176 h 197"/>
                <a:gd name="T2" fmla="*/ 125 w 162"/>
                <a:gd name="T3" fmla="*/ 0 h 197"/>
                <a:gd name="T4" fmla="*/ 0 w 162"/>
                <a:gd name="T5" fmla="*/ 130 h 197"/>
                <a:gd name="T6" fmla="*/ 162 w 162"/>
                <a:gd name="T7" fmla="*/ 17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97">
                  <a:moveTo>
                    <a:pt x="162" y="176"/>
                  </a:moveTo>
                  <a:cubicBezTo>
                    <a:pt x="162" y="176"/>
                    <a:pt x="96" y="92"/>
                    <a:pt x="125" y="0"/>
                  </a:cubicBezTo>
                  <a:cubicBezTo>
                    <a:pt x="67" y="14"/>
                    <a:pt x="13" y="70"/>
                    <a:pt x="0" y="130"/>
                  </a:cubicBezTo>
                  <a:cubicBezTo>
                    <a:pt x="67" y="197"/>
                    <a:pt x="162" y="176"/>
                    <a:pt x="162" y="176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0C0FC5-1A07-41B4-808E-4B49B75C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796" y="2880009"/>
              <a:ext cx="1836206" cy="1686691"/>
            </a:xfrm>
            <a:custGeom>
              <a:avLst/>
              <a:gdLst>
                <a:gd name="T0" fmla="*/ 188 w 188"/>
                <a:gd name="T1" fmla="*/ 56 h 173"/>
                <a:gd name="T2" fmla="*/ 17 w 188"/>
                <a:gd name="T3" fmla="*/ 0 h 173"/>
                <a:gd name="T4" fmla="*/ 67 w 188"/>
                <a:gd name="T5" fmla="*/ 173 h 173"/>
                <a:gd name="T6" fmla="*/ 188 w 188"/>
                <a:gd name="T7" fmla="*/ 5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73">
                  <a:moveTo>
                    <a:pt x="188" y="56"/>
                  </a:moveTo>
                  <a:cubicBezTo>
                    <a:pt x="188" y="56"/>
                    <a:pt x="82" y="71"/>
                    <a:pt x="17" y="0"/>
                  </a:cubicBezTo>
                  <a:cubicBezTo>
                    <a:pt x="0" y="58"/>
                    <a:pt x="22" y="132"/>
                    <a:pt x="67" y="173"/>
                  </a:cubicBezTo>
                  <a:cubicBezTo>
                    <a:pt x="158" y="149"/>
                    <a:pt x="188" y="56"/>
                    <a:pt x="188" y="56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4366E4D-1A1A-4FCD-8355-ACA6159A4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762" y="3426663"/>
              <a:ext cx="1943666" cy="1775463"/>
            </a:xfrm>
            <a:custGeom>
              <a:avLst/>
              <a:gdLst>
                <a:gd name="T0" fmla="*/ 134 w 199"/>
                <a:gd name="T1" fmla="*/ 0 h 182"/>
                <a:gd name="T2" fmla="*/ 0 w 199"/>
                <a:gd name="T3" fmla="*/ 120 h 182"/>
                <a:gd name="T4" fmla="*/ 174 w 199"/>
                <a:gd name="T5" fmla="*/ 163 h 182"/>
                <a:gd name="T6" fmla="*/ 134 w 199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82">
                  <a:moveTo>
                    <a:pt x="134" y="0"/>
                  </a:moveTo>
                  <a:cubicBezTo>
                    <a:pt x="134" y="0"/>
                    <a:pt x="94" y="99"/>
                    <a:pt x="0" y="120"/>
                  </a:cubicBezTo>
                  <a:cubicBezTo>
                    <a:pt x="41" y="164"/>
                    <a:pt x="116" y="182"/>
                    <a:pt x="174" y="163"/>
                  </a:cubicBezTo>
                  <a:cubicBezTo>
                    <a:pt x="199" y="72"/>
                    <a:pt x="134" y="0"/>
                    <a:pt x="134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2A33E70-BCC5-494A-92E4-1CED36CA2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98" y="3230428"/>
              <a:ext cx="1574558" cy="1924976"/>
            </a:xfrm>
            <a:custGeom>
              <a:avLst/>
              <a:gdLst>
                <a:gd name="T0" fmla="*/ 0 w 161"/>
                <a:gd name="T1" fmla="*/ 20 h 197"/>
                <a:gd name="T2" fmla="*/ 37 w 161"/>
                <a:gd name="T3" fmla="*/ 197 h 197"/>
                <a:gd name="T4" fmla="*/ 161 w 161"/>
                <a:gd name="T5" fmla="*/ 67 h 197"/>
                <a:gd name="T6" fmla="*/ 0 w 161"/>
                <a:gd name="T7" fmla="*/ 2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97">
                  <a:moveTo>
                    <a:pt x="0" y="20"/>
                  </a:moveTo>
                  <a:cubicBezTo>
                    <a:pt x="0" y="20"/>
                    <a:pt x="65" y="104"/>
                    <a:pt x="37" y="197"/>
                  </a:cubicBezTo>
                  <a:cubicBezTo>
                    <a:pt x="95" y="182"/>
                    <a:pt x="148" y="126"/>
                    <a:pt x="161" y="67"/>
                  </a:cubicBezTo>
                  <a:cubicBezTo>
                    <a:pt x="95" y="0"/>
                    <a:pt x="0" y="20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B693538-E4A5-4BC9-8C36-DB0E67C8B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98" y="2291303"/>
              <a:ext cx="1836206" cy="1682017"/>
            </a:xfrm>
            <a:custGeom>
              <a:avLst/>
              <a:gdLst>
                <a:gd name="T0" fmla="*/ 0 w 188"/>
                <a:gd name="T1" fmla="*/ 116 h 172"/>
                <a:gd name="T2" fmla="*/ 171 w 188"/>
                <a:gd name="T3" fmla="*/ 172 h 172"/>
                <a:gd name="T4" fmla="*/ 121 w 188"/>
                <a:gd name="T5" fmla="*/ 0 h 172"/>
                <a:gd name="T6" fmla="*/ 0 w 188"/>
                <a:gd name="T7" fmla="*/ 1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72">
                  <a:moveTo>
                    <a:pt x="0" y="116"/>
                  </a:moveTo>
                  <a:cubicBezTo>
                    <a:pt x="0" y="116"/>
                    <a:pt x="105" y="101"/>
                    <a:pt x="171" y="172"/>
                  </a:cubicBezTo>
                  <a:cubicBezTo>
                    <a:pt x="188" y="115"/>
                    <a:pt x="166" y="41"/>
                    <a:pt x="121" y="0"/>
                  </a:cubicBezTo>
                  <a:cubicBezTo>
                    <a:pt x="31" y="34"/>
                    <a:pt x="0" y="116"/>
                    <a:pt x="0" y="116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473A5606-FAD7-494E-A986-A3EEC68FFA8D}"/>
              </a:ext>
            </a:extLst>
          </p:cNvPr>
          <p:cNvSpPr/>
          <p:nvPr/>
        </p:nvSpPr>
        <p:spPr bwMode="auto">
          <a:xfrm>
            <a:off x="6029336" y="2306623"/>
            <a:ext cx="292564" cy="291190"/>
          </a:xfrm>
          <a:custGeom>
            <a:avLst/>
            <a:gdLst>
              <a:gd name="connsiteX0" fmla="*/ 170386 w 338138"/>
              <a:gd name="connsiteY0" fmla="*/ 233362 h 336550"/>
              <a:gd name="connsiteX1" fmla="*/ 136152 w 338138"/>
              <a:gd name="connsiteY1" fmla="*/ 236031 h 336550"/>
              <a:gd name="connsiteX2" fmla="*/ 140102 w 338138"/>
              <a:gd name="connsiteY2" fmla="*/ 241369 h 336550"/>
              <a:gd name="connsiteX3" fmla="*/ 157219 w 338138"/>
              <a:gd name="connsiteY3" fmla="*/ 248041 h 336550"/>
              <a:gd name="connsiteX4" fmla="*/ 158536 w 338138"/>
              <a:gd name="connsiteY4" fmla="*/ 248041 h 336550"/>
              <a:gd name="connsiteX5" fmla="*/ 167753 w 338138"/>
              <a:gd name="connsiteY5" fmla="*/ 249375 h 336550"/>
              <a:gd name="connsiteX6" fmla="*/ 162486 w 338138"/>
              <a:gd name="connsiteY6" fmla="*/ 256047 h 336550"/>
              <a:gd name="connsiteX7" fmla="*/ 153269 w 338138"/>
              <a:gd name="connsiteY7" fmla="*/ 256047 h 336550"/>
              <a:gd name="connsiteX8" fmla="*/ 153269 w 338138"/>
              <a:gd name="connsiteY8" fmla="*/ 254713 h 336550"/>
              <a:gd name="connsiteX9" fmla="*/ 136152 w 338138"/>
              <a:gd name="connsiteY9" fmla="*/ 246706 h 336550"/>
              <a:gd name="connsiteX10" fmla="*/ 128252 w 338138"/>
              <a:gd name="connsiteY10" fmla="*/ 237365 h 336550"/>
              <a:gd name="connsiteX11" fmla="*/ 97968 w 338138"/>
              <a:gd name="connsiteY11" fmla="*/ 248041 h 336550"/>
              <a:gd name="connsiteX12" fmla="*/ 103235 w 338138"/>
              <a:gd name="connsiteY12" fmla="*/ 254713 h 336550"/>
              <a:gd name="connsiteX13" fmla="*/ 120352 w 338138"/>
              <a:gd name="connsiteY13" fmla="*/ 260051 h 336550"/>
              <a:gd name="connsiteX14" fmla="*/ 121668 w 338138"/>
              <a:gd name="connsiteY14" fmla="*/ 258716 h 336550"/>
              <a:gd name="connsiteX15" fmla="*/ 130885 w 338138"/>
              <a:gd name="connsiteY15" fmla="*/ 260051 h 336550"/>
              <a:gd name="connsiteX16" fmla="*/ 125618 w 338138"/>
              <a:gd name="connsiteY16" fmla="*/ 268057 h 336550"/>
              <a:gd name="connsiteX17" fmla="*/ 115085 w 338138"/>
              <a:gd name="connsiteY17" fmla="*/ 266723 h 336550"/>
              <a:gd name="connsiteX18" fmla="*/ 97968 w 338138"/>
              <a:gd name="connsiteY18" fmla="*/ 260051 h 336550"/>
              <a:gd name="connsiteX19" fmla="*/ 91384 w 338138"/>
              <a:gd name="connsiteY19" fmla="*/ 252044 h 336550"/>
              <a:gd name="connsiteX20" fmla="*/ 67684 w 338138"/>
              <a:gd name="connsiteY20" fmla="*/ 268057 h 336550"/>
              <a:gd name="connsiteX21" fmla="*/ 71634 w 338138"/>
              <a:gd name="connsiteY21" fmla="*/ 272060 h 336550"/>
              <a:gd name="connsiteX22" fmla="*/ 90068 w 338138"/>
              <a:gd name="connsiteY22" fmla="*/ 276064 h 336550"/>
              <a:gd name="connsiteX23" fmla="*/ 90068 w 338138"/>
              <a:gd name="connsiteY23" fmla="*/ 274729 h 336550"/>
              <a:gd name="connsiteX24" fmla="*/ 100601 w 338138"/>
              <a:gd name="connsiteY24" fmla="*/ 274729 h 336550"/>
              <a:gd name="connsiteX25" fmla="*/ 95334 w 338138"/>
              <a:gd name="connsiteY25" fmla="*/ 282736 h 336550"/>
              <a:gd name="connsiteX26" fmla="*/ 86118 w 338138"/>
              <a:gd name="connsiteY26" fmla="*/ 282736 h 336550"/>
              <a:gd name="connsiteX27" fmla="*/ 67684 w 338138"/>
              <a:gd name="connsiteY27" fmla="*/ 277398 h 336550"/>
              <a:gd name="connsiteX28" fmla="*/ 62417 w 338138"/>
              <a:gd name="connsiteY28" fmla="*/ 272060 h 336550"/>
              <a:gd name="connsiteX29" fmla="*/ 57150 w 338138"/>
              <a:gd name="connsiteY29" fmla="*/ 277398 h 336550"/>
              <a:gd name="connsiteX30" fmla="*/ 169069 w 338138"/>
              <a:gd name="connsiteY30" fmla="*/ 325437 h 336550"/>
              <a:gd name="connsiteX31" fmla="*/ 280988 w 338138"/>
              <a:gd name="connsiteY31" fmla="*/ 277398 h 336550"/>
              <a:gd name="connsiteX32" fmla="*/ 254654 w 338138"/>
              <a:gd name="connsiteY32" fmla="*/ 254713 h 336550"/>
              <a:gd name="connsiteX33" fmla="*/ 255971 w 338138"/>
              <a:gd name="connsiteY33" fmla="*/ 257382 h 336550"/>
              <a:gd name="connsiteX34" fmla="*/ 266505 w 338138"/>
              <a:gd name="connsiteY34" fmla="*/ 272060 h 336550"/>
              <a:gd name="connsiteX35" fmla="*/ 267821 w 338138"/>
              <a:gd name="connsiteY35" fmla="*/ 272060 h 336550"/>
              <a:gd name="connsiteX36" fmla="*/ 275721 w 338138"/>
              <a:gd name="connsiteY36" fmla="*/ 277398 h 336550"/>
              <a:gd name="connsiteX37" fmla="*/ 266505 w 338138"/>
              <a:gd name="connsiteY37" fmla="*/ 281401 h 336550"/>
              <a:gd name="connsiteX38" fmla="*/ 258604 w 338138"/>
              <a:gd name="connsiteY38" fmla="*/ 274729 h 336550"/>
              <a:gd name="connsiteX39" fmla="*/ 248071 w 338138"/>
              <a:gd name="connsiteY39" fmla="*/ 258716 h 336550"/>
              <a:gd name="connsiteX40" fmla="*/ 248071 w 338138"/>
              <a:gd name="connsiteY40" fmla="*/ 250710 h 336550"/>
              <a:gd name="connsiteX41" fmla="*/ 221737 w 338138"/>
              <a:gd name="connsiteY41" fmla="*/ 241369 h 336550"/>
              <a:gd name="connsiteX42" fmla="*/ 223054 w 338138"/>
              <a:gd name="connsiteY42" fmla="*/ 244037 h 336550"/>
              <a:gd name="connsiteX43" fmla="*/ 232271 w 338138"/>
              <a:gd name="connsiteY43" fmla="*/ 257382 h 336550"/>
              <a:gd name="connsiteX44" fmla="*/ 233587 w 338138"/>
              <a:gd name="connsiteY44" fmla="*/ 257382 h 336550"/>
              <a:gd name="connsiteX45" fmla="*/ 241487 w 338138"/>
              <a:gd name="connsiteY45" fmla="*/ 264054 h 336550"/>
              <a:gd name="connsiteX46" fmla="*/ 232271 w 338138"/>
              <a:gd name="connsiteY46" fmla="*/ 266723 h 336550"/>
              <a:gd name="connsiteX47" fmla="*/ 225687 w 338138"/>
              <a:gd name="connsiteY47" fmla="*/ 261385 h 336550"/>
              <a:gd name="connsiteX48" fmla="*/ 216470 w 338138"/>
              <a:gd name="connsiteY48" fmla="*/ 246706 h 336550"/>
              <a:gd name="connsiteX49" fmla="*/ 215154 w 338138"/>
              <a:gd name="connsiteY49" fmla="*/ 238700 h 336550"/>
              <a:gd name="connsiteX50" fmla="*/ 179603 w 338138"/>
              <a:gd name="connsiteY50" fmla="*/ 233362 h 336550"/>
              <a:gd name="connsiteX51" fmla="*/ 182236 w 338138"/>
              <a:gd name="connsiteY51" fmla="*/ 238700 h 336550"/>
              <a:gd name="connsiteX52" fmla="*/ 198037 w 338138"/>
              <a:gd name="connsiteY52" fmla="*/ 248041 h 336550"/>
              <a:gd name="connsiteX53" fmla="*/ 199353 w 338138"/>
              <a:gd name="connsiteY53" fmla="*/ 246706 h 336550"/>
              <a:gd name="connsiteX54" fmla="*/ 208570 w 338138"/>
              <a:gd name="connsiteY54" fmla="*/ 250710 h 336550"/>
              <a:gd name="connsiteX55" fmla="*/ 201987 w 338138"/>
              <a:gd name="connsiteY55" fmla="*/ 257382 h 336550"/>
              <a:gd name="connsiteX56" fmla="*/ 192770 w 338138"/>
              <a:gd name="connsiteY56" fmla="*/ 253378 h 336550"/>
              <a:gd name="connsiteX57" fmla="*/ 176969 w 338138"/>
              <a:gd name="connsiteY57" fmla="*/ 244037 h 336550"/>
              <a:gd name="connsiteX58" fmla="*/ 171703 w 338138"/>
              <a:gd name="connsiteY58" fmla="*/ 233362 h 336550"/>
              <a:gd name="connsiteX59" fmla="*/ 170386 w 338138"/>
              <a:gd name="connsiteY59" fmla="*/ 233362 h 336550"/>
              <a:gd name="connsiteX60" fmla="*/ 50806 w 338138"/>
              <a:gd name="connsiteY60" fmla="*/ 66675 h 336550"/>
              <a:gd name="connsiteX61" fmla="*/ 12700 w 338138"/>
              <a:gd name="connsiteY61" fmla="*/ 168140 h 336550"/>
              <a:gd name="connsiteX62" fmla="*/ 49492 w 338138"/>
              <a:gd name="connsiteY62" fmla="*/ 268288 h 336550"/>
              <a:gd name="connsiteX63" fmla="*/ 54749 w 338138"/>
              <a:gd name="connsiteY63" fmla="*/ 263017 h 336550"/>
              <a:gd name="connsiteX64" fmla="*/ 46864 w 338138"/>
              <a:gd name="connsiteY64" fmla="*/ 236663 h 336550"/>
              <a:gd name="connsiteX65" fmla="*/ 41608 w 338138"/>
              <a:gd name="connsiteY65" fmla="*/ 231391 h 336550"/>
              <a:gd name="connsiteX66" fmla="*/ 50806 w 338138"/>
              <a:gd name="connsiteY66" fmla="*/ 228756 h 336550"/>
              <a:gd name="connsiteX67" fmla="*/ 58691 w 338138"/>
              <a:gd name="connsiteY67" fmla="*/ 234027 h 336550"/>
              <a:gd name="connsiteX68" fmla="*/ 54749 w 338138"/>
              <a:gd name="connsiteY68" fmla="*/ 237980 h 336550"/>
              <a:gd name="connsiteX69" fmla="*/ 61319 w 338138"/>
              <a:gd name="connsiteY69" fmla="*/ 257746 h 336550"/>
              <a:gd name="connsiteX70" fmla="*/ 86286 w 338138"/>
              <a:gd name="connsiteY70" fmla="*/ 240616 h 336550"/>
              <a:gd name="connsiteX71" fmla="*/ 81030 w 338138"/>
              <a:gd name="connsiteY71" fmla="*/ 218214 h 336550"/>
              <a:gd name="connsiteX72" fmla="*/ 77087 w 338138"/>
              <a:gd name="connsiteY72" fmla="*/ 211625 h 336550"/>
              <a:gd name="connsiteX73" fmla="*/ 86286 w 338138"/>
              <a:gd name="connsiteY73" fmla="*/ 208990 h 336550"/>
              <a:gd name="connsiteX74" fmla="*/ 92856 w 338138"/>
              <a:gd name="connsiteY74" fmla="*/ 215579 h 336550"/>
              <a:gd name="connsiteX75" fmla="*/ 88914 w 338138"/>
              <a:gd name="connsiteY75" fmla="*/ 218214 h 336550"/>
              <a:gd name="connsiteX76" fmla="*/ 92856 w 338138"/>
              <a:gd name="connsiteY76" fmla="*/ 237980 h 336550"/>
              <a:gd name="connsiteX77" fmla="*/ 124392 w 338138"/>
              <a:gd name="connsiteY77" fmla="*/ 227438 h 336550"/>
              <a:gd name="connsiteX78" fmla="*/ 120450 w 338138"/>
              <a:gd name="connsiteY78" fmla="*/ 203719 h 336550"/>
              <a:gd name="connsiteX79" fmla="*/ 116508 w 338138"/>
              <a:gd name="connsiteY79" fmla="*/ 198448 h 336550"/>
              <a:gd name="connsiteX80" fmla="*/ 125706 w 338138"/>
              <a:gd name="connsiteY80" fmla="*/ 195813 h 336550"/>
              <a:gd name="connsiteX81" fmla="*/ 132277 w 338138"/>
              <a:gd name="connsiteY81" fmla="*/ 202401 h 336550"/>
              <a:gd name="connsiteX82" fmla="*/ 128334 w 338138"/>
              <a:gd name="connsiteY82" fmla="*/ 205037 h 336550"/>
              <a:gd name="connsiteX83" fmla="*/ 130963 w 338138"/>
              <a:gd name="connsiteY83" fmla="*/ 226120 h 336550"/>
              <a:gd name="connsiteX84" fmla="*/ 169069 w 338138"/>
              <a:gd name="connsiteY84" fmla="*/ 222167 h 336550"/>
              <a:gd name="connsiteX85" fmla="*/ 169069 w 338138"/>
              <a:gd name="connsiteY85" fmla="*/ 198448 h 336550"/>
              <a:gd name="connsiteX86" fmla="*/ 165127 w 338138"/>
              <a:gd name="connsiteY86" fmla="*/ 191859 h 336550"/>
              <a:gd name="connsiteX87" fmla="*/ 175639 w 338138"/>
              <a:gd name="connsiteY87" fmla="*/ 191859 h 336550"/>
              <a:gd name="connsiteX88" fmla="*/ 180895 w 338138"/>
              <a:gd name="connsiteY88" fmla="*/ 198448 h 336550"/>
              <a:gd name="connsiteX89" fmla="*/ 175639 w 338138"/>
              <a:gd name="connsiteY89" fmla="*/ 201084 h 336550"/>
              <a:gd name="connsiteX90" fmla="*/ 175639 w 338138"/>
              <a:gd name="connsiteY90" fmla="*/ 222167 h 336550"/>
              <a:gd name="connsiteX91" fmla="*/ 216374 w 338138"/>
              <a:gd name="connsiteY91" fmla="*/ 227438 h 336550"/>
              <a:gd name="connsiteX92" fmla="*/ 225572 w 338138"/>
              <a:gd name="connsiteY92" fmla="*/ 205037 h 336550"/>
              <a:gd name="connsiteX93" fmla="*/ 225572 w 338138"/>
              <a:gd name="connsiteY93" fmla="*/ 198448 h 336550"/>
              <a:gd name="connsiteX94" fmla="*/ 233456 w 338138"/>
              <a:gd name="connsiteY94" fmla="*/ 201084 h 336550"/>
              <a:gd name="connsiteX95" fmla="*/ 236085 w 338138"/>
              <a:gd name="connsiteY95" fmla="*/ 208990 h 336550"/>
              <a:gd name="connsiteX96" fmla="*/ 230828 w 338138"/>
              <a:gd name="connsiteY96" fmla="*/ 208990 h 336550"/>
              <a:gd name="connsiteX97" fmla="*/ 222944 w 338138"/>
              <a:gd name="connsiteY97" fmla="*/ 228756 h 336550"/>
              <a:gd name="connsiteX98" fmla="*/ 249225 w 338138"/>
              <a:gd name="connsiteY98" fmla="*/ 237980 h 336550"/>
              <a:gd name="connsiteX99" fmla="*/ 258423 w 338138"/>
              <a:gd name="connsiteY99" fmla="*/ 214261 h 336550"/>
              <a:gd name="connsiteX100" fmla="*/ 258423 w 338138"/>
              <a:gd name="connsiteY100" fmla="*/ 207672 h 336550"/>
              <a:gd name="connsiteX101" fmla="*/ 267621 w 338138"/>
              <a:gd name="connsiteY101" fmla="*/ 210308 h 336550"/>
              <a:gd name="connsiteX102" fmla="*/ 268935 w 338138"/>
              <a:gd name="connsiteY102" fmla="*/ 219532 h 336550"/>
              <a:gd name="connsiteX103" fmla="*/ 263679 w 338138"/>
              <a:gd name="connsiteY103" fmla="*/ 219532 h 336550"/>
              <a:gd name="connsiteX104" fmla="*/ 255795 w 338138"/>
              <a:gd name="connsiteY104" fmla="*/ 241933 h 336550"/>
              <a:gd name="connsiteX105" fmla="*/ 289960 w 338138"/>
              <a:gd name="connsiteY105" fmla="*/ 268288 h 336550"/>
              <a:gd name="connsiteX106" fmla="*/ 325438 w 338138"/>
              <a:gd name="connsiteY106" fmla="*/ 168140 h 336550"/>
              <a:gd name="connsiteX107" fmla="*/ 287332 w 338138"/>
              <a:gd name="connsiteY107" fmla="*/ 66675 h 336550"/>
              <a:gd name="connsiteX108" fmla="*/ 254481 w 338138"/>
              <a:gd name="connsiteY108" fmla="*/ 91712 h 336550"/>
              <a:gd name="connsiteX109" fmla="*/ 263679 w 338138"/>
              <a:gd name="connsiteY109" fmla="*/ 114113 h 336550"/>
              <a:gd name="connsiteX110" fmla="*/ 268935 w 338138"/>
              <a:gd name="connsiteY110" fmla="*/ 114113 h 336550"/>
              <a:gd name="connsiteX111" fmla="*/ 266307 w 338138"/>
              <a:gd name="connsiteY111" fmla="*/ 123337 h 336550"/>
              <a:gd name="connsiteX112" fmla="*/ 257109 w 338138"/>
              <a:gd name="connsiteY112" fmla="*/ 125973 h 336550"/>
              <a:gd name="connsiteX113" fmla="*/ 258423 w 338138"/>
              <a:gd name="connsiteY113" fmla="*/ 119384 h 336550"/>
              <a:gd name="connsiteX114" fmla="*/ 247911 w 338138"/>
              <a:gd name="connsiteY114" fmla="*/ 95665 h 336550"/>
              <a:gd name="connsiteX115" fmla="*/ 221630 w 338138"/>
              <a:gd name="connsiteY115" fmla="*/ 104889 h 336550"/>
              <a:gd name="connsiteX116" fmla="*/ 229514 w 338138"/>
              <a:gd name="connsiteY116" fmla="*/ 124655 h 336550"/>
              <a:gd name="connsiteX117" fmla="*/ 234771 w 338138"/>
              <a:gd name="connsiteY117" fmla="*/ 124655 h 336550"/>
              <a:gd name="connsiteX118" fmla="*/ 232142 w 338138"/>
              <a:gd name="connsiteY118" fmla="*/ 132561 h 336550"/>
              <a:gd name="connsiteX119" fmla="*/ 224258 w 338138"/>
              <a:gd name="connsiteY119" fmla="*/ 135197 h 336550"/>
              <a:gd name="connsiteX120" fmla="*/ 224258 w 338138"/>
              <a:gd name="connsiteY120" fmla="*/ 128608 h 336550"/>
              <a:gd name="connsiteX121" fmla="*/ 215060 w 338138"/>
              <a:gd name="connsiteY121" fmla="*/ 106207 h 336550"/>
              <a:gd name="connsiteX122" fmla="*/ 175639 w 338138"/>
              <a:gd name="connsiteY122" fmla="*/ 111478 h 336550"/>
              <a:gd name="connsiteX123" fmla="*/ 175639 w 338138"/>
              <a:gd name="connsiteY123" fmla="*/ 132561 h 336550"/>
              <a:gd name="connsiteX124" fmla="*/ 179581 w 338138"/>
              <a:gd name="connsiteY124" fmla="*/ 135197 h 336550"/>
              <a:gd name="connsiteX125" fmla="*/ 174325 w 338138"/>
              <a:gd name="connsiteY125" fmla="*/ 143103 h 336550"/>
              <a:gd name="connsiteX126" fmla="*/ 165127 w 338138"/>
              <a:gd name="connsiteY126" fmla="*/ 141786 h 336550"/>
              <a:gd name="connsiteX127" fmla="*/ 167755 w 338138"/>
              <a:gd name="connsiteY127" fmla="*/ 135197 h 336550"/>
              <a:gd name="connsiteX128" fmla="*/ 167755 w 338138"/>
              <a:gd name="connsiteY128" fmla="*/ 111478 h 336550"/>
              <a:gd name="connsiteX129" fmla="*/ 130963 w 338138"/>
              <a:gd name="connsiteY129" fmla="*/ 107525 h 336550"/>
              <a:gd name="connsiteX130" fmla="*/ 127020 w 338138"/>
              <a:gd name="connsiteY130" fmla="*/ 128608 h 336550"/>
              <a:gd name="connsiteX131" fmla="*/ 132277 w 338138"/>
              <a:gd name="connsiteY131" fmla="*/ 131244 h 336550"/>
              <a:gd name="connsiteX132" fmla="*/ 125706 w 338138"/>
              <a:gd name="connsiteY132" fmla="*/ 137832 h 336550"/>
              <a:gd name="connsiteX133" fmla="*/ 116508 w 338138"/>
              <a:gd name="connsiteY133" fmla="*/ 135197 h 336550"/>
              <a:gd name="connsiteX134" fmla="*/ 120450 w 338138"/>
              <a:gd name="connsiteY134" fmla="*/ 129926 h 336550"/>
              <a:gd name="connsiteX135" fmla="*/ 123078 w 338138"/>
              <a:gd name="connsiteY135" fmla="*/ 106207 h 336550"/>
              <a:gd name="connsiteX136" fmla="*/ 91542 w 338138"/>
              <a:gd name="connsiteY136" fmla="*/ 95665 h 336550"/>
              <a:gd name="connsiteX137" fmla="*/ 87600 w 338138"/>
              <a:gd name="connsiteY137" fmla="*/ 115431 h 336550"/>
              <a:gd name="connsiteX138" fmla="*/ 91542 w 338138"/>
              <a:gd name="connsiteY138" fmla="*/ 118066 h 336550"/>
              <a:gd name="connsiteX139" fmla="*/ 84972 w 338138"/>
              <a:gd name="connsiteY139" fmla="*/ 124655 h 336550"/>
              <a:gd name="connsiteX140" fmla="*/ 75773 w 338138"/>
              <a:gd name="connsiteY140" fmla="*/ 122020 h 336550"/>
              <a:gd name="connsiteX141" fmla="*/ 81030 w 338138"/>
              <a:gd name="connsiteY141" fmla="*/ 115431 h 336550"/>
              <a:gd name="connsiteX142" fmla="*/ 84972 w 338138"/>
              <a:gd name="connsiteY142" fmla="*/ 93030 h 336550"/>
              <a:gd name="connsiteX143" fmla="*/ 60005 w 338138"/>
              <a:gd name="connsiteY143" fmla="*/ 75899 h 336550"/>
              <a:gd name="connsiteX144" fmla="*/ 53435 w 338138"/>
              <a:gd name="connsiteY144" fmla="*/ 96983 h 336550"/>
              <a:gd name="connsiteX145" fmla="*/ 57377 w 338138"/>
              <a:gd name="connsiteY145" fmla="*/ 99618 h 336550"/>
              <a:gd name="connsiteX146" fmla="*/ 49492 w 338138"/>
              <a:gd name="connsiteY146" fmla="*/ 106207 h 336550"/>
              <a:gd name="connsiteX147" fmla="*/ 41608 w 338138"/>
              <a:gd name="connsiteY147" fmla="*/ 102254 h 336550"/>
              <a:gd name="connsiteX148" fmla="*/ 46864 w 338138"/>
              <a:gd name="connsiteY148" fmla="*/ 96983 h 336550"/>
              <a:gd name="connsiteX149" fmla="*/ 54749 w 338138"/>
              <a:gd name="connsiteY149" fmla="*/ 70628 h 336550"/>
              <a:gd name="connsiteX150" fmla="*/ 50806 w 338138"/>
              <a:gd name="connsiteY150" fmla="*/ 66675 h 336550"/>
              <a:gd name="connsiteX151" fmla="*/ 169070 w 338138"/>
              <a:gd name="connsiteY151" fmla="*/ 11112 h 336550"/>
              <a:gd name="connsiteX152" fmla="*/ 58738 w 338138"/>
              <a:gd name="connsiteY152" fmla="*/ 57552 h 336550"/>
              <a:gd name="connsiteX153" fmla="*/ 61365 w 338138"/>
              <a:gd name="connsiteY153" fmla="*/ 61533 h 336550"/>
              <a:gd name="connsiteX154" fmla="*/ 67933 w 338138"/>
              <a:gd name="connsiteY154" fmla="*/ 56225 h 336550"/>
              <a:gd name="connsiteX155" fmla="*/ 85008 w 338138"/>
              <a:gd name="connsiteY155" fmla="*/ 50918 h 336550"/>
              <a:gd name="connsiteX156" fmla="*/ 95515 w 338138"/>
              <a:gd name="connsiteY156" fmla="*/ 50918 h 336550"/>
              <a:gd name="connsiteX157" fmla="*/ 99456 w 338138"/>
              <a:gd name="connsiteY157" fmla="*/ 58879 h 336550"/>
              <a:gd name="connsiteX158" fmla="*/ 90262 w 338138"/>
              <a:gd name="connsiteY158" fmla="*/ 58879 h 336550"/>
              <a:gd name="connsiteX159" fmla="*/ 88948 w 338138"/>
              <a:gd name="connsiteY159" fmla="*/ 57552 h 336550"/>
              <a:gd name="connsiteX160" fmla="*/ 71873 w 338138"/>
              <a:gd name="connsiteY160" fmla="*/ 61533 h 336550"/>
              <a:gd name="connsiteX161" fmla="*/ 66619 w 338138"/>
              <a:gd name="connsiteY161" fmla="*/ 65513 h 336550"/>
              <a:gd name="connsiteX162" fmla="*/ 90262 w 338138"/>
              <a:gd name="connsiteY162" fmla="*/ 82763 h 336550"/>
              <a:gd name="connsiteX163" fmla="*/ 98142 w 338138"/>
              <a:gd name="connsiteY163" fmla="*/ 73475 h 336550"/>
              <a:gd name="connsiteX164" fmla="*/ 115217 w 338138"/>
              <a:gd name="connsiteY164" fmla="*/ 66840 h 336550"/>
              <a:gd name="connsiteX165" fmla="*/ 124412 w 338138"/>
              <a:gd name="connsiteY165" fmla="*/ 65513 h 336550"/>
              <a:gd name="connsiteX166" fmla="*/ 129666 w 338138"/>
              <a:gd name="connsiteY166" fmla="*/ 73475 h 336550"/>
              <a:gd name="connsiteX167" fmla="*/ 120471 w 338138"/>
              <a:gd name="connsiteY167" fmla="*/ 74801 h 336550"/>
              <a:gd name="connsiteX168" fmla="*/ 119158 w 338138"/>
              <a:gd name="connsiteY168" fmla="*/ 73475 h 336550"/>
              <a:gd name="connsiteX169" fmla="*/ 102083 w 338138"/>
              <a:gd name="connsiteY169" fmla="*/ 78782 h 336550"/>
              <a:gd name="connsiteX170" fmla="*/ 96829 w 338138"/>
              <a:gd name="connsiteY170" fmla="*/ 85416 h 336550"/>
              <a:gd name="connsiteX171" fmla="*/ 128352 w 338138"/>
              <a:gd name="connsiteY171" fmla="*/ 96031 h 336550"/>
              <a:gd name="connsiteX172" fmla="*/ 134920 w 338138"/>
              <a:gd name="connsiteY172" fmla="*/ 86743 h 336550"/>
              <a:gd name="connsiteX173" fmla="*/ 151995 w 338138"/>
              <a:gd name="connsiteY173" fmla="*/ 78782 h 336550"/>
              <a:gd name="connsiteX174" fmla="*/ 161189 w 338138"/>
              <a:gd name="connsiteY174" fmla="*/ 77455 h 336550"/>
              <a:gd name="connsiteX175" fmla="*/ 167756 w 338138"/>
              <a:gd name="connsiteY175" fmla="*/ 84089 h 336550"/>
              <a:gd name="connsiteX176" fmla="*/ 158562 w 338138"/>
              <a:gd name="connsiteY176" fmla="*/ 85416 h 336550"/>
              <a:gd name="connsiteX177" fmla="*/ 157249 w 338138"/>
              <a:gd name="connsiteY177" fmla="*/ 85416 h 336550"/>
              <a:gd name="connsiteX178" fmla="*/ 140173 w 338138"/>
              <a:gd name="connsiteY178" fmla="*/ 92051 h 336550"/>
              <a:gd name="connsiteX179" fmla="*/ 136233 w 338138"/>
              <a:gd name="connsiteY179" fmla="*/ 97358 h 336550"/>
              <a:gd name="connsiteX180" fmla="*/ 169070 w 338138"/>
              <a:gd name="connsiteY180" fmla="*/ 100012 h 336550"/>
              <a:gd name="connsiteX181" fmla="*/ 170383 w 338138"/>
              <a:gd name="connsiteY181" fmla="*/ 100012 h 336550"/>
              <a:gd name="connsiteX182" fmla="*/ 176951 w 338138"/>
              <a:gd name="connsiteY182" fmla="*/ 89397 h 336550"/>
              <a:gd name="connsiteX183" fmla="*/ 191399 w 338138"/>
              <a:gd name="connsiteY183" fmla="*/ 80109 h 336550"/>
              <a:gd name="connsiteX184" fmla="*/ 200593 w 338138"/>
              <a:gd name="connsiteY184" fmla="*/ 77455 h 336550"/>
              <a:gd name="connsiteX185" fmla="*/ 208474 w 338138"/>
              <a:gd name="connsiteY185" fmla="*/ 84089 h 336550"/>
              <a:gd name="connsiteX186" fmla="*/ 199280 w 338138"/>
              <a:gd name="connsiteY186" fmla="*/ 86743 h 336550"/>
              <a:gd name="connsiteX187" fmla="*/ 197966 w 338138"/>
              <a:gd name="connsiteY187" fmla="*/ 85416 h 336550"/>
              <a:gd name="connsiteX188" fmla="*/ 182204 w 338138"/>
              <a:gd name="connsiteY188" fmla="*/ 94704 h 336550"/>
              <a:gd name="connsiteX189" fmla="*/ 178264 w 338138"/>
              <a:gd name="connsiteY189" fmla="*/ 100012 h 336550"/>
              <a:gd name="connsiteX190" fmla="*/ 213728 w 338138"/>
              <a:gd name="connsiteY190" fmla="*/ 94704 h 336550"/>
              <a:gd name="connsiteX191" fmla="*/ 215041 w 338138"/>
              <a:gd name="connsiteY191" fmla="*/ 88070 h 336550"/>
              <a:gd name="connsiteX192" fmla="*/ 224235 w 338138"/>
              <a:gd name="connsiteY192" fmla="*/ 73475 h 336550"/>
              <a:gd name="connsiteX193" fmla="*/ 224235 w 338138"/>
              <a:gd name="connsiteY193" fmla="*/ 72148 h 336550"/>
              <a:gd name="connsiteX194" fmla="*/ 232116 w 338138"/>
              <a:gd name="connsiteY194" fmla="*/ 66840 h 336550"/>
              <a:gd name="connsiteX195" fmla="*/ 239997 w 338138"/>
              <a:gd name="connsiteY195" fmla="*/ 70821 h 336550"/>
              <a:gd name="connsiteX196" fmla="*/ 233430 w 338138"/>
              <a:gd name="connsiteY196" fmla="*/ 76128 h 336550"/>
              <a:gd name="connsiteX197" fmla="*/ 232116 w 338138"/>
              <a:gd name="connsiteY197" fmla="*/ 76128 h 336550"/>
              <a:gd name="connsiteX198" fmla="*/ 221609 w 338138"/>
              <a:gd name="connsiteY198" fmla="*/ 89397 h 336550"/>
              <a:gd name="connsiteX199" fmla="*/ 221609 w 338138"/>
              <a:gd name="connsiteY199" fmla="*/ 92051 h 336550"/>
              <a:gd name="connsiteX200" fmla="*/ 246564 w 338138"/>
              <a:gd name="connsiteY200" fmla="*/ 82763 h 336550"/>
              <a:gd name="connsiteX201" fmla="*/ 247878 w 338138"/>
              <a:gd name="connsiteY201" fmla="*/ 74801 h 336550"/>
              <a:gd name="connsiteX202" fmla="*/ 258386 w 338138"/>
              <a:gd name="connsiteY202" fmla="*/ 58879 h 336550"/>
              <a:gd name="connsiteX203" fmla="*/ 264953 w 338138"/>
              <a:gd name="connsiteY203" fmla="*/ 52245 h 336550"/>
              <a:gd name="connsiteX204" fmla="*/ 274147 w 338138"/>
              <a:gd name="connsiteY204" fmla="*/ 56225 h 336550"/>
              <a:gd name="connsiteX205" fmla="*/ 266267 w 338138"/>
              <a:gd name="connsiteY205" fmla="*/ 61533 h 336550"/>
              <a:gd name="connsiteX206" fmla="*/ 264953 w 338138"/>
              <a:gd name="connsiteY206" fmla="*/ 61533 h 336550"/>
              <a:gd name="connsiteX207" fmla="*/ 254445 w 338138"/>
              <a:gd name="connsiteY207" fmla="*/ 76128 h 336550"/>
              <a:gd name="connsiteX208" fmla="*/ 254445 w 338138"/>
              <a:gd name="connsiteY208" fmla="*/ 78782 h 336550"/>
              <a:gd name="connsiteX209" fmla="*/ 279401 w 338138"/>
              <a:gd name="connsiteY209" fmla="*/ 57552 h 336550"/>
              <a:gd name="connsiteX210" fmla="*/ 169070 w 338138"/>
              <a:gd name="connsiteY210" fmla="*/ 11112 h 336550"/>
              <a:gd name="connsiteX211" fmla="*/ 169069 w 338138"/>
              <a:gd name="connsiteY211" fmla="*/ 0 h 336550"/>
              <a:gd name="connsiteX212" fmla="*/ 338138 w 338138"/>
              <a:gd name="connsiteY212" fmla="*/ 168275 h 336550"/>
              <a:gd name="connsiteX213" fmla="*/ 169069 w 338138"/>
              <a:gd name="connsiteY213" fmla="*/ 336550 h 336550"/>
              <a:gd name="connsiteX214" fmla="*/ 0 w 338138"/>
              <a:gd name="connsiteY214" fmla="*/ 168275 h 336550"/>
              <a:gd name="connsiteX215" fmla="*/ 169069 w 338138"/>
              <a:gd name="connsiteY21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</a:cxnLst>
            <a:rect l="l" t="t" r="r" b="b"/>
            <a:pathLst>
              <a:path w="338138" h="336550">
                <a:moveTo>
                  <a:pt x="170386" y="233362"/>
                </a:moveTo>
                <a:cubicBezTo>
                  <a:pt x="158536" y="233362"/>
                  <a:pt x="146685" y="234697"/>
                  <a:pt x="136152" y="236031"/>
                </a:cubicBezTo>
                <a:cubicBezTo>
                  <a:pt x="137469" y="238700"/>
                  <a:pt x="138785" y="240034"/>
                  <a:pt x="140102" y="241369"/>
                </a:cubicBezTo>
                <a:cubicBezTo>
                  <a:pt x="145369" y="246706"/>
                  <a:pt x="150636" y="248041"/>
                  <a:pt x="157219" y="248041"/>
                </a:cubicBezTo>
                <a:cubicBezTo>
                  <a:pt x="157219" y="248041"/>
                  <a:pt x="158536" y="248041"/>
                  <a:pt x="158536" y="248041"/>
                </a:cubicBezTo>
                <a:cubicBezTo>
                  <a:pt x="162486" y="245372"/>
                  <a:pt x="167753" y="246706"/>
                  <a:pt x="167753" y="249375"/>
                </a:cubicBezTo>
                <a:cubicBezTo>
                  <a:pt x="169069" y="252044"/>
                  <a:pt x="166436" y="254713"/>
                  <a:pt x="162486" y="256047"/>
                </a:cubicBezTo>
                <a:cubicBezTo>
                  <a:pt x="158536" y="258716"/>
                  <a:pt x="153269" y="257382"/>
                  <a:pt x="153269" y="256047"/>
                </a:cubicBezTo>
                <a:cubicBezTo>
                  <a:pt x="153269" y="254713"/>
                  <a:pt x="153269" y="254713"/>
                  <a:pt x="153269" y="254713"/>
                </a:cubicBezTo>
                <a:cubicBezTo>
                  <a:pt x="146685" y="254713"/>
                  <a:pt x="140102" y="252044"/>
                  <a:pt x="136152" y="246706"/>
                </a:cubicBezTo>
                <a:cubicBezTo>
                  <a:pt x="133519" y="244037"/>
                  <a:pt x="130885" y="241369"/>
                  <a:pt x="128252" y="237365"/>
                </a:cubicBezTo>
                <a:cubicBezTo>
                  <a:pt x="117718" y="240034"/>
                  <a:pt x="107185" y="244037"/>
                  <a:pt x="97968" y="248041"/>
                </a:cubicBezTo>
                <a:cubicBezTo>
                  <a:pt x="99284" y="250710"/>
                  <a:pt x="100601" y="253378"/>
                  <a:pt x="103235" y="254713"/>
                </a:cubicBezTo>
                <a:cubicBezTo>
                  <a:pt x="107185" y="258716"/>
                  <a:pt x="113768" y="260051"/>
                  <a:pt x="120352" y="260051"/>
                </a:cubicBezTo>
                <a:cubicBezTo>
                  <a:pt x="120352" y="260051"/>
                  <a:pt x="120352" y="260051"/>
                  <a:pt x="121668" y="258716"/>
                </a:cubicBezTo>
                <a:cubicBezTo>
                  <a:pt x="125618" y="257382"/>
                  <a:pt x="129568" y="257382"/>
                  <a:pt x="130885" y="260051"/>
                </a:cubicBezTo>
                <a:cubicBezTo>
                  <a:pt x="132202" y="262719"/>
                  <a:pt x="129568" y="266723"/>
                  <a:pt x="125618" y="268057"/>
                </a:cubicBezTo>
                <a:cubicBezTo>
                  <a:pt x="121668" y="270726"/>
                  <a:pt x="116401" y="269391"/>
                  <a:pt x="115085" y="266723"/>
                </a:cubicBezTo>
                <a:cubicBezTo>
                  <a:pt x="108501" y="266723"/>
                  <a:pt x="103235" y="264054"/>
                  <a:pt x="97968" y="260051"/>
                </a:cubicBezTo>
                <a:cubicBezTo>
                  <a:pt x="95334" y="257382"/>
                  <a:pt x="92701" y="254713"/>
                  <a:pt x="91384" y="252044"/>
                </a:cubicBezTo>
                <a:cubicBezTo>
                  <a:pt x="82167" y="256047"/>
                  <a:pt x="74267" y="261385"/>
                  <a:pt x="67684" y="268057"/>
                </a:cubicBezTo>
                <a:cubicBezTo>
                  <a:pt x="69000" y="269391"/>
                  <a:pt x="70317" y="270726"/>
                  <a:pt x="71634" y="272060"/>
                </a:cubicBezTo>
                <a:cubicBezTo>
                  <a:pt x="76901" y="274729"/>
                  <a:pt x="83484" y="276064"/>
                  <a:pt x="90068" y="276064"/>
                </a:cubicBezTo>
                <a:cubicBezTo>
                  <a:pt x="90068" y="274729"/>
                  <a:pt x="90068" y="274729"/>
                  <a:pt x="90068" y="274729"/>
                </a:cubicBezTo>
                <a:cubicBezTo>
                  <a:pt x="94018" y="272060"/>
                  <a:pt x="99284" y="272060"/>
                  <a:pt x="100601" y="274729"/>
                </a:cubicBezTo>
                <a:cubicBezTo>
                  <a:pt x="101918" y="277398"/>
                  <a:pt x="99284" y="281401"/>
                  <a:pt x="95334" y="282736"/>
                </a:cubicBezTo>
                <a:cubicBezTo>
                  <a:pt x="91384" y="285405"/>
                  <a:pt x="87434" y="285405"/>
                  <a:pt x="86118" y="282736"/>
                </a:cubicBezTo>
                <a:cubicBezTo>
                  <a:pt x="79534" y="282736"/>
                  <a:pt x="72951" y="281401"/>
                  <a:pt x="67684" y="277398"/>
                </a:cubicBezTo>
                <a:cubicBezTo>
                  <a:pt x="66367" y="276064"/>
                  <a:pt x="63734" y="274729"/>
                  <a:pt x="62417" y="272060"/>
                </a:cubicBezTo>
                <a:cubicBezTo>
                  <a:pt x="59784" y="274729"/>
                  <a:pt x="58467" y="276064"/>
                  <a:pt x="57150" y="277398"/>
                </a:cubicBezTo>
                <a:cubicBezTo>
                  <a:pt x="86118" y="306755"/>
                  <a:pt x="125618" y="325437"/>
                  <a:pt x="169069" y="325437"/>
                </a:cubicBezTo>
                <a:cubicBezTo>
                  <a:pt x="212520" y="325437"/>
                  <a:pt x="253338" y="306755"/>
                  <a:pt x="280988" y="277398"/>
                </a:cubicBezTo>
                <a:cubicBezTo>
                  <a:pt x="274405" y="268057"/>
                  <a:pt x="265188" y="261385"/>
                  <a:pt x="254654" y="254713"/>
                </a:cubicBezTo>
                <a:cubicBezTo>
                  <a:pt x="254654" y="256047"/>
                  <a:pt x="255971" y="256047"/>
                  <a:pt x="255971" y="257382"/>
                </a:cubicBezTo>
                <a:cubicBezTo>
                  <a:pt x="257288" y="262719"/>
                  <a:pt x="261238" y="268057"/>
                  <a:pt x="266505" y="272060"/>
                </a:cubicBezTo>
                <a:cubicBezTo>
                  <a:pt x="266505" y="272060"/>
                  <a:pt x="267821" y="272060"/>
                  <a:pt x="267821" y="272060"/>
                </a:cubicBezTo>
                <a:cubicBezTo>
                  <a:pt x="271771" y="272060"/>
                  <a:pt x="275721" y="274729"/>
                  <a:pt x="275721" y="277398"/>
                </a:cubicBezTo>
                <a:cubicBezTo>
                  <a:pt x="274405" y="280067"/>
                  <a:pt x="270455" y="281401"/>
                  <a:pt x="266505" y="281401"/>
                </a:cubicBezTo>
                <a:cubicBezTo>
                  <a:pt x="261238" y="280067"/>
                  <a:pt x="258604" y="277398"/>
                  <a:pt x="258604" y="274729"/>
                </a:cubicBezTo>
                <a:cubicBezTo>
                  <a:pt x="253338" y="270726"/>
                  <a:pt x="250704" y="265388"/>
                  <a:pt x="248071" y="258716"/>
                </a:cubicBezTo>
                <a:cubicBezTo>
                  <a:pt x="248071" y="256047"/>
                  <a:pt x="248071" y="253378"/>
                  <a:pt x="248071" y="250710"/>
                </a:cubicBezTo>
                <a:cubicBezTo>
                  <a:pt x="240171" y="246706"/>
                  <a:pt x="230954" y="244037"/>
                  <a:pt x="221737" y="241369"/>
                </a:cubicBezTo>
                <a:cubicBezTo>
                  <a:pt x="221737" y="241369"/>
                  <a:pt x="221737" y="242703"/>
                  <a:pt x="223054" y="244037"/>
                </a:cubicBezTo>
                <a:cubicBezTo>
                  <a:pt x="224370" y="249375"/>
                  <a:pt x="227004" y="254713"/>
                  <a:pt x="232271" y="257382"/>
                </a:cubicBezTo>
                <a:cubicBezTo>
                  <a:pt x="233587" y="257382"/>
                  <a:pt x="233587" y="257382"/>
                  <a:pt x="233587" y="257382"/>
                </a:cubicBezTo>
                <a:cubicBezTo>
                  <a:pt x="238854" y="258716"/>
                  <a:pt x="241487" y="261385"/>
                  <a:pt x="241487" y="264054"/>
                </a:cubicBezTo>
                <a:cubicBezTo>
                  <a:pt x="240171" y="265388"/>
                  <a:pt x="236221" y="266723"/>
                  <a:pt x="232271" y="266723"/>
                </a:cubicBezTo>
                <a:cubicBezTo>
                  <a:pt x="228320" y="265388"/>
                  <a:pt x="225687" y="262719"/>
                  <a:pt x="225687" y="261385"/>
                </a:cubicBezTo>
                <a:cubicBezTo>
                  <a:pt x="220420" y="257382"/>
                  <a:pt x="217787" y="252044"/>
                  <a:pt x="216470" y="246706"/>
                </a:cubicBezTo>
                <a:cubicBezTo>
                  <a:pt x="215154" y="244037"/>
                  <a:pt x="215154" y="241369"/>
                  <a:pt x="215154" y="238700"/>
                </a:cubicBezTo>
                <a:cubicBezTo>
                  <a:pt x="203303" y="236031"/>
                  <a:pt x="191453" y="234697"/>
                  <a:pt x="179603" y="233362"/>
                </a:cubicBezTo>
                <a:cubicBezTo>
                  <a:pt x="180919" y="236031"/>
                  <a:pt x="180919" y="237365"/>
                  <a:pt x="182236" y="238700"/>
                </a:cubicBezTo>
                <a:cubicBezTo>
                  <a:pt x="186186" y="244037"/>
                  <a:pt x="191453" y="246706"/>
                  <a:pt x="198037" y="248041"/>
                </a:cubicBezTo>
                <a:cubicBezTo>
                  <a:pt x="199353" y="248041"/>
                  <a:pt x="199353" y="248041"/>
                  <a:pt x="199353" y="246706"/>
                </a:cubicBezTo>
                <a:cubicBezTo>
                  <a:pt x="204620" y="246706"/>
                  <a:pt x="208570" y="248041"/>
                  <a:pt x="208570" y="250710"/>
                </a:cubicBezTo>
                <a:cubicBezTo>
                  <a:pt x="209887" y="252044"/>
                  <a:pt x="205937" y="256047"/>
                  <a:pt x="201987" y="257382"/>
                </a:cubicBezTo>
                <a:cubicBezTo>
                  <a:pt x="198037" y="257382"/>
                  <a:pt x="192770" y="256047"/>
                  <a:pt x="192770" y="253378"/>
                </a:cubicBezTo>
                <a:cubicBezTo>
                  <a:pt x="186186" y="252044"/>
                  <a:pt x="180919" y="248041"/>
                  <a:pt x="176969" y="244037"/>
                </a:cubicBezTo>
                <a:cubicBezTo>
                  <a:pt x="174336" y="240034"/>
                  <a:pt x="173019" y="237365"/>
                  <a:pt x="171703" y="233362"/>
                </a:cubicBezTo>
                <a:cubicBezTo>
                  <a:pt x="170386" y="233362"/>
                  <a:pt x="170386" y="233362"/>
                  <a:pt x="170386" y="233362"/>
                </a:cubicBezTo>
                <a:close/>
                <a:moveTo>
                  <a:pt x="50806" y="66675"/>
                </a:moveTo>
                <a:cubicBezTo>
                  <a:pt x="27154" y="94347"/>
                  <a:pt x="12700" y="129926"/>
                  <a:pt x="12700" y="168140"/>
                </a:cubicBezTo>
                <a:cubicBezTo>
                  <a:pt x="12700" y="206354"/>
                  <a:pt x="27154" y="241933"/>
                  <a:pt x="49492" y="268288"/>
                </a:cubicBezTo>
                <a:cubicBezTo>
                  <a:pt x="50806" y="266970"/>
                  <a:pt x="53435" y="264335"/>
                  <a:pt x="54749" y="263017"/>
                </a:cubicBezTo>
                <a:cubicBezTo>
                  <a:pt x="50806" y="252475"/>
                  <a:pt x="48178" y="241933"/>
                  <a:pt x="46864" y="236663"/>
                </a:cubicBezTo>
                <a:cubicBezTo>
                  <a:pt x="44236" y="236663"/>
                  <a:pt x="41608" y="234027"/>
                  <a:pt x="41608" y="231391"/>
                </a:cubicBezTo>
                <a:cubicBezTo>
                  <a:pt x="42922" y="228756"/>
                  <a:pt x="46864" y="227438"/>
                  <a:pt x="50806" y="228756"/>
                </a:cubicBezTo>
                <a:cubicBezTo>
                  <a:pt x="54749" y="228756"/>
                  <a:pt x="58691" y="231391"/>
                  <a:pt x="58691" y="234027"/>
                </a:cubicBezTo>
                <a:cubicBezTo>
                  <a:pt x="58691" y="235345"/>
                  <a:pt x="56063" y="236663"/>
                  <a:pt x="54749" y="237980"/>
                </a:cubicBezTo>
                <a:cubicBezTo>
                  <a:pt x="54749" y="241933"/>
                  <a:pt x="57377" y="249840"/>
                  <a:pt x="61319" y="257746"/>
                </a:cubicBezTo>
                <a:cubicBezTo>
                  <a:pt x="67889" y="251158"/>
                  <a:pt x="77087" y="245887"/>
                  <a:pt x="86286" y="240616"/>
                </a:cubicBezTo>
                <a:cubicBezTo>
                  <a:pt x="82344" y="231391"/>
                  <a:pt x="82344" y="222167"/>
                  <a:pt x="81030" y="218214"/>
                </a:cubicBezTo>
                <a:cubicBezTo>
                  <a:pt x="78402" y="216896"/>
                  <a:pt x="75773" y="214261"/>
                  <a:pt x="77087" y="211625"/>
                </a:cubicBezTo>
                <a:cubicBezTo>
                  <a:pt x="77087" y="208990"/>
                  <a:pt x="81030" y="207672"/>
                  <a:pt x="86286" y="208990"/>
                </a:cubicBezTo>
                <a:cubicBezTo>
                  <a:pt x="90228" y="210308"/>
                  <a:pt x="92856" y="212943"/>
                  <a:pt x="92856" y="215579"/>
                </a:cubicBezTo>
                <a:cubicBezTo>
                  <a:pt x="92856" y="216896"/>
                  <a:pt x="90228" y="218214"/>
                  <a:pt x="88914" y="218214"/>
                </a:cubicBezTo>
                <a:cubicBezTo>
                  <a:pt x="88914" y="223485"/>
                  <a:pt x="90228" y="230074"/>
                  <a:pt x="92856" y="237980"/>
                </a:cubicBezTo>
                <a:cubicBezTo>
                  <a:pt x="102054" y="234027"/>
                  <a:pt x="112566" y="230074"/>
                  <a:pt x="124392" y="227438"/>
                </a:cubicBezTo>
                <a:cubicBezTo>
                  <a:pt x="121764" y="218214"/>
                  <a:pt x="121764" y="208990"/>
                  <a:pt x="120450" y="203719"/>
                </a:cubicBezTo>
                <a:cubicBezTo>
                  <a:pt x="117822" y="202401"/>
                  <a:pt x="116508" y="199766"/>
                  <a:pt x="116508" y="198448"/>
                </a:cubicBezTo>
                <a:cubicBezTo>
                  <a:pt x="117822" y="195813"/>
                  <a:pt x="121764" y="194495"/>
                  <a:pt x="125706" y="195813"/>
                </a:cubicBezTo>
                <a:cubicBezTo>
                  <a:pt x="130963" y="197130"/>
                  <a:pt x="133591" y="199766"/>
                  <a:pt x="132277" y="202401"/>
                </a:cubicBezTo>
                <a:cubicBezTo>
                  <a:pt x="132277" y="205037"/>
                  <a:pt x="130963" y="205037"/>
                  <a:pt x="128334" y="205037"/>
                </a:cubicBezTo>
                <a:cubicBezTo>
                  <a:pt x="128334" y="210308"/>
                  <a:pt x="129648" y="218214"/>
                  <a:pt x="130963" y="226120"/>
                </a:cubicBezTo>
                <a:cubicBezTo>
                  <a:pt x="142789" y="223485"/>
                  <a:pt x="155929" y="222167"/>
                  <a:pt x="169069" y="222167"/>
                </a:cubicBezTo>
                <a:cubicBezTo>
                  <a:pt x="167755" y="212943"/>
                  <a:pt x="167755" y="203719"/>
                  <a:pt x="169069" y="198448"/>
                </a:cubicBezTo>
                <a:cubicBezTo>
                  <a:pt x="166441" y="197130"/>
                  <a:pt x="165127" y="194495"/>
                  <a:pt x="165127" y="191859"/>
                </a:cubicBezTo>
                <a:cubicBezTo>
                  <a:pt x="166441" y="189224"/>
                  <a:pt x="170383" y="189224"/>
                  <a:pt x="175639" y="191859"/>
                </a:cubicBezTo>
                <a:cubicBezTo>
                  <a:pt x="179581" y="193177"/>
                  <a:pt x="182209" y="197130"/>
                  <a:pt x="180895" y="198448"/>
                </a:cubicBezTo>
                <a:cubicBezTo>
                  <a:pt x="179581" y="201084"/>
                  <a:pt x="178267" y="201084"/>
                  <a:pt x="175639" y="201084"/>
                </a:cubicBezTo>
                <a:cubicBezTo>
                  <a:pt x="175639" y="206354"/>
                  <a:pt x="174325" y="214261"/>
                  <a:pt x="175639" y="222167"/>
                </a:cubicBezTo>
                <a:cubicBezTo>
                  <a:pt x="190094" y="222167"/>
                  <a:pt x="203234" y="224803"/>
                  <a:pt x="216374" y="227438"/>
                </a:cubicBezTo>
                <a:cubicBezTo>
                  <a:pt x="219002" y="218214"/>
                  <a:pt x="222944" y="208990"/>
                  <a:pt x="225572" y="205037"/>
                </a:cubicBezTo>
                <a:cubicBezTo>
                  <a:pt x="224258" y="202401"/>
                  <a:pt x="222944" y="199766"/>
                  <a:pt x="225572" y="198448"/>
                </a:cubicBezTo>
                <a:cubicBezTo>
                  <a:pt x="226886" y="195813"/>
                  <a:pt x="230828" y="197130"/>
                  <a:pt x="233456" y="201084"/>
                </a:cubicBezTo>
                <a:cubicBezTo>
                  <a:pt x="236085" y="203719"/>
                  <a:pt x="237399" y="207672"/>
                  <a:pt x="236085" y="208990"/>
                </a:cubicBezTo>
                <a:cubicBezTo>
                  <a:pt x="234771" y="210308"/>
                  <a:pt x="232142" y="210308"/>
                  <a:pt x="230828" y="208990"/>
                </a:cubicBezTo>
                <a:cubicBezTo>
                  <a:pt x="228200" y="214261"/>
                  <a:pt x="224258" y="220850"/>
                  <a:pt x="222944" y="228756"/>
                </a:cubicBezTo>
                <a:cubicBezTo>
                  <a:pt x="232142" y="231391"/>
                  <a:pt x="240027" y="235345"/>
                  <a:pt x="249225" y="237980"/>
                </a:cubicBezTo>
                <a:cubicBezTo>
                  <a:pt x="250539" y="228756"/>
                  <a:pt x="255795" y="219532"/>
                  <a:pt x="258423" y="214261"/>
                </a:cubicBezTo>
                <a:cubicBezTo>
                  <a:pt x="257109" y="211625"/>
                  <a:pt x="257109" y="208990"/>
                  <a:pt x="258423" y="207672"/>
                </a:cubicBezTo>
                <a:cubicBezTo>
                  <a:pt x="259737" y="205037"/>
                  <a:pt x="263679" y="206354"/>
                  <a:pt x="267621" y="210308"/>
                </a:cubicBezTo>
                <a:cubicBezTo>
                  <a:pt x="270249" y="212943"/>
                  <a:pt x="271563" y="218214"/>
                  <a:pt x="268935" y="219532"/>
                </a:cubicBezTo>
                <a:cubicBezTo>
                  <a:pt x="267621" y="220850"/>
                  <a:pt x="266307" y="220850"/>
                  <a:pt x="263679" y="219532"/>
                </a:cubicBezTo>
                <a:cubicBezTo>
                  <a:pt x="261051" y="224803"/>
                  <a:pt x="257109" y="232709"/>
                  <a:pt x="255795" y="241933"/>
                </a:cubicBezTo>
                <a:cubicBezTo>
                  <a:pt x="268935" y="248522"/>
                  <a:pt x="280761" y="257746"/>
                  <a:pt x="289960" y="268288"/>
                </a:cubicBezTo>
                <a:cubicBezTo>
                  <a:pt x="312298" y="240616"/>
                  <a:pt x="325438" y="206354"/>
                  <a:pt x="325438" y="168140"/>
                </a:cubicBezTo>
                <a:cubicBezTo>
                  <a:pt x="325438" y="129926"/>
                  <a:pt x="310984" y="94347"/>
                  <a:pt x="287332" y="66675"/>
                </a:cubicBezTo>
                <a:cubicBezTo>
                  <a:pt x="279447" y="75899"/>
                  <a:pt x="267621" y="85123"/>
                  <a:pt x="254481" y="91712"/>
                </a:cubicBezTo>
                <a:cubicBezTo>
                  <a:pt x="255795" y="100936"/>
                  <a:pt x="261051" y="108842"/>
                  <a:pt x="263679" y="114113"/>
                </a:cubicBezTo>
                <a:cubicBezTo>
                  <a:pt x="264993" y="112795"/>
                  <a:pt x="267621" y="112795"/>
                  <a:pt x="268935" y="114113"/>
                </a:cubicBezTo>
                <a:cubicBezTo>
                  <a:pt x="270249" y="115431"/>
                  <a:pt x="270249" y="120702"/>
                  <a:pt x="266307" y="123337"/>
                </a:cubicBezTo>
                <a:cubicBezTo>
                  <a:pt x="263679" y="127291"/>
                  <a:pt x="259737" y="128608"/>
                  <a:pt x="257109" y="125973"/>
                </a:cubicBezTo>
                <a:cubicBezTo>
                  <a:pt x="255795" y="124655"/>
                  <a:pt x="255795" y="122020"/>
                  <a:pt x="258423" y="119384"/>
                </a:cubicBezTo>
                <a:cubicBezTo>
                  <a:pt x="255795" y="114113"/>
                  <a:pt x="250539" y="104889"/>
                  <a:pt x="247911" y="95665"/>
                </a:cubicBezTo>
                <a:cubicBezTo>
                  <a:pt x="240027" y="99618"/>
                  <a:pt x="230828" y="102254"/>
                  <a:pt x="221630" y="104889"/>
                </a:cubicBezTo>
                <a:cubicBezTo>
                  <a:pt x="224258" y="112795"/>
                  <a:pt x="226886" y="119384"/>
                  <a:pt x="229514" y="124655"/>
                </a:cubicBezTo>
                <a:cubicBezTo>
                  <a:pt x="232142" y="123337"/>
                  <a:pt x="233456" y="123337"/>
                  <a:pt x="234771" y="124655"/>
                </a:cubicBezTo>
                <a:cubicBezTo>
                  <a:pt x="236085" y="125973"/>
                  <a:pt x="236085" y="129926"/>
                  <a:pt x="232142" y="132561"/>
                </a:cubicBezTo>
                <a:cubicBezTo>
                  <a:pt x="229514" y="136515"/>
                  <a:pt x="225572" y="137832"/>
                  <a:pt x="224258" y="135197"/>
                </a:cubicBezTo>
                <a:cubicBezTo>
                  <a:pt x="222944" y="133879"/>
                  <a:pt x="222944" y="131244"/>
                  <a:pt x="224258" y="128608"/>
                </a:cubicBezTo>
                <a:cubicBezTo>
                  <a:pt x="221630" y="124655"/>
                  <a:pt x="217688" y="115431"/>
                  <a:pt x="215060" y="106207"/>
                </a:cubicBezTo>
                <a:cubicBezTo>
                  <a:pt x="203234" y="108842"/>
                  <a:pt x="188780" y="111478"/>
                  <a:pt x="175639" y="111478"/>
                </a:cubicBezTo>
                <a:cubicBezTo>
                  <a:pt x="174325" y="119384"/>
                  <a:pt x="174325" y="127291"/>
                  <a:pt x="175639" y="132561"/>
                </a:cubicBezTo>
                <a:cubicBezTo>
                  <a:pt x="176953" y="132561"/>
                  <a:pt x="179581" y="132561"/>
                  <a:pt x="179581" y="135197"/>
                </a:cubicBezTo>
                <a:cubicBezTo>
                  <a:pt x="180895" y="136515"/>
                  <a:pt x="178267" y="140468"/>
                  <a:pt x="174325" y="143103"/>
                </a:cubicBezTo>
                <a:cubicBezTo>
                  <a:pt x="170383" y="144421"/>
                  <a:pt x="166441" y="144421"/>
                  <a:pt x="165127" y="141786"/>
                </a:cubicBezTo>
                <a:cubicBezTo>
                  <a:pt x="163813" y="139150"/>
                  <a:pt x="165127" y="136515"/>
                  <a:pt x="167755" y="135197"/>
                </a:cubicBezTo>
                <a:cubicBezTo>
                  <a:pt x="167755" y="129926"/>
                  <a:pt x="166441" y="120702"/>
                  <a:pt x="167755" y="111478"/>
                </a:cubicBezTo>
                <a:cubicBezTo>
                  <a:pt x="154615" y="111478"/>
                  <a:pt x="142789" y="110160"/>
                  <a:pt x="130963" y="107525"/>
                </a:cubicBezTo>
                <a:cubicBezTo>
                  <a:pt x="128334" y="115431"/>
                  <a:pt x="128334" y="123337"/>
                  <a:pt x="127020" y="128608"/>
                </a:cubicBezTo>
                <a:cubicBezTo>
                  <a:pt x="129648" y="128608"/>
                  <a:pt x="130963" y="129926"/>
                  <a:pt x="132277" y="131244"/>
                </a:cubicBezTo>
                <a:cubicBezTo>
                  <a:pt x="132277" y="133879"/>
                  <a:pt x="129648" y="136515"/>
                  <a:pt x="125706" y="137832"/>
                </a:cubicBezTo>
                <a:cubicBezTo>
                  <a:pt x="120450" y="139150"/>
                  <a:pt x="116508" y="137832"/>
                  <a:pt x="116508" y="135197"/>
                </a:cubicBezTo>
                <a:cubicBezTo>
                  <a:pt x="115194" y="133879"/>
                  <a:pt x="117822" y="131244"/>
                  <a:pt x="120450" y="129926"/>
                </a:cubicBezTo>
                <a:cubicBezTo>
                  <a:pt x="120450" y="124655"/>
                  <a:pt x="120450" y="115431"/>
                  <a:pt x="123078" y="106207"/>
                </a:cubicBezTo>
                <a:cubicBezTo>
                  <a:pt x="112566" y="103571"/>
                  <a:pt x="102054" y="100936"/>
                  <a:pt x="91542" y="95665"/>
                </a:cubicBezTo>
                <a:cubicBezTo>
                  <a:pt x="88914" y="103571"/>
                  <a:pt x="87600" y="110160"/>
                  <a:pt x="87600" y="115431"/>
                </a:cubicBezTo>
                <a:cubicBezTo>
                  <a:pt x="90228" y="115431"/>
                  <a:pt x="91542" y="116749"/>
                  <a:pt x="91542" y="118066"/>
                </a:cubicBezTo>
                <a:cubicBezTo>
                  <a:pt x="92856" y="120702"/>
                  <a:pt x="90228" y="123337"/>
                  <a:pt x="84972" y="124655"/>
                </a:cubicBezTo>
                <a:cubicBezTo>
                  <a:pt x="81030" y="125973"/>
                  <a:pt x="77087" y="124655"/>
                  <a:pt x="75773" y="122020"/>
                </a:cubicBezTo>
                <a:cubicBezTo>
                  <a:pt x="75773" y="119384"/>
                  <a:pt x="77087" y="116749"/>
                  <a:pt x="81030" y="115431"/>
                </a:cubicBezTo>
                <a:cubicBezTo>
                  <a:pt x="81030" y="111478"/>
                  <a:pt x="82344" y="102254"/>
                  <a:pt x="84972" y="93030"/>
                </a:cubicBezTo>
                <a:cubicBezTo>
                  <a:pt x="75773" y="87759"/>
                  <a:pt x="67889" y="82488"/>
                  <a:pt x="60005" y="75899"/>
                </a:cubicBezTo>
                <a:cubicBezTo>
                  <a:pt x="56063" y="83805"/>
                  <a:pt x="54749" y="91712"/>
                  <a:pt x="53435" y="96983"/>
                </a:cubicBezTo>
                <a:cubicBezTo>
                  <a:pt x="56063" y="96983"/>
                  <a:pt x="57377" y="98300"/>
                  <a:pt x="57377" y="99618"/>
                </a:cubicBezTo>
                <a:cubicBezTo>
                  <a:pt x="58691" y="102254"/>
                  <a:pt x="54749" y="104889"/>
                  <a:pt x="49492" y="106207"/>
                </a:cubicBezTo>
                <a:cubicBezTo>
                  <a:pt x="45550" y="106207"/>
                  <a:pt x="41608" y="104889"/>
                  <a:pt x="41608" y="102254"/>
                </a:cubicBezTo>
                <a:cubicBezTo>
                  <a:pt x="41608" y="99618"/>
                  <a:pt x="42922" y="98300"/>
                  <a:pt x="46864" y="96983"/>
                </a:cubicBezTo>
                <a:cubicBezTo>
                  <a:pt x="46864" y="91712"/>
                  <a:pt x="49492" y="81170"/>
                  <a:pt x="54749" y="70628"/>
                </a:cubicBezTo>
                <a:cubicBezTo>
                  <a:pt x="53435" y="69310"/>
                  <a:pt x="52121" y="67993"/>
                  <a:pt x="50806" y="66675"/>
                </a:cubicBezTo>
                <a:close/>
                <a:moveTo>
                  <a:pt x="169070" y="11112"/>
                </a:moveTo>
                <a:cubicBezTo>
                  <a:pt x="125725" y="11112"/>
                  <a:pt x="86321" y="29688"/>
                  <a:pt x="58738" y="57552"/>
                </a:cubicBezTo>
                <a:cubicBezTo>
                  <a:pt x="58738" y="58879"/>
                  <a:pt x="60052" y="60206"/>
                  <a:pt x="61365" y="61533"/>
                </a:cubicBezTo>
                <a:cubicBezTo>
                  <a:pt x="62679" y="58879"/>
                  <a:pt x="65306" y="57552"/>
                  <a:pt x="67933" y="56225"/>
                </a:cubicBezTo>
                <a:cubicBezTo>
                  <a:pt x="73186" y="52245"/>
                  <a:pt x="78440" y="50918"/>
                  <a:pt x="85008" y="50918"/>
                </a:cubicBezTo>
                <a:cubicBezTo>
                  <a:pt x="86321" y="48264"/>
                  <a:pt x="91575" y="48264"/>
                  <a:pt x="95515" y="50918"/>
                </a:cubicBezTo>
                <a:cubicBezTo>
                  <a:pt x="99456" y="52245"/>
                  <a:pt x="100769" y="56225"/>
                  <a:pt x="99456" y="58879"/>
                </a:cubicBezTo>
                <a:cubicBezTo>
                  <a:pt x="98142" y="61533"/>
                  <a:pt x="94202" y="61533"/>
                  <a:pt x="90262" y="58879"/>
                </a:cubicBezTo>
                <a:cubicBezTo>
                  <a:pt x="90262" y="58879"/>
                  <a:pt x="88948" y="58879"/>
                  <a:pt x="88948" y="57552"/>
                </a:cubicBezTo>
                <a:cubicBezTo>
                  <a:pt x="82381" y="57552"/>
                  <a:pt x="77127" y="58879"/>
                  <a:pt x="71873" y="61533"/>
                </a:cubicBezTo>
                <a:cubicBezTo>
                  <a:pt x="69246" y="62860"/>
                  <a:pt x="67933" y="64186"/>
                  <a:pt x="66619" y="65513"/>
                </a:cubicBezTo>
                <a:cubicBezTo>
                  <a:pt x="73186" y="72148"/>
                  <a:pt x="81067" y="77455"/>
                  <a:pt x="90262" y="82763"/>
                </a:cubicBezTo>
                <a:cubicBezTo>
                  <a:pt x="92888" y="78782"/>
                  <a:pt x="94202" y="76128"/>
                  <a:pt x="98142" y="73475"/>
                </a:cubicBezTo>
                <a:cubicBezTo>
                  <a:pt x="102083" y="69494"/>
                  <a:pt x="108650" y="66840"/>
                  <a:pt x="115217" y="66840"/>
                </a:cubicBezTo>
                <a:cubicBezTo>
                  <a:pt x="116531" y="64186"/>
                  <a:pt x="120471" y="64186"/>
                  <a:pt x="124412" y="65513"/>
                </a:cubicBezTo>
                <a:cubicBezTo>
                  <a:pt x="128352" y="66840"/>
                  <a:pt x="130979" y="70821"/>
                  <a:pt x="129666" y="73475"/>
                </a:cubicBezTo>
                <a:cubicBezTo>
                  <a:pt x="128352" y="76128"/>
                  <a:pt x="124412" y="76128"/>
                  <a:pt x="120471" y="74801"/>
                </a:cubicBezTo>
                <a:cubicBezTo>
                  <a:pt x="120471" y="73475"/>
                  <a:pt x="119158" y="73475"/>
                  <a:pt x="119158" y="73475"/>
                </a:cubicBezTo>
                <a:cubicBezTo>
                  <a:pt x="112591" y="73475"/>
                  <a:pt x="107337" y="74801"/>
                  <a:pt x="102083" y="78782"/>
                </a:cubicBezTo>
                <a:cubicBezTo>
                  <a:pt x="100769" y="81436"/>
                  <a:pt x="98142" y="82763"/>
                  <a:pt x="96829" y="85416"/>
                </a:cubicBezTo>
                <a:cubicBezTo>
                  <a:pt x="106023" y="89397"/>
                  <a:pt x="116531" y="93378"/>
                  <a:pt x="128352" y="96031"/>
                </a:cubicBezTo>
                <a:cubicBezTo>
                  <a:pt x="129666" y="92051"/>
                  <a:pt x="132293" y="89397"/>
                  <a:pt x="134920" y="86743"/>
                </a:cubicBezTo>
                <a:cubicBezTo>
                  <a:pt x="140173" y="81436"/>
                  <a:pt x="145427" y="78782"/>
                  <a:pt x="151995" y="78782"/>
                </a:cubicBezTo>
                <a:cubicBezTo>
                  <a:pt x="153308" y="76128"/>
                  <a:pt x="157249" y="74801"/>
                  <a:pt x="161189" y="77455"/>
                </a:cubicBezTo>
                <a:cubicBezTo>
                  <a:pt x="166443" y="78782"/>
                  <a:pt x="169070" y="81436"/>
                  <a:pt x="167756" y="84089"/>
                </a:cubicBezTo>
                <a:cubicBezTo>
                  <a:pt x="166443" y="86743"/>
                  <a:pt x="162502" y="88070"/>
                  <a:pt x="158562" y="85416"/>
                </a:cubicBezTo>
                <a:cubicBezTo>
                  <a:pt x="157249" y="85416"/>
                  <a:pt x="157249" y="85416"/>
                  <a:pt x="157249" y="85416"/>
                </a:cubicBezTo>
                <a:cubicBezTo>
                  <a:pt x="149368" y="85416"/>
                  <a:pt x="144114" y="86743"/>
                  <a:pt x="140173" y="92051"/>
                </a:cubicBezTo>
                <a:cubicBezTo>
                  <a:pt x="138860" y="93378"/>
                  <a:pt x="136233" y="94704"/>
                  <a:pt x="136233" y="97358"/>
                </a:cubicBezTo>
                <a:cubicBezTo>
                  <a:pt x="146741" y="98685"/>
                  <a:pt x="157249" y="100012"/>
                  <a:pt x="169070" y="100012"/>
                </a:cubicBezTo>
                <a:cubicBezTo>
                  <a:pt x="169070" y="100012"/>
                  <a:pt x="170383" y="100012"/>
                  <a:pt x="170383" y="100012"/>
                </a:cubicBezTo>
                <a:cubicBezTo>
                  <a:pt x="171697" y="96031"/>
                  <a:pt x="174324" y="93378"/>
                  <a:pt x="176951" y="89397"/>
                </a:cubicBezTo>
                <a:cubicBezTo>
                  <a:pt x="180891" y="85416"/>
                  <a:pt x="186145" y="81436"/>
                  <a:pt x="191399" y="80109"/>
                </a:cubicBezTo>
                <a:cubicBezTo>
                  <a:pt x="192712" y="77455"/>
                  <a:pt x="196653" y="76128"/>
                  <a:pt x="200593" y="77455"/>
                </a:cubicBezTo>
                <a:cubicBezTo>
                  <a:pt x="205847" y="77455"/>
                  <a:pt x="208474" y="81436"/>
                  <a:pt x="208474" y="84089"/>
                </a:cubicBezTo>
                <a:cubicBezTo>
                  <a:pt x="207160" y="85416"/>
                  <a:pt x="203220" y="86743"/>
                  <a:pt x="199280" y="86743"/>
                </a:cubicBezTo>
                <a:cubicBezTo>
                  <a:pt x="197966" y="85416"/>
                  <a:pt x="197966" y="85416"/>
                  <a:pt x="197966" y="85416"/>
                </a:cubicBezTo>
                <a:cubicBezTo>
                  <a:pt x="191399" y="86743"/>
                  <a:pt x="186145" y="89397"/>
                  <a:pt x="182204" y="94704"/>
                </a:cubicBezTo>
                <a:cubicBezTo>
                  <a:pt x="180891" y="96031"/>
                  <a:pt x="179578" y="97358"/>
                  <a:pt x="178264" y="100012"/>
                </a:cubicBezTo>
                <a:cubicBezTo>
                  <a:pt x="191399" y="98685"/>
                  <a:pt x="203220" y="97358"/>
                  <a:pt x="213728" y="94704"/>
                </a:cubicBezTo>
                <a:cubicBezTo>
                  <a:pt x="213728" y="92051"/>
                  <a:pt x="215041" y="89397"/>
                  <a:pt x="215041" y="88070"/>
                </a:cubicBezTo>
                <a:cubicBezTo>
                  <a:pt x="216355" y="81436"/>
                  <a:pt x="220295" y="76128"/>
                  <a:pt x="224235" y="73475"/>
                </a:cubicBezTo>
                <a:cubicBezTo>
                  <a:pt x="224235" y="72148"/>
                  <a:pt x="224235" y="72148"/>
                  <a:pt x="224235" y="72148"/>
                </a:cubicBezTo>
                <a:cubicBezTo>
                  <a:pt x="224235" y="70821"/>
                  <a:pt x="226862" y="68167"/>
                  <a:pt x="232116" y="66840"/>
                </a:cubicBezTo>
                <a:cubicBezTo>
                  <a:pt x="236057" y="66840"/>
                  <a:pt x="239997" y="68167"/>
                  <a:pt x="239997" y="70821"/>
                </a:cubicBezTo>
                <a:cubicBezTo>
                  <a:pt x="239997" y="72148"/>
                  <a:pt x="237370" y="74801"/>
                  <a:pt x="233430" y="76128"/>
                </a:cubicBezTo>
                <a:cubicBezTo>
                  <a:pt x="232116" y="76128"/>
                  <a:pt x="232116" y="76128"/>
                  <a:pt x="232116" y="76128"/>
                </a:cubicBezTo>
                <a:cubicBezTo>
                  <a:pt x="226862" y="78782"/>
                  <a:pt x="222922" y="84089"/>
                  <a:pt x="221609" y="89397"/>
                </a:cubicBezTo>
                <a:cubicBezTo>
                  <a:pt x="221609" y="90724"/>
                  <a:pt x="221609" y="92051"/>
                  <a:pt x="221609" y="92051"/>
                </a:cubicBezTo>
                <a:cubicBezTo>
                  <a:pt x="230803" y="89397"/>
                  <a:pt x="238684" y="86743"/>
                  <a:pt x="246564" y="82763"/>
                </a:cubicBezTo>
                <a:cubicBezTo>
                  <a:pt x="246564" y="80109"/>
                  <a:pt x="246564" y="77455"/>
                  <a:pt x="247878" y="74801"/>
                </a:cubicBezTo>
                <a:cubicBezTo>
                  <a:pt x="249191" y="68167"/>
                  <a:pt x="253132" y="62860"/>
                  <a:pt x="258386" y="58879"/>
                </a:cubicBezTo>
                <a:cubicBezTo>
                  <a:pt x="257072" y="56225"/>
                  <a:pt x="261013" y="53572"/>
                  <a:pt x="264953" y="52245"/>
                </a:cubicBezTo>
                <a:cubicBezTo>
                  <a:pt x="270207" y="52245"/>
                  <a:pt x="274147" y="53572"/>
                  <a:pt x="274147" y="56225"/>
                </a:cubicBezTo>
                <a:cubicBezTo>
                  <a:pt x="274147" y="58879"/>
                  <a:pt x="271520" y="61533"/>
                  <a:pt x="266267" y="61533"/>
                </a:cubicBezTo>
                <a:cubicBezTo>
                  <a:pt x="266267" y="61533"/>
                  <a:pt x="266267" y="61533"/>
                  <a:pt x="264953" y="61533"/>
                </a:cubicBezTo>
                <a:cubicBezTo>
                  <a:pt x="259699" y="65513"/>
                  <a:pt x="255759" y="70821"/>
                  <a:pt x="254445" y="76128"/>
                </a:cubicBezTo>
                <a:cubicBezTo>
                  <a:pt x="254445" y="77455"/>
                  <a:pt x="254445" y="77455"/>
                  <a:pt x="254445" y="78782"/>
                </a:cubicBezTo>
                <a:cubicBezTo>
                  <a:pt x="264953" y="72148"/>
                  <a:pt x="272834" y="65513"/>
                  <a:pt x="279401" y="57552"/>
                </a:cubicBezTo>
                <a:cubicBezTo>
                  <a:pt x="251818" y="29688"/>
                  <a:pt x="212414" y="11112"/>
                  <a:pt x="169070" y="1111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7D788FC3-F023-4C27-B110-36C06637C5D1}"/>
              </a:ext>
            </a:extLst>
          </p:cNvPr>
          <p:cNvSpPr/>
          <p:nvPr/>
        </p:nvSpPr>
        <p:spPr bwMode="auto">
          <a:xfrm>
            <a:off x="5882569" y="4259382"/>
            <a:ext cx="292566" cy="214274"/>
          </a:xfrm>
          <a:custGeom>
            <a:avLst/>
            <a:gdLst>
              <a:gd name="connsiteX0" fmla="*/ 58737 w 338138"/>
              <a:gd name="connsiteY0" fmla="*/ 153988 h 247650"/>
              <a:gd name="connsiteX1" fmla="*/ 58737 w 338138"/>
              <a:gd name="connsiteY1" fmla="*/ 219076 h 247650"/>
              <a:gd name="connsiteX2" fmla="*/ 69849 w 338138"/>
              <a:gd name="connsiteY2" fmla="*/ 231776 h 247650"/>
              <a:gd name="connsiteX3" fmla="*/ 268288 w 338138"/>
              <a:gd name="connsiteY3" fmla="*/ 231776 h 247650"/>
              <a:gd name="connsiteX4" fmla="*/ 279400 w 338138"/>
              <a:gd name="connsiteY4" fmla="*/ 219076 h 247650"/>
              <a:gd name="connsiteX5" fmla="*/ 279400 w 338138"/>
              <a:gd name="connsiteY5" fmla="*/ 153988 h 247650"/>
              <a:gd name="connsiteX6" fmla="*/ 177800 w 338138"/>
              <a:gd name="connsiteY6" fmla="*/ 69850 h 247650"/>
              <a:gd name="connsiteX7" fmla="*/ 177800 w 338138"/>
              <a:gd name="connsiteY7" fmla="*/ 136525 h 247650"/>
              <a:gd name="connsiteX8" fmla="*/ 279400 w 338138"/>
              <a:gd name="connsiteY8" fmla="*/ 136525 h 247650"/>
              <a:gd name="connsiteX9" fmla="*/ 279400 w 338138"/>
              <a:gd name="connsiteY9" fmla="*/ 81852 h 247650"/>
              <a:gd name="connsiteX10" fmla="*/ 267525 w 338138"/>
              <a:gd name="connsiteY10" fmla="*/ 69850 h 247650"/>
              <a:gd name="connsiteX11" fmla="*/ 184398 w 338138"/>
              <a:gd name="connsiteY11" fmla="*/ 69850 h 247650"/>
              <a:gd name="connsiteX12" fmla="*/ 183078 w 338138"/>
              <a:gd name="connsiteY12" fmla="*/ 69850 h 247650"/>
              <a:gd name="connsiteX13" fmla="*/ 177800 w 338138"/>
              <a:gd name="connsiteY13" fmla="*/ 69850 h 247650"/>
              <a:gd name="connsiteX14" fmla="*/ 70612 w 338138"/>
              <a:gd name="connsiteY14" fmla="*/ 69850 h 247650"/>
              <a:gd name="connsiteX15" fmla="*/ 58737 w 338138"/>
              <a:gd name="connsiteY15" fmla="*/ 81852 h 247650"/>
              <a:gd name="connsiteX16" fmla="*/ 58737 w 338138"/>
              <a:gd name="connsiteY16" fmla="*/ 136525 h 247650"/>
              <a:gd name="connsiteX17" fmla="*/ 160337 w 338138"/>
              <a:gd name="connsiteY17" fmla="*/ 136525 h 247650"/>
              <a:gd name="connsiteX18" fmla="*/ 160337 w 338138"/>
              <a:gd name="connsiteY18" fmla="*/ 69850 h 247650"/>
              <a:gd name="connsiteX19" fmla="*/ 155059 w 338138"/>
              <a:gd name="connsiteY19" fmla="*/ 69850 h 247650"/>
              <a:gd name="connsiteX20" fmla="*/ 153739 w 338138"/>
              <a:gd name="connsiteY20" fmla="*/ 69850 h 247650"/>
              <a:gd name="connsiteX21" fmla="*/ 70612 w 338138"/>
              <a:gd name="connsiteY21" fmla="*/ 69850 h 247650"/>
              <a:gd name="connsiteX22" fmla="*/ 163512 w 338138"/>
              <a:gd name="connsiteY22" fmla="*/ 28575 h 247650"/>
              <a:gd name="connsiteX23" fmla="*/ 163512 w 338138"/>
              <a:gd name="connsiteY23" fmla="*/ 53975 h 247650"/>
              <a:gd name="connsiteX24" fmla="*/ 174625 w 338138"/>
              <a:gd name="connsiteY24" fmla="*/ 53975 h 247650"/>
              <a:gd name="connsiteX25" fmla="*/ 174625 w 338138"/>
              <a:gd name="connsiteY25" fmla="*/ 28575 h 247650"/>
              <a:gd name="connsiteX26" fmla="*/ 128122 w 338138"/>
              <a:gd name="connsiteY26" fmla="*/ 0 h 247650"/>
              <a:gd name="connsiteX27" fmla="*/ 210016 w 338138"/>
              <a:gd name="connsiteY27" fmla="*/ 0 h 247650"/>
              <a:gd name="connsiteX28" fmla="*/ 217941 w 338138"/>
              <a:gd name="connsiteY28" fmla="*/ 7904 h 247650"/>
              <a:gd name="connsiteX29" fmla="*/ 217941 w 338138"/>
              <a:gd name="connsiteY29" fmla="*/ 10538 h 247650"/>
              <a:gd name="connsiteX30" fmla="*/ 328892 w 338138"/>
              <a:gd name="connsiteY30" fmla="*/ 10538 h 247650"/>
              <a:gd name="connsiteX31" fmla="*/ 338138 w 338138"/>
              <a:gd name="connsiteY31" fmla="*/ 18442 h 247650"/>
              <a:gd name="connsiteX32" fmla="*/ 328892 w 338138"/>
              <a:gd name="connsiteY32" fmla="*/ 27663 h 247650"/>
              <a:gd name="connsiteX33" fmla="*/ 191524 w 338138"/>
              <a:gd name="connsiteY33" fmla="*/ 27663 h 247650"/>
              <a:gd name="connsiteX34" fmla="*/ 191524 w 338138"/>
              <a:gd name="connsiteY34" fmla="*/ 52692 h 247650"/>
              <a:gd name="connsiteX35" fmla="*/ 272096 w 338138"/>
              <a:gd name="connsiteY35" fmla="*/ 52692 h 247650"/>
              <a:gd name="connsiteX36" fmla="*/ 277379 w 338138"/>
              <a:gd name="connsiteY36" fmla="*/ 55326 h 247650"/>
              <a:gd name="connsiteX37" fmla="*/ 294550 w 338138"/>
              <a:gd name="connsiteY37" fmla="*/ 72451 h 247650"/>
              <a:gd name="connsiteX38" fmla="*/ 297192 w 338138"/>
              <a:gd name="connsiteY38" fmla="*/ 77720 h 247650"/>
              <a:gd name="connsiteX39" fmla="*/ 297192 w 338138"/>
              <a:gd name="connsiteY39" fmla="*/ 222622 h 247650"/>
              <a:gd name="connsiteX40" fmla="*/ 294550 w 338138"/>
              <a:gd name="connsiteY40" fmla="*/ 229208 h 247650"/>
              <a:gd name="connsiteX41" fmla="*/ 277379 w 338138"/>
              <a:gd name="connsiteY41" fmla="*/ 245015 h 247650"/>
              <a:gd name="connsiteX42" fmla="*/ 272096 w 338138"/>
              <a:gd name="connsiteY42" fmla="*/ 247650 h 247650"/>
              <a:gd name="connsiteX43" fmla="*/ 66042 w 338138"/>
              <a:gd name="connsiteY43" fmla="*/ 247650 h 247650"/>
              <a:gd name="connsiteX44" fmla="*/ 60759 w 338138"/>
              <a:gd name="connsiteY44" fmla="*/ 245015 h 247650"/>
              <a:gd name="connsiteX45" fmla="*/ 43588 w 338138"/>
              <a:gd name="connsiteY45" fmla="*/ 229208 h 247650"/>
              <a:gd name="connsiteX46" fmla="*/ 40946 w 338138"/>
              <a:gd name="connsiteY46" fmla="*/ 222622 h 247650"/>
              <a:gd name="connsiteX47" fmla="*/ 40946 w 338138"/>
              <a:gd name="connsiteY47" fmla="*/ 77720 h 247650"/>
              <a:gd name="connsiteX48" fmla="*/ 43588 w 338138"/>
              <a:gd name="connsiteY48" fmla="*/ 72451 h 247650"/>
              <a:gd name="connsiteX49" fmla="*/ 60759 w 338138"/>
              <a:gd name="connsiteY49" fmla="*/ 55326 h 247650"/>
              <a:gd name="connsiteX50" fmla="*/ 66042 w 338138"/>
              <a:gd name="connsiteY50" fmla="*/ 52692 h 247650"/>
              <a:gd name="connsiteX51" fmla="*/ 146614 w 338138"/>
              <a:gd name="connsiteY51" fmla="*/ 52692 h 247650"/>
              <a:gd name="connsiteX52" fmla="*/ 146614 w 338138"/>
              <a:gd name="connsiteY52" fmla="*/ 27663 h 247650"/>
              <a:gd name="connsiteX53" fmla="*/ 9246 w 338138"/>
              <a:gd name="connsiteY53" fmla="*/ 27663 h 247650"/>
              <a:gd name="connsiteX54" fmla="*/ 0 w 338138"/>
              <a:gd name="connsiteY54" fmla="*/ 18442 h 247650"/>
              <a:gd name="connsiteX55" fmla="*/ 9246 w 338138"/>
              <a:gd name="connsiteY55" fmla="*/ 10538 h 247650"/>
              <a:gd name="connsiteX56" fmla="*/ 120197 w 338138"/>
              <a:gd name="connsiteY56" fmla="*/ 10538 h 247650"/>
              <a:gd name="connsiteX57" fmla="*/ 120197 w 338138"/>
              <a:gd name="connsiteY57" fmla="*/ 7904 h 247650"/>
              <a:gd name="connsiteX58" fmla="*/ 128122 w 338138"/>
              <a:gd name="connsiteY58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38138" h="247650">
                <a:moveTo>
                  <a:pt x="58737" y="153988"/>
                </a:moveTo>
                <a:lnTo>
                  <a:pt x="58737" y="219076"/>
                </a:lnTo>
                <a:lnTo>
                  <a:pt x="69849" y="231776"/>
                </a:lnTo>
                <a:lnTo>
                  <a:pt x="268288" y="231776"/>
                </a:lnTo>
                <a:lnTo>
                  <a:pt x="279400" y="219076"/>
                </a:lnTo>
                <a:lnTo>
                  <a:pt x="279400" y="153988"/>
                </a:lnTo>
                <a:close/>
                <a:moveTo>
                  <a:pt x="177800" y="69850"/>
                </a:moveTo>
                <a:cubicBezTo>
                  <a:pt x="177800" y="69850"/>
                  <a:pt x="177800" y="69850"/>
                  <a:pt x="177800" y="136525"/>
                </a:cubicBezTo>
                <a:cubicBezTo>
                  <a:pt x="177800" y="136525"/>
                  <a:pt x="177800" y="136525"/>
                  <a:pt x="279400" y="136525"/>
                </a:cubicBezTo>
                <a:cubicBezTo>
                  <a:pt x="279400" y="136525"/>
                  <a:pt x="279400" y="136525"/>
                  <a:pt x="279400" y="81852"/>
                </a:cubicBezTo>
                <a:lnTo>
                  <a:pt x="267525" y="69850"/>
                </a:lnTo>
                <a:cubicBezTo>
                  <a:pt x="267525" y="69850"/>
                  <a:pt x="267525" y="69850"/>
                  <a:pt x="184398" y="69850"/>
                </a:cubicBezTo>
                <a:cubicBezTo>
                  <a:pt x="184398" y="69850"/>
                  <a:pt x="183078" y="69850"/>
                  <a:pt x="183078" y="69850"/>
                </a:cubicBezTo>
                <a:cubicBezTo>
                  <a:pt x="183078" y="69850"/>
                  <a:pt x="183078" y="69850"/>
                  <a:pt x="177800" y="69850"/>
                </a:cubicBezTo>
                <a:close/>
                <a:moveTo>
                  <a:pt x="70612" y="69850"/>
                </a:moveTo>
                <a:cubicBezTo>
                  <a:pt x="70612" y="69850"/>
                  <a:pt x="70612" y="69850"/>
                  <a:pt x="58737" y="81852"/>
                </a:cubicBezTo>
                <a:lnTo>
                  <a:pt x="58737" y="136525"/>
                </a:lnTo>
                <a:cubicBezTo>
                  <a:pt x="58737" y="136525"/>
                  <a:pt x="58737" y="136525"/>
                  <a:pt x="160337" y="136525"/>
                </a:cubicBezTo>
                <a:cubicBezTo>
                  <a:pt x="160337" y="136525"/>
                  <a:pt x="160337" y="136525"/>
                  <a:pt x="160337" y="69850"/>
                </a:cubicBezTo>
                <a:cubicBezTo>
                  <a:pt x="160337" y="69850"/>
                  <a:pt x="160337" y="69850"/>
                  <a:pt x="155059" y="69850"/>
                </a:cubicBezTo>
                <a:cubicBezTo>
                  <a:pt x="155059" y="69850"/>
                  <a:pt x="153739" y="69850"/>
                  <a:pt x="153739" y="69850"/>
                </a:cubicBezTo>
                <a:cubicBezTo>
                  <a:pt x="153739" y="69850"/>
                  <a:pt x="153739" y="69850"/>
                  <a:pt x="70612" y="69850"/>
                </a:cubicBezTo>
                <a:close/>
                <a:moveTo>
                  <a:pt x="163512" y="28575"/>
                </a:moveTo>
                <a:lnTo>
                  <a:pt x="163512" y="53975"/>
                </a:lnTo>
                <a:lnTo>
                  <a:pt x="174625" y="53975"/>
                </a:lnTo>
                <a:lnTo>
                  <a:pt x="174625" y="28575"/>
                </a:lnTo>
                <a:close/>
                <a:moveTo>
                  <a:pt x="128122" y="0"/>
                </a:moveTo>
                <a:cubicBezTo>
                  <a:pt x="128122" y="0"/>
                  <a:pt x="128122" y="0"/>
                  <a:pt x="210016" y="0"/>
                </a:cubicBezTo>
                <a:cubicBezTo>
                  <a:pt x="213978" y="0"/>
                  <a:pt x="217941" y="3952"/>
                  <a:pt x="217941" y="7904"/>
                </a:cubicBezTo>
                <a:cubicBezTo>
                  <a:pt x="217941" y="9221"/>
                  <a:pt x="217941" y="9221"/>
                  <a:pt x="217941" y="10538"/>
                </a:cubicBezTo>
                <a:cubicBezTo>
                  <a:pt x="217941" y="10538"/>
                  <a:pt x="217941" y="10538"/>
                  <a:pt x="328892" y="10538"/>
                </a:cubicBezTo>
                <a:cubicBezTo>
                  <a:pt x="334176" y="10538"/>
                  <a:pt x="338138" y="14490"/>
                  <a:pt x="338138" y="18442"/>
                </a:cubicBezTo>
                <a:cubicBezTo>
                  <a:pt x="338138" y="23711"/>
                  <a:pt x="334176" y="27663"/>
                  <a:pt x="328892" y="27663"/>
                </a:cubicBezTo>
                <a:cubicBezTo>
                  <a:pt x="328892" y="27663"/>
                  <a:pt x="328892" y="27663"/>
                  <a:pt x="191524" y="27663"/>
                </a:cubicBezTo>
                <a:cubicBezTo>
                  <a:pt x="191524" y="27663"/>
                  <a:pt x="191524" y="27663"/>
                  <a:pt x="191524" y="52692"/>
                </a:cubicBezTo>
                <a:cubicBezTo>
                  <a:pt x="191524" y="52692"/>
                  <a:pt x="191524" y="52692"/>
                  <a:pt x="272096" y="52692"/>
                </a:cubicBezTo>
                <a:cubicBezTo>
                  <a:pt x="273416" y="52692"/>
                  <a:pt x="276058" y="54009"/>
                  <a:pt x="277379" y="55326"/>
                </a:cubicBezTo>
                <a:cubicBezTo>
                  <a:pt x="277379" y="55326"/>
                  <a:pt x="277379" y="55326"/>
                  <a:pt x="294550" y="72451"/>
                </a:cubicBezTo>
                <a:cubicBezTo>
                  <a:pt x="295871" y="73768"/>
                  <a:pt x="297192" y="76403"/>
                  <a:pt x="297192" y="77720"/>
                </a:cubicBezTo>
                <a:cubicBezTo>
                  <a:pt x="297192" y="77720"/>
                  <a:pt x="297192" y="77720"/>
                  <a:pt x="297192" y="222622"/>
                </a:cubicBezTo>
                <a:cubicBezTo>
                  <a:pt x="297192" y="225256"/>
                  <a:pt x="295871" y="226573"/>
                  <a:pt x="294550" y="229208"/>
                </a:cubicBezTo>
                <a:cubicBezTo>
                  <a:pt x="294550" y="229208"/>
                  <a:pt x="294550" y="229208"/>
                  <a:pt x="277379" y="245015"/>
                </a:cubicBezTo>
                <a:cubicBezTo>
                  <a:pt x="276058" y="247650"/>
                  <a:pt x="273416" y="247650"/>
                  <a:pt x="272096" y="247650"/>
                </a:cubicBezTo>
                <a:cubicBezTo>
                  <a:pt x="272096" y="247650"/>
                  <a:pt x="272096" y="247650"/>
                  <a:pt x="66042" y="247650"/>
                </a:cubicBezTo>
                <a:cubicBezTo>
                  <a:pt x="64722" y="247650"/>
                  <a:pt x="62080" y="247650"/>
                  <a:pt x="60759" y="245015"/>
                </a:cubicBezTo>
                <a:cubicBezTo>
                  <a:pt x="60759" y="245015"/>
                  <a:pt x="60759" y="245015"/>
                  <a:pt x="43588" y="229208"/>
                </a:cubicBezTo>
                <a:cubicBezTo>
                  <a:pt x="42267" y="226573"/>
                  <a:pt x="40946" y="225256"/>
                  <a:pt x="40946" y="222622"/>
                </a:cubicBezTo>
                <a:cubicBezTo>
                  <a:pt x="40946" y="222622"/>
                  <a:pt x="40946" y="222622"/>
                  <a:pt x="40946" y="77720"/>
                </a:cubicBezTo>
                <a:cubicBezTo>
                  <a:pt x="40946" y="76403"/>
                  <a:pt x="42267" y="73768"/>
                  <a:pt x="43588" y="72451"/>
                </a:cubicBezTo>
                <a:cubicBezTo>
                  <a:pt x="43588" y="72451"/>
                  <a:pt x="43588" y="72451"/>
                  <a:pt x="60759" y="55326"/>
                </a:cubicBezTo>
                <a:cubicBezTo>
                  <a:pt x="62080" y="54009"/>
                  <a:pt x="64722" y="52692"/>
                  <a:pt x="66042" y="52692"/>
                </a:cubicBezTo>
                <a:cubicBezTo>
                  <a:pt x="66042" y="52692"/>
                  <a:pt x="66042" y="52692"/>
                  <a:pt x="146614" y="52692"/>
                </a:cubicBezTo>
                <a:cubicBezTo>
                  <a:pt x="146614" y="52692"/>
                  <a:pt x="146614" y="52692"/>
                  <a:pt x="146614" y="27663"/>
                </a:cubicBezTo>
                <a:cubicBezTo>
                  <a:pt x="146614" y="27663"/>
                  <a:pt x="146614" y="27663"/>
                  <a:pt x="9246" y="27663"/>
                </a:cubicBezTo>
                <a:cubicBezTo>
                  <a:pt x="3962" y="27663"/>
                  <a:pt x="0" y="23711"/>
                  <a:pt x="0" y="18442"/>
                </a:cubicBezTo>
                <a:cubicBezTo>
                  <a:pt x="0" y="14490"/>
                  <a:pt x="3962" y="10538"/>
                  <a:pt x="9246" y="10538"/>
                </a:cubicBezTo>
                <a:cubicBezTo>
                  <a:pt x="9246" y="10538"/>
                  <a:pt x="9246" y="10538"/>
                  <a:pt x="120197" y="10538"/>
                </a:cubicBezTo>
                <a:cubicBezTo>
                  <a:pt x="120197" y="9221"/>
                  <a:pt x="120197" y="9221"/>
                  <a:pt x="120197" y="7904"/>
                </a:cubicBezTo>
                <a:cubicBezTo>
                  <a:pt x="120197" y="3952"/>
                  <a:pt x="124160" y="0"/>
                  <a:pt x="128122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01FB3B20-2ABE-42A3-83ED-AE3FD4D2942A}"/>
              </a:ext>
            </a:extLst>
          </p:cNvPr>
          <p:cNvSpPr/>
          <p:nvPr/>
        </p:nvSpPr>
        <p:spPr bwMode="auto">
          <a:xfrm>
            <a:off x="6858958" y="2943417"/>
            <a:ext cx="292564" cy="242884"/>
          </a:xfrm>
          <a:custGeom>
            <a:avLst/>
            <a:gdLst>
              <a:gd name="connsiteX0" fmla="*/ 169724 w 336550"/>
              <a:gd name="connsiteY0" fmla="*/ 69850 h 279400"/>
              <a:gd name="connsiteX1" fmla="*/ 173659 w 336550"/>
              <a:gd name="connsiteY1" fmla="*/ 71161 h 279400"/>
              <a:gd name="connsiteX2" fmla="*/ 193330 w 336550"/>
              <a:gd name="connsiteY2" fmla="*/ 114417 h 279400"/>
              <a:gd name="connsiteX3" fmla="*/ 240541 w 336550"/>
              <a:gd name="connsiteY3" fmla="*/ 120971 h 279400"/>
              <a:gd name="connsiteX4" fmla="*/ 244475 w 336550"/>
              <a:gd name="connsiteY4" fmla="*/ 123592 h 279400"/>
              <a:gd name="connsiteX5" fmla="*/ 243164 w 336550"/>
              <a:gd name="connsiteY5" fmla="*/ 127524 h 279400"/>
              <a:gd name="connsiteX6" fmla="*/ 209067 w 336550"/>
              <a:gd name="connsiteY6" fmla="*/ 160294 h 279400"/>
              <a:gd name="connsiteX7" fmla="*/ 216935 w 336550"/>
              <a:gd name="connsiteY7" fmla="*/ 207482 h 279400"/>
              <a:gd name="connsiteX8" fmla="*/ 215624 w 336550"/>
              <a:gd name="connsiteY8" fmla="*/ 211414 h 279400"/>
              <a:gd name="connsiteX9" fmla="*/ 213001 w 336550"/>
              <a:gd name="connsiteY9" fmla="*/ 211414 h 279400"/>
              <a:gd name="connsiteX10" fmla="*/ 210378 w 336550"/>
              <a:gd name="connsiteY10" fmla="*/ 211414 h 279400"/>
              <a:gd name="connsiteX11" fmla="*/ 169724 w 336550"/>
              <a:gd name="connsiteY11" fmla="*/ 189131 h 279400"/>
              <a:gd name="connsiteX12" fmla="*/ 127759 w 336550"/>
              <a:gd name="connsiteY12" fmla="*/ 211414 h 279400"/>
              <a:gd name="connsiteX13" fmla="*/ 123825 w 336550"/>
              <a:gd name="connsiteY13" fmla="*/ 211414 h 279400"/>
              <a:gd name="connsiteX14" fmla="*/ 121202 w 336550"/>
              <a:gd name="connsiteY14" fmla="*/ 207482 h 279400"/>
              <a:gd name="connsiteX15" fmla="*/ 129071 w 336550"/>
              <a:gd name="connsiteY15" fmla="*/ 160294 h 279400"/>
              <a:gd name="connsiteX16" fmla="*/ 96285 w 336550"/>
              <a:gd name="connsiteY16" fmla="*/ 127524 h 279400"/>
              <a:gd name="connsiteX17" fmla="*/ 94974 w 336550"/>
              <a:gd name="connsiteY17" fmla="*/ 123592 h 279400"/>
              <a:gd name="connsiteX18" fmla="*/ 97597 w 336550"/>
              <a:gd name="connsiteY18" fmla="*/ 120971 h 279400"/>
              <a:gd name="connsiteX19" fmla="*/ 144808 w 336550"/>
              <a:gd name="connsiteY19" fmla="*/ 114417 h 279400"/>
              <a:gd name="connsiteX20" fmla="*/ 165790 w 336550"/>
              <a:gd name="connsiteY20" fmla="*/ 71161 h 279400"/>
              <a:gd name="connsiteX21" fmla="*/ 169724 w 336550"/>
              <a:gd name="connsiteY21" fmla="*/ 69850 h 279400"/>
              <a:gd name="connsiteX22" fmla="*/ 231701 w 336550"/>
              <a:gd name="connsiteY22" fmla="*/ 0 h 279400"/>
              <a:gd name="connsiteX23" fmla="*/ 234322 w 336550"/>
              <a:gd name="connsiteY23" fmla="*/ 0 h 279400"/>
              <a:gd name="connsiteX24" fmla="*/ 238254 w 336550"/>
              <a:gd name="connsiteY24" fmla="*/ 2636 h 279400"/>
              <a:gd name="connsiteX25" fmla="*/ 246118 w 336550"/>
              <a:gd name="connsiteY25" fmla="*/ 5272 h 279400"/>
              <a:gd name="connsiteX26" fmla="*/ 257913 w 336550"/>
              <a:gd name="connsiteY26" fmla="*/ 14497 h 279400"/>
              <a:gd name="connsiteX27" fmla="*/ 260535 w 336550"/>
              <a:gd name="connsiteY27" fmla="*/ 23723 h 279400"/>
              <a:gd name="connsiteX28" fmla="*/ 274951 w 336550"/>
              <a:gd name="connsiteY28" fmla="*/ 38220 h 279400"/>
              <a:gd name="connsiteX29" fmla="*/ 268398 w 336550"/>
              <a:gd name="connsiteY29" fmla="*/ 21087 h 279400"/>
              <a:gd name="connsiteX30" fmla="*/ 268398 w 336550"/>
              <a:gd name="connsiteY30" fmla="*/ 3954 h 279400"/>
              <a:gd name="connsiteX31" fmla="*/ 268398 w 336550"/>
              <a:gd name="connsiteY31" fmla="*/ 2636 h 279400"/>
              <a:gd name="connsiteX32" fmla="*/ 268398 w 336550"/>
              <a:gd name="connsiteY32" fmla="*/ 1318 h 279400"/>
              <a:gd name="connsiteX33" fmla="*/ 269709 w 336550"/>
              <a:gd name="connsiteY33" fmla="*/ 1318 h 279400"/>
              <a:gd name="connsiteX34" fmla="*/ 271019 w 336550"/>
              <a:gd name="connsiteY34" fmla="*/ 2636 h 279400"/>
              <a:gd name="connsiteX35" fmla="*/ 273641 w 336550"/>
              <a:gd name="connsiteY35" fmla="*/ 5272 h 279400"/>
              <a:gd name="connsiteX36" fmla="*/ 285436 w 336550"/>
              <a:gd name="connsiteY36" fmla="*/ 30312 h 279400"/>
              <a:gd name="connsiteX37" fmla="*/ 284126 w 336550"/>
              <a:gd name="connsiteY37" fmla="*/ 40856 h 279400"/>
              <a:gd name="connsiteX38" fmla="*/ 282815 w 336550"/>
              <a:gd name="connsiteY38" fmla="*/ 43491 h 279400"/>
              <a:gd name="connsiteX39" fmla="*/ 281504 w 336550"/>
              <a:gd name="connsiteY39" fmla="*/ 44809 h 279400"/>
              <a:gd name="connsiteX40" fmla="*/ 282815 w 336550"/>
              <a:gd name="connsiteY40" fmla="*/ 48763 h 279400"/>
              <a:gd name="connsiteX41" fmla="*/ 293300 w 336550"/>
              <a:gd name="connsiteY41" fmla="*/ 65896 h 279400"/>
              <a:gd name="connsiteX42" fmla="*/ 290679 w 336550"/>
              <a:gd name="connsiteY42" fmla="*/ 50081 h 279400"/>
              <a:gd name="connsiteX43" fmla="*/ 295921 w 336550"/>
              <a:gd name="connsiteY43" fmla="*/ 28994 h 279400"/>
              <a:gd name="connsiteX44" fmla="*/ 297232 w 336550"/>
              <a:gd name="connsiteY44" fmla="*/ 28994 h 279400"/>
              <a:gd name="connsiteX45" fmla="*/ 297232 w 336550"/>
              <a:gd name="connsiteY45" fmla="*/ 30312 h 279400"/>
              <a:gd name="connsiteX46" fmla="*/ 298542 w 336550"/>
              <a:gd name="connsiteY46" fmla="*/ 30312 h 279400"/>
              <a:gd name="connsiteX47" fmla="*/ 303785 w 336550"/>
              <a:gd name="connsiteY47" fmla="*/ 43491 h 279400"/>
              <a:gd name="connsiteX48" fmla="*/ 306406 w 336550"/>
              <a:gd name="connsiteY48" fmla="*/ 60624 h 279400"/>
              <a:gd name="connsiteX49" fmla="*/ 303785 w 336550"/>
              <a:gd name="connsiteY49" fmla="*/ 71168 h 279400"/>
              <a:gd name="connsiteX50" fmla="*/ 301164 w 336550"/>
              <a:gd name="connsiteY50" fmla="*/ 73804 h 279400"/>
              <a:gd name="connsiteX51" fmla="*/ 299853 w 336550"/>
              <a:gd name="connsiteY51" fmla="*/ 75122 h 279400"/>
              <a:gd name="connsiteX52" fmla="*/ 299853 w 336550"/>
              <a:gd name="connsiteY52" fmla="*/ 76440 h 279400"/>
              <a:gd name="connsiteX53" fmla="*/ 299853 w 336550"/>
              <a:gd name="connsiteY53" fmla="*/ 79076 h 279400"/>
              <a:gd name="connsiteX54" fmla="*/ 299853 w 336550"/>
              <a:gd name="connsiteY54" fmla="*/ 80394 h 279400"/>
              <a:gd name="connsiteX55" fmla="*/ 305095 w 336550"/>
              <a:gd name="connsiteY55" fmla="*/ 97527 h 279400"/>
              <a:gd name="connsiteX56" fmla="*/ 305095 w 336550"/>
              <a:gd name="connsiteY56" fmla="*/ 90937 h 279400"/>
              <a:gd name="connsiteX57" fmla="*/ 314270 w 336550"/>
              <a:gd name="connsiteY57" fmla="*/ 64578 h 279400"/>
              <a:gd name="connsiteX58" fmla="*/ 315580 w 336550"/>
              <a:gd name="connsiteY58" fmla="*/ 61942 h 279400"/>
              <a:gd name="connsiteX59" fmla="*/ 316891 w 336550"/>
              <a:gd name="connsiteY59" fmla="*/ 61942 h 279400"/>
              <a:gd name="connsiteX60" fmla="*/ 318202 w 336550"/>
              <a:gd name="connsiteY60" fmla="*/ 63260 h 279400"/>
              <a:gd name="connsiteX61" fmla="*/ 318202 w 336550"/>
              <a:gd name="connsiteY61" fmla="*/ 64578 h 279400"/>
              <a:gd name="connsiteX62" fmla="*/ 320823 w 336550"/>
              <a:gd name="connsiteY62" fmla="*/ 80394 h 279400"/>
              <a:gd name="connsiteX63" fmla="*/ 319512 w 336550"/>
              <a:gd name="connsiteY63" fmla="*/ 97527 h 279400"/>
              <a:gd name="connsiteX64" fmla="*/ 312959 w 336550"/>
              <a:gd name="connsiteY64" fmla="*/ 106752 h 279400"/>
              <a:gd name="connsiteX65" fmla="*/ 310338 w 336550"/>
              <a:gd name="connsiteY65" fmla="*/ 110706 h 279400"/>
              <a:gd name="connsiteX66" fmla="*/ 310338 w 336550"/>
              <a:gd name="connsiteY66" fmla="*/ 112024 h 279400"/>
              <a:gd name="connsiteX67" fmla="*/ 310338 w 336550"/>
              <a:gd name="connsiteY67" fmla="*/ 117295 h 279400"/>
              <a:gd name="connsiteX68" fmla="*/ 310338 w 336550"/>
              <a:gd name="connsiteY68" fmla="*/ 119931 h 279400"/>
              <a:gd name="connsiteX69" fmla="*/ 311649 w 336550"/>
              <a:gd name="connsiteY69" fmla="*/ 130475 h 279400"/>
              <a:gd name="connsiteX70" fmla="*/ 311649 w 336550"/>
              <a:gd name="connsiteY70" fmla="*/ 133111 h 279400"/>
              <a:gd name="connsiteX71" fmla="*/ 319512 w 336550"/>
              <a:gd name="connsiteY71" fmla="*/ 112024 h 279400"/>
              <a:gd name="connsiteX72" fmla="*/ 328687 w 336550"/>
              <a:gd name="connsiteY72" fmla="*/ 101480 h 279400"/>
              <a:gd name="connsiteX73" fmla="*/ 329997 w 336550"/>
              <a:gd name="connsiteY73" fmla="*/ 101480 h 279400"/>
              <a:gd name="connsiteX74" fmla="*/ 329997 w 336550"/>
              <a:gd name="connsiteY74" fmla="*/ 100162 h 279400"/>
              <a:gd name="connsiteX75" fmla="*/ 331308 w 336550"/>
              <a:gd name="connsiteY75" fmla="*/ 100162 h 279400"/>
              <a:gd name="connsiteX76" fmla="*/ 331308 w 336550"/>
              <a:gd name="connsiteY76" fmla="*/ 101480 h 279400"/>
              <a:gd name="connsiteX77" fmla="*/ 331308 w 336550"/>
              <a:gd name="connsiteY77" fmla="*/ 102798 h 279400"/>
              <a:gd name="connsiteX78" fmla="*/ 331308 w 336550"/>
              <a:gd name="connsiteY78" fmla="*/ 105434 h 279400"/>
              <a:gd name="connsiteX79" fmla="*/ 324755 w 336550"/>
              <a:gd name="connsiteY79" fmla="*/ 135746 h 279400"/>
              <a:gd name="connsiteX80" fmla="*/ 320823 w 336550"/>
              <a:gd name="connsiteY80" fmla="*/ 142336 h 279400"/>
              <a:gd name="connsiteX81" fmla="*/ 314270 w 336550"/>
              <a:gd name="connsiteY81" fmla="*/ 144972 h 279400"/>
              <a:gd name="connsiteX82" fmla="*/ 312959 w 336550"/>
              <a:gd name="connsiteY82" fmla="*/ 146290 h 279400"/>
              <a:gd name="connsiteX83" fmla="*/ 311649 w 336550"/>
              <a:gd name="connsiteY83" fmla="*/ 148926 h 279400"/>
              <a:gd name="connsiteX84" fmla="*/ 311649 w 336550"/>
              <a:gd name="connsiteY84" fmla="*/ 151561 h 279400"/>
              <a:gd name="connsiteX85" fmla="*/ 311649 w 336550"/>
              <a:gd name="connsiteY85" fmla="*/ 152879 h 279400"/>
              <a:gd name="connsiteX86" fmla="*/ 310338 w 336550"/>
              <a:gd name="connsiteY86" fmla="*/ 171330 h 279400"/>
              <a:gd name="connsiteX87" fmla="*/ 312959 w 336550"/>
              <a:gd name="connsiteY87" fmla="*/ 164741 h 279400"/>
              <a:gd name="connsiteX88" fmla="*/ 333929 w 336550"/>
              <a:gd name="connsiteY88" fmla="*/ 146290 h 279400"/>
              <a:gd name="connsiteX89" fmla="*/ 335240 w 336550"/>
              <a:gd name="connsiteY89" fmla="*/ 146290 h 279400"/>
              <a:gd name="connsiteX90" fmla="*/ 336550 w 336550"/>
              <a:gd name="connsiteY90" fmla="*/ 146290 h 279400"/>
              <a:gd name="connsiteX91" fmla="*/ 336550 w 336550"/>
              <a:gd name="connsiteY91" fmla="*/ 148926 h 279400"/>
              <a:gd name="connsiteX92" fmla="*/ 336550 w 336550"/>
              <a:gd name="connsiteY92" fmla="*/ 151561 h 279400"/>
              <a:gd name="connsiteX93" fmla="*/ 322133 w 336550"/>
              <a:gd name="connsiteY93" fmla="*/ 177920 h 279400"/>
              <a:gd name="connsiteX94" fmla="*/ 314270 w 336550"/>
              <a:gd name="connsiteY94" fmla="*/ 183192 h 279400"/>
              <a:gd name="connsiteX95" fmla="*/ 310338 w 336550"/>
              <a:gd name="connsiteY95" fmla="*/ 183192 h 279400"/>
              <a:gd name="connsiteX96" fmla="*/ 309027 w 336550"/>
              <a:gd name="connsiteY96" fmla="*/ 183192 h 279400"/>
              <a:gd name="connsiteX97" fmla="*/ 306406 w 336550"/>
              <a:gd name="connsiteY97" fmla="*/ 185827 h 279400"/>
              <a:gd name="connsiteX98" fmla="*/ 298542 w 336550"/>
              <a:gd name="connsiteY98" fmla="*/ 209550 h 279400"/>
              <a:gd name="connsiteX99" fmla="*/ 303785 w 336550"/>
              <a:gd name="connsiteY99" fmla="*/ 202961 h 279400"/>
              <a:gd name="connsiteX100" fmla="*/ 328687 w 336550"/>
              <a:gd name="connsiteY100" fmla="*/ 195053 h 279400"/>
              <a:gd name="connsiteX101" fmla="*/ 329997 w 336550"/>
              <a:gd name="connsiteY101" fmla="*/ 196371 h 279400"/>
              <a:gd name="connsiteX102" fmla="*/ 328687 w 336550"/>
              <a:gd name="connsiteY102" fmla="*/ 196371 h 279400"/>
              <a:gd name="connsiteX103" fmla="*/ 328687 w 336550"/>
              <a:gd name="connsiteY103" fmla="*/ 200325 h 279400"/>
              <a:gd name="connsiteX104" fmla="*/ 319512 w 336550"/>
              <a:gd name="connsiteY104" fmla="*/ 212186 h 279400"/>
              <a:gd name="connsiteX105" fmla="*/ 310338 w 336550"/>
              <a:gd name="connsiteY105" fmla="*/ 220094 h 279400"/>
              <a:gd name="connsiteX106" fmla="*/ 297232 w 336550"/>
              <a:gd name="connsiteY106" fmla="*/ 221411 h 279400"/>
              <a:gd name="connsiteX107" fmla="*/ 294611 w 336550"/>
              <a:gd name="connsiteY107" fmla="*/ 221411 h 279400"/>
              <a:gd name="connsiteX108" fmla="*/ 293300 w 336550"/>
              <a:gd name="connsiteY108" fmla="*/ 221411 h 279400"/>
              <a:gd name="connsiteX109" fmla="*/ 291989 w 336550"/>
              <a:gd name="connsiteY109" fmla="*/ 222729 h 279400"/>
              <a:gd name="connsiteX110" fmla="*/ 290679 w 336550"/>
              <a:gd name="connsiteY110" fmla="*/ 222729 h 279400"/>
              <a:gd name="connsiteX111" fmla="*/ 278883 w 336550"/>
              <a:gd name="connsiteY111" fmla="*/ 239862 h 279400"/>
              <a:gd name="connsiteX112" fmla="*/ 286747 w 336550"/>
              <a:gd name="connsiteY112" fmla="*/ 235909 h 279400"/>
              <a:gd name="connsiteX113" fmla="*/ 310338 w 336550"/>
              <a:gd name="connsiteY113" fmla="*/ 237227 h 279400"/>
              <a:gd name="connsiteX114" fmla="*/ 312959 w 336550"/>
              <a:gd name="connsiteY114" fmla="*/ 238544 h 279400"/>
              <a:gd name="connsiteX115" fmla="*/ 312959 w 336550"/>
              <a:gd name="connsiteY115" fmla="*/ 239862 h 279400"/>
              <a:gd name="connsiteX116" fmla="*/ 310338 w 336550"/>
              <a:gd name="connsiteY116" fmla="*/ 242498 h 279400"/>
              <a:gd name="connsiteX117" fmla="*/ 299853 w 336550"/>
              <a:gd name="connsiteY117" fmla="*/ 250406 h 279400"/>
              <a:gd name="connsiteX118" fmla="*/ 284126 w 336550"/>
              <a:gd name="connsiteY118" fmla="*/ 254360 h 279400"/>
              <a:gd name="connsiteX119" fmla="*/ 282815 w 336550"/>
              <a:gd name="connsiteY119" fmla="*/ 254360 h 279400"/>
              <a:gd name="connsiteX120" fmla="*/ 272330 w 336550"/>
              <a:gd name="connsiteY120" fmla="*/ 250406 h 279400"/>
              <a:gd name="connsiteX121" fmla="*/ 268398 w 336550"/>
              <a:gd name="connsiteY121" fmla="*/ 250406 h 279400"/>
              <a:gd name="connsiteX122" fmla="*/ 252671 w 336550"/>
              <a:gd name="connsiteY122" fmla="*/ 262267 h 279400"/>
              <a:gd name="connsiteX123" fmla="*/ 255292 w 336550"/>
              <a:gd name="connsiteY123" fmla="*/ 260949 h 279400"/>
              <a:gd name="connsiteX124" fmla="*/ 273641 w 336550"/>
              <a:gd name="connsiteY124" fmla="*/ 263585 h 279400"/>
              <a:gd name="connsiteX125" fmla="*/ 285436 w 336550"/>
              <a:gd name="connsiteY125" fmla="*/ 271493 h 279400"/>
              <a:gd name="connsiteX126" fmla="*/ 281504 w 336550"/>
              <a:gd name="connsiteY126" fmla="*/ 275446 h 279400"/>
              <a:gd name="connsiteX127" fmla="*/ 268398 w 336550"/>
              <a:gd name="connsiteY127" fmla="*/ 279400 h 279400"/>
              <a:gd name="connsiteX128" fmla="*/ 264466 w 336550"/>
              <a:gd name="connsiteY128" fmla="*/ 279400 h 279400"/>
              <a:gd name="connsiteX129" fmla="*/ 259224 w 336550"/>
              <a:gd name="connsiteY129" fmla="*/ 279400 h 279400"/>
              <a:gd name="connsiteX130" fmla="*/ 255292 w 336550"/>
              <a:gd name="connsiteY130" fmla="*/ 278082 h 279400"/>
              <a:gd name="connsiteX131" fmla="*/ 243496 w 336550"/>
              <a:gd name="connsiteY131" fmla="*/ 268857 h 279400"/>
              <a:gd name="connsiteX132" fmla="*/ 242186 w 336550"/>
              <a:gd name="connsiteY132" fmla="*/ 268857 h 279400"/>
              <a:gd name="connsiteX133" fmla="*/ 239565 w 336550"/>
              <a:gd name="connsiteY133" fmla="*/ 268857 h 279400"/>
              <a:gd name="connsiteX134" fmla="*/ 226458 w 336550"/>
              <a:gd name="connsiteY134" fmla="*/ 272811 h 279400"/>
              <a:gd name="connsiteX135" fmla="*/ 225148 w 336550"/>
              <a:gd name="connsiteY135" fmla="*/ 272811 h 279400"/>
              <a:gd name="connsiteX136" fmla="*/ 223837 w 336550"/>
              <a:gd name="connsiteY136" fmla="*/ 270175 h 279400"/>
              <a:gd name="connsiteX137" fmla="*/ 223837 w 336550"/>
              <a:gd name="connsiteY137" fmla="*/ 268857 h 279400"/>
              <a:gd name="connsiteX138" fmla="*/ 240875 w 336550"/>
              <a:gd name="connsiteY138" fmla="*/ 263585 h 279400"/>
              <a:gd name="connsiteX139" fmla="*/ 240875 w 336550"/>
              <a:gd name="connsiteY139" fmla="*/ 262267 h 279400"/>
              <a:gd name="connsiteX140" fmla="*/ 240875 w 336550"/>
              <a:gd name="connsiteY140" fmla="*/ 256995 h 279400"/>
              <a:gd name="connsiteX141" fmla="*/ 260535 w 336550"/>
              <a:gd name="connsiteY141" fmla="*/ 224047 h 279400"/>
              <a:gd name="connsiteX142" fmla="*/ 260535 w 336550"/>
              <a:gd name="connsiteY142" fmla="*/ 222729 h 279400"/>
              <a:gd name="connsiteX143" fmla="*/ 261845 w 336550"/>
              <a:gd name="connsiteY143" fmla="*/ 222729 h 279400"/>
              <a:gd name="connsiteX144" fmla="*/ 261845 w 336550"/>
              <a:gd name="connsiteY144" fmla="*/ 224047 h 279400"/>
              <a:gd name="connsiteX145" fmla="*/ 261845 w 336550"/>
              <a:gd name="connsiteY145" fmla="*/ 225365 h 279400"/>
              <a:gd name="connsiteX146" fmla="*/ 261845 w 336550"/>
              <a:gd name="connsiteY146" fmla="*/ 231955 h 279400"/>
              <a:gd name="connsiteX147" fmla="*/ 257913 w 336550"/>
              <a:gd name="connsiteY147" fmla="*/ 246452 h 279400"/>
              <a:gd name="connsiteX148" fmla="*/ 251360 w 336550"/>
              <a:gd name="connsiteY148" fmla="*/ 258313 h 279400"/>
              <a:gd name="connsiteX149" fmla="*/ 269709 w 336550"/>
              <a:gd name="connsiteY149" fmla="*/ 243816 h 279400"/>
              <a:gd name="connsiteX150" fmla="*/ 269709 w 336550"/>
              <a:gd name="connsiteY150" fmla="*/ 239862 h 279400"/>
              <a:gd name="connsiteX151" fmla="*/ 267088 w 336550"/>
              <a:gd name="connsiteY151" fmla="*/ 218776 h 279400"/>
              <a:gd name="connsiteX152" fmla="*/ 277573 w 336550"/>
              <a:gd name="connsiteY152" fmla="*/ 196371 h 279400"/>
              <a:gd name="connsiteX153" fmla="*/ 278883 w 336550"/>
              <a:gd name="connsiteY153" fmla="*/ 196371 h 279400"/>
              <a:gd name="connsiteX154" fmla="*/ 280194 w 336550"/>
              <a:gd name="connsiteY154" fmla="*/ 196371 h 279400"/>
              <a:gd name="connsiteX155" fmla="*/ 280194 w 336550"/>
              <a:gd name="connsiteY155" fmla="*/ 197689 h 279400"/>
              <a:gd name="connsiteX156" fmla="*/ 280194 w 336550"/>
              <a:gd name="connsiteY156" fmla="*/ 200325 h 279400"/>
              <a:gd name="connsiteX157" fmla="*/ 280194 w 336550"/>
              <a:gd name="connsiteY157" fmla="*/ 205596 h 279400"/>
              <a:gd name="connsiteX158" fmla="*/ 281504 w 336550"/>
              <a:gd name="connsiteY158" fmla="*/ 217458 h 279400"/>
              <a:gd name="connsiteX159" fmla="*/ 278883 w 336550"/>
              <a:gd name="connsiteY159" fmla="*/ 233273 h 279400"/>
              <a:gd name="connsiteX160" fmla="*/ 289368 w 336550"/>
              <a:gd name="connsiteY160" fmla="*/ 217458 h 279400"/>
              <a:gd name="connsiteX161" fmla="*/ 290679 w 336550"/>
              <a:gd name="connsiteY161" fmla="*/ 216140 h 279400"/>
              <a:gd name="connsiteX162" fmla="*/ 286747 w 336550"/>
              <a:gd name="connsiteY162" fmla="*/ 209550 h 279400"/>
              <a:gd name="connsiteX163" fmla="*/ 282815 w 336550"/>
              <a:gd name="connsiteY163" fmla="*/ 195053 h 279400"/>
              <a:gd name="connsiteX164" fmla="*/ 286747 w 336550"/>
              <a:gd name="connsiteY164" fmla="*/ 168694 h 279400"/>
              <a:gd name="connsiteX165" fmla="*/ 286747 w 336550"/>
              <a:gd name="connsiteY165" fmla="*/ 167377 h 279400"/>
              <a:gd name="connsiteX166" fmla="*/ 288057 w 336550"/>
              <a:gd name="connsiteY166" fmla="*/ 166059 h 279400"/>
              <a:gd name="connsiteX167" fmla="*/ 288057 w 336550"/>
              <a:gd name="connsiteY167" fmla="*/ 167377 h 279400"/>
              <a:gd name="connsiteX168" fmla="*/ 290679 w 336550"/>
              <a:gd name="connsiteY168" fmla="*/ 173966 h 279400"/>
              <a:gd name="connsiteX169" fmla="*/ 291989 w 336550"/>
              <a:gd name="connsiteY169" fmla="*/ 175284 h 279400"/>
              <a:gd name="connsiteX170" fmla="*/ 297232 w 336550"/>
              <a:gd name="connsiteY170" fmla="*/ 191099 h 279400"/>
              <a:gd name="connsiteX171" fmla="*/ 297232 w 336550"/>
              <a:gd name="connsiteY171" fmla="*/ 202961 h 279400"/>
              <a:gd name="connsiteX172" fmla="*/ 303785 w 336550"/>
              <a:gd name="connsiteY172" fmla="*/ 180556 h 279400"/>
              <a:gd name="connsiteX173" fmla="*/ 303785 w 336550"/>
              <a:gd name="connsiteY173" fmla="*/ 179238 h 279400"/>
              <a:gd name="connsiteX174" fmla="*/ 299853 w 336550"/>
              <a:gd name="connsiteY174" fmla="*/ 173966 h 279400"/>
              <a:gd name="connsiteX175" fmla="*/ 290679 w 336550"/>
              <a:gd name="connsiteY175" fmla="*/ 162105 h 279400"/>
              <a:gd name="connsiteX176" fmla="*/ 288057 w 336550"/>
              <a:gd name="connsiteY176" fmla="*/ 134428 h 279400"/>
              <a:gd name="connsiteX177" fmla="*/ 288057 w 336550"/>
              <a:gd name="connsiteY177" fmla="*/ 133111 h 279400"/>
              <a:gd name="connsiteX178" fmla="*/ 289368 w 336550"/>
              <a:gd name="connsiteY178" fmla="*/ 133111 h 279400"/>
              <a:gd name="connsiteX179" fmla="*/ 291989 w 336550"/>
              <a:gd name="connsiteY179" fmla="*/ 137064 h 279400"/>
              <a:gd name="connsiteX180" fmla="*/ 299853 w 336550"/>
              <a:gd name="connsiteY180" fmla="*/ 147608 h 279400"/>
              <a:gd name="connsiteX181" fmla="*/ 306406 w 336550"/>
              <a:gd name="connsiteY181" fmla="*/ 159469 h 279400"/>
              <a:gd name="connsiteX182" fmla="*/ 307717 w 336550"/>
              <a:gd name="connsiteY182" fmla="*/ 164741 h 279400"/>
              <a:gd name="connsiteX183" fmla="*/ 309027 w 336550"/>
              <a:gd name="connsiteY183" fmla="*/ 144972 h 279400"/>
              <a:gd name="connsiteX184" fmla="*/ 307717 w 336550"/>
              <a:gd name="connsiteY184" fmla="*/ 141018 h 279400"/>
              <a:gd name="connsiteX185" fmla="*/ 303785 w 336550"/>
              <a:gd name="connsiteY185" fmla="*/ 138382 h 279400"/>
              <a:gd name="connsiteX186" fmla="*/ 291989 w 336550"/>
              <a:gd name="connsiteY186" fmla="*/ 127839 h 279400"/>
              <a:gd name="connsiteX187" fmla="*/ 284126 w 336550"/>
              <a:gd name="connsiteY187" fmla="*/ 106752 h 279400"/>
              <a:gd name="connsiteX188" fmla="*/ 284126 w 336550"/>
              <a:gd name="connsiteY188" fmla="*/ 104116 h 279400"/>
              <a:gd name="connsiteX189" fmla="*/ 284126 w 336550"/>
              <a:gd name="connsiteY189" fmla="*/ 102798 h 279400"/>
              <a:gd name="connsiteX190" fmla="*/ 284126 w 336550"/>
              <a:gd name="connsiteY190" fmla="*/ 101480 h 279400"/>
              <a:gd name="connsiteX191" fmla="*/ 285436 w 336550"/>
              <a:gd name="connsiteY191" fmla="*/ 101480 h 279400"/>
              <a:gd name="connsiteX192" fmla="*/ 285436 w 336550"/>
              <a:gd name="connsiteY192" fmla="*/ 102798 h 279400"/>
              <a:gd name="connsiteX193" fmla="*/ 286747 w 336550"/>
              <a:gd name="connsiteY193" fmla="*/ 102798 h 279400"/>
              <a:gd name="connsiteX194" fmla="*/ 289368 w 336550"/>
              <a:gd name="connsiteY194" fmla="*/ 105434 h 279400"/>
              <a:gd name="connsiteX195" fmla="*/ 297232 w 336550"/>
              <a:gd name="connsiteY195" fmla="*/ 112024 h 279400"/>
              <a:gd name="connsiteX196" fmla="*/ 306406 w 336550"/>
              <a:gd name="connsiteY196" fmla="*/ 123885 h 279400"/>
              <a:gd name="connsiteX197" fmla="*/ 307717 w 336550"/>
              <a:gd name="connsiteY197" fmla="*/ 126521 h 279400"/>
              <a:gd name="connsiteX198" fmla="*/ 303785 w 336550"/>
              <a:gd name="connsiteY198" fmla="*/ 105434 h 279400"/>
              <a:gd name="connsiteX199" fmla="*/ 303785 w 336550"/>
              <a:gd name="connsiteY199" fmla="*/ 104116 h 279400"/>
              <a:gd name="connsiteX200" fmla="*/ 302474 w 336550"/>
              <a:gd name="connsiteY200" fmla="*/ 102798 h 279400"/>
              <a:gd name="connsiteX201" fmla="*/ 298542 w 336550"/>
              <a:gd name="connsiteY201" fmla="*/ 101480 h 279400"/>
              <a:gd name="connsiteX202" fmla="*/ 285436 w 336550"/>
              <a:gd name="connsiteY202" fmla="*/ 96209 h 279400"/>
              <a:gd name="connsiteX203" fmla="*/ 272330 w 336550"/>
              <a:gd name="connsiteY203" fmla="*/ 73804 h 279400"/>
              <a:gd name="connsiteX204" fmla="*/ 273641 w 336550"/>
              <a:gd name="connsiteY204" fmla="*/ 73804 h 279400"/>
              <a:gd name="connsiteX205" fmla="*/ 278883 w 336550"/>
              <a:gd name="connsiteY205" fmla="*/ 75122 h 279400"/>
              <a:gd name="connsiteX206" fmla="*/ 290679 w 336550"/>
              <a:gd name="connsiteY206" fmla="*/ 80394 h 279400"/>
              <a:gd name="connsiteX207" fmla="*/ 298542 w 336550"/>
              <a:gd name="connsiteY207" fmla="*/ 88301 h 279400"/>
              <a:gd name="connsiteX208" fmla="*/ 291989 w 336550"/>
              <a:gd name="connsiteY208" fmla="*/ 71168 h 279400"/>
              <a:gd name="connsiteX209" fmla="*/ 288057 w 336550"/>
              <a:gd name="connsiteY209" fmla="*/ 69850 h 279400"/>
              <a:gd name="connsiteX210" fmla="*/ 286747 w 336550"/>
              <a:gd name="connsiteY210" fmla="*/ 69850 h 279400"/>
              <a:gd name="connsiteX211" fmla="*/ 271019 w 336550"/>
              <a:gd name="connsiteY211" fmla="*/ 67214 h 279400"/>
              <a:gd name="connsiteX212" fmla="*/ 257913 w 336550"/>
              <a:gd name="connsiteY212" fmla="*/ 54035 h 279400"/>
              <a:gd name="connsiteX213" fmla="*/ 256603 w 336550"/>
              <a:gd name="connsiteY213" fmla="*/ 52717 h 279400"/>
              <a:gd name="connsiteX214" fmla="*/ 257913 w 336550"/>
              <a:gd name="connsiteY214" fmla="*/ 51399 h 279400"/>
              <a:gd name="connsiteX215" fmla="*/ 259224 w 336550"/>
              <a:gd name="connsiteY215" fmla="*/ 52717 h 279400"/>
              <a:gd name="connsiteX216" fmla="*/ 263156 w 336550"/>
              <a:gd name="connsiteY216" fmla="*/ 52717 h 279400"/>
              <a:gd name="connsiteX217" fmla="*/ 264466 w 336550"/>
              <a:gd name="connsiteY217" fmla="*/ 52717 h 279400"/>
              <a:gd name="connsiteX218" fmla="*/ 276262 w 336550"/>
              <a:gd name="connsiteY218" fmla="*/ 54035 h 279400"/>
              <a:gd name="connsiteX219" fmla="*/ 285436 w 336550"/>
              <a:gd name="connsiteY219" fmla="*/ 57989 h 279400"/>
              <a:gd name="connsiteX220" fmla="*/ 276262 w 336550"/>
              <a:gd name="connsiteY220" fmla="*/ 44809 h 279400"/>
              <a:gd name="connsiteX221" fmla="*/ 274951 w 336550"/>
              <a:gd name="connsiteY221" fmla="*/ 44809 h 279400"/>
              <a:gd name="connsiteX222" fmla="*/ 273641 w 336550"/>
              <a:gd name="connsiteY222" fmla="*/ 44809 h 279400"/>
              <a:gd name="connsiteX223" fmla="*/ 271019 w 336550"/>
              <a:gd name="connsiteY223" fmla="*/ 44809 h 279400"/>
              <a:gd name="connsiteX224" fmla="*/ 253981 w 336550"/>
              <a:gd name="connsiteY224" fmla="*/ 46127 h 279400"/>
              <a:gd name="connsiteX225" fmla="*/ 240875 w 336550"/>
              <a:gd name="connsiteY225" fmla="*/ 35584 h 279400"/>
              <a:gd name="connsiteX226" fmla="*/ 240875 w 336550"/>
              <a:gd name="connsiteY226" fmla="*/ 34266 h 279400"/>
              <a:gd name="connsiteX227" fmla="*/ 242186 w 336550"/>
              <a:gd name="connsiteY227" fmla="*/ 34266 h 279400"/>
              <a:gd name="connsiteX228" fmla="*/ 247428 w 336550"/>
              <a:gd name="connsiteY228" fmla="*/ 32948 h 279400"/>
              <a:gd name="connsiteX229" fmla="*/ 248739 w 336550"/>
              <a:gd name="connsiteY229" fmla="*/ 32948 h 279400"/>
              <a:gd name="connsiteX230" fmla="*/ 256603 w 336550"/>
              <a:gd name="connsiteY230" fmla="*/ 31630 h 279400"/>
              <a:gd name="connsiteX231" fmla="*/ 267088 w 336550"/>
              <a:gd name="connsiteY231" fmla="*/ 34266 h 279400"/>
              <a:gd name="connsiteX232" fmla="*/ 260535 w 336550"/>
              <a:gd name="connsiteY232" fmla="*/ 27676 h 279400"/>
              <a:gd name="connsiteX233" fmla="*/ 257913 w 336550"/>
              <a:gd name="connsiteY233" fmla="*/ 26358 h 279400"/>
              <a:gd name="connsiteX234" fmla="*/ 238254 w 336550"/>
              <a:gd name="connsiteY234" fmla="*/ 15815 h 279400"/>
              <a:gd name="connsiteX235" fmla="*/ 231701 w 336550"/>
              <a:gd name="connsiteY235" fmla="*/ 1318 h 279400"/>
              <a:gd name="connsiteX236" fmla="*/ 231701 w 336550"/>
              <a:gd name="connsiteY236" fmla="*/ 0 h 279400"/>
              <a:gd name="connsiteX237" fmla="*/ 105232 w 336550"/>
              <a:gd name="connsiteY237" fmla="*/ 0 h 279400"/>
              <a:gd name="connsiteX238" fmla="*/ 106564 w 336550"/>
              <a:gd name="connsiteY238" fmla="*/ 0 h 279400"/>
              <a:gd name="connsiteX239" fmla="*/ 107896 w 336550"/>
              <a:gd name="connsiteY239" fmla="*/ 1318 h 279400"/>
              <a:gd name="connsiteX240" fmla="*/ 99904 w 336550"/>
              <a:gd name="connsiteY240" fmla="*/ 15815 h 279400"/>
              <a:gd name="connsiteX241" fmla="*/ 79923 w 336550"/>
              <a:gd name="connsiteY241" fmla="*/ 26358 h 279400"/>
              <a:gd name="connsiteX242" fmla="*/ 77258 w 336550"/>
              <a:gd name="connsiteY242" fmla="*/ 27676 h 279400"/>
              <a:gd name="connsiteX243" fmla="*/ 70598 w 336550"/>
              <a:gd name="connsiteY243" fmla="*/ 34266 h 279400"/>
              <a:gd name="connsiteX244" fmla="*/ 82587 w 336550"/>
              <a:gd name="connsiteY244" fmla="*/ 31630 h 279400"/>
              <a:gd name="connsiteX245" fmla="*/ 89247 w 336550"/>
              <a:gd name="connsiteY245" fmla="*/ 32948 h 279400"/>
              <a:gd name="connsiteX246" fmla="*/ 91911 w 336550"/>
              <a:gd name="connsiteY246" fmla="*/ 32948 h 279400"/>
              <a:gd name="connsiteX247" fmla="*/ 95908 w 336550"/>
              <a:gd name="connsiteY247" fmla="*/ 34266 h 279400"/>
              <a:gd name="connsiteX248" fmla="*/ 98572 w 336550"/>
              <a:gd name="connsiteY248" fmla="*/ 34266 h 279400"/>
              <a:gd name="connsiteX249" fmla="*/ 98572 w 336550"/>
              <a:gd name="connsiteY249" fmla="*/ 35584 h 279400"/>
              <a:gd name="connsiteX250" fmla="*/ 97240 w 336550"/>
              <a:gd name="connsiteY250" fmla="*/ 35584 h 279400"/>
              <a:gd name="connsiteX251" fmla="*/ 83919 w 336550"/>
              <a:gd name="connsiteY251" fmla="*/ 46127 h 279400"/>
              <a:gd name="connsiteX252" fmla="*/ 66602 w 336550"/>
              <a:gd name="connsiteY252" fmla="*/ 44809 h 279400"/>
              <a:gd name="connsiteX253" fmla="*/ 63938 w 336550"/>
              <a:gd name="connsiteY253" fmla="*/ 44809 h 279400"/>
              <a:gd name="connsiteX254" fmla="*/ 62606 w 336550"/>
              <a:gd name="connsiteY254" fmla="*/ 44809 h 279400"/>
              <a:gd name="connsiteX255" fmla="*/ 61274 w 336550"/>
              <a:gd name="connsiteY255" fmla="*/ 44809 h 279400"/>
              <a:gd name="connsiteX256" fmla="*/ 51950 w 336550"/>
              <a:gd name="connsiteY256" fmla="*/ 57989 h 279400"/>
              <a:gd name="connsiteX257" fmla="*/ 62606 w 336550"/>
              <a:gd name="connsiteY257" fmla="*/ 54035 h 279400"/>
              <a:gd name="connsiteX258" fmla="*/ 73262 w 336550"/>
              <a:gd name="connsiteY258" fmla="*/ 52717 h 279400"/>
              <a:gd name="connsiteX259" fmla="*/ 74594 w 336550"/>
              <a:gd name="connsiteY259" fmla="*/ 52717 h 279400"/>
              <a:gd name="connsiteX260" fmla="*/ 78590 w 336550"/>
              <a:gd name="connsiteY260" fmla="*/ 52717 h 279400"/>
              <a:gd name="connsiteX261" fmla="*/ 79923 w 336550"/>
              <a:gd name="connsiteY261" fmla="*/ 51399 h 279400"/>
              <a:gd name="connsiteX262" fmla="*/ 81255 w 336550"/>
              <a:gd name="connsiteY262" fmla="*/ 52717 h 279400"/>
              <a:gd name="connsiteX263" fmla="*/ 81255 w 336550"/>
              <a:gd name="connsiteY263" fmla="*/ 54035 h 279400"/>
              <a:gd name="connsiteX264" fmla="*/ 66602 w 336550"/>
              <a:gd name="connsiteY264" fmla="*/ 67214 h 279400"/>
              <a:gd name="connsiteX265" fmla="*/ 51950 w 336550"/>
              <a:gd name="connsiteY265" fmla="*/ 69850 h 279400"/>
              <a:gd name="connsiteX266" fmla="*/ 49285 w 336550"/>
              <a:gd name="connsiteY266" fmla="*/ 69850 h 279400"/>
              <a:gd name="connsiteX267" fmla="*/ 45289 w 336550"/>
              <a:gd name="connsiteY267" fmla="*/ 71168 h 279400"/>
              <a:gd name="connsiteX268" fmla="*/ 38629 w 336550"/>
              <a:gd name="connsiteY268" fmla="*/ 88301 h 279400"/>
              <a:gd name="connsiteX269" fmla="*/ 47953 w 336550"/>
              <a:gd name="connsiteY269" fmla="*/ 80394 h 279400"/>
              <a:gd name="connsiteX270" fmla="*/ 59942 w 336550"/>
              <a:gd name="connsiteY270" fmla="*/ 76440 h 279400"/>
              <a:gd name="connsiteX271" fmla="*/ 65270 w 336550"/>
              <a:gd name="connsiteY271" fmla="*/ 73804 h 279400"/>
              <a:gd name="connsiteX272" fmla="*/ 51950 w 336550"/>
              <a:gd name="connsiteY272" fmla="*/ 96209 h 279400"/>
              <a:gd name="connsiteX273" fmla="*/ 39961 w 336550"/>
              <a:gd name="connsiteY273" fmla="*/ 101480 h 279400"/>
              <a:gd name="connsiteX274" fmla="*/ 34633 w 336550"/>
              <a:gd name="connsiteY274" fmla="*/ 102798 h 279400"/>
              <a:gd name="connsiteX275" fmla="*/ 34633 w 336550"/>
              <a:gd name="connsiteY275" fmla="*/ 104116 h 279400"/>
              <a:gd name="connsiteX276" fmla="*/ 33301 w 336550"/>
              <a:gd name="connsiteY276" fmla="*/ 105434 h 279400"/>
              <a:gd name="connsiteX277" fmla="*/ 29305 w 336550"/>
              <a:gd name="connsiteY277" fmla="*/ 126521 h 279400"/>
              <a:gd name="connsiteX278" fmla="*/ 30637 w 336550"/>
              <a:gd name="connsiteY278" fmla="*/ 123885 h 279400"/>
              <a:gd name="connsiteX279" fmla="*/ 39961 w 336550"/>
              <a:gd name="connsiteY279" fmla="*/ 112024 h 279400"/>
              <a:gd name="connsiteX280" fmla="*/ 47953 w 336550"/>
              <a:gd name="connsiteY280" fmla="*/ 105434 h 279400"/>
              <a:gd name="connsiteX281" fmla="*/ 51950 w 336550"/>
              <a:gd name="connsiteY281" fmla="*/ 102798 h 279400"/>
              <a:gd name="connsiteX282" fmla="*/ 53282 w 336550"/>
              <a:gd name="connsiteY282" fmla="*/ 101480 h 279400"/>
              <a:gd name="connsiteX283" fmla="*/ 54614 w 336550"/>
              <a:gd name="connsiteY283" fmla="*/ 102798 h 279400"/>
              <a:gd name="connsiteX284" fmla="*/ 54614 w 336550"/>
              <a:gd name="connsiteY284" fmla="*/ 104116 h 279400"/>
              <a:gd name="connsiteX285" fmla="*/ 54614 w 336550"/>
              <a:gd name="connsiteY285" fmla="*/ 106752 h 279400"/>
              <a:gd name="connsiteX286" fmla="*/ 46621 w 336550"/>
              <a:gd name="connsiteY286" fmla="*/ 127839 h 279400"/>
              <a:gd name="connsiteX287" fmla="*/ 33301 w 336550"/>
              <a:gd name="connsiteY287" fmla="*/ 138382 h 279400"/>
              <a:gd name="connsiteX288" fmla="*/ 30637 w 336550"/>
              <a:gd name="connsiteY288" fmla="*/ 141018 h 279400"/>
              <a:gd name="connsiteX289" fmla="*/ 29305 w 336550"/>
              <a:gd name="connsiteY289" fmla="*/ 144972 h 279400"/>
              <a:gd name="connsiteX290" fmla="*/ 30637 w 336550"/>
              <a:gd name="connsiteY290" fmla="*/ 164741 h 279400"/>
              <a:gd name="connsiteX291" fmla="*/ 31969 w 336550"/>
              <a:gd name="connsiteY291" fmla="*/ 159469 h 279400"/>
              <a:gd name="connsiteX292" fmla="*/ 37297 w 336550"/>
              <a:gd name="connsiteY292" fmla="*/ 147608 h 279400"/>
              <a:gd name="connsiteX293" fmla="*/ 45289 w 336550"/>
              <a:gd name="connsiteY293" fmla="*/ 137064 h 279400"/>
              <a:gd name="connsiteX294" fmla="*/ 47953 w 336550"/>
              <a:gd name="connsiteY294" fmla="*/ 133111 h 279400"/>
              <a:gd name="connsiteX295" fmla="*/ 49285 w 336550"/>
              <a:gd name="connsiteY295" fmla="*/ 133111 h 279400"/>
              <a:gd name="connsiteX296" fmla="*/ 50617 w 336550"/>
              <a:gd name="connsiteY296" fmla="*/ 133111 h 279400"/>
              <a:gd name="connsiteX297" fmla="*/ 50617 w 336550"/>
              <a:gd name="connsiteY297" fmla="*/ 134428 h 279400"/>
              <a:gd name="connsiteX298" fmla="*/ 46621 w 336550"/>
              <a:gd name="connsiteY298" fmla="*/ 162105 h 279400"/>
              <a:gd name="connsiteX299" fmla="*/ 38629 w 336550"/>
              <a:gd name="connsiteY299" fmla="*/ 173966 h 279400"/>
              <a:gd name="connsiteX300" fmla="*/ 33301 w 336550"/>
              <a:gd name="connsiteY300" fmla="*/ 179238 h 279400"/>
              <a:gd name="connsiteX301" fmla="*/ 33301 w 336550"/>
              <a:gd name="connsiteY301" fmla="*/ 180556 h 279400"/>
              <a:gd name="connsiteX302" fmla="*/ 41293 w 336550"/>
              <a:gd name="connsiteY302" fmla="*/ 202961 h 279400"/>
              <a:gd name="connsiteX303" fmla="*/ 41293 w 336550"/>
              <a:gd name="connsiteY303" fmla="*/ 191099 h 279400"/>
              <a:gd name="connsiteX304" fmla="*/ 46621 w 336550"/>
              <a:gd name="connsiteY304" fmla="*/ 175284 h 279400"/>
              <a:gd name="connsiteX305" fmla="*/ 46621 w 336550"/>
              <a:gd name="connsiteY305" fmla="*/ 173966 h 279400"/>
              <a:gd name="connsiteX306" fmla="*/ 49285 w 336550"/>
              <a:gd name="connsiteY306" fmla="*/ 167377 h 279400"/>
              <a:gd name="connsiteX307" fmla="*/ 50617 w 336550"/>
              <a:gd name="connsiteY307" fmla="*/ 166059 h 279400"/>
              <a:gd name="connsiteX308" fmla="*/ 50617 w 336550"/>
              <a:gd name="connsiteY308" fmla="*/ 167377 h 279400"/>
              <a:gd name="connsiteX309" fmla="*/ 51950 w 336550"/>
              <a:gd name="connsiteY309" fmla="*/ 167377 h 279400"/>
              <a:gd name="connsiteX310" fmla="*/ 51950 w 336550"/>
              <a:gd name="connsiteY310" fmla="*/ 168694 h 279400"/>
              <a:gd name="connsiteX311" fmla="*/ 55946 w 336550"/>
              <a:gd name="connsiteY311" fmla="*/ 195053 h 279400"/>
              <a:gd name="connsiteX312" fmla="*/ 50617 w 336550"/>
              <a:gd name="connsiteY312" fmla="*/ 209550 h 279400"/>
              <a:gd name="connsiteX313" fmla="*/ 47953 w 336550"/>
              <a:gd name="connsiteY313" fmla="*/ 216140 h 279400"/>
              <a:gd name="connsiteX314" fmla="*/ 47953 w 336550"/>
              <a:gd name="connsiteY314" fmla="*/ 217458 h 279400"/>
              <a:gd name="connsiteX315" fmla="*/ 58610 w 336550"/>
              <a:gd name="connsiteY315" fmla="*/ 233273 h 279400"/>
              <a:gd name="connsiteX316" fmla="*/ 55946 w 336550"/>
              <a:gd name="connsiteY316" fmla="*/ 217458 h 279400"/>
              <a:gd name="connsiteX317" fmla="*/ 57278 w 336550"/>
              <a:gd name="connsiteY317" fmla="*/ 205596 h 279400"/>
              <a:gd name="connsiteX318" fmla="*/ 57278 w 336550"/>
              <a:gd name="connsiteY318" fmla="*/ 200325 h 279400"/>
              <a:gd name="connsiteX319" fmla="*/ 58610 w 336550"/>
              <a:gd name="connsiteY319" fmla="*/ 197689 h 279400"/>
              <a:gd name="connsiteX320" fmla="*/ 58610 w 336550"/>
              <a:gd name="connsiteY320" fmla="*/ 196371 h 279400"/>
              <a:gd name="connsiteX321" fmla="*/ 58610 w 336550"/>
              <a:gd name="connsiteY321" fmla="*/ 195053 h 279400"/>
              <a:gd name="connsiteX322" fmla="*/ 61274 w 336550"/>
              <a:gd name="connsiteY322" fmla="*/ 196371 h 279400"/>
              <a:gd name="connsiteX323" fmla="*/ 70598 w 336550"/>
              <a:gd name="connsiteY323" fmla="*/ 218776 h 279400"/>
              <a:gd name="connsiteX324" fmla="*/ 69266 w 336550"/>
              <a:gd name="connsiteY324" fmla="*/ 239862 h 279400"/>
              <a:gd name="connsiteX325" fmla="*/ 69266 w 336550"/>
              <a:gd name="connsiteY325" fmla="*/ 243816 h 279400"/>
              <a:gd name="connsiteX326" fmla="*/ 86583 w 336550"/>
              <a:gd name="connsiteY326" fmla="*/ 258313 h 279400"/>
              <a:gd name="connsiteX327" fmla="*/ 79923 w 336550"/>
              <a:gd name="connsiteY327" fmla="*/ 246452 h 279400"/>
              <a:gd name="connsiteX328" fmla="*/ 77258 w 336550"/>
              <a:gd name="connsiteY328" fmla="*/ 231955 h 279400"/>
              <a:gd name="connsiteX329" fmla="*/ 75926 w 336550"/>
              <a:gd name="connsiteY329" fmla="*/ 225365 h 279400"/>
              <a:gd name="connsiteX330" fmla="*/ 75926 w 336550"/>
              <a:gd name="connsiteY330" fmla="*/ 224047 h 279400"/>
              <a:gd name="connsiteX331" fmla="*/ 75926 w 336550"/>
              <a:gd name="connsiteY331" fmla="*/ 222729 h 279400"/>
              <a:gd name="connsiteX332" fmla="*/ 77258 w 336550"/>
              <a:gd name="connsiteY332" fmla="*/ 222729 h 279400"/>
              <a:gd name="connsiteX333" fmla="*/ 78590 w 336550"/>
              <a:gd name="connsiteY333" fmla="*/ 224047 h 279400"/>
              <a:gd name="connsiteX334" fmla="*/ 97240 w 336550"/>
              <a:gd name="connsiteY334" fmla="*/ 256995 h 279400"/>
              <a:gd name="connsiteX335" fmla="*/ 97240 w 336550"/>
              <a:gd name="connsiteY335" fmla="*/ 262267 h 279400"/>
              <a:gd name="connsiteX336" fmla="*/ 98572 w 336550"/>
              <a:gd name="connsiteY336" fmla="*/ 263585 h 279400"/>
              <a:gd name="connsiteX337" fmla="*/ 114556 w 336550"/>
              <a:gd name="connsiteY337" fmla="*/ 268857 h 279400"/>
              <a:gd name="connsiteX338" fmla="*/ 115888 w 336550"/>
              <a:gd name="connsiteY338" fmla="*/ 268857 h 279400"/>
              <a:gd name="connsiteX339" fmla="*/ 115888 w 336550"/>
              <a:gd name="connsiteY339" fmla="*/ 270175 h 279400"/>
              <a:gd name="connsiteX340" fmla="*/ 113224 w 336550"/>
              <a:gd name="connsiteY340" fmla="*/ 272811 h 279400"/>
              <a:gd name="connsiteX341" fmla="*/ 99904 w 336550"/>
              <a:gd name="connsiteY341" fmla="*/ 268857 h 279400"/>
              <a:gd name="connsiteX342" fmla="*/ 98572 w 336550"/>
              <a:gd name="connsiteY342" fmla="*/ 268857 h 279400"/>
              <a:gd name="connsiteX343" fmla="*/ 95908 w 336550"/>
              <a:gd name="connsiteY343" fmla="*/ 268857 h 279400"/>
              <a:gd name="connsiteX344" fmla="*/ 82587 w 336550"/>
              <a:gd name="connsiteY344" fmla="*/ 278082 h 279400"/>
              <a:gd name="connsiteX345" fmla="*/ 78590 w 336550"/>
              <a:gd name="connsiteY345" fmla="*/ 279400 h 279400"/>
              <a:gd name="connsiteX346" fmla="*/ 74594 w 336550"/>
              <a:gd name="connsiteY346" fmla="*/ 279400 h 279400"/>
              <a:gd name="connsiteX347" fmla="*/ 70598 w 336550"/>
              <a:gd name="connsiteY347" fmla="*/ 279400 h 279400"/>
              <a:gd name="connsiteX348" fmla="*/ 57278 w 336550"/>
              <a:gd name="connsiteY348" fmla="*/ 275446 h 279400"/>
              <a:gd name="connsiteX349" fmla="*/ 51950 w 336550"/>
              <a:gd name="connsiteY349" fmla="*/ 271493 h 279400"/>
              <a:gd name="connsiteX350" fmla="*/ 63938 w 336550"/>
              <a:gd name="connsiteY350" fmla="*/ 263585 h 279400"/>
              <a:gd name="connsiteX351" fmla="*/ 82587 w 336550"/>
              <a:gd name="connsiteY351" fmla="*/ 260949 h 279400"/>
              <a:gd name="connsiteX352" fmla="*/ 85251 w 336550"/>
              <a:gd name="connsiteY352" fmla="*/ 262267 h 279400"/>
              <a:gd name="connsiteX353" fmla="*/ 69266 w 336550"/>
              <a:gd name="connsiteY353" fmla="*/ 250406 h 279400"/>
              <a:gd name="connsiteX354" fmla="*/ 66602 w 336550"/>
              <a:gd name="connsiteY354" fmla="*/ 250406 h 279400"/>
              <a:gd name="connsiteX355" fmla="*/ 54614 w 336550"/>
              <a:gd name="connsiteY355" fmla="*/ 254360 h 279400"/>
              <a:gd name="connsiteX356" fmla="*/ 53282 w 336550"/>
              <a:gd name="connsiteY356" fmla="*/ 254360 h 279400"/>
              <a:gd name="connsiteX357" fmla="*/ 37297 w 336550"/>
              <a:gd name="connsiteY357" fmla="*/ 250406 h 279400"/>
              <a:gd name="connsiteX358" fmla="*/ 26641 w 336550"/>
              <a:gd name="connsiteY358" fmla="*/ 242498 h 279400"/>
              <a:gd name="connsiteX359" fmla="*/ 25309 w 336550"/>
              <a:gd name="connsiteY359" fmla="*/ 239862 h 279400"/>
              <a:gd name="connsiteX360" fmla="*/ 23977 w 336550"/>
              <a:gd name="connsiteY360" fmla="*/ 239862 h 279400"/>
              <a:gd name="connsiteX361" fmla="*/ 23977 w 336550"/>
              <a:gd name="connsiteY361" fmla="*/ 238544 h 279400"/>
              <a:gd name="connsiteX362" fmla="*/ 26641 w 336550"/>
              <a:gd name="connsiteY362" fmla="*/ 237227 h 279400"/>
              <a:gd name="connsiteX363" fmla="*/ 51950 w 336550"/>
              <a:gd name="connsiteY363" fmla="*/ 235909 h 279400"/>
              <a:gd name="connsiteX364" fmla="*/ 58610 w 336550"/>
              <a:gd name="connsiteY364" fmla="*/ 239862 h 279400"/>
              <a:gd name="connsiteX365" fmla="*/ 46621 w 336550"/>
              <a:gd name="connsiteY365" fmla="*/ 222729 h 279400"/>
              <a:gd name="connsiteX366" fmla="*/ 45289 w 336550"/>
              <a:gd name="connsiteY366" fmla="*/ 222729 h 279400"/>
              <a:gd name="connsiteX367" fmla="*/ 43957 w 336550"/>
              <a:gd name="connsiteY367" fmla="*/ 221411 h 279400"/>
              <a:gd name="connsiteX368" fmla="*/ 42625 w 336550"/>
              <a:gd name="connsiteY368" fmla="*/ 221411 h 279400"/>
              <a:gd name="connsiteX369" fmla="*/ 41293 w 336550"/>
              <a:gd name="connsiteY369" fmla="*/ 221411 h 279400"/>
              <a:gd name="connsiteX370" fmla="*/ 27973 w 336550"/>
              <a:gd name="connsiteY370" fmla="*/ 220094 h 279400"/>
              <a:gd name="connsiteX371" fmla="*/ 17316 w 336550"/>
              <a:gd name="connsiteY371" fmla="*/ 212186 h 279400"/>
              <a:gd name="connsiteX372" fmla="*/ 9324 w 336550"/>
              <a:gd name="connsiteY372" fmla="*/ 200325 h 279400"/>
              <a:gd name="connsiteX373" fmla="*/ 7992 w 336550"/>
              <a:gd name="connsiteY373" fmla="*/ 197689 h 279400"/>
              <a:gd name="connsiteX374" fmla="*/ 7992 w 336550"/>
              <a:gd name="connsiteY374" fmla="*/ 196371 h 279400"/>
              <a:gd name="connsiteX375" fmla="*/ 7992 w 336550"/>
              <a:gd name="connsiteY375" fmla="*/ 195053 h 279400"/>
              <a:gd name="connsiteX376" fmla="*/ 34633 w 336550"/>
              <a:gd name="connsiteY376" fmla="*/ 202961 h 279400"/>
              <a:gd name="connsiteX377" fmla="*/ 39961 w 336550"/>
              <a:gd name="connsiteY377" fmla="*/ 209550 h 279400"/>
              <a:gd name="connsiteX378" fmla="*/ 30637 w 336550"/>
              <a:gd name="connsiteY378" fmla="*/ 185827 h 279400"/>
              <a:gd name="connsiteX379" fmla="*/ 27973 w 336550"/>
              <a:gd name="connsiteY379" fmla="*/ 183192 h 279400"/>
              <a:gd name="connsiteX380" fmla="*/ 26641 w 336550"/>
              <a:gd name="connsiteY380" fmla="*/ 183192 h 279400"/>
              <a:gd name="connsiteX381" fmla="*/ 23977 w 336550"/>
              <a:gd name="connsiteY381" fmla="*/ 183192 h 279400"/>
              <a:gd name="connsiteX382" fmla="*/ 14652 w 336550"/>
              <a:gd name="connsiteY382" fmla="*/ 177920 h 279400"/>
              <a:gd name="connsiteX383" fmla="*/ 0 w 336550"/>
              <a:gd name="connsiteY383" fmla="*/ 151561 h 279400"/>
              <a:gd name="connsiteX384" fmla="*/ 0 w 336550"/>
              <a:gd name="connsiteY384" fmla="*/ 148926 h 279400"/>
              <a:gd name="connsiteX385" fmla="*/ 0 w 336550"/>
              <a:gd name="connsiteY385" fmla="*/ 146290 h 279400"/>
              <a:gd name="connsiteX386" fmla="*/ 1332 w 336550"/>
              <a:gd name="connsiteY386" fmla="*/ 146290 h 279400"/>
              <a:gd name="connsiteX387" fmla="*/ 2664 w 336550"/>
              <a:gd name="connsiteY387" fmla="*/ 146290 h 279400"/>
              <a:gd name="connsiteX388" fmla="*/ 3996 w 336550"/>
              <a:gd name="connsiteY388" fmla="*/ 146290 h 279400"/>
              <a:gd name="connsiteX389" fmla="*/ 23977 w 336550"/>
              <a:gd name="connsiteY389" fmla="*/ 164741 h 279400"/>
              <a:gd name="connsiteX390" fmla="*/ 27973 w 336550"/>
              <a:gd name="connsiteY390" fmla="*/ 171330 h 279400"/>
              <a:gd name="connsiteX391" fmla="*/ 25309 w 336550"/>
              <a:gd name="connsiteY391" fmla="*/ 152879 h 279400"/>
              <a:gd name="connsiteX392" fmla="*/ 25309 w 336550"/>
              <a:gd name="connsiteY392" fmla="*/ 151561 h 279400"/>
              <a:gd name="connsiteX393" fmla="*/ 25309 w 336550"/>
              <a:gd name="connsiteY393" fmla="*/ 148926 h 279400"/>
              <a:gd name="connsiteX394" fmla="*/ 23977 w 336550"/>
              <a:gd name="connsiteY394" fmla="*/ 146290 h 279400"/>
              <a:gd name="connsiteX395" fmla="*/ 23977 w 336550"/>
              <a:gd name="connsiteY395" fmla="*/ 144972 h 279400"/>
              <a:gd name="connsiteX396" fmla="*/ 17316 w 336550"/>
              <a:gd name="connsiteY396" fmla="*/ 142336 h 279400"/>
              <a:gd name="connsiteX397" fmla="*/ 11988 w 336550"/>
              <a:gd name="connsiteY397" fmla="*/ 135746 h 279400"/>
              <a:gd name="connsiteX398" fmla="*/ 5328 w 336550"/>
              <a:gd name="connsiteY398" fmla="*/ 105434 h 279400"/>
              <a:gd name="connsiteX399" fmla="*/ 5328 w 336550"/>
              <a:gd name="connsiteY399" fmla="*/ 102798 h 279400"/>
              <a:gd name="connsiteX400" fmla="*/ 5328 w 336550"/>
              <a:gd name="connsiteY400" fmla="*/ 101480 h 279400"/>
              <a:gd name="connsiteX401" fmla="*/ 6660 w 336550"/>
              <a:gd name="connsiteY401" fmla="*/ 100162 h 279400"/>
              <a:gd name="connsiteX402" fmla="*/ 7992 w 336550"/>
              <a:gd name="connsiteY402" fmla="*/ 101480 h 279400"/>
              <a:gd name="connsiteX403" fmla="*/ 18648 w 336550"/>
              <a:gd name="connsiteY403" fmla="*/ 112024 h 279400"/>
              <a:gd name="connsiteX404" fmla="*/ 26641 w 336550"/>
              <a:gd name="connsiteY404" fmla="*/ 133111 h 279400"/>
              <a:gd name="connsiteX405" fmla="*/ 26641 w 336550"/>
              <a:gd name="connsiteY405" fmla="*/ 130475 h 279400"/>
              <a:gd name="connsiteX406" fmla="*/ 26641 w 336550"/>
              <a:gd name="connsiteY406" fmla="*/ 119931 h 279400"/>
              <a:gd name="connsiteX407" fmla="*/ 27973 w 336550"/>
              <a:gd name="connsiteY407" fmla="*/ 117295 h 279400"/>
              <a:gd name="connsiteX408" fmla="*/ 27973 w 336550"/>
              <a:gd name="connsiteY408" fmla="*/ 112024 h 279400"/>
              <a:gd name="connsiteX409" fmla="*/ 27973 w 336550"/>
              <a:gd name="connsiteY409" fmla="*/ 110706 h 279400"/>
              <a:gd name="connsiteX410" fmla="*/ 23977 w 336550"/>
              <a:gd name="connsiteY410" fmla="*/ 106752 h 279400"/>
              <a:gd name="connsiteX411" fmla="*/ 18648 w 336550"/>
              <a:gd name="connsiteY411" fmla="*/ 97527 h 279400"/>
              <a:gd name="connsiteX412" fmla="*/ 17316 w 336550"/>
              <a:gd name="connsiteY412" fmla="*/ 80394 h 279400"/>
              <a:gd name="connsiteX413" fmla="*/ 18648 w 336550"/>
              <a:gd name="connsiteY413" fmla="*/ 64578 h 279400"/>
              <a:gd name="connsiteX414" fmla="*/ 19980 w 336550"/>
              <a:gd name="connsiteY414" fmla="*/ 63260 h 279400"/>
              <a:gd name="connsiteX415" fmla="*/ 19980 w 336550"/>
              <a:gd name="connsiteY415" fmla="*/ 61942 h 279400"/>
              <a:gd name="connsiteX416" fmla="*/ 21312 w 336550"/>
              <a:gd name="connsiteY416" fmla="*/ 61942 h 279400"/>
              <a:gd name="connsiteX417" fmla="*/ 22645 w 336550"/>
              <a:gd name="connsiteY417" fmla="*/ 64578 h 279400"/>
              <a:gd name="connsiteX418" fmla="*/ 31969 w 336550"/>
              <a:gd name="connsiteY418" fmla="*/ 90937 h 279400"/>
              <a:gd name="connsiteX419" fmla="*/ 31969 w 336550"/>
              <a:gd name="connsiteY419" fmla="*/ 97527 h 279400"/>
              <a:gd name="connsiteX420" fmla="*/ 37297 w 336550"/>
              <a:gd name="connsiteY420" fmla="*/ 80394 h 279400"/>
              <a:gd name="connsiteX421" fmla="*/ 37297 w 336550"/>
              <a:gd name="connsiteY421" fmla="*/ 79076 h 279400"/>
              <a:gd name="connsiteX422" fmla="*/ 37297 w 336550"/>
              <a:gd name="connsiteY422" fmla="*/ 76440 h 279400"/>
              <a:gd name="connsiteX423" fmla="*/ 37297 w 336550"/>
              <a:gd name="connsiteY423" fmla="*/ 75122 h 279400"/>
              <a:gd name="connsiteX424" fmla="*/ 35965 w 336550"/>
              <a:gd name="connsiteY424" fmla="*/ 73804 h 279400"/>
              <a:gd name="connsiteX425" fmla="*/ 34633 w 336550"/>
              <a:gd name="connsiteY425" fmla="*/ 71168 h 279400"/>
              <a:gd name="connsiteX426" fmla="*/ 31969 w 336550"/>
              <a:gd name="connsiteY426" fmla="*/ 60624 h 279400"/>
              <a:gd name="connsiteX427" fmla="*/ 34633 w 336550"/>
              <a:gd name="connsiteY427" fmla="*/ 43491 h 279400"/>
              <a:gd name="connsiteX428" fmla="*/ 39961 w 336550"/>
              <a:gd name="connsiteY428" fmla="*/ 30312 h 279400"/>
              <a:gd name="connsiteX429" fmla="*/ 39961 w 336550"/>
              <a:gd name="connsiteY429" fmla="*/ 28994 h 279400"/>
              <a:gd name="connsiteX430" fmla="*/ 41293 w 336550"/>
              <a:gd name="connsiteY430" fmla="*/ 28994 h 279400"/>
              <a:gd name="connsiteX431" fmla="*/ 42625 w 336550"/>
              <a:gd name="connsiteY431" fmla="*/ 28994 h 279400"/>
              <a:gd name="connsiteX432" fmla="*/ 46621 w 336550"/>
              <a:gd name="connsiteY432" fmla="*/ 50081 h 279400"/>
              <a:gd name="connsiteX433" fmla="*/ 45289 w 336550"/>
              <a:gd name="connsiteY433" fmla="*/ 65896 h 279400"/>
              <a:gd name="connsiteX434" fmla="*/ 55946 w 336550"/>
              <a:gd name="connsiteY434" fmla="*/ 48763 h 279400"/>
              <a:gd name="connsiteX435" fmla="*/ 55946 w 336550"/>
              <a:gd name="connsiteY435" fmla="*/ 44809 h 279400"/>
              <a:gd name="connsiteX436" fmla="*/ 54614 w 336550"/>
              <a:gd name="connsiteY436" fmla="*/ 43491 h 279400"/>
              <a:gd name="connsiteX437" fmla="*/ 53282 w 336550"/>
              <a:gd name="connsiteY437" fmla="*/ 40856 h 279400"/>
              <a:gd name="connsiteX438" fmla="*/ 53282 w 336550"/>
              <a:gd name="connsiteY438" fmla="*/ 30312 h 279400"/>
              <a:gd name="connsiteX439" fmla="*/ 65270 w 336550"/>
              <a:gd name="connsiteY439" fmla="*/ 5272 h 279400"/>
              <a:gd name="connsiteX440" fmla="*/ 67934 w 336550"/>
              <a:gd name="connsiteY440" fmla="*/ 2636 h 279400"/>
              <a:gd name="connsiteX441" fmla="*/ 69266 w 336550"/>
              <a:gd name="connsiteY441" fmla="*/ 1318 h 279400"/>
              <a:gd name="connsiteX442" fmla="*/ 70598 w 336550"/>
              <a:gd name="connsiteY442" fmla="*/ 2636 h 279400"/>
              <a:gd name="connsiteX443" fmla="*/ 70598 w 336550"/>
              <a:gd name="connsiteY443" fmla="*/ 3954 h 279400"/>
              <a:gd name="connsiteX444" fmla="*/ 70598 w 336550"/>
              <a:gd name="connsiteY444" fmla="*/ 21087 h 279400"/>
              <a:gd name="connsiteX445" fmla="*/ 63938 w 336550"/>
              <a:gd name="connsiteY445" fmla="*/ 38220 h 279400"/>
              <a:gd name="connsiteX446" fmla="*/ 78590 w 336550"/>
              <a:gd name="connsiteY446" fmla="*/ 23723 h 279400"/>
              <a:gd name="connsiteX447" fmla="*/ 81255 w 336550"/>
              <a:gd name="connsiteY447" fmla="*/ 14497 h 279400"/>
              <a:gd name="connsiteX448" fmla="*/ 91911 w 336550"/>
              <a:gd name="connsiteY448" fmla="*/ 5272 h 279400"/>
              <a:gd name="connsiteX449" fmla="*/ 101236 w 336550"/>
              <a:gd name="connsiteY449" fmla="*/ 2636 h 279400"/>
              <a:gd name="connsiteX450" fmla="*/ 105232 w 336550"/>
              <a:gd name="connsiteY450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336550" h="279400">
                <a:moveTo>
                  <a:pt x="169724" y="69850"/>
                </a:moveTo>
                <a:cubicBezTo>
                  <a:pt x="171036" y="69850"/>
                  <a:pt x="172347" y="69850"/>
                  <a:pt x="173659" y="71161"/>
                </a:cubicBezTo>
                <a:cubicBezTo>
                  <a:pt x="173659" y="71161"/>
                  <a:pt x="173659" y="71161"/>
                  <a:pt x="193330" y="114417"/>
                </a:cubicBezTo>
                <a:cubicBezTo>
                  <a:pt x="193330" y="114417"/>
                  <a:pt x="193330" y="114417"/>
                  <a:pt x="240541" y="120971"/>
                </a:cubicBezTo>
                <a:cubicBezTo>
                  <a:pt x="241852" y="120971"/>
                  <a:pt x="243164" y="122281"/>
                  <a:pt x="244475" y="123592"/>
                </a:cubicBezTo>
                <a:cubicBezTo>
                  <a:pt x="244475" y="124903"/>
                  <a:pt x="244475" y="126214"/>
                  <a:pt x="243164" y="127524"/>
                </a:cubicBezTo>
                <a:cubicBezTo>
                  <a:pt x="243164" y="127524"/>
                  <a:pt x="243164" y="127524"/>
                  <a:pt x="209067" y="160294"/>
                </a:cubicBezTo>
                <a:lnTo>
                  <a:pt x="216935" y="207482"/>
                </a:lnTo>
                <a:cubicBezTo>
                  <a:pt x="216935" y="208793"/>
                  <a:pt x="216935" y="210104"/>
                  <a:pt x="215624" y="211414"/>
                </a:cubicBezTo>
                <a:cubicBezTo>
                  <a:pt x="214313" y="211414"/>
                  <a:pt x="214313" y="211414"/>
                  <a:pt x="213001" y="211414"/>
                </a:cubicBezTo>
                <a:cubicBezTo>
                  <a:pt x="211690" y="211414"/>
                  <a:pt x="211690" y="211414"/>
                  <a:pt x="210378" y="211414"/>
                </a:cubicBezTo>
                <a:cubicBezTo>
                  <a:pt x="210378" y="211414"/>
                  <a:pt x="210378" y="211414"/>
                  <a:pt x="169724" y="189131"/>
                </a:cubicBezTo>
                <a:cubicBezTo>
                  <a:pt x="169724" y="189131"/>
                  <a:pt x="169724" y="189131"/>
                  <a:pt x="127759" y="211414"/>
                </a:cubicBezTo>
                <a:cubicBezTo>
                  <a:pt x="126448" y="212725"/>
                  <a:pt x="125136" y="211414"/>
                  <a:pt x="123825" y="211414"/>
                </a:cubicBezTo>
                <a:cubicBezTo>
                  <a:pt x="122513" y="210104"/>
                  <a:pt x="121202" y="208793"/>
                  <a:pt x="121202" y="207482"/>
                </a:cubicBezTo>
                <a:cubicBezTo>
                  <a:pt x="121202" y="207482"/>
                  <a:pt x="121202" y="207482"/>
                  <a:pt x="129071" y="160294"/>
                </a:cubicBezTo>
                <a:cubicBezTo>
                  <a:pt x="129071" y="160294"/>
                  <a:pt x="129071" y="160294"/>
                  <a:pt x="96285" y="127524"/>
                </a:cubicBezTo>
                <a:cubicBezTo>
                  <a:pt x="94974" y="126214"/>
                  <a:pt x="93662" y="124903"/>
                  <a:pt x="94974" y="123592"/>
                </a:cubicBezTo>
                <a:cubicBezTo>
                  <a:pt x="94974" y="122281"/>
                  <a:pt x="96285" y="120971"/>
                  <a:pt x="97597" y="120971"/>
                </a:cubicBezTo>
                <a:cubicBezTo>
                  <a:pt x="97597" y="120971"/>
                  <a:pt x="97597" y="120971"/>
                  <a:pt x="144808" y="114417"/>
                </a:cubicBezTo>
                <a:cubicBezTo>
                  <a:pt x="144808" y="114417"/>
                  <a:pt x="144808" y="114417"/>
                  <a:pt x="165790" y="71161"/>
                </a:cubicBezTo>
                <a:cubicBezTo>
                  <a:pt x="165790" y="69850"/>
                  <a:pt x="167102" y="69850"/>
                  <a:pt x="169724" y="69850"/>
                </a:cubicBezTo>
                <a:close/>
                <a:moveTo>
                  <a:pt x="231701" y="0"/>
                </a:moveTo>
                <a:cubicBezTo>
                  <a:pt x="231701" y="0"/>
                  <a:pt x="233012" y="0"/>
                  <a:pt x="234322" y="0"/>
                </a:cubicBezTo>
                <a:cubicBezTo>
                  <a:pt x="235633" y="1318"/>
                  <a:pt x="236943" y="1318"/>
                  <a:pt x="238254" y="2636"/>
                </a:cubicBezTo>
                <a:cubicBezTo>
                  <a:pt x="240875" y="2636"/>
                  <a:pt x="243496" y="3954"/>
                  <a:pt x="246118" y="5272"/>
                </a:cubicBezTo>
                <a:cubicBezTo>
                  <a:pt x="251360" y="7907"/>
                  <a:pt x="255292" y="10543"/>
                  <a:pt x="257913" y="14497"/>
                </a:cubicBezTo>
                <a:cubicBezTo>
                  <a:pt x="259224" y="17133"/>
                  <a:pt x="260535" y="21087"/>
                  <a:pt x="260535" y="23723"/>
                </a:cubicBezTo>
                <a:cubicBezTo>
                  <a:pt x="264466" y="27676"/>
                  <a:pt x="269709" y="32948"/>
                  <a:pt x="274951" y="38220"/>
                </a:cubicBezTo>
                <a:cubicBezTo>
                  <a:pt x="271019" y="34266"/>
                  <a:pt x="269709" y="27676"/>
                  <a:pt x="268398" y="21087"/>
                </a:cubicBezTo>
                <a:cubicBezTo>
                  <a:pt x="267088" y="14497"/>
                  <a:pt x="267088" y="9225"/>
                  <a:pt x="268398" y="3954"/>
                </a:cubicBezTo>
                <a:cubicBezTo>
                  <a:pt x="268398" y="3954"/>
                  <a:pt x="268398" y="2636"/>
                  <a:pt x="268398" y="2636"/>
                </a:cubicBezTo>
                <a:cubicBezTo>
                  <a:pt x="268398" y="1318"/>
                  <a:pt x="268398" y="1318"/>
                  <a:pt x="268398" y="1318"/>
                </a:cubicBezTo>
                <a:cubicBezTo>
                  <a:pt x="269709" y="1318"/>
                  <a:pt x="269709" y="1318"/>
                  <a:pt x="269709" y="1318"/>
                </a:cubicBezTo>
                <a:cubicBezTo>
                  <a:pt x="269709" y="1318"/>
                  <a:pt x="269709" y="2636"/>
                  <a:pt x="271019" y="2636"/>
                </a:cubicBezTo>
                <a:cubicBezTo>
                  <a:pt x="271019" y="3954"/>
                  <a:pt x="272330" y="3954"/>
                  <a:pt x="273641" y="5272"/>
                </a:cubicBezTo>
                <a:cubicBezTo>
                  <a:pt x="280194" y="13179"/>
                  <a:pt x="284126" y="21087"/>
                  <a:pt x="285436" y="30312"/>
                </a:cubicBezTo>
                <a:cubicBezTo>
                  <a:pt x="285436" y="34266"/>
                  <a:pt x="285436" y="36902"/>
                  <a:pt x="284126" y="40856"/>
                </a:cubicBezTo>
                <a:cubicBezTo>
                  <a:pt x="284126" y="40856"/>
                  <a:pt x="282815" y="42173"/>
                  <a:pt x="282815" y="43491"/>
                </a:cubicBezTo>
                <a:cubicBezTo>
                  <a:pt x="282815" y="43491"/>
                  <a:pt x="282815" y="43491"/>
                  <a:pt x="281504" y="44809"/>
                </a:cubicBezTo>
                <a:cubicBezTo>
                  <a:pt x="281504" y="46127"/>
                  <a:pt x="281504" y="47445"/>
                  <a:pt x="282815" y="48763"/>
                </a:cubicBezTo>
                <a:cubicBezTo>
                  <a:pt x="286747" y="54035"/>
                  <a:pt x="289368" y="59306"/>
                  <a:pt x="293300" y="65896"/>
                </a:cubicBezTo>
                <a:cubicBezTo>
                  <a:pt x="291989" y="60624"/>
                  <a:pt x="290679" y="55353"/>
                  <a:pt x="290679" y="50081"/>
                </a:cubicBezTo>
                <a:cubicBezTo>
                  <a:pt x="290679" y="42173"/>
                  <a:pt x="291989" y="35584"/>
                  <a:pt x="295921" y="28994"/>
                </a:cubicBezTo>
                <a:cubicBezTo>
                  <a:pt x="297232" y="28994"/>
                  <a:pt x="297232" y="28994"/>
                  <a:pt x="297232" y="28994"/>
                </a:cubicBezTo>
                <a:cubicBezTo>
                  <a:pt x="297232" y="28994"/>
                  <a:pt x="297232" y="28994"/>
                  <a:pt x="297232" y="30312"/>
                </a:cubicBezTo>
                <a:cubicBezTo>
                  <a:pt x="297232" y="30312"/>
                  <a:pt x="297232" y="30312"/>
                  <a:pt x="298542" y="30312"/>
                </a:cubicBezTo>
                <a:cubicBezTo>
                  <a:pt x="301164" y="34266"/>
                  <a:pt x="302474" y="39538"/>
                  <a:pt x="303785" y="43491"/>
                </a:cubicBezTo>
                <a:cubicBezTo>
                  <a:pt x="305095" y="50081"/>
                  <a:pt x="306406" y="55353"/>
                  <a:pt x="306406" y="60624"/>
                </a:cubicBezTo>
                <a:cubicBezTo>
                  <a:pt x="306406" y="65896"/>
                  <a:pt x="305095" y="68532"/>
                  <a:pt x="303785" y="71168"/>
                </a:cubicBezTo>
                <a:cubicBezTo>
                  <a:pt x="302474" y="72486"/>
                  <a:pt x="302474" y="73804"/>
                  <a:pt x="301164" y="73804"/>
                </a:cubicBezTo>
                <a:cubicBezTo>
                  <a:pt x="301164" y="75122"/>
                  <a:pt x="301164" y="75122"/>
                  <a:pt x="299853" y="75122"/>
                </a:cubicBezTo>
                <a:cubicBezTo>
                  <a:pt x="299853" y="76440"/>
                  <a:pt x="299853" y="76440"/>
                  <a:pt x="299853" y="76440"/>
                </a:cubicBezTo>
                <a:cubicBezTo>
                  <a:pt x="299853" y="77758"/>
                  <a:pt x="299853" y="79076"/>
                  <a:pt x="299853" y="79076"/>
                </a:cubicBezTo>
                <a:cubicBezTo>
                  <a:pt x="299853" y="79076"/>
                  <a:pt x="299853" y="79076"/>
                  <a:pt x="299853" y="80394"/>
                </a:cubicBezTo>
                <a:cubicBezTo>
                  <a:pt x="302474" y="85665"/>
                  <a:pt x="303785" y="90937"/>
                  <a:pt x="305095" y="97527"/>
                </a:cubicBezTo>
                <a:cubicBezTo>
                  <a:pt x="305095" y="94891"/>
                  <a:pt x="305095" y="93573"/>
                  <a:pt x="305095" y="90937"/>
                </a:cubicBezTo>
                <a:cubicBezTo>
                  <a:pt x="305095" y="81711"/>
                  <a:pt x="307717" y="72486"/>
                  <a:pt x="314270" y="64578"/>
                </a:cubicBezTo>
                <a:cubicBezTo>
                  <a:pt x="314270" y="64578"/>
                  <a:pt x="314270" y="64578"/>
                  <a:pt x="315580" y="61942"/>
                </a:cubicBezTo>
                <a:cubicBezTo>
                  <a:pt x="315580" y="61942"/>
                  <a:pt x="316891" y="61942"/>
                  <a:pt x="316891" y="61942"/>
                </a:cubicBezTo>
                <a:cubicBezTo>
                  <a:pt x="318202" y="63260"/>
                  <a:pt x="318202" y="63260"/>
                  <a:pt x="318202" y="63260"/>
                </a:cubicBezTo>
                <a:cubicBezTo>
                  <a:pt x="318202" y="64578"/>
                  <a:pt x="318202" y="64578"/>
                  <a:pt x="318202" y="64578"/>
                </a:cubicBezTo>
                <a:cubicBezTo>
                  <a:pt x="319512" y="69850"/>
                  <a:pt x="320823" y="73804"/>
                  <a:pt x="320823" y="80394"/>
                </a:cubicBezTo>
                <a:cubicBezTo>
                  <a:pt x="320823" y="85665"/>
                  <a:pt x="320823" y="92255"/>
                  <a:pt x="319512" y="97527"/>
                </a:cubicBezTo>
                <a:cubicBezTo>
                  <a:pt x="316891" y="104116"/>
                  <a:pt x="314270" y="106752"/>
                  <a:pt x="312959" y="106752"/>
                </a:cubicBezTo>
                <a:cubicBezTo>
                  <a:pt x="311649" y="108070"/>
                  <a:pt x="310338" y="110706"/>
                  <a:pt x="310338" y="110706"/>
                </a:cubicBezTo>
                <a:cubicBezTo>
                  <a:pt x="310338" y="112024"/>
                  <a:pt x="310338" y="112024"/>
                  <a:pt x="310338" y="112024"/>
                </a:cubicBezTo>
                <a:cubicBezTo>
                  <a:pt x="309027" y="113342"/>
                  <a:pt x="309027" y="114660"/>
                  <a:pt x="310338" y="117295"/>
                </a:cubicBezTo>
                <a:cubicBezTo>
                  <a:pt x="310338" y="117295"/>
                  <a:pt x="310338" y="118613"/>
                  <a:pt x="310338" y="119931"/>
                </a:cubicBezTo>
                <a:cubicBezTo>
                  <a:pt x="310338" y="122567"/>
                  <a:pt x="310338" y="126521"/>
                  <a:pt x="311649" y="130475"/>
                </a:cubicBezTo>
                <a:cubicBezTo>
                  <a:pt x="311649" y="131793"/>
                  <a:pt x="311649" y="133111"/>
                  <a:pt x="311649" y="133111"/>
                </a:cubicBezTo>
                <a:cubicBezTo>
                  <a:pt x="311649" y="125203"/>
                  <a:pt x="314270" y="118613"/>
                  <a:pt x="319512" y="112024"/>
                </a:cubicBezTo>
                <a:cubicBezTo>
                  <a:pt x="322133" y="108070"/>
                  <a:pt x="326065" y="104116"/>
                  <a:pt x="328687" y="101480"/>
                </a:cubicBezTo>
                <a:cubicBezTo>
                  <a:pt x="329997" y="101480"/>
                  <a:pt x="329997" y="101480"/>
                  <a:pt x="329997" y="101480"/>
                </a:cubicBezTo>
                <a:cubicBezTo>
                  <a:pt x="329997" y="101480"/>
                  <a:pt x="329997" y="101480"/>
                  <a:pt x="329997" y="100162"/>
                </a:cubicBezTo>
                <a:cubicBezTo>
                  <a:pt x="329997" y="100162"/>
                  <a:pt x="331308" y="100162"/>
                  <a:pt x="331308" y="100162"/>
                </a:cubicBezTo>
                <a:cubicBezTo>
                  <a:pt x="331308" y="101480"/>
                  <a:pt x="331308" y="101480"/>
                  <a:pt x="331308" y="101480"/>
                </a:cubicBezTo>
                <a:cubicBezTo>
                  <a:pt x="331308" y="101480"/>
                  <a:pt x="331308" y="102798"/>
                  <a:pt x="331308" y="102798"/>
                </a:cubicBezTo>
                <a:cubicBezTo>
                  <a:pt x="331308" y="104116"/>
                  <a:pt x="331308" y="105434"/>
                  <a:pt x="331308" y="105434"/>
                </a:cubicBezTo>
                <a:cubicBezTo>
                  <a:pt x="331308" y="115977"/>
                  <a:pt x="329997" y="126521"/>
                  <a:pt x="324755" y="135746"/>
                </a:cubicBezTo>
                <a:cubicBezTo>
                  <a:pt x="323444" y="138382"/>
                  <a:pt x="322133" y="139700"/>
                  <a:pt x="320823" y="142336"/>
                </a:cubicBezTo>
                <a:cubicBezTo>
                  <a:pt x="318202" y="143654"/>
                  <a:pt x="316891" y="144972"/>
                  <a:pt x="314270" y="144972"/>
                </a:cubicBezTo>
                <a:cubicBezTo>
                  <a:pt x="312959" y="144972"/>
                  <a:pt x="312959" y="144972"/>
                  <a:pt x="312959" y="146290"/>
                </a:cubicBezTo>
                <a:cubicBezTo>
                  <a:pt x="312959" y="146290"/>
                  <a:pt x="312959" y="147608"/>
                  <a:pt x="311649" y="148926"/>
                </a:cubicBezTo>
                <a:cubicBezTo>
                  <a:pt x="311649" y="148926"/>
                  <a:pt x="311649" y="150244"/>
                  <a:pt x="311649" y="151561"/>
                </a:cubicBezTo>
                <a:cubicBezTo>
                  <a:pt x="311649" y="151561"/>
                  <a:pt x="311649" y="151561"/>
                  <a:pt x="311649" y="152879"/>
                </a:cubicBezTo>
                <a:cubicBezTo>
                  <a:pt x="311649" y="160787"/>
                  <a:pt x="311649" y="163423"/>
                  <a:pt x="310338" y="171330"/>
                </a:cubicBezTo>
                <a:cubicBezTo>
                  <a:pt x="310338" y="168694"/>
                  <a:pt x="311649" y="166059"/>
                  <a:pt x="312959" y="164741"/>
                </a:cubicBezTo>
                <a:cubicBezTo>
                  <a:pt x="318202" y="155515"/>
                  <a:pt x="324755" y="150244"/>
                  <a:pt x="333929" y="146290"/>
                </a:cubicBezTo>
                <a:cubicBezTo>
                  <a:pt x="333929" y="146290"/>
                  <a:pt x="333929" y="146290"/>
                  <a:pt x="335240" y="146290"/>
                </a:cubicBezTo>
                <a:cubicBezTo>
                  <a:pt x="335240" y="146290"/>
                  <a:pt x="335240" y="146290"/>
                  <a:pt x="336550" y="146290"/>
                </a:cubicBezTo>
                <a:cubicBezTo>
                  <a:pt x="336550" y="147608"/>
                  <a:pt x="336550" y="147608"/>
                  <a:pt x="336550" y="148926"/>
                </a:cubicBezTo>
                <a:cubicBezTo>
                  <a:pt x="336550" y="150244"/>
                  <a:pt x="336550" y="150244"/>
                  <a:pt x="336550" y="151561"/>
                </a:cubicBezTo>
                <a:cubicBezTo>
                  <a:pt x="333929" y="162105"/>
                  <a:pt x="328687" y="171330"/>
                  <a:pt x="322133" y="177920"/>
                </a:cubicBezTo>
                <a:cubicBezTo>
                  <a:pt x="319512" y="180556"/>
                  <a:pt x="316891" y="181874"/>
                  <a:pt x="314270" y="183192"/>
                </a:cubicBezTo>
                <a:cubicBezTo>
                  <a:pt x="312959" y="183192"/>
                  <a:pt x="311649" y="183192"/>
                  <a:pt x="310338" y="183192"/>
                </a:cubicBezTo>
                <a:cubicBezTo>
                  <a:pt x="309027" y="183192"/>
                  <a:pt x="309027" y="183192"/>
                  <a:pt x="309027" y="183192"/>
                </a:cubicBezTo>
                <a:cubicBezTo>
                  <a:pt x="309027" y="183192"/>
                  <a:pt x="309027" y="183192"/>
                  <a:pt x="306406" y="185827"/>
                </a:cubicBezTo>
                <a:cubicBezTo>
                  <a:pt x="305095" y="195053"/>
                  <a:pt x="301164" y="201643"/>
                  <a:pt x="298542" y="209550"/>
                </a:cubicBezTo>
                <a:cubicBezTo>
                  <a:pt x="299853" y="206914"/>
                  <a:pt x="301164" y="205596"/>
                  <a:pt x="303785" y="202961"/>
                </a:cubicBezTo>
                <a:cubicBezTo>
                  <a:pt x="311649" y="195053"/>
                  <a:pt x="327376" y="195053"/>
                  <a:pt x="328687" y="195053"/>
                </a:cubicBezTo>
                <a:cubicBezTo>
                  <a:pt x="329997" y="195053"/>
                  <a:pt x="329997" y="195053"/>
                  <a:pt x="329997" y="196371"/>
                </a:cubicBezTo>
                <a:cubicBezTo>
                  <a:pt x="329997" y="196371"/>
                  <a:pt x="328687" y="196371"/>
                  <a:pt x="328687" y="196371"/>
                </a:cubicBezTo>
                <a:cubicBezTo>
                  <a:pt x="328687" y="197689"/>
                  <a:pt x="328687" y="199007"/>
                  <a:pt x="328687" y="200325"/>
                </a:cubicBezTo>
                <a:cubicBezTo>
                  <a:pt x="326065" y="204278"/>
                  <a:pt x="323444" y="208232"/>
                  <a:pt x="319512" y="212186"/>
                </a:cubicBezTo>
                <a:cubicBezTo>
                  <a:pt x="316891" y="214822"/>
                  <a:pt x="314270" y="218776"/>
                  <a:pt x="310338" y="220094"/>
                </a:cubicBezTo>
                <a:cubicBezTo>
                  <a:pt x="305095" y="222729"/>
                  <a:pt x="301164" y="222729"/>
                  <a:pt x="297232" y="221411"/>
                </a:cubicBezTo>
                <a:cubicBezTo>
                  <a:pt x="295921" y="221411"/>
                  <a:pt x="295921" y="221411"/>
                  <a:pt x="294611" y="221411"/>
                </a:cubicBezTo>
                <a:cubicBezTo>
                  <a:pt x="294611" y="221411"/>
                  <a:pt x="294611" y="221411"/>
                  <a:pt x="293300" y="221411"/>
                </a:cubicBezTo>
                <a:cubicBezTo>
                  <a:pt x="293300" y="221411"/>
                  <a:pt x="291989" y="221411"/>
                  <a:pt x="291989" y="222729"/>
                </a:cubicBezTo>
                <a:cubicBezTo>
                  <a:pt x="291989" y="222729"/>
                  <a:pt x="290679" y="222729"/>
                  <a:pt x="290679" y="222729"/>
                </a:cubicBezTo>
                <a:cubicBezTo>
                  <a:pt x="286747" y="229319"/>
                  <a:pt x="282815" y="234591"/>
                  <a:pt x="278883" y="239862"/>
                </a:cubicBezTo>
                <a:cubicBezTo>
                  <a:pt x="281504" y="238544"/>
                  <a:pt x="284126" y="237227"/>
                  <a:pt x="286747" y="235909"/>
                </a:cubicBezTo>
                <a:cubicBezTo>
                  <a:pt x="293300" y="233273"/>
                  <a:pt x="302474" y="233273"/>
                  <a:pt x="310338" y="237227"/>
                </a:cubicBezTo>
                <a:cubicBezTo>
                  <a:pt x="311649" y="237227"/>
                  <a:pt x="312959" y="238544"/>
                  <a:pt x="312959" y="238544"/>
                </a:cubicBezTo>
                <a:cubicBezTo>
                  <a:pt x="312959" y="238544"/>
                  <a:pt x="312959" y="239862"/>
                  <a:pt x="312959" y="239862"/>
                </a:cubicBezTo>
                <a:cubicBezTo>
                  <a:pt x="311649" y="241180"/>
                  <a:pt x="311649" y="242498"/>
                  <a:pt x="310338" y="242498"/>
                </a:cubicBezTo>
                <a:cubicBezTo>
                  <a:pt x="307717" y="246452"/>
                  <a:pt x="303785" y="249088"/>
                  <a:pt x="299853" y="250406"/>
                </a:cubicBezTo>
                <a:cubicBezTo>
                  <a:pt x="294611" y="253042"/>
                  <a:pt x="289368" y="254360"/>
                  <a:pt x="284126" y="254360"/>
                </a:cubicBezTo>
                <a:cubicBezTo>
                  <a:pt x="284126" y="254360"/>
                  <a:pt x="284126" y="254360"/>
                  <a:pt x="282815" y="254360"/>
                </a:cubicBezTo>
                <a:cubicBezTo>
                  <a:pt x="278883" y="254360"/>
                  <a:pt x="274951" y="253042"/>
                  <a:pt x="272330" y="250406"/>
                </a:cubicBezTo>
                <a:cubicBezTo>
                  <a:pt x="271019" y="250406"/>
                  <a:pt x="269709" y="250406"/>
                  <a:pt x="268398" y="250406"/>
                </a:cubicBezTo>
                <a:cubicBezTo>
                  <a:pt x="263156" y="254360"/>
                  <a:pt x="259224" y="258313"/>
                  <a:pt x="252671" y="262267"/>
                </a:cubicBezTo>
                <a:cubicBezTo>
                  <a:pt x="253981" y="260949"/>
                  <a:pt x="255292" y="260949"/>
                  <a:pt x="255292" y="260949"/>
                </a:cubicBezTo>
                <a:cubicBezTo>
                  <a:pt x="261845" y="259631"/>
                  <a:pt x="267088" y="260949"/>
                  <a:pt x="273641" y="263585"/>
                </a:cubicBezTo>
                <a:cubicBezTo>
                  <a:pt x="277573" y="264903"/>
                  <a:pt x="281504" y="267539"/>
                  <a:pt x="285436" y="271493"/>
                </a:cubicBezTo>
                <a:cubicBezTo>
                  <a:pt x="284126" y="274128"/>
                  <a:pt x="282815" y="275446"/>
                  <a:pt x="281504" y="275446"/>
                </a:cubicBezTo>
                <a:cubicBezTo>
                  <a:pt x="277573" y="276764"/>
                  <a:pt x="272330" y="278082"/>
                  <a:pt x="268398" y="279400"/>
                </a:cubicBezTo>
                <a:cubicBezTo>
                  <a:pt x="268398" y="279400"/>
                  <a:pt x="265777" y="279400"/>
                  <a:pt x="264466" y="279400"/>
                </a:cubicBezTo>
                <a:cubicBezTo>
                  <a:pt x="261845" y="279400"/>
                  <a:pt x="260535" y="279400"/>
                  <a:pt x="259224" y="279400"/>
                </a:cubicBezTo>
                <a:cubicBezTo>
                  <a:pt x="257913" y="279400"/>
                  <a:pt x="256603" y="278082"/>
                  <a:pt x="255292" y="278082"/>
                </a:cubicBezTo>
                <a:cubicBezTo>
                  <a:pt x="250050" y="276764"/>
                  <a:pt x="244807" y="274128"/>
                  <a:pt x="243496" y="268857"/>
                </a:cubicBezTo>
                <a:cubicBezTo>
                  <a:pt x="243496" y="268857"/>
                  <a:pt x="243496" y="268857"/>
                  <a:pt x="242186" y="268857"/>
                </a:cubicBezTo>
                <a:cubicBezTo>
                  <a:pt x="242186" y="268857"/>
                  <a:pt x="240875" y="268857"/>
                  <a:pt x="239565" y="268857"/>
                </a:cubicBezTo>
                <a:cubicBezTo>
                  <a:pt x="234322" y="270175"/>
                  <a:pt x="230390" y="271493"/>
                  <a:pt x="226458" y="272811"/>
                </a:cubicBezTo>
                <a:cubicBezTo>
                  <a:pt x="226458" y="272811"/>
                  <a:pt x="225148" y="272811"/>
                  <a:pt x="225148" y="272811"/>
                </a:cubicBezTo>
                <a:cubicBezTo>
                  <a:pt x="225148" y="271493"/>
                  <a:pt x="223837" y="270175"/>
                  <a:pt x="223837" y="270175"/>
                </a:cubicBezTo>
                <a:cubicBezTo>
                  <a:pt x="223837" y="270175"/>
                  <a:pt x="223837" y="268857"/>
                  <a:pt x="223837" y="268857"/>
                </a:cubicBezTo>
                <a:cubicBezTo>
                  <a:pt x="229080" y="267539"/>
                  <a:pt x="234322" y="266221"/>
                  <a:pt x="240875" y="263585"/>
                </a:cubicBezTo>
                <a:cubicBezTo>
                  <a:pt x="240875" y="263585"/>
                  <a:pt x="240875" y="263585"/>
                  <a:pt x="240875" y="262267"/>
                </a:cubicBezTo>
                <a:cubicBezTo>
                  <a:pt x="240875" y="260949"/>
                  <a:pt x="242186" y="258313"/>
                  <a:pt x="240875" y="256995"/>
                </a:cubicBezTo>
                <a:cubicBezTo>
                  <a:pt x="240875" y="243816"/>
                  <a:pt x="248739" y="229319"/>
                  <a:pt x="260535" y="224047"/>
                </a:cubicBezTo>
                <a:cubicBezTo>
                  <a:pt x="260535" y="224047"/>
                  <a:pt x="260535" y="222729"/>
                  <a:pt x="260535" y="222729"/>
                </a:cubicBezTo>
                <a:cubicBezTo>
                  <a:pt x="260535" y="222729"/>
                  <a:pt x="260535" y="222729"/>
                  <a:pt x="261845" y="222729"/>
                </a:cubicBezTo>
                <a:cubicBezTo>
                  <a:pt x="261845" y="222729"/>
                  <a:pt x="263156" y="224047"/>
                  <a:pt x="261845" y="224047"/>
                </a:cubicBezTo>
                <a:cubicBezTo>
                  <a:pt x="261845" y="224047"/>
                  <a:pt x="261845" y="224047"/>
                  <a:pt x="261845" y="225365"/>
                </a:cubicBezTo>
                <a:cubicBezTo>
                  <a:pt x="261845" y="228001"/>
                  <a:pt x="261845" y="229319"/>
                  <a:pt x="261845" y="231955"/>
                </a:cubicBezTo>
                <a:cubicBezTo>
                  <a:pt x="260535" y="237227"/>
                  <a:pt x="259224" y="242498"/>
                  <a:pt x="257913" y="246452"/>
                </a:cubicBezTo>
                <a:cubicBezTo>
                  <a:pt x="256603" y="251724"/>
                  <a:pt x="253981" y="255677"/>
                  <a:pt x="251360" y="258313"/>
                </a:cubicBezTo>
                <a:cubicBezTo>
                  <a:pt x="257913" y="254360"/>
                  <a:pt x="263156" y="249088"/>
                  <a:pt x="269709" y="243816"/>
                </a:cubicBezTo>
                <a:cubicBezTo>
                  <a:pt x="269709" y="243816"/>
                  <a:pt x="269709" y="243816"/>
                  <a:pt x="269709" y="239862"/>
                </a:cubicBezTo>
                <a:cubicBezTo>
                  <a:pt x="267088" y="233273"/>
                  <a:pt x="265777" y="226683"/>
                  <a:pt x="267088" y="218776"/>
                </a:cubicBezTo>
                <a:cubicBezTo>
                  <a:pt x="268398" y="210868"/>
                  <a:pt x="272330" y="202961"/>
                  <a:pt x="277573" y="196371"/>
                </a:cubicBezTo>
                <a:cubicBezTo>
                  <a:pt x="277573" y="196371"/>
                  <a:pt x="278883" y="195053"/>
                  <a:pt x="278883" y="196371"/>
                </a:cubicBezTo>
                <a:cubicBezTo>
                  <a:pt x="278883" y="196371"/>
                  <a:pt x="280194" y="196371"/>
                  <a:pt x="280194" y="196371"/>
                </a:cubicBezTo>
                <a:cubicBezTo>
                  <a:pt x="280194" y="196371"/>
                  <a:pt x="280194" y="196371"/>
                  <a:pt x="280194" y="197689"/>
                </a:cubicBezTo>
                <a:cubicBezTo>
                  <a:pt x="280194" y="199007"/>
                  <a:pt x="280194" y="199007"/>
                  <a:pt x="280194" y="200325"/>
                </a:cubicBezTo>
                <a:cubicBezTo>
                  <a:pt x="280194" y="201643"/>
                  <a:pt x="280194" y="202961"/>
                  <a:pt x="280194" y="205596"/>
                </a:cubicBezTo>
                <a:cubicBezTo>
                  <a:pt x="281504" y="209550"/>
                  <a:pt x="281504" y="213504"/>
                  <a:pt x="281504" y="217458"/>
                </a:cubicBezTo>
                <a:cubicBezTo>
                  <a:pt x="282815" y="222729"/>
                  <a:pt x="281504" y="228001"/>
                  <a:pt x="278883" y="233273"/>
                </a:cubicBezTo>
                <a:cubicBezTo>
                  <a:pt x="282815" y="228001"/>
                  <a:pt x="286747" y="222729"/>
                  <a:pt x="289368" y="217458"/>
                </a:cubicBezTo>
                <a:cubicBezTo>
                  <a:pt x="290679" y="217458"/>
                  <a:pt x="290679" y="216140"/>
                  <a:pt x="290679" y="216140"/>
                </a:cubicBezTo>
                <a:cubicBezTo>
                  <a:pt x="289368" y="213504"/>
                  <a:pt x="289368" y="210868"/>
                  <a:pt x="286747" y="209550"/>
                </a:cubicBezTo>
                <a:cubicBezTo>
                  <a:pt x="285436" y="205596"/>
                  <a:pt x="282815" y="200325"/>
                  <a:pt x="282815" y="195053"/>
                </a:cubicBezTo>
                <a:cubicBezTo>
                  <a:pt x="281504" y="185827"/>
                  <a:pt x="282815" y="176602"/>
                  <a:pt x="286747" y="168694"/>
                </a:cubicBezTo>
                <a:cubicBezTo>
                  <a:pt x="286747" y="167377"/>
                  <a:pt x="286747" y="167377"/>
                  <a:pt x="286747" y="167377"/>
                </a:cubicBezTo>
                <a:cubicBezTo>
                  <a:pt x="286747" y="166059"/>
                  <a:pt x="286747" y="166059"/>
                  <a:pt x="288057" y="166059"/>
                </a:cubicBezTo>
                <a:cubicBezTo>
                  <a:pt x="288057" y="166059"/>
                  <a:pt x="288057" y="166059"/>
                  <a:pt x="288057" y="167377"/>
                </a:cubicBezTo>
                <a:cubicBezTo>
                  <a:pt x="289368" y="168694"/>
                  <a:pt x="290679" y="171330"/>
                  <a:pt x="290679" y="173966"/>
                </a:cubicBezTo>
                <a:cubicBezTo>
                  <a:pt x="290679" y="173966"/>
                  <a:pt x="290679" y="173966"/>
                  <a:pt x="291989" y="175284"/>
                </a:cubicBezTo>
                <a:cubicBezTo>
                  <a:pt x="293300" y="180556"/>
                  <a:pt x="295921" y="185827"/>
                  <a:pt x="297232" y="191099"/>
                </a:cubicBezTo>
                <a:cubicBezTo>
                  <a:pt x="297232" y="195053"/>
                  <a:pt x="297232" y="199007"/>
                  <a:pt x="297232" y="202961"/>
                </a:cubicBezTo>
                <a:cubicBezTo>
                  <a:pt x="299853" y="196371"/>
                  <a:pt x="302474" y="188463"/>
                  <a:pt x="303785" y="180556"/>
                </a:cubicBezTo>
                <a:cubicBezTo>
                  <a:pt x="303785" y="180556"/>
                  <a:pt x="303785" y="180556"/>
                  <a:pt x="303785" y="179238"/>
                </a:cubicBezTo>
                <a:cubicBezTo>
                  <a:pt x="303785" y="177920"/>
                  <a:pt x="301164" y="175284"/>
                  <a:pt x="299853" y="173966"/>
                </a:cubicBezTo>
                <a:cubicBezTo>
                  <a:pt x="294611" y="170012"/>
                  <a:pt x="293300" y="166059"/>
                  <a:pt x="290679" y="162105"/>
                </a:cubicBezTo>
                <a:cubicBezTo>
                  <a:pt x="286747" y="152879"/>
                  <a:pt x="285436" y="143654"/>
                  <a:pt x="288057" y="134428"/>
                </a:cubicBezTo>
                <a:cubicBezTo>
                  <a:pt x="288057" y="134428"/>
                  <a:pt x="288057" y="134428"/>
                  <a:pt x="288057" y="133111"/>
                </a:cubicBezTo>
                <a:cubicBezTo>
                  <a:pt x="288057" y="133111"/>
                  <a:pt x="289368" y="133111"/>
                  <a:pt x="289368" y="133111"/>
                </a:cubicBezTo>
                <a:cubicBezTo>
                  <a:pt x="290679" y="134428"/>
                  <a:pt x="291989" y="135746"/>
                  <a:pt x="291989" y="137064"/>
                </a:cubicBezTo>
                <a:cubicBezTo>
                  <a:pt x="294611" y="141018"/>
                  <a:pt x="297232" y="143654"/>
                  <a:pt x="299853" y="147608"/>
                </a:cubicBezTo>
                <a:cubicBezTo>
                  <a:pt x="302474" y="151561"/>
                  <a:pt x="305095" y="155515"/>
                  <a:pt x="306406" y="159469"/>
                </a:cubicBezTo>
                <a:cubicBezTo>
                  <a:pt x="306406" y="160787"/>
                  <a:pt x="306406" y="162105"/>
                  <a:pt x="307717" y="164741"/>
                </a:cubicBezTo>
                <a:cubicBezTo>
                  <a:pt x="307717" y="158151"/>
                  <a:pt x="309027" y="151561"/>
                  <a:pt x="309027" y="144972"/>
                </a:cubicBezTo>
                <a:cubicBezTo>
                  <a:pt x="309027" y="143654"/>
                  <a:pt x="309027" y="142336"/>
                  <a:pt x="307717" y="141018"/>
                </a:cubicBezTo>
                <a:cubicBezTo>
                  <a:pt x="306406" y="139700"/>
                  <a:pt x="305095" y="138382"/>
                  <a:pt x="303785" y="138382"/>
                </a:cubicBezTo>
                <a:cubicBezTo>
                  <a:pt x="298542" y="135746"/>
                  <a:pt x="294611" y="131793"/>
                  <a:pt x="291989" y="127839"/>
                </a:cubicBezTo>
                <a:cubicBezTo>
                  <a:pt x="286747" y="122567"/>
                  <a:pt x="285436" y="114660"/>
                  <a:pt x="284126" y="106752"/>
                </a:cubicBezTo>
                <a:cubicBezTo>
                  <a:pt x="284126" y="105434"/>
                  <a:pt x="284126" y="105434"/>
                  <a:pt x="284126" y="104116"/>
                </a:cubicBezTo>
                <a:cubicBezTo>
                  <a:pt x="284126" y="102798"/>
                  <a:pt x="284126" y="102798"/>
                  <a:pt x="284126" y="102798"/>
                </a:cubicBezTo>
                <a:cubicBezTo>
                  <a:pt x="284126" y="101480"/>
                  <a:pt x="284126" y="101480"/>
                  <a:pt x="284126" y="101480"/>
                </a:cubicBezTo>
                <a:cubicBezTo>
                  <a:pt x="284126" y="101480"/>
                  <a:pt x="284126" y="101480"/>
                  <a:pt x="285436" y="101480"/>
                </a:cubicBezTo>
                <a:cubicBezTo>
                  <a:pt x="285436" y="101480"/>
                  <a:pt x="285436" y="101480"/>
                  <a:pt x="285436" y="102798"/>
                </a:cubicBezTo>
                <a:cubicBezTo>
                  <a:pt x="285436" y="102798"/>
                  <a:pt x="286747" y="102798"/>
                  <a:pt x="286747" y="102798"/>
                </a:cubicBezTo>
                <a:cubicBezTo>
                  <a:pt x="288057" y="104116"/>
                  <a:pt x="288057" y="104116"/>
                  <a:pt x="289368" y="105434"/>
                </a:cubicBezTo>
                <a:cubicBezTo>
                  <a:pt x="291989" y="108070"/>
                  <a:pt x="294611" y="109388"/>
                  <a:pt x="297232" y="112024"/>
                </a:cubicBezTo>
                <a:cubicBezTo>
                  <a:pt x="302474" y="115977"/>
                  <a:pt x="305095" y="119931"/>
                  <a:pt x="306406" y="123885"/>
                </a:cubicBezTo>
                <a:cubicBezTo>
                  <a:pt x="307717" y="125203"/>
                  <a:pt x="307717" y="126521"/>
                  <a:pt x="307717" y="126521"/>
                </a:cubicBezTo>
                <a:cubicBezTo>
                  <a:pt x="306406" y="119931"/>
                  <a:pt x="306406" y="112024"/>
                  <a:pt x="303785" y="105434"/>
                </a:cubicBezTo>
                <a:cubicBezTo>
                  <a:pt x="303785" y="104116"/>
                  <a:pt x="303785" y="104116"/>
                  <a:pt x="303785" y="104116"/>
                </a:cubicBezTo>
                <a:cubicBezTo>
                  <a:pt x="302474" y="104116"/>
                  <a:pt x="302474" y="104116"/>
                  <a:pt x="302474" y="102798"/>
                </a:cubicBezTo>
                <a:cubicBezTo>
                  <a:pt x="301164" y="101480"/>
                  <a:pt x="299853" y="101480"/>
                  <a:pt x="298542" y="101480"/>
                </a:cubicBezTo>
                <a:cubicBezTo>
                  <a:pt x="293300" y="101480"/>
                  <a:pt x="289368" y="98844"/>
                  <a:pt x="285436" y="96209"/>
                </a:cubicBezTo>
                <a:cubicBezTo>
                  <a:pt x="277573" y="90937"/>
                  <a:pt x="272330" y="75122"/>
                  <a:pt x="272330" y="73804"/>
                </a:cubicBezTo>
                <a:cubicBezTo>
                  <a:pt x="272330" y="73804"/>
                  <a:pt x="273641" y="73804"/>
                  <a:pt x="273641" y="73804"/>
                </a:cubicBezTo>
                <a:cubicBezTo>
                  <a:pt x="274951" y="73804"/>
                  <a:pt x="276262" y="75122"/>
                  <a:pt x="278883" y="75122"/>
                </a:cubicBezTo>
                <a:cubicBezTo>
                  <a:pt x="282815" y="77758"/>
                  <a:pt x="286747" y="79076"/>
                  <a:pt x="290679" y="80394"/>
                </a:cubicBezTo>
                <a:cubicBezTo>
                  <a:pt x="293300" y="83029"/>
                  <a:pt x="297232" y="85665"/>
                  <a:pt x="298542" y="88301"/>
                </a:cubicBezTo>
                <a:cubicBezTo>
                  <a:pt x="297232" y="81711"/>
                  <a:pt x="294611" y="76440"/>
                  <a:pt x="291989" y="71168"/>
                </a:cubicBezTo>
                <a:cubicBezTo>
                  <a:pt x="291989" y="69850"/>
                  <a:pt x="290679" y="69850"/>
                  <a:pt x="288057" y="69850"/>
                </a:cubicBezTo>
                <a:cubicBezTo>
                  <a:pt x="288057" y="69850"/>
                  <a:pt x="286747" y="69850"/>
                  <a:pt x="286747" y="69850"/>
                </a:cubicBezTo>
                <a:cubicBezTo>
                  <a:pt x="281504" y="71168"/>
                  <a:pt x="276262" y="69850"/>
                  <a:pt x="271019" y="67214"/>
                </a:cubicBezTo>
                <a:cubicBezTo>
                  <a:pt x="265777" y="64578"/>
                  <a:pt x="261845" y="60624"/>
                  <a:pt x="257913" y="54035"/>
                </a:cubicBezTo>
                <a:cubicBezTo>
                  <a:pt x="257913" y="54035"/>
                  <a:pt x="256603" y="54035"/>
                  <a:pt x="256603" y="52717"/>
                </a:cubicBezTo>
                <a:cubicBezTo>
                  <a:pt x="257913" y="52717"/>
                  <a:pt x="257913" y="51399"/>
                  <a:pt x="257913" y="51399"/>
                </a:cubicBezTo>
                <a:cubicBezTo>
                  <a:pt x="257913" y="51399"/>
                  <a:pt x="257913" y="51399"/>
                  <a:pt x="259224" y="52717"/>
                </a:cubicBezTo>
                <a:cubicBezTo>
                  <a:pt x="260535" y="52717"/>
                  <a:pt x="261845" y="52717"/>
                  <a:pt x="263156" y="52717"/>
                </a:cubicBezTo>
                <a:cubicBezTo>
                  <a:pt x="263156" y="52717"/>
                  <a:pt x="263156" y="52717"/>
                  <a:pt x="264466" y="52717"/>
                </a:cubicBezTo>
                <a:cubicBezTo>
                  <a:pt x="268398" y="52717"/>
                  <a:pt x="272330" y="52717"/>
                  <a:pt x="276262" y="54035"/>
                </a:cubicBezTo>
                <a:cubicBezTo>
                  <a:pt x="280194" y="55353"/>
                  <a:pt x="282815" y="56671"/>
                  <a:pt x="285436" y="57989"/>
                </a:cubicBezTo>
                <a:cubicBezTo>
                  <a:pt x="282815" y="54035"/>
                  <a:pt x="280194" y="50081"/>
                  <a:pt x="276262" y="44809"/>
                </a:cubicBezTo>
                <a:cubicBezTo>
                  <a:pt x="276262" y="44809"/>
                  <a:pt x="276262" y="44809"/>
                  <a:pt x="274951" y="44809"/>
                </a:cubicBezTo>
                <a:cubicBezTo>
                  <a:pt x="274951" y="44809"/>
                  <a:pt x="274951" y="44809"/>
                  <a:pt x="273641" y="44809"/>
                </a:cubicBezTo>
                <a:cubicBezTo>
                  <a:pt x="272330" y="44809"/>
                  <a:pt x="272330" y="44809"/>
                  <a:pt x="271019" y="44809"/>
                </a:cubicBezTo>
                <a:cubicBezTo>
                  <a:pt x="265777" y="47445"/>
                  <a:pt x="260535" y="47445"/>
                  <a:pt x="253981" y="46127"/>
                </a:cubicBezTo>
                <a:cubicBezTo>
                  <a:pt x="248739" y="44809"/>
                  <a:pt x="244807" y="40856"/>
                  <a:pt x="240875" y="35584"/>
                </a:cubicBezTo>
                <a:cubicBezTo>
                  <a:pt x="240875" y="35584"/>
                  <a:pt x="240875" y="35584"/>
                  <a:pt x="240875" y="34266"/>
                </a:cubicBezTo>
                <a:cubicBezTo>
                  <a:pt x="240875" y="34266"/>
                  <a:pt x="242186" y="34266"/>
                  <a:pt x="242186" y="34266"/>
                </a:cubicBezTo>
                <a:cubicBezTo>
                  <a:pt x="243496" y="34266"/>
                  <a:pt x="246118" y="32948"/>
                  <a:pt x="247428" y="32948"/>
                </a:cubicBezTo>
                <a:cubicBezTo>
                  <a:pt x="247428" y="32948"/>
                  <a:pt x="248739" y="32948"/>
                  <a:pt x="248739" y="32948"/>
                </a:cubicBezTo>
                <a:cubicBezTo>
                  <a:pt x="251360" y="32948"/>
                  <a:pt x="253981" y="31630"/>
                  <a:pt x="256603" y="31630"/>
                </a:cubicBezTo>
                <a:cubicBezTo>
                  <a:pt x="260535" y="31630"/>
                  <a:pt x="264466" y="32948"/>
                  <a:pt x="267088" y="34266"/>
                </a:cubicBezTo>
                <a:cubicBezTo>
                  <a:pt x="265777" y="32948"/>
                  <a:pt x="263156" y="30312"/>
                  <a:pt x="260535" y="27676"/>
                </a:cubicBezTo>
                <a:cubicBezTo>
                  <a:pt x="260535" y="27676"/>
                  <a:pt x="259224" y="26358"/>
                  <a:pt x="257913" y="26358"/>
                </a:cubicBezTo>
                <a:cubicBezTo>
                  <a:pt x="250050" y="25040"/>
                  <a:pt x="243496" y="22405"/>
                  <a:pt x="238254" y="15815"/>
                </a:cubicBezTo>
                <a:cubicBezTo>
                  <a:pt x="235633" y="11861"/>
                  <a:pt x="233012" y="7907"/>
                  <a:pt x="231701" y="1318"/>
                </a:cubicBezTo>
                <a:cubicBezTo>
                  <a:pt x="231701" y="1318"/>
                  <a:pt x="231701" y="0"/>
                  <a:pt x="231701" y="0"/>
                </a:cubicBezTo>
                <a:close/>
                <a:moveTo>
                  <a:pt x="105232" y="0"/>
                </a:moveTo>
                <a:cubicBezTo>
                  <a:pt x="106564" y="0"/>
                  <a:pt x="106564" y="0"/>
                  <a:pt x="106564" y="0"/>
                </a:cubicBezTo>
                <a:cubicBezTo>
                  <a:pt x="107896" y="0"/>
                  <a:pt x="107896" y="1318"/>
                  <a:pt x="107896" y="1318"/>
                </a:cubicBezTo>
                <a:cubicBezTo>
                  <a:pt x="105232" y="7907"/>
                  <a:pt x="102568" y="11861"/>
                  <a:pt x="99904" y="15815"/>
                </a:cubicBezTo>
                <a:cubicBezTo>
                  <a:pt x="94576" y="22405"/>
                  <a:pt x="87915" y="25040"/>
                  <a:pt x="79923" y="26358"/>
                </a:cubicBezTo>
                <a:cubicBezTo>
                  <a:pt x="78590" y="26358"/>
                  <a:pt x="78590" y="27676"/>
                  <a:pt x="77258" y="27676"/>
                </a:cubicBezTo>
                <a:cubicBezTo>
                  <a:pt x="74594" y="30312"/>
                  <a:pt x="73262" y="32948"/>
                  <a:pt x="70598" y="34266"/>
                </a:cubicBezTo>
                <a:cubicBezTo>
                  <a:pt x="74594" y="32948"/>
                  <a:pt x="77258" y="31630"/>
                  <a:pt x="82587" y="31630"/>
                </a:cubicBezTo>
                <a:cubicBezTo>
                  <a:pt x="85251" y="31630"/>
                  <a:pt x="86583" y="32948"/>
                  <a:pt x="89247" y="32948"/>
                </a:cubicBezTo>
                <a:cubicBezTo>
                  <a:pt x="90579" y="32948"/>
                  <a:pt x="90579" y="32948"/>
                  <a:pt x="91911" y="32948"/>
                </a:cubicBezTo>
                <a:cubicBezTo>
                  <a:pt x="93243" y="32948"/>
                  <a:pt x="94576" y="34266"/>
                  <a:pt x="95908" y="34266"/>
                </a:cubicBezTo>
                <a:cubicBezTo>
                  <a:pt x="95908" y="34266"/>
                  <a:pt x="97240" y="34266"/>
                  <a:pt x="98572" y="34266"/>
                </a:cubicBezTo>
                <a:cubicBezTo>
                  <a:pt x="98572" y="35584"/>
                  <a:pt x="98572" y="35584"/>
                  <a:pt x="98572" y="35584"/>
                </a:cubicBezTo>
                <a:cubicBezTo>
                  <a:pt x="97240" y="35584"/>
                  <a:pt x="97240" y="35584"/>
                  <a:pt x="97240" y="35584"/>
                </a:cubicBezTo>
                <a:cubicBezTo>
                  <a:pt x="93243" y="40856"/>
                  <a:pt x="89247" y="44809"/>
                  <a:pt x="83919" y="46127"/>
                </a:cubicBezTo>
                <a:cubicBezTo>
                  <a:pt x="78590" y="47445"/>
                  <a:pt x="71930" y="47445"/>
                  <a:pt x="66602" y="44809"/>
                </a:cubicBezTo>
                <a:cubicBezTo>
                  <a:pt x="66602" y="44809"/>
                  <a:pt x="65270" y="44809"/>
                  <a:pt x="63938" y="44809"/>
                </a:cubicBezTo>
                <a:cubicBezTo>
                  <a:pt x="63938" y="44809"/>
                  <a:pt x="62606" y="44809"/>
                  <a:pt x="62606" y="44809"/>
                </a:cubicBezTo>
                <a:cubicBezTo>
                  <a:pt x="62606" y="44809"/>
                  <a:pt x="61274" y="44809"/>
                  <a:pt x="61274" y="44809"/>
                </a:cubicBezTo>
                <a:cubicBezTo>
                  <a:pt x="58610" y="50081"/>
                  <a:pt x="55946" y="54035"/>
                  <a:pt x="51950" y="57989"/>
                </a:cubicBezTo>
                <a:cubicBezTo>
                  <a:pt x="54614" y="56671"/>
                  <a:pt x="58610" y="55353"/>
                  <a:pt x="62606" y="54035"/>
                </a:cubicBezTo>
                <a:cubicBezTo>
                  <a:pt x="66602" y="52717"/>
                  <a:pt x="70598" y="52717"/>
                  <a:pt x="73262" y="52717"/>
                </a:cubicBezTo>
                <a:cubicBezTo>
                  <a:pt x="73262" y="52717"/>
                  <a:pt x="73262" y="52717"/>
                  <a:pt x="74594" y="52717"/>
                </a:cubicBezTo>
                <a:cubicBezTo>
                  <a:pt x="75926" y="52717"/>
                  <a:pt x="77258" y="52717"/>
                  <a:pt x="78590" y="52717"/>
                </a:cubicBezTo>
                <a:cubicBezTo>
                  <a:pt x="78590" y="52717"/>
                  <a:pt x="78590" y="52717"/>
                  <a:pt x="79923" y="51399"/>
                </a:cubicBezTo>
                <a:cubicBezTo>
                  <a:pt x="81255" y="51399"/>
                  <a:pt x="81255" y="52717"/>
                  <a:pt x="81255" y="52717"/>
                </a:cubicBezTo>
                <a:cubicBezTo>
                  <a:pt x="81255" y="52717"/>
                  <a:pt x="81255" y="54035"/>
                  <a:pt x="81255" y="54035"/>
                </a:cubicBezTo>
                <a:cubicBezTo>
                  <a:pt x="77258" y="60624"/>
                  <a:pt x="71930" y="64578"/>
                  <a:pt x="66602" y="67214"/>
                </a:cubicBezTo>
                <a:cubicBezTo>
                  <a:pt x="61274" y="69850"/>
                  <a:pt x="55946" y="71168"/>
                  <a:pt x="51950" y="69850"/>
                </a:cubicBezTo>
                <a:cubicBezTo>
                  <a:pt x="50617" y="69850"/>
                  <a:pt x="50617" y="69850"/>
                  <a:pt x="49285" y="69850"/>
                </a:cubicBezTo>
                <a:cubicBezTo>
                  <a:pt x="47953" y="69850"/>
                  <a:pt x="46621" y="69850"/>
                  <a:pt x="45289" y="71168"/>
                </a:cubicBezTo>
                <a:cubicBezTo>
                  <a:pt x="42625" y="76440"/>
                  <a:pt x="41293" y="81711"/>
                  <a:pt x="38629" y="88301"/>
                </a:cubicBezTo>
                <a:cubicBezTo>
                  <a:pt x="41293" y="85665"/>
                  <a:pt x="43957" y="83029"/>
                  <a:pt x="47953" y="80394"/>
                </a:cubicBezTo>
                <a:cubicBezTo>
                  <a:pt x="51950" y="79076"/>
                  <a:pt x="55946" y="77758"/>
                  <a:pt x="59942" y="76440"/>
                </a:cubicBezTo>
                <a:cubicBezTo>
                  <a:pt x="61274" y="75122"/>
                  <a:pt x="62606" y="73804"/>
                  <a:pt x="65270" y="73804"/>
                </a:cubicBezTo>
                <a:cubicBezTo>
                  <a:pt x="65270" y="75122"/>
                  <a:pt x="59942" y="90937"/>
                  <a:pt x="51950" y="96209"/>
                </a:cubicBezTo>
                <a:cubicBezTo>
                  <a:pt x="49285" y="98844"/>
                  <a:pt x="43957" y="101480"/>
                  <a:pt x="39961" y="101480"/>
                </a:cubicBezTo>
                <a:cubicBezTo>
                  <a:pt x="37297" y="101480"/>
                  <a:pt x="35965" y="101480"/>
                  <a:pt x="34633" y="102798"/>
                </a:cubicBezTo>
                <a:cubicBezTo>
                  <a:pt x="34633" y="104116"/>
                  <a:pt x="34633" y="104116"/>
                  <a:pt x="34633" y="104116"/>
                </a:cubicBezTo>
                <a:cubicBezTo>
                  <a:pt x="33301" y="104116"/>
                  <a:pt x="33301" y="104116"/>
                  <a:pt x="33301" y="105434"/>
                </a:cubicBezTo>
                <a:cubicBezTo>
                  <a:pt x="31969" y="112024"/>
                  <a:pt x="30637" y="119931"/>
                  <a:pt x="29305" y="126521"/>
                </a:cubicBezTo>
                <a:cubicBezTo>
                  <a:pt x="30637" y="126521"/>
                  <a:pt x="30637" y="125203"/>
                  <a:pt x="30637" y="123885"/>
                </a:cubicBezTo>
                <a:cubicBezTo>
                  <a:pt x="31969" y="119931"/>
                  <a:pt x="35965" y="115977"/>
                  <a:pt x="39961" y="112024"/>
                </a:cubicBezTo>
                <a:cubicBezTo>
                  <a:pt x="42625" y="109388"/>
                  <a:pt x="45289" y="108070"/>
                  <a:pt x="47953" y="105434"/>
                </a:cubicBezTo>
                <a:cubicBezTo>
                  <a:pt x="49285" y="104116"/>
                  <a:pt x="50617" y="104116"/>
                  <a:pt x="51950" y="102798"/>
                </a:cubicBezTo>
                <a:cubicBezTo>
                  <a:pt x="51950" y="102798"/>
                  <a:pt x="51950" y="102798"/>
                  <a:pt x="53282" y="101480"/>
                </a:cubicBezTo>
                <a:cubicBezTo>
                  <a:pt x="54614" y="101480"/>
                  <a:pt x="54614" y="101480"/>
                  <a:pt x="54614" y="102798"/>
                </a:cubicBezTo>
                <a:cubicBezTo>
                  <a:pt x="54614" y="102798"/>
                  <a:pt x="54614" y="102798"/>
                  <a:pt x="54614" y="104116"/>
                </a:cubicBezTo>
                <a:cubicBezTo>
                  <a:pt x="54614" y="105434"/>
                  <a:pt x="54614" y="105434"/>
                  <a:pt x="54614" y="106752"/>
                </a:cubicBezTo>
                <a:cubicBezTo>
                  <a:pt x="53282" y="114660"/>
                  <a:pt x="50617" y="122567"/>
                  <a:pt x="46621" y="127839"/>
                </a:cubicBezTo>
                <a:cubicBezTo>
                  <a:pt x="43957" y="131793"/>
                  <a:pt x="39961" y="135746"/>
                  <a:pt x="33301" y="138382"/>
                </a:cubicBezTo>
                <a:cubicBezTo>
                  <a:pt x="31969" y="138382"/>
                  <a:pt x="31969" y="139700"/>
                  <a:pt x="30637" y="141018"/>
                </a:cubicBezTo>
                <a:cubicBezTo>
                  <a:pt x="29305" y="142336"/>
                  <a:pt x="29305" y="143654"/>
                  <a:pt x="29305" y="144972"/>
                </a:cubicBezTo>
                <a:cubicBezTo>
                  <a:pt x="29305" y="151561"/>
                  <a:pt x="29305" y="158151"/>
                  <a:pt x="30637" y="164741"/>
                </a:cubicBezTo>
                <a:cubicBezTo>
                  <a:pt x="30637" y="162105"/>
                  <a:pt x="30637" y="160787"/>
                  <a:pt x="31969" y="159469"/>
                </a:cubicBezTo>
                <a:cubicBezTo>
                  <a:pt x="33301" y="155515"/>
                  <a:pt x="34633" y="151561"/>
                  <a:pt x="37297" y="147608"/>
                </a:cubicBezTo>
                <a:cubicBezTo>
                  <a:pt x="39961" y="143654"/>
                  <a:pt x="42625" y="141018"/>
                  <a:pt x="45289" y="137064"/>
                </a:cubicBezTo>
                <a:cubicBezTo>
                  <a:pt x="46621" y="135746"/>
                  <a:pt x="47953" y="134428"/>
                  <a:pt x="47953" y="133111"/>
                </a:cubicBezTo>
                <a:cubicBezTo>
                  <a:pt x="47953" y="133111"/>
                  <a:pt x="49285" y="133111"/>
                  <a:pt x="49285" y="133111"/>
                </a:cubicBezTo>
                <a:cubicBezTo>
                  <a:pt x="49285" y="133111"/>
                  <a:pt x="49285" y="133111"/>
                  <a:pt x="50617" y="133111"/>
                </a:cubicBezTo>
                <a:cubicBezTo>
                  <a:pt x="50617" y="134428"/>
                  <a:pt x="50617" y="134428"/>
                  <a:pt x="50617" y="134428"/>
                </a:cubicBezTo>
                <a:cubicBezTo>
                  <a:pt x="51950" y="143654"/>
                  <a:pt x="50617" y="152879"/>
                  <a:pt x="46621" y="162105"/>
                </a:cubicBezTo>
                <a:cubicBezTo>
                  <a:pt x="45289" y="166059"/>
                  <a:pt x="42625" y="170012"/>
                  <a:pt x="38629" y="173966"/>
                </a:cubicBezTo>
                <a:cubicBezTo>
                  <a:pt x="35965" y="175284"/>
                  <a:pt x="34633" y="177920"/>
                  <a:pt x="33301" y="179238"/>
                </a:cubicBezTo>
                <a:cubicBezTo>
                  <a:pt x="33301" y="180556"/>
                  <a:pt x="33301" y="180556"/>
                  <a:pt x="33301" y="180556"/>
                </a:cubicBezTo>
                <a:cubicBezTo>
                  <a:pt x="34633" y="188463"/>
                  <a:pt x="37297" y="196371"/>
                  <a:pt x="41293" y="202961"/>
                </a:cubicBezTo>
                <a:cubicBezTo>
                  <a:pt x="39961" y="199007"/>
                  <a:pt x="39961" y="195053"/>
                  <a:pt x="41293" y="191099"/>
                </a:cubicBezTo>
                <a:cubicBezTo>
                  <a:pt x="42625" y="185827"/>
                  <a:pt x="43957" y="180556"/>
                  <a:pt x="46621" y="175284"/>
                </a:cubicBezTo>
                <a:cubicBezTo>
                  <a:pt x="46621" y="175284"/>
                  <a:pt x="46621" y="175284"/>
                  <a:pt x="46621" y="173966"/>
                </a:cubicBezTo>
                <a:cubicBezTo>
                  <a:pt x="47953" y="171330"/>
                  <a:pt x="47953" y="168694"/>
                  <a:pt x="49285" y="167377"/>
                </a:cubicBezTo>
                <a:cubicBezTo>
                  <a:pt x="49285" y="166059"/>
                  <a:pt x="49285" y="166059"/>
                  <a:pt x="50617" y="166059"/>
                </a:cubicBezTo>
                <a:cubicBezTo>
                  <a:pt x="50617" y="166059"/>
                  <a:pt x="50617" y="166059"/>
                  <a:pt x="50617" y="167377"/>
                </a:cubicBezTo>
                <a:cubicBezTo>
                  <a:pt x="50617" y="167377"/>
                  <a:pt x="50617" y="167377"/>
                  <a:pt x="51950" y="167377"/>
                </a:cubicBezTo>
                <a:cubicBezTo>
                  <a:pt x="51950" y="167377"/>
                  <a:pt x="51950" y="167377"/>
                  <a:pt x="51950" y="168694"/>
                </a:cubicBezTo>
                <a:cubicBezTo>
                  <a:pt x="55946" y="176602"/>
                  <a:pt x="57278" y="185827"/>
                  <a:pt x="55946" y="195053"/>
                </a:cubicBezTo>
                <a:cubicBezTo>
                  <a:pt x="54614" y="200325"/>
                  <a:pt x="53282" y="205596"/>
                  <a:pt x="50617" y="209550"/>
                </a:cubicBezTo>
                <a:cubicBezTo>
                  <a:pt x="49285" y="210868"/>
                  <a:pt x="47953" y="213504"/>
                  <a:pt x="47953" y="216140"/>
                </a:cubicBezTo>
                <a:cubicBezTo>
                  <a:pt x="47953" y="216140"/>
                  <a:pt x="47953" y="217458"/>
                  <a:pt x="47953" y="217458"/>
                </a:cubicBezTo>
                <a:cubicBezTo>
                  <a:pt x="50617" y="222729"/>
                  <a:pt x="54614" y="228001"/>
                  <a:pt x="58610" y="233273"/>
                </a:cubicBezTo>
                <a:cubicBezTo>
                  <a:pt x="55946" y="228001"/>
                  <a:pt x="55946" y="222729"/>
                  <a:pt x="55946" y="217458"/>
                </a:cubicBezTo>
                <a:cubicBezTo>
                  <a:pt x="55946" y="213504"/>
                  <a:pt x="57278" y="209550"/>
                  <a:pt x="57278" y="205596"/>
                </a:cubicBezTo>
                <a:cubicBezTo>
                  <a:pt x="57278" y="202961"/>
                  <a:pt x="57278" y="201643"/>
                  <a:pt x="57278" y="200325"/>
                </a:cubicBezTo>
                <a:cubicBezTo>
                  <a:pt x="58610" y="199007"/>
                  <a:pt x="58610" y="199007"/>
                  <a:pt x="58610" y="197689"/>
                </a:cubicBezTo>
                <a:cubicBezTo>
                  <a:pt x="58610" y="197689"/>
                  <a:pt x="58610" y="197689"/>
                  <a:pt x="58610" y="196371"/>
                </a:cubicBezTo>
                <a:cubicBezTo>
                  <a:pt x="58610" y="196371"/>
                  <a:pt x="58610" y="195053"/>
                  <a:pt x="58610" y="195053"/>
                </a:cubicBezTo>
                <a:cubicBezTo>
                  <a:pt x="59942" y="195053"/>
                  <a:pt x="59942" y="196371"/>
                  <a:pt x="61274" y="196371"/>
                </a:cubicBezTo>
                <a:cubicBezTo>
                  <a:pt x="66602" y="202961"/>
                  <a:pt x="69266" y="210868"/>
                  <a:pt x="70598" y="218776"/>
                </a:cubicBezTo>
                <a:cubicBezTo>
                  <a:pt x="71930" y="226683"/>
                  <a:pt x="71930" y="233273"/>
                  <a:pt x="69266" y="239862"/>
                </a:cubicBezTo>
                <a:cubicBezTo>
                  <a:pt x="69266" y="239862"/>
                  <a:pt x="69266" y="239862"/>
                  <a:pt x="69266" y="243816"/>
                </a:cubicBezTo>
                <a:cubicBezTo>
                  <a:pt x="74594" y="249088"/>
                  <a:pt x="79923" y="254360"/>
                  <a:pt x="86583" y="258313"/>
                </a:cubicBezTo>
                <a:cubicBezTo>
                  <a:pt x="83919" y="255677"/>
                  <a:pt x="81255" y="251724"/>
                  <a:pt x="79923" y="246452"/>
                </a:cubicBezTo>
                <a:cubicBezTo>
                  <a:pt x="78590" y="242498"/>
                  <a:pt x="77258" y="237227"/>
                  <a:pt x="77258" y="231955"/>
                </a:cubicBezTo>
                <a:cubicBezTo>
                  <a:pt x="77258" y="229319"/>
                  <a:pt x="75926" y="228001"/>
                  <a:pt x="75926" y="225365"/>
                </a:cubicBezTo>
                <a:cubicBezTo>
                  <a:pt x="75926" y="225365"/>
                  <a:pt x="75926" y="225365"/>
                  <a:pt x="75926" y="224047"/>
                </a:cubicBezTo>
                <a:cubicBezTo>
                  <a:pt x="75926" y="224047"/>
                  <a:pt x="75926" y="222729"/>
                  <a:pt x="75926" y="222729"/>
                </a:cubicBezTo>
                <a:cubicBezTo>
                  <a:pt x="75926" y="222729"/>
                  <a:pt x="77258" y="222729"/>
                  <a:pt x="77258" y="222729"/>
                </a:cubicBezTo>
                <a:cubicBezTo>
                  <a:pt x="77258" y="222729"/>
                  <a:pt x="77258" y="224047"/>
                  <a:pt x="78590" y="224047"/>
                </a:cubicBezTo>
                <a:cubicBezTo>
                  <a:pt x="90579" y="229319"/>
                  <a:pt x="98572" y="243816"/>
                  <a:pt x="97240" y="256995"/>
                </a:cubicBezTo>
                <a:cubicBezTo>
                  <a:pt x="97240" y="258313"/>
                  <a:pt x="97240" y="260949"/>
                  <a:pt x="97240" y="262267"/>
                </a:cubicBezTo>
                <a:cubicBezTo>
                  <a:pt x="97240" y="263585"/>
                  <a:pt x="98572" y="263585"/>
                  <a:pt x="98572" y="263585"/>
                </a:cubicBezTo>
                <a:cubicBezTo>
                  <a:pt x="103900" y="266221"/>
                  <a:pt x="109228" y="267539"/>
                  <a:pt x="114556" y="268857"/>
                </a:cubicBezTo>
                <a:cubicBezTo>
                  <a:pt x="114556" y="268857"/>
                  <a:pt x="115888" y="268857"/>
                  <a:pt x="115888" y="268857"/>
                </a:cubicBezTo>
                <a:cubicBezTo>
                  <a:pt x="115888" y="268857"/>
                  <a:pt x="115888" y="270175"/>
                  <a:pt x="115888" y="270175"/>
                </a:cubicBezTo>
                <a:cubicBezTo>
                  <a:pt x="114556" y="270175"/>
                  <a:pt x="114556" y="271493"/>
                  <a:pt x="113224" y="272811"/>
                </a:cubicBezTo>
                <a:cubicBezTo>
                  <a:pt x="107896" y="271493"/>
                  <a:pt x="103900" y="270175"/>
                  <a:pt x="99904" y="268857"/>
                </a:cubicBezTo>
                <a:cubicBezTo>
                  <a:pt x="99904" y="268857"/>
                  <a:pt x="98572" y="268857"/>
                  <a:pt x="98572" y="268857"/>
                </a:cubicBezTo>
                <a:cubicBezTo>
                  <a:pt x="98572" y="268857"/>
                  <a:pt x="97240" y="268857"/>
                  <a:pt x="95908" y="268857"/>
                </a:cubicBezTo>
                <a:cubicBezTo>
                  <a:pt x="93243" y="274128"/>
                  <a:pt x="89247" y="276764"/>
                  <a:pt x="82587" y="278082"/>
                </a:cubicBezTo>
                <a:cubicBezTo>
                  <a:pt x="81255" y="278082"/>
                  <a:pt x="79923" y="279400"/>
                  <a:pt x="78590" y="279400"/>
                </a:cubicBezTo>
                <a:cubicBezTo>
                  <a:pt x="77258" y="279400"/>
                  <a:pt x="75926" y="279400"/>
                  <a:pt x="74594" y="279400"/>
                </a:cubicBezTo>
                <a:cubicBezTo>
                  <a:pt x="71930" y="279400"/>
                  <a:pt x="70598" y="279400"/>
                  <a:pt x="70598" y="279400"/>
                </a:cubicBezTo>
                <a:cubicBezTo>
                  <a:pt x="65270" y="278082"/>
                  <a:pt x="61274" y="276764"/>
                  <a:pt x="57278" y="275446"/>
                </a:cubicBezTo>
                <a:cubicBezTo>
                  <a:pt x="54614" y="275446"/>
                  <a:pt x="53282" y="274128"/>
                  <a:pt x="51950" y="271493"/>
                </a:cubicBezTo>
                <a:cubicBezTo>
                  <a:pt x="55946" y="267539"/>
                  <a:pt x="59942" y="264903"/>
                  <a:pt x="63938" y="263585"/>
                </a:cubicBezTo>
                <a:cubicBezTo>
                  <a:pt x="70598" y="260949"/>
                  <a:pt x="77258" y="259631"/>
                  <a:pt x="82587" y="260949"/>
                </a:cubicBezTo>
                <a:cubicBezTo>
                  <a:pt x="83919" y="260949"/>
                  <a:pt x="83919" y="260949"/>
                  <a:pt x="85251" y="262267"/>
                </a:cubicBezTo>
                <a:cubicBezTo>
                  <a:pt x="79923" y="258313"/>
                  <a:pt x="74594" y="254360"/>
                  <a:pt x="69266" y="250406"/>
                </a:cubicBezTo>
                <a:cubicBezTo>
                  <a:pt x="67934" y="250406"/>
                  <a:pt x="67934" y="250406"/>
                  <a:pt x="66602" y="250406"/>
                </a:cubicBezTo>
                <a:cubicBezTo>
                  <a:pt x="62606" y="253042"/>
                  <a:pt x="59942" y="254360"/>
                  <a:pt x="54614" y="254360"/>
                </a:cubicBezTo>
                <a:cubicBezTo>
                  <a:pt x="54614" y="254360"/>
                  <a:pt x="54614" y="254360"/>
                  <a:pt x="53282" y="254360"/>
                </a:cubicBezTo>
                <a:cubicBezTo>
                  <a:pt x="47953" y="254360"/>
                  <a:pt x="42625" y="253042"/>
                  <a:pt x="37297" y="250406"/>
                </a:cubicBezTo>
                <a:cubicBezTo>
                  <a:pt x="34633" y="249088"/>
                  <a:pt x="30637" y="246452"/>
                  <a:pt x="26641" y="242498"/>
                </a:cubicBezTo>
                <a:cubicBezTo>
                  <a:pt x="26641" y="242498"/>
                  <a:pt x="25309" y="241180"/>
                  <a:pt x="25309" y="239862"/>
                </a:cubicBezTo>
                <a:cubicBezTo>
                  <a:pt x="25309" y="239862"/>
                  <a:pt x="23977" y="239862"/>
                  <a:pt x="23977" y="239862"/>
                </a:cubicBezTo>
                <a:cubicBezTo>
                  <a:pt x="23977" y="239862"/>
                  <a:pt x="23977" y="238544"/>
                  <a:pt x="23977" y="238544"/>
                </a:cubicBezTo>
                <a:cubicBezTo>
                  <a:pt x="23977" y="238544"/>
                  <a:pt x="25309" y="237227"/>
                  <a:pt x="26641" y="237227"/>
                </a:cubicBezTo>
                <a:cubicBezTo>
                  <a:pt x="35965" y="233273"/>
                  <a:pt x="43957" y="233273"/>
                  <a:pt x="51950" y="235909"/>
                </a:cubicBezTo>
                <a:cubicBezTo>
                  <a:pt x="54614" y="237227"/>
                  <a:pt x="57278" y="238544"/>
                  <a:pt x="58610" y="239862"/>
                </a:cubicBezTo>
                <a:cubicBezTo>
                  <a:pt x="54614" y="234591"/>
                  <a:pt x="50617" y="229319"/>
                  <a:pt x="46621" y="222729"/>
                </a:cubicBezTo>
                <a:cubicBezTo>
                  <a:pt x="46621" y="222729"/>
                  <a:pt x="46621" y="222729"/>
                  <a:pt x="45289" y="222729"/>
                </a:cubicBezTo>
                <a:cubicBezTo>
                  <a:pt x="45289" y="221411"/>
                  <a:pt x="45289" y="221411"/>
                  <a:pt x="43957" y="221411"/>
                </a:cubicBezTo>
                <a:cubicBezTo>
                  <a:pt x="43957" y="221411"/>
                  <a:pt x="43957" y="221411"/>
                  <a:pt x="42625" y="221411"/>
                </a:cubicBezTo>
                <a:cubicBezTo>
                  <a:pt x="42625" y="221411"/>
                  <a:pt x="41293" y="221411"/>
                  <a:pt x="41293" y="221411"/>
                </a:cubicBezTo>
                <a:cubicBezTo>
                  <a:pt x="35965" y="222729"/>
                  <a:pt x="31969" y="222729"/>
                  <a:pt x="27973" y="220094"/>
                </a:cubicBezTo>
                <a:cubicBezTo>
                  <a:pt x="23977" y="218776"/>
                  <a:pt x="19980" y="214822"/>
                  <a:pt x="17316" y="212186"/>
                </a:cubicBezTo>
                <a:cubicBezTo>
                  <a:pt x="13320" y="208232"/>
                  <a:pt x="10656" y="204278"/>
                  <a:pt x="9324" y="200325"/>
                </a:cubicBezTo>
                <a:cubicBezTo>
                  <a:pt x="7992" y="199007"/>
                  <a:pt x="7992" y="197689"/>
                  <a:pt x="7992" y="197689"/>
                </a:cubicBezTo>
                <a:cubicBezTo>
                  <a:pt x="7992" y="196371"/>
                  <a:pt x="7992" y="196371"/>
                  <a:pt x="7992" y="196371"/>
                </a:cubicBezTo>
                <a:cubicBezTo>
                  <a:pt x="7992" y="195053"/>
                  <a:pt x="7992" y="195053"/>
                  <a:pt x="7992" y="195053"/>
                </a:cubicBezTo>
                <a:cubicBezTo>
                  <a:pt x="10656" y="195053"/>
                  <a:pt x="25309" y="195053"/>
                  <a:pt x="34633" y="202961"/>
                </a:cubicBezTo>
                <a:cubicBezTo>
                  <a:pt x="35965" y="205596"/>
                  <a:pt x="38629" y="206914"/>
                  <a:pt x="39961" y="209550"/>
                </a:cubicBezTo>
                <a:cubicBezTo>
                  <a:pt x="35965" y="201643"/>
                  <a:pt x="33301" y="193735"/>
                  <a:pt x="30637" y="185827"/>
                </a:cubicBezTo>
                <a:cubicBezTo>
                  <a:pt x="30637" y="185827"/>
                  <a:pt x="30637" y="185827"/>
                  <a:pt x="27973" y="183192"/>
                </a:cubicBezTo>
                <a:cubicBezTo>
                  <a:pt x="27973" y="183192"/>
                  <a:pt x="27973" y="183192"/>
                  <a:pt x="26641" y="183192"/>
                </a:cubicBezTo>
                <a:cubicBezTo>
                  <a:pt x="25309" y="183192"/>
                  <a:pt x="23977" y="183192"/>
                  <a:pt x="23977" y="183192"/>
                </a:cubicBezTo>
                <a:cubicBezTo>
                  <a:pt x="19980" y="181874"/>
                  <a:pt x="17316" y="180556"/>
                  <a:pt x="14652" y="177920"/>
                </a:cubicBezTo>
                <a:cubicBezTo>
                  <a:pt x="7992" y="171330"/>
                  <a:pt x="3996" y="162105"/>
                  <a:pt x="0" y="151561"/>
                </a:cubicBezTo>
                <a:cubicBezTo>
                  <a:pt x="0" y="150244"/>
                  <a:pt x="0" y="150244"/>
                  <a:pt x="0" y="148926"/>
                </a:cubicBezTo>
                <a:cubicBezTo>
                  <a:pt x="0" y="147608"/>
                  <a:pt x="0" y="147608"/>
                  <a:pt x="0" y="146290"/>
                </a:cubicBezTo>
                <a:cubicBezTo>
                  <a:pt x="0" y="146290"/>
                  <a:pt x="1332" y="146290"/>
                  <a:pt x="1332" y="146290"/>
                </a:cubicBezTo>
                <a:cubicBezTo>
                  <a:pt x="1332" y="146290"/>
                  <a:pt x="1332" y="146290"/>
                  <a:pt x="2664" y="146290"/>
                </a:cubicBezTo>
                <a:cubicBezTo>
                  <a:pt x="2664" y="146290"/>
                  <a:pt x="2664" y="146290"/>
                  <a:pt x="3996" y="146290"/>
                </a:cubicBezTo>
                <a:cubicBezTo>
                  <a:pt x="11988" y="150244"/>
                  <a:pt x="18648" y="155515"/>
                  <a:pt x="23977" y="164741"/>
                </a:cubicBezTo>
                <a:cubicBezTo>
                  <a:pt x="25309" y="166059"/>
                  <a:pt x="26641" y="168694"/>
                  <a:pt x="27973" y="171330"/>
                </a:cubicBezTo>
                <a:cubicBezTo>
                  <a:pt x="26641" y="163423"/>
                  <a:pt x="25309" y="160787"/>
                  <a:pt x="25309" y="152879"/>
                </a:cubicBezTo>
                <a:cubicBezTo>
                  <a:pt x="25309" y="151561"/>
                  <a:pt x="25309" y="151561"/>
                  <a:pt x="25309" y="151561"/>
                </a:cubicBezTo>
                <a:cubicBezTo>
                  <a:pt x="25309" y="150244"/>
                  <a:pt x="25309" y="148926"/>
                  <a:pt x="25309" y="148926"/>
                </a:cubicBezTo>
                <a:cubicBezTo>
                  <a:pt x="25309" y="147608"/>
                  <a:pt x="23977" y="146290"/>
                  <a:pt x="23977" y="146290"/>
                </a:cubicBezTo>
                <a:cubicBezTo>
                  <a:pt x="23977" y="144972"/>
                  <a:pt x="23977" y="144972"/>
                  <a:pt x="23977" y="144972"/>
                </a:cubicBezTo>
                <a:cubicBezTo>
                  <a:pt x="21312" y="144972"/>
                  <a:pt x="18648" y="143654"/>
                  <a:pt x="17316" y="142336"/>
                </a:cubicBezTo>
                <a:cubicBezTo>
                  <a:pt x="14652" y="139700"/>
                  <a:pt x="13320" y="138382"/>
                  <a:pt x="11988" y="135746"/>
                </a:cubicBezTo>
                <a:cubicBezTo>
                  <a:pt x="7992" y="126521"/>
                  <a:pt x="5328" y="115977"/>
                  <a:pt x="5328" y="105434"/>
                </a:cubicBezTo>
                <a:cubicBezTo>
                  <a:pt x="5328" y="105434"/>
                  <a:pt x="5328" y="104116"/>
                  <a:pt x="5328" y="102798"/>
                </a:cubicBezTo>
                <a:cubicBezTo>
                  <a:pt x="5328" y="102798"/>
                  <a:pt x="5328" y="101480"/>
                  <a:pt x="5328" y="101480"/>
                </a:cubicBezTo>
                <a:cubicBezTo>
                  <a:pt x="5328" y="101480"/>
                  <a:pt x="5328" y="101480"/>
                  <a:pt x="6660" y="100162"/>
                </a:cubicBezTo>
                <a:cubicBezTo>
                  <a:pt x="6660" y="101480"/>
                  <a:pt x="6660" y="101480"/>
                  <a:pt x="7992" y="101480"/>
                </a:cubicBezTo>
                <a:cubicBezTo>
                  <a:pt x="11988" y="104116"/>
                  <a:pt x="14652" y="108070"/>
                  <a:pt x="18648" y="112024"/>
                </a:cubicBezTo>
                <a:cubicBezTo>
                  <a:pt x="22645" y="118613"/>
                  <a:pt x="25309" y="125203"/>
                  <a:pt x="26641" y="133111"/>
                </a:cubicBezTo>
                <a:cubicBezTo>
                  <a:pt x="26641" y="133111"/>
                  <a:pt x="26641" y="131793"/>
                  <a:pt x="26641" y="130475"/>
                </a:cubicBezTo>
                <a:cubicBezTo>
                  <a:pt x="26641" y="126521"/>
                  <a:pt x="26641" y="122567"/>
                  <a:pt x="26641" y="119931"/>
                </a:cubicBezTo>
                <a:cubicBezTo>
                  <a:pt x="26641" y="118613"/>
                  <a:pt x="27973" y="117295"/>
                  <a:pt x="27973" y="117295"/>
                </a:cubicBezTo>
                <a:cubicBezTo>
                  <a:pt x="27973" y="114660"/>
                  <a:pt x="27973" y="113342"/>
                  <a:pt x="27973" y="112024"/>
                </a:cubicBezTo>
                <a:cubicBezTo>
                  <a:pt x="27973" y="112024"/>
                  <a:pt x="27973" y="112024"/>
                  <a:pt x="27973" y="110706"/>
                </a:cubicBezTo>
                <a:cubicBezTo>
                  <a:pt x="26641" y="110706"/>
                  <a:pt x="26641" y="108070"/>
                  <a:pt x="23977" y="106752"/>
                </a:cubicBezTo>
                <a:cubicBezTo>
                  <a:pt x="23977" y="106752"/>
                  <a:pt x="19980" y="104116"/>
                  <a:pt x="18648" y="97527"/>
                </a:cubicBezTo>
                <a:cubicBezTo>
                  <a:pt x="15984" y="92255"/>
                  <a:pt x="15984" y="85665"/>
                  <a:pt x="17316" y="80394"/>
                </a:cubicBezTo>
                <a:cubicBezTo>
                  <a:pt x="17316" y="73804"/>
                  <a:pt x="17316" y="69850"/>
                  <a:pt x="18648" y="64578"/>
                </a:cubicBezTo>
                <a:cubicBezTo>
                  <a:pt x="18648" y="64578"/>
                  <a:pt x="19980" y="64578"/>
                  <a:pt x="19980" y="63260"/>
                </a:cubicBezTo>
                <a:cubicBezTo>
                  <a:pt x="19980" y="63260"/>
                  <a:pt x="19980" y="63260"/>
                  <a:pt x="19980" y="61942"/>
                </a:cubicBezTo>
                <a:cubicBezTo>
                  <a:pt x="19980" y="61942"/>
                  <a:pt x="19980" y="61942"/>
                  <a:pt x="21312" y="61942"/>
                </a:cubicBezTo>
                <a:cubicBezTo>
                  <a:pt x="21312" y="61942"/>
                  <a:pt x="21312" y="61942"/>
                  <a:pt x="22645" y="64578"/>
                </a:cubicBezTo>
                <a:cubicBezTo>
                  <a:pt x="29305" y="72486"/>
                  <a:pt x="31969" y="81711"/>
                  <a:pt x="31969" y="90937"/>
                </a:cubicBezTo>
                <a:cubicBezTo>
                  <a:pt x="31969" y="93573"/>
                  <a:pt x="31969" y="94891"/>
                  <a:pt x="31969" y="97527"/>
                </a:cubicBezTo>
                <a:cubicBezTo>
                  <a:pt x="33301" y="90937"/>
                  <a:pt x="35965" y="85665"/>
                  <a:pt x="37297" y="80394"/>
                </a:cubicBezTo>
                <a:cubicBezTo>
                  <a:pt x="37297" y="80394"/>
                  <a:pt x="37297" y="80394"/>
                  <a:pt x="37297" y="79076"/>
                </a:cubicBezTo>
                <a:cubicBezTo>
                  <a:pt x="37297" y="79076"/>
                  <a:pt x="37297" y="77758"/>
                  <a:pt x="37297" y="76440"/>
                </a:cubicBezTo>
                <a:cubicBezTo>
                  <a:pt x="37297" y="76440"/>
                  <a:pt x="37297" y="76440"/>
                  <a:pt x="37297" y="75122"/>
                </a:cubicBezTo>
                <a:cubicBezTo>
                  <a:pt x="37297" y="75122"/>
                  <a:pt x="37297" y="75122"/>
                  <a:pt x="35965" y="73804"/>
                </a:cubicBezTo>
                <a:cubicBezTo>
                  <a:pt x="35965" y="73804"/>
                  <a:pt x="34633" y="72486"/>
                  <a:pt x="34633" y="71168"/>
                </a:cubicBezTo>
                <a:cubicBezTo>
                  <a:pt x="33301" y="68532"/>
                  <a:pt x="31969" y="65896"/>
                  <a:pt x="31969" y="60624"/>
                </a:cubicBezTo>
                <a:cubicBezTo>
                  <a:pt x="31969" y="55353"/>
                  <a:pt x="31969" y="50081"/>
                  <a:pt x="34633" y="43491"/>
                </a:cubicBezTo>
                <a:cubicBezTo>
                  <a:pt x="35965" y="39538"/>
                  <a:pt x="37297" y="34266"/>
                  <a:pt x="39961" y="30312"/>
                </a:cubicBezTo>
                <a:cubicBezTo>
                  <a:pt x="39961" y="28994"/>
                  <a:pt x="39961" y="28994"/>
                  <a:pt x="39961" y="28994"/>
                </a:cubicBezTo>
                <a:cubicBezTo>
                  <a:pt x="41293" y="28994"/>
                  <a:pt x="41293" y="28994"/>
                  <a:pt x="41293" y="28994"/>
                </a:cubicBezTo>
                <a:cubicBezTo>
                  <a:pt x="41293" y="28994"/>
                  <a:pt x="41293" y="28994"/>
                  <a:pt x="42625" y="28994"/>
                </a:cubicBezTo>
                <a:cubicBezTo>
                  <a:pt x="45289" y="35584"/>
                  <a:pt x="46621" y="42173"/>
                  <a:pt x="46621" y="50081"/>
                </a:cubicBezTo>
                <a:cubicBezTo>
                  <a:pt x="47953" y="55353"/>
                  <a:pt x="46621" y="60624"/>
                  <a:pt x="45289" y="65896"/>
                </a:cubicBezTo>
                <a:cubicBezTo>
                  <a:pt x="47953" y="59306"/>
                  <a:pt x="51950" y="54035"/>
                  <a:pt x="55946" y="48763"/>
                </a:cubicBezTo>
                <a:cubicBezTo>
                  <a:pt x="55946" y="47445"/>
                  <a:pt x="55946" y="46127"/>
                  <a:pt x="55946" y="44809"/>
                </a:cubicBezTo>
                <a:cubicBezTo>
                  <a:pt x="55946" y="43491"/>
                  <a:pt x="55946" y="43491"/>
                  <a:pt x="54614" y="43491"/>
                </a:cubicBezTo>
                <a:cubicBezTo>
                  <a:pt x="54614" y="42173"/>
                  <a:pt x="54614" y="40856"/>
                  <a:pt x="53282" y="40856"/>
                </a:cubicBezTo>
                <a:cubicBezTo>
                  <a:pt x="51950" y="36902"/>
                  <a:pt x="51950" y="34266"/>
                  <a:pt x="53282" y="30312"/>
                </a:cubicBezTo>
                <a:cubicBezTo>
                  <a:pt x="54614" y="21087"/>
                  <a:pt x="58610" y="13179"/>
                  <a:pt x="65270" y="5272"/>
                </a:cubicBezTo>
                <a:cubicBezTo>
                  <a:pt x="65270" y="3954"/>
                  <a:pt x="66602" y="3954"/>
                  <a:pt x="67934" y="2636"/>
                </a:cubicBezTo>
                <a:cubicBezTo>
                  <a:pt x="67934" y="2636"/>
                  <a:pt x="67934" y="1318"/>
                  <a:pt x="69266" y="1318"/>
                </a:cubicBezTo>
                <a:cubicBezTo>
                  <a:pt x="69266" y="1318"/>
                  <a:pt x="69266" y="1318"/>
                  <a:pt x="70598" y="2636"/>
                </a:cubicBezTo>
                <a:cubicBezTo>
                  <a:pt x="70598" y="2636"/>
                  <a:pt x="70598" y="3954"/>
                  <a:pt x="70598" y="3954"/>
                </a:cubicBezTo>
                <a:cubicBezTo>
                  <a:pt x="71930" y="9225"/>
                  <a:pt x="70598" y="14497"/>
                  <a:pt x="70598" y="21087"/>
                </a:cubicBezTo>
                <a:cubicBezTo>
                  <a:pt x="69266" y="27676"/>
                  <a:pt x="66602" y="34266"/>
                  <a:pt x="63938" y="38220"/>
                </a:cubicBezTo>
                <a:cubicBezTo>
                  <a:pt x="69266" y="32948"/>
                  <a:pt x="73262" y="27676"/>
                  <a:pt x="78590" y="23723"/>
                </a:cubicBezTo>
                <a:cubicBezTo>
                  <a:pt x="77258" y="21087"/>
                  <a:pt x="78590" y="17133"/>
                  <a:pt x="81255" y="14497"/>
                </a:cubicBezTo>
                <a:cubicBezTo>
                  <a:pt x="83919" y="10543"/>
                  <a:pt x="87915" y="7907"/>
                  <a:pt x="91911" y="5272"/>
                </a:cubicBezTo>
                <a:cubicBezTo>
                  <a:pt x="94576" y="3954"/>
                  <a:pt x="97240" y="2636"/>
                  <a:pt x="101236" y="2636"/>
                </a:cubicBezTo>
                <a:cubicBezTo>
                  <a:pt x="102568" y="1318"/>
                  <a:pt x="103900" y="1318"/>
                  <a:pt x="105232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8E5C9D87-EC18-48A6-84DF-6DB3A6B4931B}"/>
              </a:ext>
            </a:extLst>
          </p:cNvPr>
          <p:cNvSpPr/>
          <p:nvPr/>
        </p:nvSpPr>
        <p:spPr bwMode="auto">
          <a:xfrm>
            <a:off x="5170032" y="2758747"/>
            <a:ext cx="292564" cy="291190"/>
          </a:xfrm>
          <a:custGeom>
            <a:avLst/>
            <a:gdLst>
              <a:gd name="connsiteX0" fmla="*/ 119062 w 338138"/>
              <a:gd name="connsiteY0" fmla="*/ 296863 h 336550"/>
              <a:gd name="connsiteX1" fmla="*/ 311150 w 338138"/>
              <a:gd name="connsiteY1" fmla="*/ 296863 h 336550"/>
              <a:gd name="connsiteX2" fmla="*/ 311150 w 338138"/>
              <a:gd name="connsiteY2" fmla="*/ 309563 h 336550"/>
              <a:gd name="connsiteX3" fmla="*/ 119062 w 338138"/>
              <a:gd name="connsiteY3" fmla="*/ 309563 h 336550"/>
              <a:gd name="connsiteX4" fmla="*/ 23812 w 338138"/>
              <a:gd name="connsiteY4" fmla="*/ 296863 h 336550"/>
              <a:gd name="connsiteX5" fmla="*/ 79375 w 338138"/>
              <a:gd name="connsiteY5" fmla="*/ 296863 h 336550"/>
              <a:gd name="connsiteX6" fmla="*/ 79375 w 338138"/>
              <a:gd name="connsiteY6" fmla="*/ 309563 h 336550"/>
              <a:gd name="connsiteX7" fmla="*/ 23812 w 338138"/>
              <a:gd name="connsiteY7" fmla="*/ 309563 h 336550"/>
              <a:gd name="connsiteX8" fmla="*/ 119062 w 338138"/>
              <a:gd name="connsiteY8" fmla="*/ 269875 h 336550"/>
              <a:gd name="connsiteX9" fmla="*/ 311150 w 338138"/>
              <a:gd name="connsiteY9" fmla="*/ 269875 h 336550"/>
              <a:gd name="connsiteX10" fmla="*/ 311150 w 338138"/>
              <a:gd name="connsiteY10" fmla="*/ 280988 h 336550"/>
              <a:gd name="connsiteX11" fmla="*/ 119062 w 338138"/>
              <a:gd name="connsiteY11" fmla="*/ 280988 h 336550"/>
              <a:gd name="connsiteX12" fmla="*/ 34925 w 338138"/>
              <a:gd name="connsiteY12" fmla="*/ 247650 h 336550"/>
              <a:gd name="connsiteX13" fmla="*/ 34925 w 338138"/>
              <a:gd name="connsiteY13" fmla="*/ 269875 h 336550"/>
              <a:gd name="connsiteX14" fmla="*/ 68263 w 338138"/>
              <a:gd name="connsiteY14" fmla="*/ 269875 h 336550"/>
              <a:gd name="connsiteX15" fmla="*/ 68263 w 338138"/>
              <a:gd name="connsiteY15" fmla="*/ 247650 h 336550"/>
              <a:gd name="connsiteX16" fmla="*/ 298450 w 338138"/>
              <a:gd name="connsiteY16" fmla="*/ 241300 h 336550"/>
              <a:gd name="connsiteX17" fmla="*/ 311150 w 338138"/>
              <a:gd name="connsiteY17" fmla="*/ 241300 h 336550"/>
              <a:gd name="connsiteX18" fmla="*/ 311150 w 338138"/>
              <a:gd name="connsiteY18" fmla="*/ 252413 h 336550"/>
              <a:gd name="connsiteX19" fmla="*/ 298450 w 338138"/>
              <a:gd name="connsiteY19" fmla="*/ 252413 h 336550"/>
              <a:gd name="connsiteX20" fmla="*/ 163512 w 338138"/>
              <a:gd name="connsiteY20" fmla="*/ 241300 h 336550"/>
              <a:gd name="connsiteX21" fmla="*/ 209550 w 338138"/>
              <a:gd name="connsiteY21" fmla="*/ 241300 h 336550"/>
              <a:gd name="connsiteX22" fmla="*/ 209550 w 338138"/>
              <a:gd name="connsiteY22" fmla="*/ 252413 h 336550"/>
              <a:gd name="connsiteX23" fmla="*/ 163512 w 338138"/>
              <a:gd name="connsiteY23" fmla="*/ 252413 h 336550"/>
              <a:gd name="connsiteX24" fmla="*/ 141287 w 338138"/>
              <a:gd name="connsiteY24" fmla="*/ 241300 h 336550"/>
              <a:gd name="connsiteX25" fmla="*/ 152400 w 338138"/>
              <a:gd name="connsiteY25" fmla="*/ 241300 h 336550"/>
              <a:gd name="connsiteX26" fmla="*/ 152400 w 338138"/>
              <a:gd name="connsiteY26" fmla="*/ 252413 h 336550"/>
              <a:gd name="connsiteX27" fmla="*/ 141287 w 338138"/>
              <a:gd name="connsiteY27" fmla="*/ 252413 h 336550"/>
              <a:gd name="connsiteX28" fmla="*/ 119062 w 338138"/>
              <a:gd name="connsiteY28" fmla="*/ 241300 h 336550"/>
              <a:gd name="connsiteX29" fmla="*/ 130175 w 338138"/>
              <a:gd name="connsiteY29" fmla="*/ 241300 h 336550"/>
              <a:gd name="connsiteX30" fmla="*/ 130175 w 338138"/>
              <a:gd name="connsiteY30" fmla="*/ 252413 h 336550"/>
              <a:gd name="connsiteX31" fmla="*/ 119062 w 338138"/>
              <a:gd name="connsiteY31" fmla="*/ 252413 h 336550"/>
              <a:gd name="connsiteX32" fmla="*/ 28980 w 338138"/>
              <a:gd name="connsiteY32" fmla="*/ 234950 h 336550"/>
              <a:gd name="connsiteX33" fmla="*/ 72914 w 338138"/>
              <a:gd name="connsiteY33" fmla="*/ 234950 h 336550"/>
              <a:gd name="connsiteX34" fmla="*/ 79375 w 338138"/>
              <a:gd name="connsiteY34" fmla="*/ 240366 h 336550"/>
              <a:gd name="connsiteX35" fmla="*/ 79375 w 338138"/>
              <a:gd name="connsiteY35" fmla="*/ 275572 h 336550"/>
              <a:gd name="connsiteX36" fmla="*/ 72914 w 338138"/>
              <a:gd name="connsiteY36" fmla="*/ 280988 h 336550"/>
              <a:gd name="connsiteX37" fmla="*/ 28980 w 338138"/>
              <a:gd name="connsiteY37" fmla="*/ 280988 h 336550"/>
              <a:gd name="connsiteX38" fmla="*/ 23812 w 338138"/>
              <a:gd name="connsiteY38" fmla="*/ 275572 h 336550"/>
              <a:gd name="connsiteX39" fmla="*/ 23812 w 338138"/>
              <a:gd name="connsiteY39" fmla="*/ 240366 h 336550"/>
              <a:gd name="connsiteX40" fmla="*/ 28980 w 338138"/>
              <a:gd name="connsiteY40" fmla="*/ 234950 h 336550"/>
              <a:gd name="connsiteX41" fmla="*/ 68262 w 338138"/>
              <a:gd name="connsiteY41" fmla="*/ 212725 h 336550"/>
              <a:gd name="connsiteX42" fmla="*/ 79375 w 338138"/>
              <a:gd name="connsiteY42" fmla="*/ 212725 h 336550"/>
              <a:gd name="connsiteX43" fmla="*/ 79375 w 338138"/>
              <a:gd name="connsiteY43" fmla="*/ 225425 h 336550"/>
              <a:gd name="connsiteX44" fmla="*/ 68262 w 338138"/>
              <a:gd name="connsiteY44" fmla="*/ 225425 h 336550"/>
              <a:gd name="connsiteX45" fmla="*/ 46037 w 338138"/>
              <a:gd name="connsiteY45" fmla="*/ 212725 h 336550"/>
              <a:gd name="connsiteX46" fmla="*/ 57150 w 338138"/>
              <a:gd name="connsiteY46" fmla="*/ 212725 h 336550"/>
              <a:gd name="connsiteX47" fmla="*/ 57150 w 338138"/>
              <a:gd name="connsiteY47" fmla="*/ 225425 h 336550"/>
              <a:gd name="connsiteX48" fmla="*/ 46037 w 338138"/>
              <a:gd name="connsiteY48" fmla="*/ 225425 h 336550"/>
              <a:gd name="connsiteX49" fmla="*/ 23812 w 338138"/>
              <a:gd name="connsiteY49" fmla="*/ 212725 h 336550"/>
              <a:gd name="connsiteX50" fmla="*/ 34925 w 338138"/>
              <a:gd name="connsiteY50" fmla="*/ 212725 h 336550"/>
              <a:gd name="connsiteX51" fmla="*/ 34925 w 338138"/>
              <a:gd name="connsiteY51" fmla="*/ 225425 h 336550"/>
              <a:gd name="connsiteX52" fmla="*/ 23812 w 338138"/>
              <a:gd name="connsiteY52" fmla="*/ 225425 h 336550"/>
              <a:gd name="connsiteX53" fmla="*/ 68262 w 338138"/>
              <a:gd name="connsiteY53" fmla="*/ 190500 h 336550"/>
              <a:gd name="connsiteX54" fmla="*/ 79375 w 338138"/>
              <a:gd name="connsiteY54" fmla="*/ 190500 h 336550"/>
              <a:gd name="connsiteX55" fmla="*/ 79375 w 338138"/>
              <a:gd name="connsiteY55" fmla="*/ 203200 h 336550"/>
              <a:gd name="connsiteX56" fmla="*/ 68262 w 338138"/>
              <a:gd name="connsiteY56" fmla="*/ 203200 h 336550"/>
              <a:gd name="connsiteX57" fmla="*/ 46037 w 338138"/>
              <a:gd name="connsiteY57" fmla="*/ 190500 h 336550"/>
              <a:gd name="connsiteX58" fmla="*/ 57150 w 338138"/>
              <a:gd name="connsiteY58" fmla="*/ 190500 h 336550"/>
              <a:gd name="connsiteX59" fmla="*/ 57150 w 338138"/>
              <a:gd name="connsiteY59" fmla="*/ 203200 h 336550"/>
              <a:gd name="connsiteX60" fmla="*/ 46037 w 338138"/>
              <a:gd name="connsiteY60" fmla="*/ 203200 h 336550"/>
              <a:gd name="connsiteX61" fmla="*/ 23812 w 338138"/>
              <a:gd name="connsiteY61" fmla="*/ 190500 h 336550"/>
              <a:gd name="connsiteX62" fmla="*/ 34925 w 338138"/>
              <a:gd name="connsiteY62" fmla="*/ 190500 h 336550"/>
              <a:gd name="connsiteX63" fmla="*/ 34925 w 338138"/>
              <a:gd name="connsiteY63" fmla="*/ 203200 h 336550"/>
              <a:gd name="connsiteX64" fmla="*/ 23812 w 338138"/>
              <a:gd name="connsiteY64" fmla="*/ 203200 h 336550"/>
              <a:gd name="connsiteX65" fmla="*/ 68262 w 338138"/>
              <a:gd name="connsiteY65" fmla="*/ 168275 h 336550"/>
              <a:gd name="connsiteX66" fmla="*/ 79375 w 338138"/>
              <a:gd name="connsiteY66" fmla="*/ 168275 h 336550"/>
              <a:gd name="connsiteX67" fmla="*/ 79375 w 338138"/>
              <a:gd name="connsiteY67" fmla="*/ 180975 h 336550"/>
              <a:gd name="connsiteX68" fmla="*/ 68262 w 338138"/>
              <a:gd name="connsiteY68" fmla="*/ 180975 h 336550"/>
              <a:gd name="connsiteX69" fmla="*/ 46037 w 338138"/>
              <a:gd name="connsiteY69" fmla="*/ 168275 h 336550"/>
              <a:gd name="connsiteX70" fmla="*/ 57150 w 338138"/>
              <a:gd name="connsiteY70" fmla="*/ 168275 h 336550"/>
              <a:gd name="connsiteX71" fmla="*/ 57150 w 338138"/>
              <a:gd name="connsiteY71" fmla="*/ 180975 h 336550"/>
              <a:gd name="connsiteX72" fmla="*/ 46037 w 338138"/>
              <a:gd name="connsiteY72" fmla="*/ 180975 h 336550"/>
              <a:gd name="connsiteX73" fmla="*/ 23812 w 338138"/>
              <a:gd name="connsiteY73" fmla="*/ 168275 h 336550"/>
              <a:gd name="connsiteX74" fmla="*/ 34925 w 338138"/>
              <a:gd name="connsiteY74" fmla="*/ 168275 h 336550"/>
              <a:gd name="connsiteX75" fmla="*/ 34925 w 338138"/>
              <a:gd name="connsiteY75" fmla="*/ 180975 h 336550"/>
              <a:gd name="connsiteX76" fmla="*/ 23812 w 338138"/>
              <a:gd name="connsiteY76" fmla="*/ 180975 h 336550"/>
              <a:gd name="connsiteX77" fmla="*/ 130175 w 338138"/>
              <a:gd name="connsiteY77" fmla="*/ 157163 h 336550"/>
              <a:gd name="connsiteX78" fmla="*/ 130175 w 338138"/>
              <a:gd name="connsiteY78" fmla="*/ 212726 h 336550"/>
              <a:gd name="connsiteX79" fmla="*/ 298450 w 338138"/>
              <a:gd name="connsiteY79" fmla="*/ 212726 h 336550"/>
              <a:gd name="connsiteX80" fmla="*/ 298450 w 338138"/>
              <a:gd name="connsiteY80" fmla="*/ 157163 h 336550"/>
              <a:gd name="connsiteX81" fmla="*/ 124361 w 338138"/>
              <a:gd name="connsiteY81" fmla="*/ 146050 h 336550"/>
              <a:gd name="connsiteX82" fmla="*/ 304527 w 338138"/>
              <a:gd name="connsiteY82" fmla="*/ 146050 h 336550"/>
              <a:gd name="connsiteX83" fmla="*/ 311150 w 338138"/>
              <a:gd name="connsiteY83" fmla="*/ 151342 h 336550"/>
              <a:gd name="connsiteX84" fmla="*/ 311150 w 338138"/>
              <a:gd name="connsiteY84" fmla="*/ 218811 h 336550"/>
              <a:gd name="connsiteX85" fmla="*/ 304527 w 338138"/>
              <a:gd name="connsiteY85" fmla="*/ 225425 h 336550"/>
              <a:gd name="connsiteX86" fmla="*/ 124361 w 338138"/>
              <a:gd name="connsiteY86" fmla="*/ 225425 h 336550"/>
              <a:gd name="connsiteX87" fmla="*/ 119062 w 338138"/>
              <a:gd name="connsiteY87" fmla="*/ 218811 h 336550"/>
              <a:gd name="connsiteX88" fmla="*/ 119062 w 338138"/>
              <a:gd name="connsiteY88" fmla="*/ 151342 h 336550"/>
              <a:gd name="connsiteX89" fmla="*/ 124361 w 338138"/>
              <a:gd name="connsiteY89" fmla="*/ 146050 h 336550"/>
              <a:gd name="connsiteX90" fmla="*/ 23812 w 338138"/>
              <a:gd name="connsiteY90" fmla="*/ 146050 h 336550"/>
              <a:gd name="connsiteX91" fmla="*/ 79375 w 338138"/>
              <a:gd name="connsiteY91" fmla="*/ 146050 h 336550"/>
              <a:gd name="connsiteX92" fmla="*/ 79375 w 338138"/>
              <a:gd name="connsiteY92" fmla="*/ 157163 h 336550"/>
              <a:gd name="connsiteX93" fmla="*/ 23812 w 338138"/>
              <a:gd name="connsiteY93" fmla="*/ 157163 h 336550"/>
              <a:gd name="connsiteX94" fmla="*/ 101600 w 338138"/>
              <a:gd name="connsiteY94" fmla="*/ 128588 h 336550"/>
              <a:gd name="connsiteX95" fmla="*/ 101600 w 338138"/>
              <a:gd name="connsiteY95" fmla="*/ 325438 h 336550"/>
              <a:gd name="connsiteX96" fmla="*/ 327025 w 338138"/>
              <a:gd name="connsiteY96" fmla="*/ 325438 h 336550"/>
              <a:gd name="connsiteX97" fmla="*/ 327025 w 338138"/>
              <a:gd name="connsiteY97" fmla="*/ 128588 h 336550"/>
              <a:gd name="connsiteX98" fmla="*/ 12700 w 338138"/>
              <a:gd name="connsiteY98" fmla="*/ 128588 h 336550"/>
              <a:gd name="connsiteX99" fmla="*/ 12700 w 338138"/>
              <a:gd name="connsiteY99" fmla="*/ 325438 h 336550"/>
              <a:gd name="connsiteX100" fmla="*/ 90488 w 338138"/>
              <a:gd name="connsiteY100" fmla="*/ 325438 h 336550"/>
              <a:gd name="connsiteX101" fmla="*/ 90488 w 338138"/>
              <a:gd name="connsiteY101" fmla="*/ 128588 h 336550"/>
              <a:gd name="connsiteX102" fmla="*/ 28575 w 338138"/>
              <a:gd name="connsiteY102" fmla="*/ 88900 h 336550"/>
              <a:gd name="connsiteX103" fmla="*/ 73025 w 338138"/>
              <a:gd name="connsiteY103" fmla="*/ 88900 h 336550"/>
              <a:gd name="connsiteX104" fmla="*/ 73025 w 338138"/>
              <a:gd name="connsiteY104" fmla="*/ 101600 h 336550"/>
              <a:gd name="connsiteX105" fmla="*/ 28575 w 338138"/>
              <a:gd name="connsiteY105" fmla="*/ 101600 h 336550"/>
              <a:gd name="connsiteX106" fmla="*/ 298450 w 338138"/>
              <a:gd name="connsiteY106" fmla="*/ 79375 h 336550"/>
              <a:gd name="connsiteX107" fmla="*/ 311150 w 338138"/>
              <a:gd name="connsiteY107" fmla="*/ 79375 h 336550"/>
              <a:gd name="connsiteX108" fmla="*/ 311150 w 338138"/>
              <a:gd name="connsiteY108" fmla="*/ 88900 h 336550"/>
              <a:gd name="connsiteX109" fmla="*/ 298450 w 338138"/>
              <a:gd name="connsiteY109" fmla="*/ 88900 h 336550"/>
              <a:gd name="connsiteX110" fmla="*/ 276225 w 338138"/>
              <a:gd name="connsiteY110" fmla="*/ 79375 h 336550"/>
              <a:gd name="connsiteX111" fmla="*/ 287338 w 338138"/>
              <a:gd name="connsiteY111" fmla="*/ 79375 h 336550"/>
              <a:gd name="connsiteX112" fmla="*/ 287338 w 338138"/>
              <a:gd name="connsiteY112" fmla="*/ 88900 h 336550"/>
              <a:gd name="connsiteX113" fmla="*/ 276225 w 338138"/>
              <a:gd name="connsiteY113" fmla="*/ 88900 h 336550"/>
              <a:gd name="connsiteX114" fmla="*/ 28575 w 338138"/>
              <a:gd name="connsiteY114" fmla="*/ 66675 h 336550"/>
              <a:gd name="connsiteX115" fmla="*/ 96838 w 338138"/>
              <a:gd name="connsiteY115" fmla="*/ 66675 h 336550"/>
              <a:gd name="connsiteX116" fmla="*/ 96838 w 338138"/>
              <a:gd name="connsiteY116" fmla="*/ 79375 h 336550"/>
              <a:gd name="connsiteX117" fmla="*/ 28575 w 338138"/>
              <a:gd name="connsiteY117" fmla="*/ 79375 h 336550"/>
              <a:gd name="connsiteX118" fmla="*/ 12700 w 338138"/>
              <a:gd name="connsiteY118" fmla="*/ 57150 h 336550"/>
              <a:gd name="connsiteX119" fmla="*/ 12700 w 338138"/>
              <a:gd name="connsiteY119" fmla="*/ 119063 h 336550"/>
              <a:gd name="connsiteX120" fmla="*/ 327025 w 338138"/>
              <a:gd name="connsiteY120" fmla="*/ 119063 h 336550"/>
              <a:gd name="connsiteX121" fmla="*/ 327025 w 338138"/>
              <a:gd name="connsiteY121" fmla="*/ 57150 h 336550"/>
              <a:gd name="connsiteX122" fmla="*/ 57150 w 338138"/>
              <a:gd name="connsiteY122" fmla="*/ 22225 h 336550"/>
              <a:gd name="connsiteX123" fmla="*/ 79375 w 338138"/>
              <a:gd name="connsiteY123" fmla="*/ 22225 h 336550"/>
              <a:gd name="connsiteX124" fmla="*/ 79375 w 338138"/>
              <a:gd name="connsiteY124" fmla="*/ 34925 h 336550"/>
              <a:gd name="connsiteX125" fmla="*/ 57150 w 338138"/>
              <a:gd name="connsiteY125" fmla="*/ 34925 h 336550"/>
              <a:gd name="connsiteX126" fmla="*/ 23812 w 338138"/>
              <a:gd name="connsiteY126" fmla="*/ 22225 h 336550"/>
              <a:gd name="connsiteX127" fmla="*/ 46037 w 338138"/>
              <a:gd name="connsiteY127" fmla="*/ 22225 h 336550"/>
              <a:gd name="connsiteX128" fmla="*/ 46037 w 338138"/>
              <a:gd name="connsiteY128" fmla="*/ 34925 h 336550"/>
              <a:gd name="connsiteX129" fmla="*/ 23812 w 338138"/>
              <a:gd name="connsiteY129" fmla="*/ 34925 h 336550"/>
              <a:gd name="connsiteX130" fmla="*/ 12700 w 338138"/>
              <a:gd name="connsiteY130" fmla="*/ 11113 h 336550"/>
              <a:gd name="connsiteX131" fmla="*/ 12700 w 338138"/>
              <a:gd name="connsiteY131" fmla="*/ 44451 h 336550"/>
              <a:gd name="connsiteX132" fmla="*/ 327025 w 338138"/>
              <a:gd name="connsiteY132" fmla="*/ 44451 h 336550"/>
              <a:gd name="connsiteX133" fmla="*/ 327025 w 338138"/>
              <a:gd name="connsiteY133" fmla="*/ 11113 h 336550"/>
              <a:gd name="connsiteX134" fmla="*/ 5283 w 338138"/>
              <a:gd name="connsiteY134" fmla="*/ 0 h 336550"/>
              <a:gd name="connsiteX135" fmla="*/ 332855 w 338138"/>
              <a:gd name="connsiteY135" fmla="*/ 0 h 336550"/>
              <a:gd name="connsiteX136" fmla="*/ 338138 w 338138"/>
              <a:gd name="connsiteY136" fmla="*/ 5258 h 336550"/>
              <a:gd name="connsiteX137" fmla="*/ 338138 w 338138"/>
              <a:gd name="connsiteY137" fmla="*/ 331292 h 336550"/>
              <a:gd name="connsiteX138" fmla="*/ 332855 w 338138"/>
              <a:gd name="connsiteY138" fmla="*/ 336550 h 336550"/>
              <a:gd name="connsiteX139" fmla="*/ 5283 w 338138"/>
              <a:gd name="connsiteY139" fmla="*/ 336550 h 336550"/>
              <a:gd name="connsiteX140" fmla="*/ 0 w 338138"/>
              <a:gd name="connsiteY140" fmla="*/ 331292 h 336550"/>
              <a:gd name="connsiteX141" fmla="*/ 0 w 338138"/>
              <a:gd name="connsiteY141" fmla="*/ 5258 h 336550"/>
              <a:gd name="connsiteX142" fmla="*/ 5283 w 338138"/>
              <a:gd name="connsiteY14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338138" h="336550">
                <a:moveTo>
                  <a:pt x="119062" y="296863"/>
                </a:moveTo>
                <a:lnTo>
                  <a:pt x="311150" y="296863"/>
                </a:lnTo>
                <a:lnTo>
                  <a:pt x="311150" y="309563"/>
                </a:lnTo>
                <a:lnTo>
                  <a:pt x="119062" y="309563"/>
                </a:lnTo>
                <a:close/>
                <a:moveTo>
                  <a:pt x="23812" y="296863"/>
                </a:moveTo>
                <a:lnTo>
                  <a:pt x="79375" y="296863"/>
                </a:lnTo>
                <a:lnTo>
                  <a:pt x="79375" y="309563"/>
                </a:lnTo>
                <a:lnTo>
                  <a:pt x="23812" y="309563"/>
                </a:lnTo>
                <a:close/>
                <a:moveTo>
                  <a:pt x="119062" y="269875"/>
                </a:moveTo>
                <a:lnTo>
                  <a:pt x="311150" y="269875"/>
                </a:lnTo>
                <a:lnTo>
                  <a:pt x="311150" y="280988"/>
                </a:lnTo>
                <a:lnTo>
                  <a:pt x="119062" y="280988"/>
                </a:lnTo>
                <a:close/>
                <a:moveTo>
                  <a:pt x="34925" y="247650"/>
                </a:moveTo>
                <a:lnTo>
                  <a:pt x="34925" y="269875"/>
                </a:lnTo>
                <a:lnTo>
                  <a:pt x="68263" y="269875"/>
                </a:lnTo>
                <a:lnTo>
                  <a:pt x="68263" y="247650"/>
                </a:lnTo>
                <a:close/>
                <a:moveTo>
                  <a:pt x="298450" y="241300"/>
                </a:moveTo>
                <a:lnTo>
                  <a:pt x="311150" y="241300"/>
                </a:lnTo>
                <a:lnTo>
                  <a:pt x="311150" y="252413"/>
                </a:lnTo>
                <a:lnTo>
                  <a:pt x="298450" y="252413"/>
                </a:lnTo>
                <a:close/>
                <a:moveTo>
                  <a:pt x="163512" y="241300"/>
                </a:moveTo>
                <a:lnTo>
                  <a:pt x="209550" y="241300"/>
                </a:lnTo>
                <a:lnTo>
                  <a:pt x="209550" y="252413"/>
                </a:lnTo>
                <a:lnTo>
                  <a:pt x="163512" y="252413"/>
                </a:lnTo>
                <a:close/>
                <a:moveTo>
                  <a:pt x="141287" y="241300"/>
                </a:moveTo>
                <a:lnTo>
                  <a:pt x="152400" y="241300"/>
                </a:lnTo>
                <a:lnTo>
                  <a:pt x="152400" y="252413"/>
                </a:lnTo>
                <a:lnTo>
                  <a:pt x="141287" y="252413"/>
                </a:lnTo>
                <a:close/>
                <a:moveTo>
                  <a:pt x="119062" y="241300"/>
                </a:moveTo>
                <a:lnTo>
                  <a:pt x="130175" y="241300"/>
                </a:lnTo>
                <a:lnTo>
                  <a:pt x="130175" y="252413"/>
                </a:lnTo>
                <a:lnTo>
                  <a:pt x="119062" y="252413"/>
                </a:lnTo>
                <a:close/>
                <a:moveTo>
                  <a:pt x="28980" y="234950"/>
                </a:moveTo>
                <a:cubicBezTo>
                  <a:pt x="28980" y="234950"/>
                  <a:pt x="28980" y="234950"/>
                  <a:pt x="72914" y="234950"/>
                </a:cubicBezTo>
                <a:cubicBezTo>
                  <a:pt x="76790" y="234950"/>
                  <a:pt x="79375" y="237658"/>
                  <a:pt x="79375" y="240366"/>
                </a:cubicBezTo>
                <a:cubicBezTo>
                  <a:pt x="79375" y="240366"/>
                  <a:pt x="79375" y="240366"/>
                  <a:pt x="79375" y="275572"/>
                </a:cubicBezTo>
                <a:cubicBezTo>
                  <a:pt x="79375" y="279634"/>
                  <a:pt x="76790" y="280988"/>
                  <a:pt x="72914" y="280988"/>
                </a:cubicBezTo>
                <a:cubicBezTo>
                  <a:pt x="72914" y="280988"/>
                  <a:pt x="72914" y="280988"/>
                  <a:pt x="28980" y="280988"/>
                </a:cubicBezTo>
                <a:cubicBezTo>
                  <a:pt x="26396" y="280988"/>
                  <a:pt x="23812" y="279634"/>
                  <a:pt x="23812" y="275572"/>
                </a:cubicBezTo>
                <a:cubicBezTo>
                  <a:pt x="23812" y="275572"/>
                  <a:pt x="23812" y="275572"/>
                  <a:pt x="23812" y="240366"/>
                </a:cubicBezTo>
                <a:cubicBezTo>
                  <a:pt x="23812" y="237658"/>
                  <a:pt x="26396" y="234950"/>
                  <a:pt x="28980" y="234950"/>
                </a:cubicBezTo>
                <a:close/>
                <a:moveTo>
                  <a:pt x="68262" y="212725"/>
                </a:moveTo>
                <a:lnTo>
                  <a:pt x="79375" y="212725"/>
                </a:lnTo>
                <a:lnTo>
                  <a:pt x="79375" y="225425"/>
                </a:lnTo>
                <a:lnTo>
                  <a:pt x="68262" y="225425"/>
                </a:lnTo>
                <a:close/>
                <a:moveTo>
                  <a:pt x="46037" y="212725"/>
                </a:moveTo>
                <a:lnTo>
                  <a:pt x="57150" y="212725"/>
                </a:lnTo>
                <a:lnTo>
                  <a:pt x="57150" y="225425"/>
                </a:lnTo>
                <a:lnTo>
                  <a:pt x="46037" y="225425"/>
                </a:lnTo>
                <a:close/>
                <a:moveTo>
                  <a:pt x="23812" y="212725"/>
                </a:moveTo>
                <a:lnTo>
                  <a:pt x="34925" y="212725"/>
                </a:lnTo>
                <a:lnTo>
                  <a:pt x="34925" y="225425"/>
                </a:lnTo>
                <a:lnTo>
                  <a:pt x="23812" y="225425"/>
                </a:lnTo>
                <a:close/>
                <a:moveTo>
                  <a:pt x="68262" y="190500"/>
                </a:moveTo>
                <a:lnTo>
                  <a:pt x="79375" y="190500"/>
                </a:lnTo>
                <a:lnTo>
                  <a:pt x="79375" y="203200"/>
                </a:lnTo>
                <a:lnTo>
                  <a:pt x="68262" y="203200"/>
                </a:lnTo>
                <a:close/>
                <a:moveTo>
                  <a:pt x="46037" y="190500"/>
                </a:moveTo>
                <a:lnTo>
                  <a:pt x="57150" y="190500"/>
                </a:lnTo>
                <a:lnTo>
                  <a:pt x="57150" y="203200"/>
                </a:lnTo>
                <a:lnTo>
                  <a:pt x="46037" y="203200"/>
                </a:lnTo>
                <a:close/>
                <a:moveTo>
                  <a:pt x="23812" y="190500"/>
                </a:moveTo>
                <a:lnTo>
                  <a:pt x="34925" y="190500"/>
                </a:lnTo>
                <a:lnTo>
                  <a:pt x="34925" y="203200"/>
                </a:lnTo>
                <a:lnTo>
                  <a:pt x="23812" y="203200"/>
                </a:lnTo>
                <a:close/>
                <a:moveTo>
                  <a:pt x="68262" y="168275"/>
                </a:moveTo>
                <a:lnTo>
                  <a:pt x="79375" y="168275"/>
                </a:lnTo>
                <a:lnTo>
                  <a:pt x="79375" y="180975"/>
                </a:lnTo>
                <a:lnTo>
                  <a:pt x="68262" y="180975"/>
                </a:lnTo>
                <a:close/>
                <a:moveTo>
                  <a:pt x="46037" y="168275"/>
                </a:moveTo>
                <a:lnTo>
                  <a:pt x="57150" y="168275"/>
                </a:lnTo>
                <a:lnTo>
                  <a:pt x="57150" y="180975"/>
                </a:lnTo>
                <a:lnTo>
                  <a:pt x="46037" y="180975"/>
                </a:lnTo>
                <a:close/>
                <a:moveTo>
                  <a:pt x="23812" y="168275"/>
                </a:moveTo>
                <a:lnTo>
                  <a:pt x="34925" y="168275"/>
                </a:lnTo>
                <a:lnTo>
                  <a:pt x="34925" y="180975"/>
                </a:lnTo>
                <a:lnTo>
                  <a:pt x="23812" y="180975"/>
                </a:lnTo>
                <a:close/>
                <a:moveTo>
                  <a:pt x="130175" y="157163"/>
                </a:moveTo>
                <a:lnTo>
                  <a:pt x="130175" y="212726"/>
                </a:lnTo>
                <a:lnTo>
                  <a:pt x="298450" y="212726"/>
                </a:lnTo>
                <a:lnTo>
                  <a:pt x="298450" y="157163"/>
                </a:lnTo>
                <a:close/>
                <a:moveTo>
                  <a:pt x="124361" y="146050"/>
                </a:moveTo>
                <a:cubicBezTo>
                  <a:pt x="124361" y="146050"/>
                  <a:pt x="124361" y="146050"/>
                  <a:pt x="304527" y="146050"/>
                </a:cubicBezTo>
                <a:cubicBezTo>
                  <a:pt x="308501" y="146050"/>
                  <a:pt x="311150" y="148696"/>
                  <a:pt x="311150" y="151342"/>
                </a:cubicBezTo>
                <a:cubicBezTo>
                  <a:pt x="311150" y="151342"/>
                  <a:pt x="311150" y="151342"/>
                  <a:pt x="311150" y="218811"/>
                </a:cubicBezTo>
                <a:cubicBezTo>
                  <a:pt x="311150" y="222779"/>
                  <a:pt x="308501" y="225425"/>
                  <a:pt x="304527" y="225425"/>
                </a:cubicBezTo>
                <a:cubicBezTo>
                  <a:pt x="304527" y="225425"/>
                  <a:pt x="304527" y="225425"/>
                  <a:pt x="124361" y="225425"/>
                </a:cubicBezTo>
                <a:cubicBezTo>
                  <a:pt x="120386" y="225425"/>
                  <a:pt x="119062" y="222779"/>
                  <a:pt x="119062" y="218811"/>
                </a:cubicBezTo>
                <a:cubicBezTo>
                  <a:pt x="119062" y="218811"/>
                  <a:pt x="119062" y="218811"/>
                  <a:pt x="119062" y="151342"/>
                </a:cubicBezTo>
                <a:cubicBezTo>
                  <a:pt x="119062" y="148696"/>
                  <a:pt x="120386" y="146050"/>
                  <a:pt x="124361" y="146050"/>
                </a:cubicBezTo>
                <a:close/>
                <a:moveTo>
                  <a:pt x="23812" y="146050"/>
                </a:moveTo>
                <a:lnTo>
                  <a:pt x="79375" y="146050"/>
                </a:lnTo>
                <a:lnTo>
                  <a:pt x="79375" y="157163"/>
                </a:lnTo>
                <a:lnTo>
                  <a:pt x="23812" y="157163"/>
                </a:lnTo>
                <a:close/>
                <a:moveTo>
                  <a:pt x="101600" y="128588"/>
                </a:moveTo>
                <a:lnTo>
                  <a:pt x="101600" y="325438"/>
                </a:lnTo>
                <a:lnTo>
                  <a:pt x="327025" y="325438"/>
                </a:lnTo>
                <a:lnTo>
                  <a:pt x="327025" y="128588"/>
                </a:lnTo>
                <a:close/>
                <a:moveTo>
                  <a:pt x="12700" y="128588"/>
                </a:moveTo>
                <a:lnTo>
                  <a:pt x="12700" y="325438"/>
                </a:lnTo>
                <a:lnTo>
                  <a:pt x="90488" y="325438"/>
                </a:lnTo>
                <a:lnTo>
                  <a:pt x="90488" y="128588"/>
                </a:lnTo>
                <a:close/>
                <a:moveTo>
                  <a:pt x="28575" y="88900"/>
                </a:moveTo>
                <a:lnTo>
                  <a:pt x="73025" y="88900"/>
                </a:lnTo>
                <a:lnTo>
                  <a:pt x="73025" y="101600"/>
                </a:lnTo>
                <a:lnTo>
                  <a:pt x="28575" y="101600"/>
                </a:lnTo>
                <a:close/>
                <a:moveTo>
                  <a:pt x="298450" y="79375"/>
                </a:moveTo>
                <a:lnTo>
                  <a:pt x="311150" y="79375"/>
                </a:lnTo>
                <a:lnTo>
                  <a:pt x="311150" y="88900"/>
                </a:lnTo>
                <a:lnTo>
                  <a:pt x="298450" y="88900"/>
                </a:lnTo>
                <a:close/>
                <a:moveTo>
                  <a:pt x="276225" y="79375"/>
                </a:moveTo>
                <a:lnTo>
                  <a:pt x="287338" y="79375"/>
                </a:lnTo>
                <a:lnTo>
                  <a:pt x="287338" y="88900"/>
                </a:lnTo>
                <a:lnTo>
                  <a:pt x="276225" y="88900"/>
                </a:lnTo>
                <a:close/>
                <a:moveTo>
                  <a:pt x="28575" y="66675"/>
                </a:moveTo>
                <a:lnTo>
                  <a:pt x="96838" y="66675"/>
                </a:lnTo>
                <a:lnTo>
                  <a:pt x="96838" y="79375"/>
                </a:lnTo>
                <a:lnTo>
                  <a:pt x="28575" y="79375"/>
                </a:lnTo>
                <a:close/>
                <a:moveTo>
                  <a:pt x="12700" y="57150"/>
                </a:moveTo>
                <a:lnTo>
                  <a:pt x="12700" y="119063"/>
                </a:lnTo>
                <a:lnTo>
                  <a:pt x="327025" y="119063"/>
                </a:lnTo>
                <a:lnTo>
                  <a:pt x="327025" y="57150"/>
                </a:lnTo>
                <a:close/>
                <a:moveTo>
                  <a:pt x="57150" y="22225"/>
                </a:moveTo>
                <a:lnTo>
                  <a:pt x="79375" y="22225"/>
                </a:lnTo>
                <a:lnTo>
                  <a:pt x="79375" y="34925"/>
                </a:lnTo>
                <a:lnTo>
                  <a:pt x="57150" y="34925"/>
                </a:lnTo>
                <a:close/>
                <a:moveTo>
                  <a:pt x="23812" y="22225"/>
                </a:moveTo>
                <a:lnTo>
                  <a:pt x="46037" y="22225"/>
                </a:lnTo>
                <a:lnTo>
                  <a:pt x="46037" y="34925"/>
                </a:lnTo>
                <a:lnTo>
                  <a:pt x="23812" y="34925"/>
                </a:lnTo>
                <a:close/>
                <a:moveTo>
                  <a:pt x="12700" y="11113"/>
                </a:moveTo>
                <a:lnTo>
                  <a:pt x="12700" y="44451"/>
                </a:lnTo>
                <a:lnTo>
                  <a:pt x="327025" y="44451"/>
                </a:lnTo>
                <a:lnTo>
                  <a:pt x="327025" y="11113"/>
                </a:lnTo>
                <a:close/>
                <a:moveTo>
                  <a:pt x="5283" y="0"/>
                </a:moveTo>
                <a:cubicBezTo>
                  <a:pt x="5283" y="0"/>
                  <a:pt x="5283" y="0"/>
                  <a:pt x="332855" y="0"/>
                </a:cubicBezTo>
                <a:cubicBezTo>
                  <a:pt x="335497" y="0"/>
                  <a:pt x="338138" y="2629"/>
                  <a:pt x="338138" y="5258"/>
                </a:cubicBezTo>
                <a:cubicBezTo>
                  <a:pt x="338138" y="5258"/>
                  <a:pt x="338138" y="5258"/>
                  <a:pt x="338138" y="331292"/>
                </a:cubicBezTo>
                <a:cubicBezTo>
                  <a:pt x="338138" y="333921"/>
                  <a:pt x="335497" y="336550"/>
                  <a:pt x="332855" y="336550"/>
                </a:cubicBezTo>
                <a:cubicBezTo>
                  <a:pt x="332855" y="336550"/>
                  <a:pt x="332855" y="336550"/>
                  <a:pt x="5283" y="336550"/>
                </a:cubicBezTo>
                <a:cubicBezTo>
                  <a:pt x="2641" y="336550"/>
                  <a:pt x="0" y="333921"/>
                  <a:pt x="0" y="331292"/>
                </a:cubicBezTo>
                <a:cubicBezTo>
                  <a:pt x="0" y="331292"/>
                  <a:pt x="0" y="331292"/>
                  <a:pt x="0" y="5258"/>
                </a:cubicBezTo>
                <a:cubicBezTo>
                  <a:pt x="0" y="2629"/>
                  <a:pt x="2641" y="0"/>
                  <a:pt x="5283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74E107F3-B88B-49CF-B6A7-90695BCE7C16}"/>
              </a:ext>
            </a:extLst>
          </p:cNvPr>
          <p:cNvSpPr/>
          <p:nvPr/>
        </p:nvSpPr>
        <p:spPr bwMode="auto">
          <a:xfrm>
            <a:off x="5086837" y="3582598"/>
            <a:ext cx="197344" cy="292566"/>
          </a:xfrm>
          <a:custGeom>
            <a:avLst/>
            <a:gdLst>
              <a:gd name="connsiteX0" fmla="*/ 103187 w 227013"/>
              <a:gd name="connsiteY0" fmla="*/ 288925 h 336550"/>
              <a:gd name="connsiteX1" fmla="*/ 103187 w 227013"/>
              <a:gd name="connsiteY1" fmla="*/ 301625 h 336550"/>
              <a:gd name="connsiteX2" fmla="*/ 123825 w 227013"/>
              <a:gd name="connsiteY2" fmla="*/ 301625 h 336550"/>
              <a:gd name="connsiteX3" fmla="*/ 123825 w 227013"/>
              <a:gd name="connsiteY3" fmla="*/ 288925 h 336550"/>
              <a:gd name="connsiteX4" fmla="*/ 103187 w 227013"/>
              <a:gd name="connsiteY4" fmla="*/ 288925 h 336550"/>
              <a:gd name="connsiteX5" fmla="*/ 113507 w 227013"/>
              <a:gd name="connsiteY5" fmla="*/ 25400 h 336550"/>
              <a:gd name="connsiteX6" fmla="*/ 76200 w 227013"/>
              <a:gd name="connsiteY6" fmla="*/ 133350 h 336550"/>
              <a:gd name="connsiteX7" fmla="*/ 113507 w 227013"/>
              <a:gd name="connsiteY7" fmla="*/ 241300 h 336550"/>
              <a:gd name="connsiteX8" fmla="*/ 150814 w 227013"/>
              <a:gd name="connsiteY8" fmla="*/ 133350 h 336550"/>
              <a:gd name="connsiteX9" fmla="*/ 113507 w 227013"/>
              <a:gd name="connsiteY9" fmla="*/ 25400 h 336550"/>
              <a:gd name="connsiteX10" fmla="*/ 90487 w 227013"/>
              <a:gd name="connsiteY10" fmla="*/ 20638 h 336550"/>
              <a:gd name="connsiteX11" fmla="*/ 17462 w 227013"/>
              <a:gd name="connsiteY11" fmla="*/ 115366 h 336550"/>
              <a:gd name="connsiteX12" fmla="*/ 71899 w 227013"/>
              <a:gd name="connsiteY12" fmla="*/ 212726 h 336550"/>
              <a:gd name="connsiteX13" fmla="*/ 59949 w 227013"/>
              <a:gd name="connsiteY13" fmla="*/ 133786 h 336550"/>
              <a:gd name="connsiteX14" fmla="*/ 90487 w 227013"/>
              <a:gd name="connsiteY14" fmla="*/ 20638 h 336550"/>
              <a:gd name="connsiteX15" fmla="*/ 138112 w 227013"/>
              <a:gd name="connsiteY15" fmla="*/ 20638 h 336550"/>
              <a:gd name="connsiteX16" fmla="*/ 167986 w 227013"/>
              <a:gd name="connsiteY16" fmla="*/ 133786 h 336550"/>
              <a:gd name="connsiteX17" fmla="*/ 156296 w 227013"/>
              <a:gd name="connsiteY17" fmla="*/ 212726 h 336550"/>
              <a:gd name="connsiteX18" fmla="*/ 209550 w 227013"/>
              <a:gd name="connsiteY18" fmla="*/ 115366 h 336550"/>
              <a:gd name="connsiteX19" fmla="*/ 138112 w 227013"/>
              <a:gd name="connsiteY19" fmla="*/ 20638 h 336550"/>
              <a:gd name="connsiteX20" fmla="*/ 113507 w 227013"/>
              <a:gd name="connsiteY20" fmla="*/ 0 h 336550"/>
              <a:gd name="connsiteX21" fmla="*/ 227013 w 227013"/>
              <a:gd name="connsiteY21" fmla="*/ 114374 h 336550"/>
              <a:gd name="connsiteX22" fmla="*/ 139903 w 227013"/>
              <a:gd name="connsiteY22" fmla="*/ 252412 h 336550"/>
              <a:gd name="connsiteX23" fmla="*/ 139903 w 227013"/>
              <a:gd name="connsiteY23" fmla="*/ 270818 h 336550"/>
              <a:gd name="connsiteX24" fmla="*/ 134624 w 227013"/>
              <a:gd name="connsiteY24" fmla="*/ 282649 h 336550"/>
              <a:gd name="connsiteX25" fmla="*/ 134624 w 227013"/>
              <a:gd name="connsiteY25" fmla="*/ 302369 h 336550"/>
              <a:gd name="connsiteX26" fmla="*/ 138584 w 227013"/>
              <a:gd name="connsiteY26" fmla="*/ 308942 h 336550"/>
              <a:gd name="connsiteX27" fmla="*/ 138584 w 227013"/>
              <a:gd name="connsiteY27" fmla="*/ 329977 h 336550"/>
              <a:gd name="connsiteX28" fmla="*/ 131984 w 227013"/>
              <a:gd name="connsiteY28" fmla="*/ 336550 h 336550"/>
              <a:gd name="connsiteX29" fmla="*/ 95029 w 227013"/>
              <a:gd name="connsiteY29" fmla="*/ 336550 h 336550"/>
              <a:gd name="connsiteX30" fmla="*/ 88429 w 227013"/>
              <a:gd name="connsiteY30" fmla="*/ 329977 h 336550"/>
              <a:gd name="connsiteX31" fmla="*/ 88429 w 227013"/>
              <a:gd name="connsiteY31" fmla="*/ 308942 h 336550"/>
              <a:gd name="connsiteX32" fmla="*/ 92389 w 227013"/>
              <a:gd name="connsiteY32" fmla="*/ 302369 h 336550"/>
              <a:gd name="connsiteX33" fmla="*/ 92389 w 227013"/>
              <a:gd name="connsiteY33" fmla="*/ 282649 h 336550"/>
              <a:gd name="connsiteX34" fmla="*/ 87110 w 227013"/>
              <a:gd name="connsiteY34" fmla="*/ 270818 h 336550"/>
              <a:gd name="connsiteX35" fmla="*/ 87110 w 227013"/>
              <a:gd name="connsiteY35" fmla="*/ 252412 h 336550"/>
              <a:gd name="connsiteX36" fmla="*/ 0 w 227013"/>
              <a:gd name="connsiteY36" fmla="*/ 114374 h 336550"/>
              <a:gd name="connsiteX37" fmla="*/ 113507 w 227013"/>
              <a:gd name="connsiteY37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7013" h="336550">
                <a:moveTo>
                  <a:pt x="103187" y="288925"/>
                </a:moveTo>
                <a:cubicBezTo>
                  <a:pt x="103187" y="288925"/>
                  <a:pt x="103187" y="288925"/>
                  <a:pt x="103187" y="301625"/>
                </a:cubicBezTo>
                <a:cubicBezTo>
                  <a:pt x="103187" y="301625"/>
                  <a:pt x="103187" y="301625"/>
                  <a:pt x="123825" y="301625"/>
                </a:cubicBezTo>
                <a:lnTo>
                  <a:pt x="123825" y="288925"/>
                </a:lnTo>
                <a:cubicBezTo>
                  <a:pt x="123825" y="288925"/>
                  <a:pt x="123825" y="288925"/>
                  <a:pt x="103187" y="288925"/>
                </a:cubicBezTo>
                <a:close/>
                <a:moveTo>
                  <a:pt x="113507" y="25400"/>
                </a:moveTo>
                <a:cubicBezTo>
                  <a:pt x="92903" y="25400"/>
                  <a:pt x="76200" y="73731"/>
                  <a:pt x="76200" y="133350"/>
                </a:cubicBezTo>
                <a:cubicBezTo>
                  <a:pt x="76200" y="192969"/>
                  <a:pt x="92903" y="241300"/>
                  <a:pt x="113507" y="241300"/>
                </a:cubicBezTo>
                <a:cubicBezTo>
                  <a:pt x="134111" y="241300"/>
                  <a:pt x="150814" y="192969"/>
                  <a:pt x="150814" y="133350"/>
                </a:cubicBezTo>
                <a:cubicBezTo>
                  <a:pt x="150814" y="73731"/>
                  <a:pt x="134111" y="25400"/>
                  <a:pt x="113507" y="25400"/>
                </a:cubicBezTo>
                <a:close/>
                <a:moveTo>
                  <a:pt x="90487" y="20638"/>
                </a:moveTo>
                <a:cubicBezTo>
                  <a:pt x="48000" y="31163"/>
                  <a:pt x="17462" y="70634"/>
                  <a:pt x="17462" y="115366"/>
                </a:cubicBezTo>
                <a:cubicBezTo>
                  <a:pt x="17462" y="144311"/>
                  <a:pt x="45344" y="182466"/>
                  <a:pt x="71899" y="212726"/>
                </a:cubicBezTo>
                <a:cubicBezTo>
                  <a:pt x="63932" y="189044"/>
                  <a:pt x="59949" y="161415"/>
                  <a:pt x="59949" y="133786"/>
                </a:cubicBezTo>
                <a:cubicBezTo>
                  <a:pt x="59949" y="89053"/>
                  <a:pt x="70571" y="41689"/>
                  <a:pt x="90487" y="20638"/>
                </a:cubicBezTo>
                <a:close/>
                <a:moveTo>
                  <a:pt x="138112" y="20638"/>
                </a:moveTo>
                <a:cubicBezTo>
                  <a:pt x="157595" y="41689"/>
                  <a:pt x="167986" y="89053"/>
                  <a:pt x="167986" y="133786"/>
                </a:cubicBezTo>
                <a:cubicBezTo>
                  <a:pt x="167986" y="161415"/>
                  <a:pt x="164090" y="190360"/>
                  <a:pt x="156296" y="212726"/>
                </a:cubicBezTo>
                <a:cubicBezTo>
                  <a:pt x="182274" y="182466"/>
                  <a:pt x="209550" y="144311"/>
                  <a:pt x="209550" y="115366"/>
                </a:cubicBezTo>
                <a:cubicBezTo>
                  <a:pt x="209550" y="69318"/>
                  <a:pt x="179676" y="31163"/>
                  <a:pt x="138112" y="20638"/>
                </a:cubicBezTo>
                <a:close/>
                <a:moveTo>
                  <a:pt x="113507" y="0"/>
                </a:moveTo>
                <a:cubicBezTo>
                  <a:pt x="175539" y="0"/>
                  <a:pt x="227013" y="51271"/>
                  <a:pt x="227013" y="114374"/>
                </a:cubicBezTo>
                <a:cubicBezTo>
                  <a:pt x="227013" y="159072"/>
                  <a:pt x="174219" y="216917"/>
                  <a:pt x="139903" y="252412"/>
                </a:cubicBezTo>
                <a:cubicBezTo>
                  <a:pt x="139903" y="252412"/>
                  <a:pt x="139903" y="252412"/>
                  <a:pt x="139903" y="270818"/>
                </a:cubicBezTo>
                <a:cubicBezTo>
                  <a:pt x="139903" y="276076"/>
                  <a:pt x="138584" y="280020"/>
                  <a:pt x="134624" y="282649"/>
                </a:cubicBezTo>
                <a:cubicBezTo>
                  <a:pt x="134624" y="282649"/>
                  <a:pt x="134624" y="282649"/>
                  <a:pt x="134624" y="302369"/>
                </a:cubicBezTo>
                <a:cubicBezTo>
                  <a:pt x="137264" y="303684"/>
                  <a:pt x="138584" y="306313"/>
                  <a:pt x="138584" y="308942"/>
                </a:cubicBezTo>
                <a:cubicBezTo>
                  <a:pt x="138584" y="308942"/>
                  <a:pt x="138584" y="308942"/>
                  <a:pt x="138584" y="329977"/>
                </a:cubicBezTo>
                <a:cubicBezTo>
                  <a:pt x="138584" y="333921"/>
                  <a:pt x="135944" y="336550"/>
                  <a:pt x="131984" y="336550"/>
                </a:cubicBezTo>
                <a:cubicBezTo>
                  <a:pt x="131984" y="336550"/>
                  <a:pt x="131984" y="336550"/>
                  <a:pt x="95029" y="336550"/>
                </a:cubicBezTo>
                <a:cubicBezTo>
                  <a:pt x="91069" y="336550"/>
                  <a:pt x="88429" y="333921"/>
                  <a:pt x="88429" y="329977"/>
                </a:cubicBezTo>
                <a:cubicBezTo>
                  <a:pt x="88429" y="329977"/>
                  <a:pt x="88429" y="329977"/>
                  <a:pt x="88429" y="308942"/>
                </a:cubicBezTo>
                <a:cubicBezTo>
                  <a:pt x="88429" y="306313"/>
                  <a:pt x="89749" y="303684"/>
                  <a:pt x="92389" y="302369"/>
                </a:cubicBezTo>
                <a:cubicBezTo>
                  <a:pt x="92389" y="302369"/>
                  <a:pt x="92389" y="302369"/>
                  <a:pt x="92389" y="282649"/>
                </a:cubicBezTo>
                <a:cubicBezTo>
                  <a:pt x="88429" y="280020"/>
                  <a:pt x="87110" y="276076"/>
                  <a:pt x="87110" y="270818"/>
                </a:cubicBezTo>
                <a:cubicBezTo>
                  <a:pt x="87110" y="270818"/>
                  <a:pt x="87110" y="270818"/>
                  <a:pt x="87110" y="252412"/>
                </a:cubicBezTo>
                <a:cubicBezTo>
                  <a:pt x="51474" y="216917"/>
                  <a:pt x="0" y="159072"/>
                  <a:pt x="0" y="114374"/>
                </a:cubicBezTo>
                <a:cubicBezTo>
                  <a:pt x="0" y="51271"/>
                  <a:pt x="51474" y="0"/>
                  <a:pt x="113507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795AE477-13BC-4351-BBE2-5B5FE0E7ECC4}"/>
              </a:ext>
            </a:extLst>
          </p:cNvPr>
          <p:cNvSpPr/>
          <p:nvPr/>
        </p:nvSpPr>
        <p:spPr bwMode="auto">
          <a:xfrm>
            <a:off x="6740919" y="3847177"/>
            <a:ext cx="292564" cy="291190"/>
          </a:xfrm>
          <a:custGeom>
            <a:avLst/>
            <a:gdLst>
              <a:gd name="connsiteX0" fmla="*/ 255173 w 338138"/>
              <a:gd name="connsiteY0" fmla="*/ 215900 h 336550"/>
              <a:gd name="connsiteX1" fmla="*/ 270976 w 338138"/>
              <a:gd name="connsiteY1" fmla="*/ 236883 h 336550"/>
              <a:gd name="connsiteX2" fmla="*/ 302582 w 338138"/>
              <a:gd name="connsiteY2" fmla="*/ 268357 h 336550"/>
              <a:gd name="connsiteX3" fmla="*/ 331554 w 338138"/>
              <a:gd name="connsiteY3" fmla="*/ 272291 h 336550"/>
              <a:gd name="connsiteX4" fmla="*/ 338138 w 338138"/>
              <a:gd name="connsiteY4" fmla="*/ 289339 h 336550"/>
              <a:gd name="connsiteX5" fmla="*/ 331554 w 338138"/>
              <a:gd name="connsiteY5" fmla="*/ 305076 h 336550"/>
              <a:gd name="connsiteX6" fmla="*/ 306532 w 338138"/>
              <a:gd name="connsiteY6" fmla="*/ 329993 h 336550"/>
              <a:gd name="connsiteX7" fmla="*/ 290730 w 338138"/>
              <a:gd name="connsiteY7" fmla="*/ 336550 h 336550"/>
              <a:gd name="connsiteX8" fmla="*/ 273610 w 338138"/>
              <a:gd name="connsiteY8" fmla="*/ 329993 h 336550"/>
              <a:gd name="connsiteX9" fmla="*/ 269659 w 338138"/>
              <a:gd name="connsiteY9" fmla="*/ 301142 h 336550"/>
              <a:gd name="connsiteX10" fmla="*/ 238053 w 338138"/>
              <a:gd name="connsiteY10" fmla="*/ 269668 h 336550"/>
              <a:gd name="connsiteX11" fmla="*/ 222250 w 338138"/>
              <a:gd name="connsiteY11" fmla="*/ 257865 h 336550"/>
              <a:gd name="connsiteX12" fmla="*/ 255173 w 338138"/>
              <a:gd name="connsiteY12" fmla="*/ 215900 h 336550"/>
              <a:gd name="connsiteX13" fmla="*/ 84477 w 338138"/>
              <a:gd name="connsiteY13" fmla="*/ 212725 h 336550"/>
              <a:gd name="connsiteX14" fmla="*/ 117475 w 338138"/>
              <a:gd name="connsiteY14" fmla="*/ 256196 h 336550"/>
              <a:gd name="connsiteX15" fmla="*/ 100316 w 338138"/>
              <a:gd name="connsiteY15" fmla="*/ 269369 h 336550"/>
              <a:gd name="connsiteX16" fmla="*/ 68637 w 338138"/>
              <a:gd name="connsiteY16" fmla="*/ 300983 h 336550"/>
              <a:gd name="connsiteX17" fmla="*/ 64677 w 338138"/>
              <a:gd name="connsiteY17" fmla="*/ 329964 h 336550"/>
              <a:gd name="connsiteX18" fmla="*/ 47518 w 338138"/>
              <a:gd name="connsiteY18" fmla="*/ 336550 h 336550"/>
              <a:gd name="connsiteX19" fmla="*/ 31679 w 338138"/>
              <a:gd name="connsiteY19" fmla="*/ 329964 h 336550"/>
              <a:gd name="connsiteX20" fmla="*/ 6600 w 338138"/>
              <a:gd name="connsiteY20" fmla="*/ 304935 h 336550"/>
              <a:gd name="connsiteX21" fmla="*/ 0 w 338138"/>
              <a:gd name="connsiteY21" fmla="*/ 289128 h 336550"/>
              <a:gd name="connsiteX22" fmla="*/ 6600 w 338138"/>
              <a:gd name="connsiteY22" fmla="*/ 272003 h 336550"/>
              <a:gd name="connsiteX23" fmla="*/ 35639 w 338138"/>
              <a:gd name="connsiteY23" fmla="*/ 268051 h 336550"/>
              <a:gd name="connsiteX24" fmla="*/ 67317 w 338138"/>
              <a:gd name="connsiteY24" fmla="*/ 236436 h 336550"/>
              <a:gd name="connsiteX25" fmla="*/ 84477 w 338138"/>
              <a:gd name="connsiteY25" fmla="*/ 212725 h 336550"/>
              <a:gd name="connsiteX26" fmla="*/ 224790 w 338138"/>
              <a:gd name="connsiteY26" fmla="*/ 134938 h 336550"/>
              <a:gd name="connsiteX27" fmla="*/ 241300 w 338138"/>
              <a:gd name="connsiteY27" fmla="*/ 182429 h 336550"/>
              <a:gd name="connsiteX28" fmla="*/ 224790 w 338138"/>
              <a:gd name="connsiteY28" fmla="*/ 228601 h 336550"/>
              <a:gd name="connsiteX29" fmla="*/ 220980 w 338138"/>
              <a:gd name="connsiteY29" fmla="*/ 223324 h 336550"/>
              <a:gd name="connsiteX30" fmla="*/ 223520 w 338138"/>
              <a:gd name="connsiteY30" fmla="*/ 220686 h 336550"/>
              <a:gd name="connsiteX31" fmla="*/ 224790 w 338138"/>
              <a:gd name="connsiteY31" fmla="*/ 211452 h 336550"/>
              <a:gd name="connsiteX32" fmla="*/ 215900 w 338138"/>
              <a:gd name="connsiteY32" fmla="*/ 210132 h 336550"/>
              <a:gd name="connsiteX33" fmla="*/ 214630 w 338138"/>
              <a:gd name="connsiteY33" fmla="*/ 211452 h 336550"/>
              <a:gd name="connsiteX34" fmla="*/ 213360 w 338138"/>
              <a:gd name="connsiteY34" fmla="*/ 207494 h 336550"/>
              <a:gd name="connsiteX35" fmla="*/ 217170 w 338138"/>
              <a:gd name="connsiteY35" fmla="*/ 204856 h 336550"/>
              <a:gd name="connsiteX36" fmla="*/ 218440 w 338138"/>
              <a:gd name="connsiteY36" fmla="*/ 194302 h 336550"/>
              <a:gd name="connsiteX37" fmla="*/ 209550 w 338138"/>
              <a:gd name="connsiteY37" fmla="*/ 192983 h 336550"/>
              <a:gd name="connsiteX38" fmla="*/ 209550 w 338138"/>
              <a:gd name="connsiteY38" fmla="*/ 189025 h 336550"/>
              <a:gd name="connsiteX39" fmla="*/ 212090 w 338138"/>
              <a:gd name="connsiteY39" fmla="*/ 189025 h 336550"/>
              <a:gd name="connsiteX40" fmla="*/ 218440 w 338138"/>
              <a:gd name="connsiteY40" fmla="*/ 182429 h 336550"/>
              <a:gd name="connsiteX41" fmla="*/ 212090 w 338138"/>
              <a:gd name="connsiteY41" fmla="*/ 174514 h 336550"/>
              <a:gd name="connsiteX42" fmla="*/ 209550 w 338138"/>
              <a:gd name="connsiteY42" fmla="*/ 174514 h 336550"/>
              <a:gd name="connsiteX43" fmla="*/ 209550 w 338138"/>
              <a:gd name="connsiteY43" fmla="*/ 170557 h 336550"/>
              <a:gd name="connsiteX44" fmla="*/ 213360 w 338138"/>
              <a:gd name="connsiteY44" fmla="*/ 171876 h 336550"/>
              <a:gd name="connsiteX45" fmla="*/ 218440 w 338138"/>
              <a:gd name="connsiteY45" fmla="*/ 169237 h 336550"/>
              <a:gd name="connsiteX46" fmla="*/ 217170 w 338138"/>
              <a:gd name="connsiteY46" fmla="*/ 158684 h 336550"/>
              <a:gd name="connsiteX47" fmla="*/ 213360 w 338138"/>
              <a:gd name="connsiteY47" fmla="*/ 156045 h 336550"/>
              <a:gd name="connsiteX48" fmla="*/ 214630 w 338138"/>
              <a:gd name="connsiteY48" fmla="*/ 153407 h 336550"/>
              <a:gd name="connsiteX49" fmla="*/ 215900 w 338138"/>
              <a:gd name="connsiteY49" fmla="*/ 153407 h 336550"/>
              <a:gd name="connsiteX50" fmla="*/ 219710 w 338138"/>
              <a:gd name="connsiteY50" fmla="*/ 154726 h 336550"/>
              <a:gd name="connsiteX51" fmla="*/ 224790 w 338138"/>
              <a:gd name="connsiteY51" fmla="*/ 152088 h 336550"/>
              <a:gd name="connsiteX52" fmla="*/ 223520 w 338138"/>
              <a:gd name="connsiteY52" fmla="*/ 142853 h 336550"/>
              <a:gd name="connsiteX53" fmla="*/ 220980 w 338138"/>
              <a:gd name="connsiteY53" fmla="*/ 140215 h 336550"/>
              <a:gd name="connsiteX54" fmla="*/ 224790 w 338138"/>
              <a:gd name="connsiteY54" fmla="*/ 134938 h 336550"/>
              <a:gd name="connsiteX55" fmla="*/ 116523 w 338138"/>
              <a:gd name="connsiteY55" fmla="*/ 134938 h 336550"/>
              <a:gd name="connsiteX56" fmla="*/ 120333 w 338138"/>
              <a:gd name="connsiteY56" fmla="*/ 140215 h 336550"/>
              <a:gd name="connsiteX57" fmla="*/ 116523 w 338138"/>
              <a:gd name="connsiteY57" fmla="*/ 142853 h 336550"/>
              <a:gd name="connsiteX58" fmla="*/ 116523 w 338138"/>
              <a:gd name="connsiteY58" fmla="*/ 152088 h 336550"/>
              <a:gd name="connsiteX59" fmla="*/ 121603 w 338138"/>
              <a:gd name="connsiteY59" fmla="*/ 154726 h 336550"/>
              <a:gd name="connsiteX60" fmla="*/ 125413 w 338138"/>
              <a:gd name="connsiteY60" fmla="*/ 153407 h 336550"/>
              <a:gd name="connsiteX61" fmla="*/ 126683 w 338138"/>
              <a:gd name="connsiteY61" fmla="*/ 153407 h 336550"/>
              <a:gd name="connsiteX62" fmla="*/ 127953 w 338138"/>
              <a:gd name="connsiteY62" fmla="*/ 156045 h 336550"/>
              <a:gd name="connsiteX63" fmla="*/ 124143 w 338138"/>
              <a:gd name="connsiteY63" fmla="*/ 158684 h 336550"/>
              <a:gd name="connsiteX64" fmla="*/ 121603 w 338138"/>
              <a:gd name="connsiteY64" fmla="*/ 169237 h 336550"/>
              <a:gd name="connsiteX65" fmla="*/ 127953 w 338138"/>
              <a:gd name="connsiteY65" fmla="*/ 171876 h 336550"/>
              <a:gd name="connsiteX66" fmla="*/ 131763 w 338138"/>
              <a:gd name="connsiteY66" fmla="*/ 170557 h 336550"/>
              <a:gd name="connsiteX67" fmla="*/ 131763 w 338138"/>
              <a:gd name="connsiteY67" fmla="*/ 174514 h 336550"/>
              <a:gd name="connsiteX68" fmla="*/ 129223 w 338138"/>
              <a:gd name="connsiteY68" fmla="*/ 174514 h 336550"/>
              <a:gd name="connsiteX69" fmla="*/ 122873 w 338138"/>
              <a:gd name="connsiteY69" fmla="*/ 182429 h 336550"/>
              <a:gd name="connsiteX70" fmla="*/ 129223 w 338138"/>
              <a:gd name="connsiteY70" fmla="*/ 189025 h 336550"/>
              <a:gd name="connsiteX71" fmla="*/ 131763 w 338138"/>
              <a:gd name="connsiteY71" fmla="*/ 189025 h 336550"/>
              <a:gd name="connsiteX72" fmla="*/ 131763 w 338138"/>
              <a:gd name="connsiteY72" fmla="*/ 192983 h 336550"/>
              <a:gd name="connsiteX73" fmla="*/ 121603 w 338138"/>
              <a:gd name="connsiteY73" fmla="*/ 194302 h 336550"/>
              <a:gd name="connsiteX74" fmla="*/ 124143 w 338138"/>
              <a:gd name="connsiteY74" fmla="*/ 204856 h 336550"/>
              <a:gd name="connsiteX75" fmla="*/ 127953 w 338138"/>
              <a:gd name="connsiteY75" fmla="*/ 207494 h 336550"/>
              <a:gd name="connsiteX76" fmla="*/ 126683 w 338138"/>
              <a:gd name="connsiteY76" fmla="*/ 211452 h 336550"/>
              <a:gd name="connsiteX77" fmla="*/ 125413 w 338138"/>
              <a:gd name="connsiteY77" fmla="*/ 210132 h 336550"/>
              <a:gd name="connsiteX78" fmla="*/ 116523 w 338138"/>
              <a:gd name="connsiteY78" fmla="*/ 211452 h 336550"/>
              <a:gd name="connsiteX79" fmla="*/ 116523 w 338138"/>
              <a:gd name="connsiteY79" fmla="*/ 220686 h 336550"/>
              <a:gd name="connsiteX80" fmla="*/ 120333 w 338138"/>
              <a:gd name="connsiteY80" fmla="*/ 223324 h 336550"/>
              <a:gd name="connsiteX81" fmla="*/ 116523 w 338138"/>
              <a:gd name="connsiteY81" fmla="*/ 228601 h 336550"/>
              <a:gd name="connsiteX82" fmla="*/ 100013 w 338138"/>
              <a:gd name="connsiteY82" fmla="*/ 182429 h 336550"/>
              <a:gd name="connsiteX83" fmla="*/ 116523 w 338138"/>
              <a:gd name="connsiteY83" fmla="*/ 134938 h 336550"/>
              <a:gd name="connsiteX84" fmla="*/ 170657 w 338138"/>
              <a:gd name="connsiteY84" fmla="*/ 111125 h 336550"/>
              <a:gd name="connsiteX85" fmla="*/ 214313 w 338138"/>
              <a:gd name="connsiteY85" fmla="*/ 125650 h 336550"/>
              <a:gd name="connsiteX86" fmla="*/ 210344 w 338138"/>
              <a:gd name="connsiteY86" fmla="*/ 130932 h 336550"/>
              <a:gd name="connsiteX87" fmla="*/ 207699 w 338138"/>
              <a:gd name="connsiteY87" fmla="*/ 128291 h 336550"/>
              <a:gd name="connsiteX88" fmla="*/ 197115 w 338138"/>
              <a:gd name="connsiteY88" fmla="*/ 129612 h 336550"/>
              <a:gd name="connsiteX89" fmla="*/ 198438 w 338138"/>
              <a:gd name="connsiteY89" fmla="*/ 140175 h 336550"/>
              <a:gd name="connsiteX90" fmla="*/ 202407 w 338138"/>
              <a:gd name="connsiteY90" fmla="*/ 142816 h 336550"/>
              <a:gd name="connsiteX91" fmla="*/ 201084 w 338138"/>
              <a:gd name="connsiteY91" fmla="*/ 148098 h 336550"/>
              <a:gd name="connsiteX92" fmla="*/ 198438 w 338138"/>
              <a:gd name="connsiteY92" fmla="*/ 146777 h 336550"/>
              <a:gd name="connsiteX93" fmla="*/ 189178 w 338138"/>
              <a:gd name="connsiteY93" fmla="*/ 149418 h 336550"/>
              <a:gd name="connsiteX94" fmla="*/ 190501 w 338138"/>
              <a:gd name="connsiteY94" fmla="*/ 158661 h 336550"/>
              <a:gd name="connsiteX95" fmla="*/ 195792 w 338138"/>
              <a:gd name="connsiteY95" fmla="*/ 162623 h 336550"/>
              <a:gd name="connsiteX96" fmla="*/ 194469 w 338138"/>
              <a:gd name="connsiteY96" fmla="*/ 174507 h 336550"/>
              <a:gd name="connsiteX97" fmla="*/ 190501 w 338138"/>
              <a:gd name="connsiteY97" fmla="*/ 174507 h 336550"/>
              <a:gd name="connsiteX98" fmla="*/ 183886 w 338138"/>
              <a:gd name="connsiteY98" fmla="*/ 182429 h 336550"/>
              <a:gd name="connsiteX99" fmla="*/ 190501 w 338138"/>
              <a:gd name="connsiteY99" fmla="*/ 189032 h 336550"/>
              <a:gd name="connsiteX100" fmla="*/ 194469 w 338138"/>
              <a:gd name="connsiteY100" fmla="*/ 189032 h 336550"/>
              <a:gd name="connsiteX101" fmla="*/ 195792 w 338138"/>
              <a:gd name="connsiteY101" fmla="*/ 200916 h 336550"/>
              <a:gd name="connsiteX102" fmla="*/ 190501 w 338138"/>
              <a:gd name="connsiteY102" fmla="*/ 204877 h 336550"/>
              <a:gd name="connsiteX103" fmla="*/ 189178 w 338138"/>
              <a:gd name="connsiteY103" fmla="*/ 214120 h 336550"/>
              <a:gd name="connsiteX104" fmla="*/ 194469 w 338138"/>
              <a:gd name="connsiteY104" fmla="*/ 218082 h 336550"/>
              <a:gd name="connsiteX105" fmla="*/ 198438 w 338138"/>
              <a:gd name="connsiteY105" fmla="*/ 216761 h 336550"/>
              <a:gd name="connsiteX106" fmla="*/ 201084 w 338138"/>
              <a:gd name="connsiteY106" fmla="*/ 215441 h 336550"/>
              <a:gd name="connsiteX107" fmla="*/ 202407 w 338138"/>
              <a:gd name="connsiteY107" fmla="*/ 220722 h 336550"/>
              <a:gd name="connsiteX108" fmla="*/ 198438 w 338138"/>
              <a:gd name="connsiteY108" fmla="*/ 223363 h 336550"/>
              <a:gd name="connsiteX109" fmla="*/ 197115 w 338138"/>
              <a:gd name="connsiteY109" fmla="*/ 233927 h 336550"/>
              <a:gd name="connsiteX110" fmla="*/ 202407 w 338138"/>
              <a:gd name="connsiteY110" fmla="*/ 236568 h 336550"/>
              <a:gd name="connsiteX111" fmla="*/ 207699 w 338138"/>
              <a:gd name="connsiteY111" fmla="*/ 235247 h 336550"/>
              <a:gd name="connsiteX112" fmla="*/ 210344 w 338138"/>
              <a:gd name="connsiteY112" fmla="*/ 232607 h 336550"/>
              <a:gd name="connsiteX113" fmla="*/ 214313 w 338138"/>
              <a:gd name="connsiteY113" fmla="*/ 237888 h 336550"/>
              <a:gd name="connsiteX114" fmla="*/ 170657 w 338138"/>
              <a:gd name="connsiteY114" fmla="*/ 252413 h 336550"/>
              <a:gd name="connsiteX115" fmla="*/ 127000 w 338138"/>
              <a:gd name="connsiteY115" fmla="*/ 237888 h 336550"/>
              <a:gd name="connsiteX116" fmla="*/ 130969 w 338138"/>
              <a:gd name="connsiteY116" fmla="*/ 232607 h 336550"/>
              <a:gd name="connsiteX117" fmla="*/ 133615 w 338138"/>
              <a:gd name="connsiteY117" fmla="*/ 235247 h 336550"/>
              <a:gd name="connsiteX118" fmla="*/ 138907 w 338138"/>
              <a:gd name="connsiteY118" fmla="*/ 236568 h 336550"/>
              <a:gd name="connsiteX119" fmla="*/ 144198 w 338138"/>
              <a:gd name="connsiteY119" fmla="*/ 233927 h 336550"/>
              <a:gd name="connsiteX120" fmla="*/ 142875 w 338138"/>
              <a:gd name="connsiteY120" fmla="*/ 223363 h 336550"/>
              <a:gd name="connsiteX121" fmla="*/ 138907 w 338138"/>
              <a:gd name="connsiteY121" fmla="*/ 220722 h 336550"/>
              <a:gd name="connsiteX122" fmla="*/ 140229 w 338138"/>
              <a:gd name="connsiteY122" fmla="*/ 215441 h 336550"/>
              <a:gd name="connsiteX123" fmla="*/ 142875 w 338138"/>
              <a:gd name="connsiteY123" fmla="*/ 216761 h 336550"/>
              <a:gd name="connsiteX124" fmla="*/ 146844 w 338138"/>
              <a:gd name="connsiteY124" fmla="*/ 218082 h 336550"/>
              <a:gd name="connsiteX125" fmla="*/ 152136 w 338138"/>
              <a:gd name="connsiteY125" fmla="*/ 214120 h 336550"/>
              <a:gd name="connsiteX126" fmla="*/ 150813 w 338138"/>
              <a:gd name="connsiteY126" fmla="*/ 204877 h 336550"/>
              <a:gd name="connsiteX127" fmla="*/ 145521 w 338138"/>
              <a:gd name="connsiteY127" fmla="*/ 200916 h 336550"/>
              <a:gd name="connsiteX128" fmla="*/ 146844 w 338138"/>
              <a:gd name="connsiteY128" fmla="*/ 189032 h 336550"/>
              <a:gd name="connsiteX129" fmla="*/ 150813 w 338138"/>
              <a:gd name="connsiteY129" fmla="*/ 189032 h 336550"/>
              <a:gd name="connsiteX130" fmla="*/ 157428 w 338138"/>
              <a:gd name="connsiteY130" fmla="*/ 182429 h 336550"/>
              <a:gd name="connsiteX131" fmla="*/ 150813 w 338138"/>
              <a:gd name="connsiteY131" fmla="*/ 174507 h 336550"/>
              <a:gd name="connsiteX132" fmla="*/ 146844 w 338138"/>
              <a:gd name="connsiteY132" fmla="*/ 174507 h 336550"/>
              <a:gd name="connsiteX133" fmla="*/ 145521 w 338138"/>
              <a:gd name="connsiteY133" fmla="*/ 162623 h 336550"/>
              <a:gd name="connsiteX134" fmla="*/ 150813 w 338138"/>
              <a:gd name="connsiteY134" fmla="*/ 158661 h 336550"/>
              <a:gd name="connsiteX135" fmla="*/ 152136 w 338138"/>
              <a:gd name="connsiteY135" fmla="*/ 149418 h 336550"/>
              <a:gd name="connsiteX136" fmla="*/ 142875 w 338138"/>
              <a:gd name="connsiteY136" fmla="*/ 146777 h 336550"/>
              <a:gd name="connsiteX137" fmla="*/ 140229 w 338138"/>
              <a:gd name="connsiteY137" fmla="*/ 148098 h 336550"/>
              <a:gd name="connsiteX138" fmla="*/ 138907 w 338138"/>
              <a:gd name="connsiteY138" fmla="*/ 142816 h 336550"/>
              <a:gd name="connsiteX139" fmla="*/ 142875 w 338138"/>
              <a:gd name="connsiteY139" fmla="*/ 140175 h 336550"/>
              <a:gd name="connsiteX140" fmla="*/ 144198 w 338138"/>
              <a:gd name="connsiteY140" fmla="*/ 129612 h 336550"/>
              <a:gd name="connsiteX141" fmla="*/ 133615 w 338138"/>
              <a:gd name="connsiteY141" fmla="*/ 128291 h 336550"/>
              <a:gd name="connsiteX142" fmla="*/ 130969 w 338138"/>
              <a:gd name="connsiteY142" fmla="*/ 130932 h 336550"/>
              <a:gd name="connsiteX143" fmla="*/ 127000 w 338138"/>
              <a:gd name="connsiteY143" fmla="*/ 125650 h 336550"/>
              <a:gd name="connsiteX144" fmla="*/ 170657 w 338138"/>
              <a:gd name="connsiteY144" fmla="*/ 111125 h 336550"/>
              <a:gd name="connsiteX145" fmla="*/ 293159 w 338138"/>
              <a:gd name="connsiteY145" fmla="*/ 0 h 336550"/>
              <a:gd name="connsiteX146" fmla="*/ 315649 w 338138"/>
              <a:gd name="connsiteY146" fmla="*/ 9158 h 336550"/>
              <a:gd name="connsiteX147" fmla="*/ 328878 w 338138"/>
              <a:gd name="connsiteY147" fmla="*/ 22240 h 336550"/>
              <a:gd name="connsiteX148" fmla="*/ 338138 w 338138"/>
              <a:gd name="connsiteY148" fmla="*/ 44480 h 336550"/>
              <a:gd name="connsiteX149" fmla="*/ 328878 w 338138"/>
              <a:gd name="connsiteY149" fmla="*/ 66720 h 336550"/>
              <a:gd name="connsiteX150" fmla="*/ 252148 w 338138"/>
              <a:gd name="connsiteY150" fmla="*/ 141288 h 336550"/>
              <a:gd name="connsiteX151" fmla="*/ 187325 w 338138"/>
              <a:gd name="connsiteY151" fmla="*/ 92884 h 336550"/>
              <a:gd name="connsiteX152" fmla="*/ 270669 w 338138"/>
              <a:gd name="connsiteY152" fmla="*/ 9158 h 336550"/>
              <a:gd name="connsiteX153" fmla="*/ 293159 w 338138"/>
              <a:gd name="connsiteY153" fmla="*/ 0 h 336550"/>
              <a:gd name="connsiteX154" fmla="*/ 44980 w 338138"/>
              <a:gd name="connsiteY154" fmla="*/ 0 h 336550"/>
              <a:gd name="connsiteX155" fmla="*/ 67469 w 338138"/>
              <a:gd name="connsiteY155" fmla="*/ 9193 h 336550"/>
              <a:gd name="connsiteX156" fmla="*/ 150813 w 338138"/>
              <a:gd name="connsiteY156" fmla="*/ 93245 h 336550"/>
              <a:gd name="connsiteX157" fmla="*/ 87313 w 338138"/>
              <a:gd name="connsiteY157" fmla="*/ 144463 h 336550"/>
              <a:gd name="connsiteX158" fmla="*/ 9261 w 338138"/>
              <a:gd name="connsiteY158" fmla="*/ 66979 h 336550"/>
              <a:gd name="connsiteX159" fmla="*/ 0 w 338138"/>
              <a:gd name="connsiteY159" fmla="*/ 44652 h 336550"/>
              <a:gd name="connsiteX160" fmla="*/ 9261 w 338138"/>
              <a:gd name="connsiteY160" fmla="*/ 22326 h 336550"/>
              <a:gd name="connsiteX161" fmla="*/ 22490 w 338138"/>
              <a:gd name="connsiteY161" fmla="*/ 9193 h 336550"/>
              <a:gd name="connsiteX162" fmla="*/ 44980 w 338138"/>
              <a:gd name="connsiteY16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338138" h="336550">
                <a:moveTo>
                  <a:pt x="255173" y="215900"/>
                </a:moveTo>
                <a:cubicBezTo>
                  <a:pt x="260441" y="223769"/>
                  <a:pt x="265708" y="231637"/>
                  <a:pt x="270976" y="236883"/>
                </a:cubicBezTo>
                <a:cubicBezTo>
                  <a:pt x="276244" y="243440"/>
                  <a:pt x="294680" y="261800"/>
                  <a:pt x="302582" y="268357"/>
                </a:cubicBezTo>
                <a:cubicBezTo>
                  <a:pt x="311800" y="263111"/>
                  <a:pt x="323652" y="264423"/>
                  <a:pt x="331554" y="272291"/>
                </a:cubicBezTo>
                <a:cubicBezTo>
                  <a:pt x="335504" y="277537"/>
                  <a:pt x="338138" y="282782"/>
                  <a:pt x="338138" y="289339"/>
                </a:cubicBezTo>
                <a:cubicBezTo>
                  <a:pt x="338138" y="294585"/>
                  <a:pt x="335504" y="301142"/>
                  <a:pt x="331554" y="305076"/>
                </a:cubicBezTo>
                <a:cubicBezTo>
                  <a:pt x="331554" y="305076"/>
                  <a:pt x="331554" y="305076"/>
                  <a:pt x="306532" y="329993"/>
                </a:cubicBezTo>
                <a:cubicBezTo>
                  <a:pt x="302582" y="333927"/>
                  <a:pt x="295997" y="336550"/>
                  <a:pt x="290730" y="336550"/>
                </a:cubicBezTo>
                <a:cubicBezTo>
                  <a:pt x="284145" y="336550"/>
                  <a:pt x="278877" y="333927"/>
                  <a:pt x="273610" y="329993"/>
                </a:cubicBezTo>
                <a:cubicBezTo>
                  <a:pt x="265708" y="322125"/>
                  <a:pt x="264391" y="310322"/>
                  <a:pt x="269659" y="301142"/>
                </a:cubicBezTo>
                <a:cubicBezTo>
                  <a:pt x="263074" y="293274"/>
                  <a:pt x="244638" y="274914"/>
                  <a:pt x="238053" y="269668"/>
                </a:cubicBezTo>
                <a:cubicBezTo>
                  <a:pt x="232786" y="265734"/>
                  <a:pt x="227518" y="261800"/>
                  <a:pt x="222250" y="257865"/>
                </a:cubicBezTo>
                <a:cubicBezTo>
                  <a:pt x="236736" y="247374"/>
                  <a:pt x="248588" y="232949"/>
                  <a:pt x="255173" y="215900"/>
                </a:cubicBezTo>
                <a:close/>
                <a:moveTo>
                  <a:pt x="84477" y="212725"/>
                </a:moveTo>
                <a:cubicBezTo>
                  <a:pt x="91076" y="231167"/>
                  <a:pt x="102956" y="245657"/>
                  <a:pt x="117475" y="256196"/>
                </a:cubicBezTo>
                <a:cubicBezTo>
                  <a:pt x="110876" y="261465"/>
                  <a:pt x="105596" y="265417"/>
                  <a:pt x="100316" y="269369"/>
                </a:cubicBezTo>
                <a:cubicBezTo>
                  <a:pt x="93716" y="274638"/>
                  <a:pt x="75237" y="293080"/>
                  <a:pt x="68637" y="300983"/>
                </a:cubicBezTo>
                <a:cubicBezTo>
                  <a:pt x="73917" y="310205"/>
                  <a:pt x="72597" y="322060"/>
                  <a:pt x="64677" y="329964"/>
                </a:cubicBezTo>
                <a:cubicBezTo>
                  <a:pt x="59398" y="333916"/>
                  <a:pt x="54118" y="336550"/>
                  <a:pt x="47518" y="336550"/>
                </a:cubicBezTo>
                <a:cubicBezTo>
                  <a:pt x="42238" y="336550"/>
                  <a:pt x="35639" y="333916"/>
                  <a:pt x="31679" y="329964"/>
                </a:cubicBezTo>
                <a:cubicBezTo>
                  <a:pt x="31679" y="329964"/>
                  <a:pt x="31679" y="329964"/>
                  <a:pt x="6600" y="304935"/>
                </a:cubicBezTo>
                <a:cubicBezTo>
                  <a:pt x="2640" y="300983"/>
                  <a:pt x="0" y="294397"/>
                  <a:pt x="0" y="289128"/>
                </a:cubicBezTo>
                <a:cubicBezTo>
                  <a:pt x="0" y="282541"/>
                  <a:pt x="2640" y="277272"/>
                  <a:pt x="6600" y="272003"/>
                </a:cubicBezTo>
                <a:cubicBezTo>
                  <a:pt x="14520" y="264099"/>
                  <a:pt x="26399" y="262782"/>
                  <a:pt x="35639" y="268051"/>
                </a:cubicBezTo>
                <a:cubicBezTo>
                  <a:pt x="43558" y="261465"/>
                  <a:pt x="62038" y="243023"/>
                  <a:pt x="67317" y="236436"/>
                </a:cubicBezTo>
                <a:cubicBezTo>
                  <a:pt x="72597" y="229850"/>
                  <a:pt x="77877" y="221946"/>
                  <a:pt x="84477" y="212725"/>
                </a:cubicBezTo>
                <a:close/>
                <a:moveTo>
                  <a:pt x="224790" y="134938"/>
                </a:moveTo>
                <a:cubicBezTo>
                  <a:pt x="234950" y="148130"/>
                  <a:pt x="241300" y="163961"/>
                  <a:pt x="241300" y="182429"/>
                </a:cubicBezTo>
                <a:cubicBezTo>
                  <a:pt x="241300" y="199579"/>
                  <a:pt x="234950" y="215409"/>
                  <a:pt x="224790" y="228601"/>
                </a:cubicBezTo>
                <a:cubicBezTo>
                  <a:pt x="223520" y="225963"/>
                  <a:pt x="222250" y="224644"/>
                  <a:pt x="220980" y="223324"/>
                </a:cubicBezTo>
                <a:cubicBezTo>
                  <a:pt x="220980" y="223324"/>
                  <a:pt x="220980" y="223324"/>
                  <a:pt x="223520" y="220686"/>
                </a:cubicBezTo>
                <a:cubicBezTo>
                  <a:pt x="227330" y="218048"/>
                  <a:pt x="227330" y="214090"/>
                  <a:pt x="224790" y="211452"/>
                </a:cubicBezTo>
                <a:cubicBezTo>
                  <a:pt x="222250" y="207494"/>
                  <a:pt x="218440" y="207494"/>
                  <a:pt x="215900" y="210132"/>
                </a:cubicBezTo>
                <a:cubicBezTo>
                  <a:pt x="215900" y="210132"/>
                  <a:pt x="215900" y="210132"/>
                  <a:pt x="214630" y="211452"/>
                </a:cubicBezTo>
                <a:cubicBezTo>
                  <a:pt x="213360" y="210132"/>
                  <a:pt x="213360" y="208813"/>
                  <a:pt x="213360" y="207494"/>
                </a:cubicBezTo>
                <a:cubicBezTo>
                  <a:pt x="213360" y="207494"/>
                  <a:pt x="213360" y="207494"/>
                  <a:pt x="217170" y="204856"/>
                </a:cubicBezTo>
                <a:cubicBezTo>
                  <a:pt x="219710" y="202217"/>
                  <a:pt x="220980" y="198260"/>
                  <a:pt x="218440" y="194302"/>
                </a:cubicBezTo>
                <a:cubicBezTo>
                  <a:pt x="217170" y="191664"/>
                  <a:pt x="212090" y="190345"/>
                  <a:pt x="209550" y="192983"/>
                </a:cubicBezTo>
                <a:cubicBezTo>
                  <a:pt x="209550" y="191664"/>
                  <a:pt x="209550" y="190345"/>
                  <a:pt x="209550" y="189025"/>
                </a:cubicBezTo>
                <a:cubicBezTo>
                  <a:pt x="209550" y="189025"/>
                  <a:pt x="209550" y="189025"/>
                  <a:pt x="212090" y="189025"/>
                </a:cubicBezTo>
                <a:cubicBezTo>
                  <a:pt x="215900" y="189025"/>
                  <a:pt x="218440" y="186387"/>
                  <a:pt x="218440" y="182429"/>
                </a:cubicBezTo>
                <a:cubicBezTo>
                  <a:pt x="218440" y="178472"/>
                  <a:pt x="215900" y="174514"/>
                  <a:pt x="212090" y="174514"/>
                </a:cubicBezTo>
                <a:cubicBezTo>
                  <a:pt x="212090" y="174514"/>
                  <a:pt x="212090" y="174514"/>
                  <a:pt x="209550" y="174514"/>
                </a:cubicBezTo>
                <a:cubicBezTo>
                  <a:pt x="209550" y="173195"/>
                  <a:pt x="209550" y="171876"/>
                  <a:pt x="209550" y="170557"/>
                </a:cubicBezTo>
                <a:cubicBezTo>
                  <a:pt x="210820" y="171876"/>
                  <a:pt x="212090" y="171876"/>
                  <a:pt x="213360" y="171876"/>
                </a:cubicBezTo>
                <a:cubicBezTo>
                  <a:pt x="215900" y="171876"/>
                  <a:pt x="217170" y="170557"/>
                  <a:pt x="218440" y="169237"/>
                </a:cubicBezTo>
                <a:cubicBezTo>
                  <a:pt x="220980" y="165280"/>
                  <a:pt x="219710" y="161322"/>
                  <a:pt x="217170" y="158684"/>
                </a:cubicBezTo>
                <a:cubicBezTo>
                  <a:pt x="217170" y="158684"/>
                  <a:pt x="217170" y="158684"/>
                  <a:pt x="213360" y="156045"/>
                </a:cubicBezTo>
                <a:cubicBezTo>
                  <a:pt x="213360" y="154726"/>
                  <a:pt x="213360" y="153407"/>
                  <a:pt x="214630" y="153407"/>
                </a:cubicBezTo>
                <a:cubicBezTo>
                  <a:pt x="214630" y="153407"/>
                  <a:pt x="214630" y="153407"/>
                  <a:pt x="215900" y="153407"/>
                </a:cubicBezTo>
                <a:cubicBezTo>
                  <a:pt x="217170" y="154726"/>
                  <a:pt x="218440" y="154726"/>
                  <a:pt x="219710" y="154726"/>
                </a:cubicBezTo>
                <a:cubicBezTo>
                  <a:pt x="222250" y="154726"/>
                  <a:pt x="223520" y="154726"/>
                  <a:pt x="224790" y="152088"/>
                </a:cubicBezTo>
                <a:cubicBezTo>
                  <a:pt x="227330" y="149449"/>
                  <a:pt x="227330" y="145492"/>
                  <a:pt x="223520" y="142853"/>
                </a:cubicBezTo>
                <a:cubicBezTo>
                  <a:pt x="223520" y="142853"/>
                  <a:pt x="223520" y="142853"/>
                  <a:pt x="220980" y="140215"/>
                </a:cubicBezTo>
                <a:cubicBezTo>
                  <a:pt x="222250" y="138896"/>
                  <a:pt x="223520" y="137577"/>
                  <a:pt x="224790" y="134938"/>
                </a:cubicBezTo>
                <a:close/>
                <a:moveTo>
                  <a:pt x="116523" y="134938"/>
                </a:moveTo>
                <a:cubicBezTo>
                  <a:pt x="117793" y="137577"/>
                  <a:pt x="119063" y="138896"/>
                  <a:pt x="120333" y="140215"/>
                </a:cubicBezTo>
                <a:cubicBezTo>
                  <a:pt x="120333" y="140215"/>
                  <a:pt x="120333" y="140215"/>
                  <a:pt x="116523" y="142853"/>
                </a:cubicBezTo>
                <a:cubicBezTo>
                  <a:pt x="113983" y="145492"/>
                  <a:pt x="113983" y="149449"/>
                  <a:pt x="116523" y="152088"/>
                </a:cubicBezTo>
                <a:cubicBezTo>
                  <a:pt x="117793" y="154726"/>
                  <a:pt x="119063" y="154726"/>
                  <a:pt x="121603" y="154726"/>
                </a:cubicBezTo>
                <a:cubicBezTo>
                  <a:pt x="122873" y="154726"/>
                  <a:pt x="124143" y="154726"/>
                  <a:pt x="125413" y="153407"/>
                </a:cubicBezTo>
                <a:cubicBezTo>
                  <a:pt x="125413" y="153407"/>
                  <a:pt x="125413" y="153407"/>
                  <a:pt x="126683" y="153407"/>
                </a:cubicBezTo>
                <a:cubicBezTo>
                  <a:pt x="126683" y="153407"/>
                  <a:pt x="127953" y="154726"/>
                  <a:pt x="127953" y="156045"/>
                </a:cubicBezTo>
                <a:cubicBezTo>
                  <a:pt x="127953" y="156045"/>
                  <a:pt x="127953" y="156045"/>
                  <a:pt x="124143" y="158684"/>
                </a:cubicBezTo>
                <a:cubicBezTo>
                  <a:pt x="120333" y="161322"/>
                  <a:pt x="120333" y="165280"/>
                  <a:pt x="121603" y="169237"/>
                </a:cubicBezTo>
                <a:cubicBezTo>
                  <a:pt x="122873" y="170557"/>
                  <a:pt x="125413" y="171876"/>
                  <a:pt x="127953" y="171876"/>
                </a:cubicBezTo>
                <a:cubicBezTo>
                  <a:pt x="129223" y="171876"/>
                  <a:pt x="130493" y="171876"/>
                  <a:pt x="131763" y="170557"/>
                </a:cubicBezTo>
                <a:cubicBezTo>
                  <a:pt x="131763" y="171876"/>
                  <a:pt x="131763" y="173195"/>
                  <a:pt x="131763" y="174514"/>
                </a:cubicBezTo>
                <a:cubicBezTo>
                  <a:pt x="131763" y="174514"/>
                  <a:pt x="131763" y="174514"/>
                  <a:pt x="129223" y="174514"/>
                </a:cubicBezTo>
                <a:cubicBezTo>
                  <a:pt x="125413" y="174514"/>
                  <a:pt x="122873" y="178472"/>
                  <a:pt x="122873" y="182429"/>
                </a:cubicBezTo>
                <a:cubicBezTo>
                  <a:pt x="122873" y="186387"/>
                  <a:pt x="125413" y="189025"/>
                  <a:pt x="129223" y="189025"/>
                </a:cubicBezTo>
                <a:cubicBezTo>
                  <a:pt x="129223" y="189025"/>
                  <a:pt x="129223" y="189025"/>
                  <a:pt x="131763" y="189025"/>
                </a:cubicBezTo>
                <a:cubicBezTo>
                  <a:pt x="131763" y="190345"/>
                  <a:pt x="131763" y="191664"/>
                  <a:pt x="131763" y="192983"/>
                </a:cubicBezTo>
                <a:cubicBezTo>
                  <a:pt x="127953" y="190345"/>
                  <a:pt x="124143" y="191664"/>
                  <a:pt x="121603" y="194302"/>
                </a:cubicBezTo>
                <a:cubicBezTo>
                  <a:pt x="120333" y="198260"/>
                  <a:pt x="120333" y="202217"/>
                  <a:pt x="124143" y="204856"/>
                </a:cubicBezTo>
                <a:cubicBezTo>
                  <a:pt x="124143" y="204856"/>
                  <a:pt x="124143" y="204856"/>
                  <a:pt x="127953" y="207494"/>
                </a:cubicBezTo>
                <a:cubicBezTo>
                  <a:pt x="127953" y="208813"/>
                  <a:pt x="126683" y="210132"/>
                  <a:pt x="126683" y="211452"/>
                </a:cubicBezTo>
                <a:cubicBezTo>
                  <a:pt x="126683" y="211452"/>
                  <a:pt x="126683" y="211452"/>
                  <a:pt x="125413" y="210132"/>
                </a:cubicBezTo>
                <a:cubicBezTo>
                  <a:pt x="122873" y="207494"/>
                  <a:pt x="117793" y="207494"/>
                  <a:pt x="116523" y="211452"/>
                </a:cubicBezTo>
                <a:cubicBezTo>
                  <a:pt x="113983" y="214090"/>
                  <a:pt x="113983" y="218048"/>
                  <a:pt x="116523" y="220686"/>
                </a:cubicBezTo>
                <a:cubicBezTo>
                  <a:pt x="116523" y="220686"/>
                  <a:pt x="116523" y="220686"/>
                  <a:pt x="120333" y="223324"/>
                </a:cubicBezTo>
                <a:cubicBezTo>
                  <a:pt x="119063" y="224644"/>
                  <a:pt x="117793" y="225963"/>
                  <a:pt x="116523" y="228601"/>
                </a:cubicBezTo>
                <a:cubicBezTo>
                  <a:pt x="106363" y="215409"/>
                  <a:pt x="100013" y="199579"/>
                  <a:pt x="100013" y="182429"/>
                </a:cubicBezTo>
                <a:cubicBezTo>
                  <a:pt x="100013" y="163961"/>
                  <a:pt x="106363" y="148130"/>
                  <a:pt x="116523" y="134938"/>
                </a:cubicBezTo>
                <a:close/>
                <a:moveTo>
                  <a:pt x="170657" y="111125"/>
                </a:moveTo>
                <a:cubicBezTo>
                  <a:pt x="186532" y="111125"/>
                  <a:pt x="202407" y="116407"/>
                  <a:pt x="214313" y="125650"/>
                </a:cubicBezTo>
                <a:cubicBezTo>
                  <a:pt x="212990" y="126971"/>
                  <a:pt x="211667" y="129612"/>
                  <a:pt x="210344" y="130932"/>
                </a:cubicBezTo>
                <a:cubicBezTo>
                  <a:pt x="210344" y="130932"/>
                  <a:pt x="210344" y="130932"/>
                  <a:pt x="207699" y="128291"/>
                </a:cubicBezTo>
                <a:cubicBezTo>
                  <a:pt x="203730" y="125650"/>
                  <a:pt x="199761" y="126971"/>
                  <a:pt x="197115" y="129612"/>
                </a:cubicBezTo>
                <a:cubicBezTo>
                  <a:pt x="194469" y="133573"/>
                  <a:pt x="195792" y="137534"/>
                  <a:pt x="198438" y="140175"/>
                </a:cubicBezTo>
                <a:cubicBezTo>
                  <a:pt x="198438" y="140175"/>
                  <a:pt x="198438" y="140175"/>
                  <a:pt x="202407" y="142816"/>
                </a:cubicBezTo>
                <a:cubicBezTo>
                  <a:pt x="202407" y="145457"/>
                  <a:pt x="201084" y="146777"/>
                  <a:pt x="201084" y="148098"/>
                </a:cubicBezTo>
                <a:cubicBezTo>
                  <a:pt x="201084" y="148098"/>
                  <a:pt x="201084" y="148098"/>
                  <a:pt x="198438" y="146777"/>
                </a:cubicBezTo>
                <a:cubicBezTo>
                  <a:pt x="195792" y="145457"/>
                  <a:pt x="190501" y="145457"/>
                  <a:pt x="189178" y="149418"/>
                </a:cubicBezTo>
                <a:cubicBezTo>
                  <a:pt x="186532" y="152059"/>
                  <a:pt x="187855" y="157341"/>
                  <a:pt x="190501" y="158661"/>
                </a:cubicBezTo>
                <a:cubicBezTo>
                  <a:pt x="190501" y="158661"/>
                  <a:pt x="190501" y="158661"/>
                  <a:pt x="195792" y="162623"/>
                </a:cubicBezTo>
                <a:cubicBezTo>
                  <a:pt x="194469" y="166584"/>
                  <a:pt x="194469" y="170545"/>
                  <a:pt x="194469" y="174507"/>
                </a:cubicBezTo>
                <a:cubicBezTo>
                  <a:pt x="194469" y="174507"/>
                  <a:pt x="194469" y="174507"/>
                  <a:pt x="190501" y="174507"/>
                </a:cubicBezTo>
                <a:cubicBezTo>
                  <a:pt x="186532" y="174507"/>
                  <a:pt x="183886" y="178468"/>
                  <a:pt x="183886" y="182429"/>
                </a:cubicBezTo>
                <a:cubicBezTo>
                  <a:pt x="183886" y="186391"/>
                  <a:pt x="186532" y="189032"/>
                  <a:pt x="190501" y="189032"/>
                </a:cubicBezTo>
                <a:cubicBezTo>
                  <a:pt x="190501" y="189032"/>
                  <a:pt x="190501" y="189032"/>
                  <a:pt x="194469" y="189032"/>
                </a:cubicBezTo>
                <a:cubicBezTo>
                  <a:pt x="194469" y="192993"/>
                  <a:pt x="194469" y="196954"/>
                  <a:pt x="195792" y="200916"/>
                </a:cubicBezTo>
                <a:cubicBezTo>
                  <a:pt x="195792" y="200916"/>
                  <a:pt x="195792" y="200916"/>
                  <a:pt x="190501" y="204877"/>
                </a:cubicBezTo>
                <a:cubicBezTo>
                  <a:pt x="187855" y="207518"/>
                  <a:pt x="186532" y="211479"/>
                  <a:pt x="189178" y="214120"/>
                </a:cubicBezTo>
                <a:cubicBezTo>
                  <a:pt x="190501" y="216761"/>
                  <a:pt x="191824" y="218082"/>
                  <a:pt x="194469" y="218082"/>
                </a:cubicBezTo>
                <a:cubicBezTo>
                  <a:pt x="195792" y="218082"/>
                  <a:pt x="197115" y="218082"/>
                  <a:pt x="198438" y="216761"/>
                </a:cubicBezTo>
                <a:cubicBezTo>
                  <a:pt x="198438" y="216761"/>
                  <a:pt x="198438" y="216761"/>
                  <a:pt x="201084" y="215441"/>
                </a:cubicBezTo>
                <a:cubicBezTo>
                  <a:pt x="201084" y="216761"/>
                  <a:pt x="202407" y="218082"/>
                  <a:pt x="202407" y="220722"/>
                </a:cubicBezTo>
                <a:cubicBezTo>
                  <a:pt x="202407" y="220722"/>
                  <a:pt x="202407" y="220722"/>
                  <a:pt x="198438" y="223363"/>
                </a:cubicBezTo>
                <a:cubicBezTo>
                  <a:pt x="195792" y="226004"/>
                  <a:pt x="194469" y="231286"/>
                  <a:pt x="197115" y="233927"/>
                </a:cubicBezTo>
                <a:cubicBezTo>
                  <a:pt x="198438" y="235247"/>
                  <a:pt x="201084" y="236568"/>
                  <a:pt x="202407" y="236568"/>
                </a:cubicBezTo>
                <a:cubicBezTo>
                  <a:pt x="203730" y="236568"/>
                  <a:pt x="206376" y="236568"/>
                  <a:pt x="207699" y="235247"/>
                </a:cubicBezTo>
                <a:cubicBezTo>
                  <a:pt x="207699" y="235247"/>
                  <a:pt x="207699" y="235247"/>
                  <a:pt x="210344" y="232607"/>
                </a:cubicBezTo>
                <a:cubicBezTo>
                  <a:pt x="211667" y="233927"/>
                  <a:pt x="212990" y="236568"/>
                  <a:pt x="214313" y="237888"/>
                </a:cubicBezTo>
                <a:cubicBezTo>
                  <a:pt x="202407" y="247131"/>
                  <a:pt x="186532" y="252413"/>
                  <a:pt x="170657" y="252413"/>
                </a:cubicBezTo>
                <a:cubicBezTo>
                  <a:pt x="154782" y="252413"/>
                  <a:pt x="138907" y="247131"/>
                  <a:pt x="127000" y="237888"/>
                </a:cubicBezTo>
                <a:cubicBezTo>
                  <a:pt x="128323" y="236568"/>
                  <a:pt x="129646" y="233927"/>
                  <a:pt x="130969" y="232607"/>
                </a:cubicBezTo>
                <a:cubicBezTo>
                  <a:pt x="130969" y="232607"/>
                  <a:pt x="130969" y="232607"/>
                  <a:pt x="133615" y="235247"/>
                </a:cubicBezTo>
                <a:cubicBezTo>
                  <a:pt x="134938" y="236568"/>
                  <a:pt x="136261" y="236568"/>
                  <a:pt x="138907" y="236568"/>
                </a:cubicBezTo>
                <a:cubicBezTo>
                  <a:pt x="140229" y="236568"/>
                  <a:pt x="142875" y="235247"/>
                  <a:pt x="144198" y="233927"/>
                </a:cubicBezTo>
                <a:cubicBezTo>
                  <a:pt x="146844" y="231286"/>
                  <a:pt x="145521" y="226004"/>
                  <a:pt x="142875" y="223363"/>
                </a:cubicBezTo>
                <a:cubicBezTo>
                  <a:pt x="142875" y="223363"/>
                  <a:pt x="142875" y="223363"/>
                  <a:pt x="138907" y="220722"/>
                </a:cubicBezTo>
                <a:cubicBezTo>
                  <a:pt x="138907" y="218082"/>
                  <a:pt x="140229" y="216761"/>
                  <a:pt x="140229" y="215441"/>
                </a:cubicBezTo>
                <a:cubicBezTo>
                  <a:pt x="140229" y="215441"/>
                  <a:pt x="140229" y="215441"/>
                  <a:pt x="142875" y="216761"/>
                </a:cubicBezTo>
                <a:cubicBezTo>
                  <a:pt x="142875" y="218082"/>
                  <a:pt x="145521" y="218082"/>
                  <a:pt x="146844" y="218082"/>
                </a:cubicBezTo>
                <a:cubicBezTo>
                  <a:pt x="148167" y="218082"/>
                  <a:pt x="150813" y="216761"/>
                  <a:pt x="152136" y="214120"/>
                </a:cubicBezTo>
                <a:cubicBezTo>
                  <a:pt x="154782" y="211479"/>
                  <a:pt x="153459" y="207518"/>
                  <a:pt x="150813" y="204877"/>
                </a:cubicBezTo>
                <a:cubicBezTo>
                  <a:pt x="150813" y="204877"/>
                  <a:pt x="150813" y="204877"/>
                  <a:pt x="145521" y="200916"/>
                </a:cubicBezTo>
                <a:cubicBezTo>
                  <a:pt x="145521" y="196954"/>
                  <a:pt x="146844" y="192993"/>
                  <a:pt x="146844" y="189032"/>
                </a:cubicBezTo>
                <a:cubicBezTo>
                  <a:pt x="146844" y="189032"/>
                  <a:pt x="146844" y="189032"/>
                  <a:pt x="150813" y="189032"/>
                </a:cubicBezTo>
                <a:cubicBezTo>
                  <a:pt x="154782" y="189032"/>
                  <a:pt x="157428" y="186391"/>
                  <a:pt x="157428" y="182429"/>
                </a:cubicBezTo>
                <a:cubicBezTo>
                  <a:pt x="157428" y="178468"/>
                  <a:pt x="154782" y="174507"/>
                  <a:pt x="150813" y="174507"/>
                </a:cubicBezTo>
                <a:cubicBezTo>
                  <a:pt x="150813" y="174507"/>
                  <a:pt x="150813" y="174507"/>
                  <a:pt x="146844" y="174507"/>
                </a:cubicBezTo>
                <a:cubicBezTo>
                  <a:pt x="146844" y="170545"/>
                  <a:pt x="145521" y="166584"/>
                  <a:pt x="145521" y="162623"/>
                </a:cubicBezTo>
                <a:cubicBezTo>
                  <a:pt x="145521" y="162623"/>
                  <a:pt x="145521" y="162623"/>
                  <a:pt x="150813" y="158661"/>
                </a:cubicBezTo>
                <a:cubicBezTo>
                  <a:pt x="153459" y="157341"/>
                  <a:pt x="154782" y="152059"/>
                  <a:pt x="152136" y="149418"/>
                </a:cubicBezTo>
                <a:cubicBezTo>
                  <a:pt x="149490" y="145457"/>
                  <a:pt x="145521" y="145457"/>
                  <a:pt x="142875" y="146777"/>
                </a:cubicBezTo>
                <a:cubicBezTo>
                  <a:pt x="142875" y="146777"/>
                  <a:pt x="142875" y="146777"/>
                  <a:pt x="140229" y="148098"/>
                </a:cubicBezTo>
                <a:cubicBezTo>
                  <a:pt x="140229" y="146777"/>
                  <a:pt x="138907" y="145457"/>
                  <a:pt x="138907" y="142816"/>
                </a:cubicBezTo>
                <a:cubicBezTo>
                  <a:pt x="138907" y="142816"/>
                  <a:pt x="138907" y="142816"/>
                  <a:pt x="142875" y="140175"/>
                </a:cubicBezTo>
                <a:cubicBezTo>
                  <a:pt x="145521" y="137534"/>
                  <a:pt x="146844" y="133573"/>
                  <a:pt x="144198" y="129612"/>
                </a:cubicBezTo>
                <a:cubicBezTo>
                  <a:pt x="141552" y="126971"/>
                  <a:pt x="136261" y="125650"/>
                  <a:pt x="133615" y="128291"/>
                </a:cubicBezTo>
                <a:cubicBezTo>
                  <a:pt x="133615" y="128291"/>
                  <a:pt x="133615" y="128291"/>
                  <a:pt x="130969" y="130932"/>
                </a:cubicBezTo>
                <a:cubicBezTo>
                  <a:pt x="129646" y="129612"/>
                  <a:pt x="128323" y="126971"/>
                  <a:pt x="127000" y="125650"/>
                </a:cubicBezTo>
                <a:cubicBezTo>
                  <a:pt x="138907" y="116407"/>
                  <a:pt x="154782" y="111125"/>
                  <a:pt x="170657" y="111125"/>
                </a:cubicBezTo>
                <a:close/>
                <a:moveTo>
                  <a:pt x="293159" y="0"/>
                </a:moveTo>
                <a:cubicBezTo>
                  <a:pt x="302419" y="0"/>
                  <a:pt x="310357" y="2617"/>
                  <a:pt x="315649" y="9158"/>
                </a:cubicBezTo>
                <a:cubicBezTo>
                  <a:pt x="315649" y="9158"/>
                  <a:pt x="315649" y="9158"/>
                  <a:pt x="328878" y="22240"/>
                </a:cubicBezTo>
                <a:cubicBezTo>
                  <a:pt x="335492" y="27473"/>
                  <a:pt x="338138" y="35322"/>
                  <a:pt x="338138" y="44480"/>
                </a:cubicBezTo>
                <a:cubicBezTo>
                  <a:pt x="338138" y="52329"/>
                  <a:pt x="335492" y="60178"/>
                  <a:pt x="328878" y="66720"/>
                </a:cubicBezTo>
                <a:cubicBezTo>
                  <a:pt x="328878" y="66720"/>
                  <a:pt x="328878" y="66720"/>
                  <a:pt x="252148" y="141288"/>
                </a:cubicBezTo>
                <a:cubicBezTo>
                  <a:pt x="240242" y="116432"/>
                  <a:pt x="216430" y="98117"/>
                  <a:pt x="187325" y="92884"/>
                </a:cubicBezTo>
                <a:cubicBezTo>
                  <a:pt x="187325" y="92884"/>
                  <a:pt x="187325" y="92884"/>
                  <a:pt x="270669" y="9158"/>
                </a:cubicBezTo>
                <a:cubicBezTo>
                  <a:pt x="277284" y="2617"/>
                  <a:pt x="285221" y="0"/>
                  <a:pt x="293159" y="0"/>
                </a:cubicBezTo>
                <a:close/>
                <a:moveTo>
                  <a:pt x="44980" y="0"/>
                </a:moveTo>
                <a:cubicBezTo>
                  <a:pt x="52917" y="0"/>
                  <a:pt x="60855" y="2627"/>
                  <a:pt x="67469" y="9193"/>
                </a:cubicBezTo>
                <a:cubicBezTo>
                  <a:pt x="67469" y="9193"/>
                  <a:pt x="67469" y="9193"/>
                  <a:pt x="150813" y="93245"/>
                </a:cubicBezTo>
                <a:cubicBezTo>
                  <a:pt x="123032" y="98498"/>
                  <a:pt x="99219" y="118197"/>
                  <a:pt x="87313" y="144463"/>
                </a:cubicBezTo>
                <a:lnTo>
                  <a:pt x="9261" y="66979"/>
                </a:lnTo>
                <a:cubicBezTo>
                  <a:pt x="2646" y="60412"/>
                  <a:pt x="0" y="52532"/>
                  <a:pt x="0" y="44652"/>
                </a:cubicBezTo>
                <a:cubicBezTo>
                  <a:pt x="0" y="35459"/>
                  <a:pt x="2646" y="27580"/>
                  <a:pt x="9261" y="22326"/>
                </a:cubicBezTo>
                <a:cubicBezTo>
                  <a:pt x="9261" y="22326"/>
                  <a:pt x="9261" y="22326"/>
                  <a:pt x="22490" y="9193"/>
                </a:cubicBezTo>
                <a:cubicBezTo>
                  <a:pt x="27782" y="2627"/>
                  <a:pt x="35719" y="0"/>
                  <a:pt x="44980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5AFA66F4-5F34-462D-8C29-6FD30F0815AE}"/>
              </a:ext>
            </a:extLst>
          </p:cNvPr>
          <p:cNvSpPr/>
          <p:nvPr/>
        </p:nvSpPr>
        <p:spPr>
          <a:xfrm>
            <a:off x="9172524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8DFDF285-4992-48E4-AD47-01D3A7FA3F06}"/>
              </a:ext>
            </a:extLst>
          </p:cNvPr>
          <p:cNvSpPr/>
          <p:nvPr/>
        </p:nvSpPr>
        <p:spPr>
          <a:xfrm>
            <a:off x="9172524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0013B747-B822-48C7-8D49-B90F21BB26F2}"/>
              </a:ext>
            </a:extLst>
          </p:cNvPr>
          <p:cNvSpPr/>
          <p:nvPr/>
        </p:nvSpPr>
        <p:spPr>
          <a:xfrm>
            <a:off x="9172524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B9CD73B2-1AEF-44F7-90AB-A0BDAB607043}"/>
              </a:ext>
            </a:extLst>
          </p:cNvPr>
          <p:cNvSpPr/>
          <p:nvPr/>
        </p:nvSpPr>
        <p:spPr>
          <a:xfrm>
            <a:off x="9172524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AA7F96B8-D2DB-42F2-9A4D-247303AC9FD8}"/>
              </a:ext>
            </a:extLst>
          </p:cNvPr>
          <p:cNvSpPr/>
          <p:nvPr/>
        </p:nvSpPr>
        <p:spPr>
          <a:xfrm>
            <a:off x="9172524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06AC5DF-0D29-40EB-9007-65E4CFF253F8}"/>
              </a:ext>
            </a:extLst>
          </p:cNvPr>
          <p:cNvSpPr/>
          <p:nvPr/>
        </p:nvSpPr>
        <p:spPr>
          <a:xfrm>
            <a:off x="9172524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02030262-1418-4B8A-80D3-CB2518EAD477}"/>
              </a:ext>
            </a:extLst>
          </p:cNvPr>
          <p:cNvSpPr/>
          <p:nvPr/>
        </p:nvSpPr>
        <p:spPr>
          <a:xfrm>
            <a:off x="8565618" y="3103418"/>
            <a:ext cx="489858" cy="48985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04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7209C5E6-1248-4665-9ACC-DD33047015F5}"/>
              </a:ext>
            </a:extLst>
          </p:cNvPr>
          <p:cNvSpPr/>
          <p:nvPr/>
        </p:nvSpPr>
        <p:spPr>
          <a:xfrm>
            <a:off x="8565618" y="4786050"/>
            <a:ext cx="489858" cy="48985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06</a:t>
            </a: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2126616F-753F-459C-81F5-0B8A911B7725}"/>
              </a:ext>
            </a:extLst>
          </p:cNvPr>
          <p:cNvSpPr/>
          <p:nvPr/>
        </p:nvSpPr>
        <p:spPr>
          <a:xfrm>
            <a:off x="8565618" y="1364401"/>
            <a:ext cx="489858" cy="48985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02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6A03C046-B134-4E7F-8D1A-EEFC868E5E73}"/>
              </a:ext>
            </a:extLst>
          </p:cNvPr>
          <p:cNvSpPr/>
          <p:nvPr/>
        </p:nvSpPr>
        <p:spPr>
          <a:xfrm>
            <a:off x="432256" y="1341603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220DC4C0-588F-4A42-B2B8-3F7B2A1D4DA0}"/>
              </a:ext>
            </a:extLst>
          </p:cNvPr>
          <p:cNvSpPr/>
          <p:nvPr/>
        </p:nvSpPr>
        <p:spPr>
          <a:xfrm>
            <a:off x="432256" y="1587824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807D90FD-5011-411F-AACF-B625E8780F46}"/>
              </a:ext>
            </a:extLst>
          </p:cNvPr>
          <p:cNvSpPr/>
          <p:nvPr/>
        </p:nvSpPr>
        <p:spPr>
          <a:xfrm>
            <a:off x="432256" y="3130140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6D9BB8D0-C5B7-45F8-8907-9D30978A7A28}"/>
              </a:ext>
            </a:extLst>
          </p:cNvPr>
          <p:cNvSpPr/>
          <p:nvPr/>
        </p:nvSpPr>
        <p:spPr>
          <a:xfrm>
            <a:off x="432256" y="3376361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552E5394-1E87-4593-BEC9-AAA53CA3C8DC}"/>
              </a:ext>
            </a:extLst>
          </p:cNvPr>
          <p:cNvSpPr/>
          <p:nvPr/>
        </p:nvSpPr>
        <p:spPr>
          <a:xfrm>
            <a:off x="432256" y="4734166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43EABA5A-1E9F-4225-A871-A5DAC5E1CAFC}"/>
              </a:ext>
            </a:extLst>
          </p:cNvPr>
          <p:cNvSpPr/>
          <p:nvPr/>
        </p:nvSpPr>
        <p:spPr>
          <a:xfrm>
            <a:off x="432256" y="4980387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AC7377B8-82E3-489F-9D53-68B04E4599D4}"/>
              </a:ext>
            </a:extLst>
          </p:cNvPr>
          <p:cNvSpPr/>
          <p:nvPr/>
        </p:nvSpPr>
        <p:spPr>
          <a:xfrm>
            <a:off x="3151743" y="1364401"/>
            <a:ext cx="489858" cy="48985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01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840B7249-871D-4D9E-9CCE-55CD38EDA894}"/>
              </a:ext>
            </a:extLst>
          </p:cNvPr>
          <p:cNvSpPr/>
          <p:nvPr/>
        </p:nvSpPr>
        <p:spPr>
          <a:xfrm>
            <a:off x="3151743" y="3103418"/>
            <a:ext cx="489858" cy="48985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03</a:t>
            </a: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72EAC7AA-2CDB-460B-8CCB-3D894B27C7F5}"/>
              </a:ext>
            </a:extLst>
          </p:cNvPr>
          <p:cNvSpPr/>
          <p:nvPr/>
        </p:nvSpPr>
        <p:spPr>
          <a:xfrm>
            <a:off x="3151743" y="4786050"/>
            <a:ext cx="489858" cy="48985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7648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8" grpId="0" animBg="1"/>
      <p:bldP spid="99" grpId="0" animBg="1"/>
      <p:bldP spid="82" grpId="0"/>
      <p:bldP spid="83" grpId="0"/>
      <p:bldP spid="84" grpId="0"/>
      <p:bldP spid="85" grpId="0"/>
      <p:bldP spid="86" grpId="0"/>
      <p:bldP spid="87" grpId="0"/>
      <p:bldP spid="88" grpId="0" animBg="1"/>
      <p:bldP spid="89" grpId="0" animBg="1"/>
      <p:bldP spid="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4" name="Freeform: Shape 3">
            <a:extLst>
              <a:ext uri="{FF2B5EF4-FFF2-40B4-BE49-F238E27FC236}">
                <a16:creationId xmlns:a16="http://schemas.microsoft.com/office/drawing/2014/main" id="{A688BF4C-D697-4C68-9DC6-CC2BA0C34B8D}"/>
              </a:ext>
            </a:extLst>
          </p:cNvPr>
          <p:cNvSpPr>
            <a:spLocks/>
          </p:cNvSpPr>
          <p:nvPr/>
        </p:nvSpPr>
        <p:spPr bwMode="auto">
          <a:xfrm>
            <a:off x="2344846" y="3665691"/>
            <a:ext cx="919461" cy="919461"/>
          </a:xfrm>
          <a:custGeom>
            <a:avLst/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5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2 w 657"/>
              <a:gd name="T15" fmla="*/ 632 h 657"/>
              <a:gd name="T16" fmla="*/ 128 w 657"/>
              <a:gd name="T17" fmla="*/ 582 h 657"/>
              <a:gd name="T18" fmla="*/ 167 w 657"/>
              <a:gd name="T19" fmla="*/ 614 h 657"/>
              <a:gd name="T20" fmla="*/ 553 w 657"/>
              <a:gd name="T21" fmla="*/ 553 h 657"/>
              <a:gd name="T22" fmla="*/ 525 w 657"/>
              <a:gd name="T23" fmla="*/ 590 h 657"/>
              <a:gd name="T24" fmla="*/ 69 w 657"/>
              <a:gd name="T25" fmla="*/ 521 h 657"/>
              <a:gd name="T26" fmla="*/ 100 w 657"/>
              <a:gd name="T27" fmla="*/ 562 h 657"/>
              <a:gd name="T28" fmla="*/ 604 w 657"/>
              <a:gd name="T29" fmla="*/ 487 h 657"/>
              <a:gd name="T30" fmla="*/ 585 w 657"/>
              <a:gd name="T31" fmla="*/ 530 h 657"/>
              <a:gd name="T32" fmla="*/ 28 w 657"/>
              <a:gd name="T33" fmla="*/ 447 h 657"/>
              <a:gd name="T34" fmla="*/ 49 w 657"/>
              <a:gd name="T35" fmla="*/ 495 h 657"/>
              <a:gd name="T36" fmla="*/ 636 w 657"/>
              <a:gd name="T37" fmla="*/ 411 h 657"/>
              <a:gd name="T38" fmla="*/ 627 w 657"/>
              <a:gd name="T39" fmla="*/ 457 h 657"/>
              <a:gd name="T40" fmla="*/ 7 w 657"/>
              <a:gd name="T41" fmla="*/ 366 h 657"/>
              <a:gd name="T42" fmla="*/ 16 w 657"/>
              <a:gd name="T43" fmla="*/ 418 h 657"/>
              <a:gd name="T44" fmla="*/ 647 w 657"/>
              <a:gd name="T45" fmla="*/ 328 h 657"/>
              <a:gd name="T46" fmla="*/ 657 w 657"/>
              <a:gd name="T47" fmla="*/ 328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2 h 657"/>
              <a:gd name="T56" fmla="*/ 16 w 657"/>
              <a:gd name="T57" fmla="*/ 250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3 h 657"/>
              <a:gd name="T64" fmla="*/ 48 w 657"/>
              <a:gd name="T65" fmla="*/ 172 h 657"/>
              <a:gd name="T66" fmla="*/ 75 w 657"/>
              <a:gd name="T67" fmla="*/ 128 h 657"/>
              <a:gd name="T68" fmla="*/ 585 w 657"/>
              <a:gd name="T69" fmla="*/ 136 h 657"/>
              <a:gd name="T70" fmla="*/ 560 w 657"/>
              <a:gd name="T71" fmla="*/ 95 h 657"/>
              <a:gd name="T72" fmla="*/ 100 w 657"/>
              <a:gd name="T73" fmla="*/ 105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3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1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5 w 657"/>
              <a:gd name="T97" fmla="*/ 8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8" y="657"/>
                  <a:pt x="328" y="657"/>
                  <a:pt x="328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5"/>
                  <a:pt x="284" y="643"/>
                  <a:pt x="287" y="644"/>
                </a:cubicBezTo>
                <a:cubicBezTo>
                  <a:pt x="301" y="645"/>
                  <a:pt x="315" y="646"/>
                  <a:pt x="329" y="646"/>
                </a:cubicBezTo>
                <a:cubicBezTo>
                  <a:pt x="331" y="646"/>
                  <a:pt x="334" y="649"/>
                  <a:pt x="334" y="652"/>
                </a:cubicBezTo>
                <a:cubicBezTo>
                  <a:pt x="334" y="654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49"/>
                </a:cubicBezTo>
                <a:cubicBezTo>
                  <a:pt x="365" y="647"/>
                  <a:pt x="367" y="644"/>
                  <a:pt x="370" y="643"/>
                </a:cubicBezTo>
                <a:cubicBezTo>
                  <a:pt x="384" y="642"/>
                  <a:pt x="398" y="639"/>
                  <a:pt x="411" y="635"/>
                </a:cubicBezTo>
                <a:cubicBezTo>
                  <a:pt x="414" y="635"/>
                  <a:pt x="417" y="636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49"/>
                  <a:pt x="386" y="652"/>
                  <a:pt x="372" y="654"/>
                </a:cubicBezTo>
                <a:lnTo>
                  <a:pt x="371" y="654"/>
                </a:ln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7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2"/>
                  <a:pt x="204" y="621"/>
                  <a:pt x="207" y="622"/>
                </a:cubicBezTo>
                <a:cubicBezTo>
                  <a:pt x="220" y="627"/>
                  <a:pt x="233" y="632"/>
                  <a:pt x="246" y="636"/>
                </a:cubicBezTo>
                <a:cubicBezTo>
                  <a:pt x="249" y="636"/>
                  <a:pt x="251" y="639"/>
                  <a:pt x="250" y="642"/>
                </a:cubicBezTo>
                <a:cubicBezTo>
                  <a:pt x="250" y="644"/>
                  <a:pt x="247" y="646"/>
                  <a:pt x="245" y="646"/>
                </a:cubicBezTo>
                <a:close/>
                <a:moveTo>
                  <a:pt x="452" y="632"/>
                </a:moveTo>
                <a:cubicBezTo>
                  <a:pt x="450" y="632"/>
                  <a:pt x="448" y="631"/>
                  <a:pt x="448" y="629"/>
                </a:cubicBezTo>
                <a:cubicBezTo>
                  <a:pt x="446" y="626"/>
                  <a:pt x="448" y="623"/>
                  <a:pt x="450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3" y="603"/>
                  <a:pt x="495" y="606"/>
                </a:cubicBezTo>
                <a:cubicBezTo>
                  <a:pt x="496" y="608"/>
                  <a:pt x="495" y="611"/>
                  <a:pt x="493" y="613"/>
                </a:cubicBezTo>
                <a:cubicBezTo>
                  <a:pt x="481" y="620"/>
                  <a:pt x="468" y="626"/>
                  <a:pt x="454" y="632"/>
                </a:cubicBezTo>
                <a:cubicBezTo>
                  <a:pt x="454" y="632"/>
                  <a:pt x="453" y="632"/>
                  <a:pt x="452" y="632"/>
                </a:cubicBezTo>
                <a:close/>
                <a:moveTo>
                  <a:pt x="167" y="614"/>
                </a:moveTo>
                <a:cubicBezTo>
                  <a:pt x="166" y="614"/>
                  <a:pt x="165" y="613"/>
                  <a:pt x="164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6" y="587"/>
                  <a:pt x="126" y="584"/>
                  <a:pt x="128" y="582"/>
                </a:cubicBezTo>
                <a:cubicBezTo>
                  <a:pt x="130" y="579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5"/>
                  <a:pt x="173" y="608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5" y="590"/>
                </a:moveTo>
                <a:cubicBezTo>
                  <a:pt x="524" y="590"/>
                  <a:pt x="522" y="589"/>
                  <a:pt x="521" y="588"/>
                </a:cubicBezTo>
                <a:cubicBezTo>
                  <a:pt x="519" y="586"/>
                  <a:pt x="520" y="582"/>
                  <a:pt x="522" y="580"/>
                </a:cubicBezTo>
                <a:cubicBezTo>
                  <a:pt x="533" y="572"/>
                  <a:pt x="544" y="563"/>
                  <a:pt x="553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8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5" y="590"/>
                </a:cubicBezTo>
                <a:close/>
                <a:moveTo>
                  <a:pt x="100" y="562"/>
                </a:moveTo>
                <a:cubicBezTo>
                  <a:pt x="99" y="562"/>
                  <a:pt x="97" y="562"/>
                  <a:pt x="96" y="561"/>
                </a:cubicBezTo>
                <a:cubicBezTo>
                  <a:pt x="86" y="551"/>
                  <a:pt x="77" y="540"/>
                  <a:pt x="68" y="528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19"/>
                  <a:pt x="75" y="520"/>
                  <a:pt x="76" y="522"/>
                </a:cubicBezTo>
                <a:cubicBezTo>
                  <a:pt x="85" y="533"/>
                  <a:pt x="94" y="543"/>
                  <a:pt x="104" y="553"/>
                </a:cubicBezTo>
                <a:cubicBezTo>
                  <a:pt x="106" y="555"/>
                  <a:pt x="106" y="559"/>
                  <a:pt x="104" y="561"/>
                </a:cubicBezTo>
                <a:cubicBezTo>
                  <a:pt x="103" y="562"/>
                  <a:pt x="102" y="562"/>
                  <a:pt x="100" y="562"/>
                </a:cubicBezTo>
                <a:close/>
                <a:moveTo>
                  <a:pt x="585" y="530"/>
                </a:moveTo>
                <a:cubicBezTo>
                  <a:pt x="584" y="530"/>
                  <a:pt x="583" y="530"/>
                  <a:pt x="582" y="529"/>
                </a:cubicBezTo>
                <a:cubicBezTo>
                  <a:pt x="580" y="527"/>
                  <a:pt x="579" y="524"/>
                  <a:pt x="581" y="522"/>
                </a:cubicBezTo>
                <a:cubicBezTo>
                  <a:pt x="589" y="511"/>
                  <a:pt x="597" y="499"/>
                  <a:pt x="604" y="487"/>
                </a:cubicBezTo>
                <a:cubicBezTo>
                  <a:pt x="605" y="485"/>
                  <a:pt x="609" y="484"/>
                  <a:pt x="611" y="485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8"/>
                </a:cubicBezTo>
                <a:cubicBezTo>
                  <a:pt x="588" y="530"/>
                  <a:pt x="587" y="530"/>
                  <a:pt x="585" y="530"/>
                </a:cubicBezTo>
                <a:close/>
                <a:moveTo>
                  <a:pt x="49" y="495"/>
                </a:moveTo>
                <a:cubicBezTo>
                  <a:pt x="47" y="495"/>
                  <a:pt x="45" y="494"/>
                  <a:pt x="44" y="493"/>
                </a:cubicBezTo>
                <a:cubicBezTo>
                  <a:pt x="37" y="480"/>
                  <a:pt x="31" y="467"/>
                  <a:pt x="25" y="454"/>
                </a:cubicBezTo>
                <a:cubicBezTo>
                  <a:pt x="24" y="452"/>
                  <a:pt x="25" y="449"/>
                  <a:pt x="28" y="447"/>
                </a:cubicBezTo>
                <a:cubicBezTo>
                  <a:pt x="31" y="446"/>
                  <a:pt x="34" y="448"/>
                  <a:pt x="35" y="450"/>
                </a:cubicBezTo>
                <a:cubicBezTo>
                  <a:pt x="40" y="463"/>
                  <a:pt x="46" y="476"/>
                  <a:pt x="53" y="487"/>
                </a:cubicBezTo>
                <a:cubicBezTo>
                  <a:pt x="55" y="490"/>
                  <a:pt x="54" y="493"/>
                  <a:pt x="51" y="495"/>
                </a:cubicBezTo>
                <a:cubicBezTo>
                  <a:pt x="51" y="495"/>
                  <a:pt x="50" y="495"/>
                  <a:pt x="49" y="495"/>
                </a:cubicBezTo>
                <a:close/>
                <a:moveTo>
                  <a:pt x="627" y="457"/>
                </a:moveTo>
                <a:cubicBezTo>
                  <a:pt x="627" y="457"/>
                  <a:pt x="626" y="457"/>
                  <a:pt x="625" y="457"/>
                </a:cubicBezTo>
                <a:cubicBezTo>
                  <a:pt x="623" y="456"/>
                  <a:pt x="621" y="453"/>
                  <a:pt x="622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39" y="406"/>
                  <a:pt x="642" y="407"/>
                </a:cubicBezTo>
                <a:cubicBezTo>
                  <a:pt x="645" y="408"/>
                  <a:pt x="647" y="410"/>
                  <a:pt x="646" y="413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29" y="457"/>
                  <a:pt x="627" y="457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1"/>
                </a:cubicBezTo>
                <a:cubicBezTo>
                  <a:pt x="2" y="369"/>
                  <a:pt x="4" y="366"/>
                  <a:pt x="7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1" y="411"/>
                </a:cubicBezTo>
                <a:cubicBezTo>
                  <a:pt x="22" y="414"/>
                  <a:pt x="21" y="417"/>
                  <a:pt x="18" y="417"/>
                </a:cubicBezTo>
                <a:cubicBezTo>
                  <a:pt x="17" y="417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8" y="376"/>
                  <a:pt x="648" y="376"/>
                  <a:pt x="648" y="376"/>
                </a:cubicBezTo>
                <a:cubicBezTo>
                  <a:pt x="646" y="375"/>
                  <a:pt x="643" y="373"/>
                  <a:pt x="644" y="370"/>
                </a:cubicBezTo>
                <a:cubicBezTo>
                  <a:pt x="646" y="356"/>
                  <a:pt x="647" y="342"/>
                  <a:pt x="647" y="328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8"/>
                  <a:pt x="657" y="328"/>
                  <a:pt x="657" y="328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1" y="301"/>
                  <a:pt x="11" y="314"/>
                  <a:pt x="11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6" y="291"/>
                  <a:pt x="644" y="289"/>
                  <a:pt x="644" y="286"/>
                </a:cubicBezTo>
                <a:cubicBezTo>
                  <a:pt x="642" y="272"/>
                  <a:pt x="639" y="259"/>
                  <a:pt x="636" y="245"/>
                </a:cubicBezTo>
                <a:cubicBezTo>
                  <a:pt x="635" y="242"/>
                  <a:pt x="637" y="240"/>
                  <a:pt x="639" y="239"/>
                </a:cubicBezTo>
                <a:cubicBezTo>
                  <a:pt x="642" y="238"/>
                  <a:pt x="645" y="240"/>
                  <a:pt x="646" y="242"/>
                </a:cubicBezTo>
                <a:cubicBezTo>
                  <a:pt x="650" y="256"/>
                  <a:pt x="652" y="270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lnTo>
                  <a:pt x="649" y="291"/>
                </a:lnTo>
                <a:close/>
                <a:moveTo>
                  <a:pt x="16" y="250"/>
                </a:moveTo>
                <a:cubicBezTo>
                  <a:pt x="16" y="250"/>
                  <a:pt x="15" y="250"/>
                  <a:pt x="15" y="250"/>
                </a:cubicBezTo>
                <a:cubicBezTo>
                  <a:pt x="12" y="249"/>
                  <a:pt x="10" y="246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4" y="201"/>
                  <a:pt x="36" y="204"/>
                  <a:pt x="35" y="207"/>
                </a:cubicBezTo>
                <a:cubicBezTo>
                  <a:pt x="29" y="220"/>
                  <a:pt x="25" y="233"/>
                  <a:pt x="21" y="246"/>
                </a:cubicBezTo>
                <a:cubicBezTo>
                  <a:pt x="21" y="249"/>
                  <a:pt x="18" y="250"/>
                  <a:pt x="16" y="250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1"/>
                </a:cubicBezTo>
                <a:cubicBezTo>
                  <a:pt x="608" y="160"/>
                  <a:pt x="611" y="161"/>
                  <a:pt x="613" y="163"/>
                </a:cubicBezTo>
                <a:cubicBezTo>
                  <a:pt x="620" y="176"/>
                  <a:pt x="626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8" y="209"/>
                  <a:pt x="628" y="209"/>
                  <a:pt x="627" y="209"/>
                </a:cubicBezTo>
                <a:close/>
                <a:moveTo>
                  <a:pt x="48" y="172"/>
                </a:moveTo>
                <a:cubicBezTo>
                  <a:pt x="47" y="172"/>
                  <a:pt x="47" y="172"/>
                  <a:pt x="46" y="172"/>
                </a:cubicBezTo>
                <a:cubicBezTo>
                  <a:pt x="43" y="170"/>
                  <a:pt x="42" y="167"/>
                  <a:pt x="44" y="164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69" y="126"/>
                  <a:pt x="73" y="126"/>
                  <a:pt x="75" y="128"/>
                </a:cubicBezTo>
                <a:cubicBezTo>
                  <a:pt x="77" y="129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1"/>
                  <a:pt x="50" y="172"/>
                  <a:pt x="48" y="172"/>
                </a:cubicBezTo>
                <a:close/>
                <a:moveTo>
                  <a:pt x="585" y="136"/>
                </a:moveTo>
                <a:cubicBezTo>
                  <a:pt x="583" y="136"/>
                  <a:pt x="582" y="136"/>
                  <a:pt x="580" y="134"/>
                </a:cubicBezTo>
                <a:cubicBezTo>
                  <a:pt x="572" y="123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3"/>
                  <a:pt x="558" y="93"/>
                  <a:pt x="560" y="95"/>
                </a:cubicBezTo>
                <a:cubicBezTo>
                  <a:pt x="571" y="106"/>
                  <a:pt x="580" y="116"/>
                  <a:pt x="589" y="128"/>
                </a:cubicBezTo>
                <a:cubicBezTo>
                  <a:pt x="591" y="130"/>
                  <a:pt x="590" y="133"/>
                  <a:pt x="588" y="135"/>
                </a:cubicBezTo>
                <a:cubicBezTo>
                  <a:pt x="587" y="136"/>
                  <a:pt x="586" y="136"/>
                  <a:pt x="585" y="136"/>
                </a:cubicBezTo>
                <a:close/>
                <a:moveTo>
                  <a:pt x="100" y="105"/>
                </a:moveTo>
                <a:cubicBezTo>
                  <a:pt x="98" y="105"/>
                  <a:pt x="97" y="105"/>
                  <a:pt x="96" y="104"/>
                </a:cubicBezTo>
                <a:cubicBezTo>
                  <a:pt x="94" y="102"/>
                  <a:pt x="94" y="98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6"/>
                  <a:pt x="136" y="69"/>
                </a:cubicBezTo>
                <a:cubicBezTo>
                  <a:pt x="137" y="71"/>
                  <a:pt x="137" y="74"/>
                  <a:pt x="135" y="76"/>
                </a:cubicBezTo>
                <a:cubicBezTo>
                  <a:pt x="124" y="85"/>
                  <a:pt x="113" y="94"/>
                  <a:pt x="103" y="104"/>
                </a:cubicBezTo>
                <a:cubicBezTo>
                  <a:pt x="102" y="105"/>
                  <a:pt x="101" y="105"/>
                  <a:pt x="100" y="105"/>
                </a:cubicBezTo>
                <a:close/>
                <a:moveTo>
                  <a:pt x="525" y="77"/>
                </a:moveTo>
                <a:cubicBezTo>
                  <a:pt x="524" y="77"/>
                  <a:pt x="523" y="76"/>
                  <a:pt x="522" y="76"/>
                </a:cubicBezTo>
                <a:cubicBezTo>
                  <a:pt x="511" y="67"/>
                  <a:pt x="499" y="59"/>
                  <a:pt x="487" y="53"/>
                </a:cubicBezTo>
                <a:cubicBezTo>
                  <a:pt x="485" y="51"/>
                  <a:pt x="484" y="48"/>
                  <a:pt x="485" y="45"/>
                </a:cubicBezTo>
                <a:cubicBezTo>
                  <a:pt x="487" y="43"/>
                  <a:pt x="490" y="42"/>
                  <a:pt x="492" y="43"/>
                </a:cubicBezTo>
                <a:cubicBezTo>
                  <a:pt x="505" y="50"/>
                  <a:pt x="517" y="59"/>
                  <a:pt x="528" y="67"/>
                </a:cubicBezTo>
                <a:cubicBezTo>
                  <a:pt x="530" y="69"/>
                  <a:pt x="531" y="72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0" y="49"/>
                  <a:pt x="161" y="45"/>
                  <a:pt x="164" y="44"/>
                </a:cubicBezTo>
                <a:cubicBezTo>
                  <a:pt x="176" y="37"/>
                  <a:pt x="189" y="30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0" y="30"/>
                  <a:pt x="209" y="33"/>
                  <a:pt x="206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7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0" y="34"/>
                  <a:pt x="450" y="34"/>
                </a:cubicBezTo>
                <a:cubicBezTo>
                  <a:pt x="437" y="29"/>
                  <a:pt x="424" y="24"/>
                  <a:pt x="410" y="21"/>
                </a:cubicBezTo>
                <a:cubicBezTo>
                  <a:pt x="408" y="20"/>
                  <a:pt x="406" y="17"/>
                  <a:pt x="407" y="14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4"/>
                  <a:pt x="441" y="19"/>
                  <a:pt x="454" y="24"/>
                </a:cubicBezTo>
                <a:cubicBezTo>
                  <a:pt x="457" y="25"/>
                  <a:pt x="458" y="29"/>
                  <a:pt x="457" y="31"/>
                </a:cubicBezTo>
                <a:cubicBezTo>
                  <a:pt x="456" y="33"/>
                  <a:pt x="454" y="35"/>
                  <a:pt x="452" y="35"/>
                </a:cubicBezTo>
                <a:close/>
                <a:moveTo>
                  <a:pt x="244" y="21"/>
                </a:moveTo>
                <a:cubicBezTo>
                  <a:pt x="242" y="21"/>
                  <a:pt x="240" y="20"/>
                  <a:pt x="239" y="17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7"/>
                  <a:pt x="271" y="4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1" y="10"/>
                  <a:pt x="289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1"/>
                  <a:pt x="245" y="21"/>
                  <a:pt x="244" y="21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0"/>
                  <a:pt x="329" y="10"/>
                </a:cubicBezTo>
                <a:cubicBezTo>
                  <a:pt x="328" y="10"/>
                  <a:pt x="328" y="10"/>
                  <a:pt x="328" y="10"/>
                </a:cubicBezTo>
                <a:cubicBezTo>
                  <a:pt x="325" y="10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2"/>
                </a:cubicBezTo>
                <a:cubicBezTo>
                  <a:pt x="374" y="3"/>
                  <a:pt x="376" y="5"/>
                  <a:pt x="375" y="8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Oval 4">
            <a:extLst>
              <a:ext uri="{FF2B5EF4-FFF2-40B4-BE49-F238E27FC236}">
                <a16:creationId xmlns:a16="http://schemas.microsoft.com/office/drawing/2014/main" id="{8BAC11B0-8D20-4389-B6B8-CF990E5E9FC8}"/>
              </a:ext>
            </a:extLst>
          </p:cNvPr>
          <p:cNvSpPr>
            <a:spLocks/>
          </p:cNvSpPr>
          <p:nvPr/>
        </p:nvSpPr>
        <p:spPr bwMode="auto">
          <a:xfrm>
            <a:off x="2419621" y="3736773"/>
            <a:ext cx="777295" cy="7763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5">
            <a:extLst>
              <a:ext uri="{FF2B5EF4-FFF2-40B4-BE49-F238E27FC236}">
                <a16:creationId xmlns:a16="http://schemas.microsoft.com/office/drawing/2014/main" id="{8A1D0E12-A2AC-4952-9051-A71B8E0C5AE5}"/>
              </a:ext>
            </a:extLst>
          </p:cNvPr>
          <p:cNvSpPr/>
          <p:nvPr/>
        </p:nvSpPr>
        <p:spPr>
          <a:xfrm>
            <a:off x="2693417" y="4016438"/>
            <a:ext cx="232083" cy="232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7">
            <a:extLst>
              <a:ext uri="{FF2B5EF4-FFF2-40B4-BE49-F238E27FC236}">
                <a16:creationId xmlns:a16="http://schemas.microsoft.com/office/drawing/2014/main" id="{3B0BC01E-35FC-428C-8A41-5F84844224DC}"/>
              </a:ext>
            </a:extLst>
          </p:cNvPr>
          <p:cNvSpPr>
            <a:spLocks/>
          </p:cNvSpPr>
          <p:nvPr/>
        </p:nvSpPr>
        <p:spPr bwMode="auto">
          <a:xfrm>
            <a:off x="4951832" y="4667313"/>
            <a:ext cx="920384" cy="919461"/>
          </a:xfrm>
          <a:custGeom>
            <a:avLst/>
            <a:gdLst>
              <a:gd name="T0" fmla="*/ 287 w 657"/>
              <a:gd name="T1" fmla="*/ 644 h 657"/>
              <a:gd name="T2" fmla="*/ 329 w 657"/>
              <a:gd name="T3" fmla="*/ 652 h 657"/>
              <a:gd name="T4" fmla="*/ 370 w 657"/>
              <a:gd name="T5" fmla="*/ 644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7 w 657"/>
              <a:gd name="T13" fmla="*/ 604 h 657"/>
              <a:gd name="T14" fmla="*/ 452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3 w 657"/>
              <a:gd name="T21" fmla="*/ 553 h 657"/>
              <a:gd name="T22" fmla="*/ 525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7 w 657"/>
              <a:gd name="T41" fmla="*/ 366 h 657"/>
              <a:gd name="T42" fmla="*/ 16 w 657"/>
              <a:gd name="T43" fmla="*/ 418 h 657"/>
              <a:gd name="T44" fmla="*/ 646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10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0 w 657"/>
              <a:gd name="T71" fmla="*/ 96 h 657"/>
              <a:gd name="T72" fmla="*/ 100 w 657"/>
              <a:gd name="T73" fmla="*/ 106 h 657"/>
              <a:gd name="T74" fmla="*/ 135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6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1 w 657"/>
              <a:gd name="T97" fmla="*/ 3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4"/>
                  <a:pt x="287" y="644"/>
                </a:cubicBezTo>
                <a:cubicBezTo>
                  <a:pt x="301" y="646"/>
                  <a:pt x="315" y="647"/>
                  <a:pt x="328" y="647"/>
                </a:cubicBezTo>
                <a:cubicBezTo>
                  <a:pt x="331" y="647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ubicBezTo>
                  <a:pt x="329" y="652"/>
                  <a:pt x="329" y="652"/>
                  <a:pt x="329" y="652"/>
                </a:cubicBezTo>
                <a:cubicBezTo>
                  <a:pt x="329" y="657"/>
                  <a:pt x="329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7" y="640"/>
                </a:cubicBezTo>
                <a:cubicBezTo>
                  <a:pt x="418" y="642"/>
                  <a:pt x="416" y="645"/>
                  <a:pt x="414" y="646"/>
                </a:cubicBezTo>
                <a:cubicBezTo>
                  <a:pt x="400" y="650"/>
                  <a:pt x="386" y="653"/>
                  <a:pt x="371" y="654"/>
                </a:cubicBezTo>
                <a:close/>
                <a:moveTo>
                  <a:pt x="245" y="646"/>
                </a:moveTo>
                <a:cubicBezTo>
                  <a:pt x="244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3"/>
                </a:cubicBezTo>
                <a:cubicBezTo>
                  <a:pt x="220" y="628"/>
                  <a:pt x="233" y="632"/>
                  <a:pt x="246" y="636"/>
                </a:cubicBezTo>
                <a:cubicBezTo>
                  <a:pt x="249" y="637"/>
                  <a:pt x="251" y="640"/>
                  <a:pt x="250" y="642"/>
                </a:cubicBezTo>
                <a:cubicBezTo>
                  <a:pt x="249" y="645"/>
                  <a:pt x="247" y="646"/>
                  <a:pt x="245" y="646"/>
                </a:cubicBezTo>
                <a:close/>
                <a:moveTo>
                  <a:pt x="452" y="633"/>
                </a:moveTo>
                <a:cubicBezTo>
                  <a:pt x="450" y="633"/>
                  <a:pt x="448" y="631"/>
                  <a:pt x="447" y="629"/>
                </a:cubicBezTo>
                <a:cubicBezTo>
                  <a:pt x="446" y="627"/>
                  <a:pt x="448" y="624"/>
                  <a:pt x="450" y="622"/>
                </a:cubicBezTo>
                <a:cubicBezTo>
                  <a:pt x="463" y="617"/>
                  <a:pt x="476" y="611"/>
                  <a:pt x="487" y="604"/>
                </a:cubicBezTo>
                <a:cubicBezTo>
                  <a:pt x="490" y="603"/>
                  <a:pt x="493" y="603"/>
                  <a:pt x="495" y="606"/>
                </a:cubicBezTo>
                <a:cubicBezTo>
                  <a:pt x="496" y="608"/>
                  <a:pt x="495" y="612"/>
                  <a:pt x="493" y="613"/>
                </a:cubicBezTo>
                <a:cubicBezTo>
                  <a:pt x="480" y="620"/>
                  <a:pt x="467" y="627"/>
                  <a:pt x="454" y="632"/>
                </a:cubicBezTo>
                <a:cubicBezTo>
                  <a:pt x="454" y="632"/>
                  <a:pt x="453" y="633"/>
                  <a:pt x="452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4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6" y="588"/>
                  <a:pt x="126" y="584"/>
                  <a:pt x="128" y="582"/>
                </a:cubicBezTo>
                <a:cubicBezTo>
                  <a:pt x="129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5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19" y="586"/>
                  <a:pt x="520" y="583"/>
                  <a:pt x="522" y="581"/>
                </a:cubicBezTo>
                <a:cubicBezTo>
                  <a:pt x="533" y="572"/>
                  <a:pt x="544" y="563"/>
                  <a:pt x="553" y="553"/>
                </a:cubicBezTo>
                <a:cubicBezTo>
                  <a:pt x="555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1"/>
                  <a:pt x="528" y="589"/>
                </a:cubicBezTo>
                <a:cubicBezTo>
                  <a:pt x="528" y="590"/>
                  <a:pt x="526" y="590"/>
                  <a:pt x="525" y="590"/>
                </a:cubicBezTo>
                <a:close/>
                <a:moveTo>
                  <a:pt x="100" y="563"/>
                </a:moveTo>
                <a:cubicBezTo>
                  <a:pt x="99" y="563"/>
                  <a:pt x="97" y="562"/>
                  <a:pt x="96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6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1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30"/>
                </a:cubicBezTo>
                <a:cubicBezTo>
                  <a:pt x="579" y="528"/>
                  <a:pt x="579" y="524"/>
                  <a:pt x="581" y="522"/>
                </a:cubicBezTo>
                <a:cubicBezTo>
                  <a:pt x="589" y="511"/>
                  <a:pt x="597" y="500"/>
                  <a:pt x="604" y="488"/>
                </a:cubicBezTo>
                <a:cubicBezTo>
                  <a:pt x="605" y="485"/>
                  <a:pt x="609" y="484"/>
                  <a:pt x="611" y="486"/>
                </a:cubicBezTo>
                <a:cubicBezTo>
                  <a:pt x="614" y="487"/>
                  <a:pt x="614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0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0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0" y="496"/>
                  <a:pt x="49" y="496"/>
                  <a:pt x="49" y="496"/>
                </a:cubicBezTo>
                <a:close/>
                <a:moveTo>
                  <a:pt x="627" y="458"/>
                </a:moveTo>
                <a:cubicBezTo>
                  <a:pt x="626" y="458"/>
                  <a:pt x="626" y="457"/>
                  <a:pt x="625" y="457"/>
                </a:cubicBezTo>
                <a:cubicBezTo>
                  <a:pt x="622" y="456"/>
                  <a:pt x="621" y="453"/>
                  <a:pt x="622" y="450"/>
                </a:cubicBezTo>
                <a:cubicBezTo>
                  <a:pt x="628" y="438"/>
                  <a:pt x="632" y="424"/>
                  <a:pt x="636" y="411"/>
                </a:cubicBezTo>
                <a:cubicBezTo>
                  <a:pt x="636" y="408"/>
                  <a:pt x="639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29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7" y="400"/>
                  <a:pt x="5" y="386"/>
                  <a:pt x="3" y="372"/>
                </a:cubicBezTo>
                <a:cubicBezTo>
                  <a:pt x="2" y="369"/>
                  <a:pt x="4" y="366"/>
                  <a:pt x="7" y="366"/>
                </a:cubicBezTo>
                <a:cubicBezTo>
                  <a:pt x="10" y="366"/>
                  <a:pt x="13" y="368"/>
                  <a:pt x="13" y="370"/>
                </a:cubicBezTo>
                <a:cubicBezTo>
                  <a:pt x="15" y="384"/>
                  <a:pt x="18" y="398"/>
                  <a:pt x="21" y="411"/>
                </a:cubicBezTo>
                <a:cubicBezTo>
                  <a:pt x="22" y="414"/>
                  <a:pt x="20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8" y="376"/>
                  <a:pt x="648" y="376"/>
                  <a:pt x="648" y="376"/>
                </a:cubicBezTo>
                <a:cubicBezTo>
                  <a:pt x="645" y="376"/>
                  <a:pt x="643" y="373"/>
                  <a:pt x="644" y="370"/>
                </a:cubicBezTo>
                <a:cubicBezTo>
                  <a:pt x="645" y="356"/>
                  <a:pt x="646" y="342"/>
                  <a:pt x="646" y="329"/>
                </a:cubicBezTo>
                <a:cubicBezTo>
                  <a:pt x="646" y="328"/>
                  <a:pt x="646" y="328"/>
                  <a:pt x="646" y="328"/>
                </a:cubicBezTo>
                <a:cubicBezTo>
                  <a:pt x="646" y="325"/>
                  <a:pt x="649" y="323"/>
                  <a:pt x="652" y="323"/>
                </a:cubicBezTo>
                <a:cubicBezTo>
                  <a:pt x="655" y="323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2"/>
                </a:cubicBezTo>
                <a:cubicBezTo>
                  <a:pt x="11" y="282"/>
                  <a:pt x="13" y="285"/>
                  <a:pt x="13" y="287"/>
                </a:cubicBezTo>
                <a:cubicBezTo>
                  <a:pt x="11" y="301"/>
                  <a:pt x="10" y="315"/>
                  <a:pt x="10" y="329"/>
                </a:cubicBezTo>
                <a:cubicBezTo>
                  <a:pt x="10" y="329"/>
                  <a:pt x="10" y="329"/>
                  <a:pt x="10" y="329"/>
                </a:cubicBezTo>
                <a:cubicBezTo>
                  <a:pt x="10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6" y="291"/>
                  <a:pt x="644" y="289"/>
                  <a:pt x="644" y="286"/>
                </a:cubicBezTo>
                <a:cubicBezTo>
                  <a:pt x="642" y="273"/>
                  <a:pt x="639" y="259"/>
                  <a:pt x="635" y="246"/>
                </a:cubicBezTo>
                <a:cubicBezTo>
                  <a:pt x="635" y="243"/>
                  <a:pt x="636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49" y="257"/>
                  <a:pt x="652" y="271"/>
                  <a:pt x="654" y="285"/>
                </a:cubicBezTo>
                <a:cubicBezTo>
                  <a:pt x="655" y="288"/>
                  <a:pt x="652" y="291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5" y="251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1"/>
                  <a:pt x="29" y="199"/>
                  <a:pt x="32" y="200"/>
                </a:cubicBezTo>
                <a:cubicBezTo>
                  <a:pt x="34" y="201"/>
                  <a:pt x="36" y="205"/>
                  <a:pt x="34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0" y="249"/>
                  <a:pt x="18" y="251"/>
                  <a:pt x="16" y="251"/>
                </a:cubicBezTo>
                <a:close/>
                <a:moveTo>
                  <a:pt x="627" y="210"/>
                </a:moveTo>
                <a:cubicBezTo>
                  <a:pt x="625" y="210"/>
                  <a:pt x="623" y="208"/>
                  <a:pt x="622" y="206"/>
                </a:cubicBezTo>
                <a:cubicBezTo>
                  <a:pt x="617" y="194"/>
                  <a:pt x="610" y="181"/>
                  <a:pt x="604" y="169"/>
                </a:cubicBezTo>
                <a:cubicBezTo>
                  <a:pt x="602" y="167"/>
                  <a:pt x="603" y="163"/>
                  <a:pt x="605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6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8" y="209"/>
                  <a:pt x="628" y="210"/>
                  <a:pt x="627" y="210"/>
                </a:cubicBezTo>
                <a:close/>
                <a:moveTo>
                  <a:pt x="48" y="173"/>
                </a:moveTo>
                <a:cubicBezTo>
                  <a:pt x="47" y="173"/>
                  <a:pt x="46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7" y="129"/>
                </a:cubicBezTo>
                <a:cubicBezTo>
                  <a:pt x="69" y="127"/>
                  <a:pt x="73" y="126"/>
                  <a:pt x="75" y="128"/>
                </a:cubicBezTo>
                <a:cubicBezTo>
                  <a:pt x="77" y="130"/>
                  <a:pt x="78" y="133"/>
                  <a:pt x="76" y="135"/>
                </a:cubicBezTo>
                <a:cubicBezTo>
                  <a:pt x="67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1" y="136"/>
                  <a:pt x="580" y="135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8" y="94"/>
                  <a:pt x="560" y="96"/>
                </a:cubicBezTo>
                <a:cubicBezTo>
                  <a:pt x="570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6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7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0" y="66"/>
                  <a:pt x="134" y="67"/>
                  <a:pt x="135" y="69"/>
                </a:cubicBezTo>
                <a:cubicBezTo>
                  <a:pt x="137" y="71"/>
                  <a:pt x="137" y="75"/>
                  <a:pt x="135" y="77"/>
                </a:cubicBezTo>
                <a:cubicBezTo>
                  <a:pt x="124" y="85"/>
                  <a:pt x="113" y="94"/>
                  <a:pt x="103" y="104"/>
                </a:cubicBezTo>
                <a:cubicBezTo>
                  <a:pt x="102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8"/>
                  <a:pt x="499" y="60"/>
                  <a:pt x="487" y="53"/>
                </a:cubicBezTo>
                <a:cubicBezTo>
                  <a:pt x="484" y="51"/>
                  <a:pt x="484" y="48"/>
                  <a:pt x="485" y="46"/>
                </a:cubicBezTo>
                <a:cubicBezTo>
                  <a:pt x="486" y="43"/>
                  <a:pt x="490" y="42"/>
                  <a:pt x="492" y="44"/>
                </a:cubicBezTo>
                <a:cubicBezTo>
                  <a:pt x="505" y="51"/>
                  <a:pt x="517" y="59"/>
                  <a:pt x="528" y="68"/>
                </a:cubicBezTo>
                <a:cubicBezTo>
                  <a:pt x="530" y="69"/>
                  <a:pt x="531" y="73"/>
                  <a:pt x="529" y="75"/>
                </a:cubicBezTo>
                <a:cubicBezTo>
                  <a:pt x="528" y="76"/>
                  <a:pt x="526" y="77"/>
                  <a:pt x="525" y="77"/>
                </a:cubicBezTo>
                <a:close/>
                <a:moveTo>
                  <a:pt x="166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0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0" y="31"/>
                  <a:pt x="209" y="34"/>
                  <a:pt x="206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7" y="54"/>
                  <a:pt x="166" y="54"/>
                </a:cubicBezTo>
                <a:close/>
                <a:moveTo>
                  <a:pt x="452" y="35"/>
                </a:moveTo>
                <a:cubicBezTo>
                  <a:pt x="451" y="35"/>
                  <a:pt x="450" y="35"/>
                  <a:pt x="450" y="35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7" y="20"/>
                  <a:pt x="406" y="18"/>
                  <a:pt x="406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0" y="19"/>
                  <a:pt x="454" y="25"/>
                </a:cubicBezTo>
                <a:cubicBezTo>
                  <a:pt x="456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8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3"/>
                  <a:pt x="291" y="5"/>
                  <a:pt x="291" y="7"/>
                </a:cubicBezTo>
                <a:cubicBezTo>
                  <a:pt x="291" y="10"/>
                  <a:pt x="289" y="13"/>
                  <a:pt x="286" y="13"/>
                </a:cubicBezTo>
                <a:cubicBezTo>
                  <a:pt x="273" y="15"/>
                  <a:pt x="259" y="18"/>
                  <a:pt x="246" y="22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69" y="13"/>
                  <a:pt x="369" y="13"/>
                  <a:pt x="369" y="13"/>
                </a:cubicBezTo>
                <a:cubicBezTo>
                  <a:pt x="356" y="12"/>
                  <a:pt x="342" y="11"/>
                  <a:pt x="328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5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4"/>
          </a:solidFill>
          <a:ln w="9525">
            <a:solidFill>
              <a:schemeClr val="accent4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Oval 8">
            <a:extLst>
              <a:ext uri="{FF2B5EF4-FFF2-40B4-BE49-F238E27FC236}">
                <a16:creationId xmlns:a16="http://schemas.microsoft.com/office/drawing/2014/main" id="{C70550B3-8E3D-4857-BFD9-2745CE6F2157}"/>
              </a:ext>
            </a:extLst>
          </p:cNvPr>
          <p:cNvSpPr>
            <a:spLocks/>
          </p:cNvSpPr>
          <p:nvPr/>
        </p:nvSpPr>
        <p:spPr bwMode="auto">
          <a:xfrm>
            <a:off x="5026969" y="4738857"/>
            <a:ext cx="777295" cy="7763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Freeform: Shape 9">
            <a:extLst>
              <a:ext uri="{FF2B5EF4-FFF2-40B4-BE49-F238E27FC236}">
                <a16:creationId xmlns:a16="http://schemas.microsoft.com/office/drawing/2014/main" id="{5313DA3C-8EAB-436E-946C-6F7C5E45FE2D}"/>
              </a:ext>
            </a:extLst>
          </p:cNvPr>
          <p:cNvSpPr/>
          <p:nvPr/>
        </p:nvSpPr>
        <p:spPr>
          <a:xfrm>
            <a:off x="5299575" y="5027192"/>
            <a:ext cx="232083" cy="18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11">
            <a:extLst>
              <a:ext uri="{FF2B5EF4-FFF2-40B4-BE49-F238E27FC236}">
                <a16:creationId xmlns:a16="http://schemas.microsoft.com/office/drawing/2014/main" id="{F37FC618-E3D3-48DE-9B50-90D7E2D11306}"/>
              </a:ext>
            </a:extLst>
          </p:cNvPr>
          <p:cNvSpPr>
            <a:spLocks/>
          </p:cNvSpPr>
          <p:nvPr/>
        </p:nvSpPr>
        <p:spPr bwMode="auto">
          <a:xfrm>
            <a:off x="4949063" y="2662223"/>
            <a:ext cx="920384" cy="919461"/>
          </a:xfrm>
          <a:custGeom>
            <a:avLst/>
            <a:gdLst>
              <a:gd name="T0" fmla="*/ 282 w 657"/>
              <a:gd name="T1" fmla="*/ 649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5 h 657"/>
              <a:gd name="T8" fmla="*/ 200 w 657"/>
              <a:gd name="T9" fmla="*/ 626 h 657"/>
              <a:gd name="T10" fmla="*/ 245 w 657"/>
              <a:gd name="T11" fmla="*/ 647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4 h 657"/>
              <a:gd name="T22" fmla="*/ 526 w 657"/>
              <a:gd name="T23" fmla="*/ 591 h 657"/>
              <a:gd name="T24" fmla="*/ 69 w 657"/>
              <a:gd name="T25" fmla="*/ 522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8 w 657"/>
              <a:gd name="T39" fmla="*/ 458 h 657"/>
              <a:gd name="T40" fmla="*/ 8 w 657"/>
              <a:gd name="T41" fmla="*/ 366 h 657"/>
              <a:gd name="T42" fmla="*/ 17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4 w 657"/>
              <a:gd name="T51" fmla="*/ 288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1 h 657"/>
              <a:gd name="T60" fmla="*/ 627 w 657"/>
              <a:gd name="T61" fmla="*/ 210 h 657"/>
              <a:gd name="T62" fmla="*/ 613 w 657"/>
              <a:gd name="T63" fmla="*/ 164 h 657"/>
              <a:gd name="T64" fmla="*/ 49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3 w 657"/>
              <a:gd name="T79" fmla="*/ 44 h 657"/>
              <a:gd name="T80" fmla="*/ 167 w 657"/>
              <a:gd name="T81" fmla="*/ 54 h 657"/>
              <a:gd name="T82" fmla="*/ 210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5 w 657"/>
              <a:gd name="T89" fmla="*/ 22 h 657"/>
              <a:gd name="T90" fmla="*/ 291 w 657"/>
              <a:gd name="T91" fmla="*/ 8 h 657"/>
              <a:gd name="T92" fmla="*/ 371 w 657"/>
              <a:gd name="T93" fmla="*/ 14 h 657"/>
              <a:gd name="T94" fmla="*/ 323 w 657"/>
              <a:gd name="T95" fmla="*/ 6 h 657"/>
              <a:gd name="T96" fmla="*/ 376 w 657"/>
              <a:gd name="T97" fmla="*/ 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5" y="657"/>
                  <a:pt x="300" y="657"/>
                  <a:pt x="286" y="655"/>
                </a:cubicBezTo>
                <a:cubicBezTo>
                  <a:pt x="283" y="654"/>
                  <a:pt x="281" y="652"/>
                  <a:pt x="282" y="649"/>
                </a:cubicBezTo>
                <a:cubicBezTo>
                  <a:pt x="282" y="646"/>
                  <a:pt x="285" y="644"/>
                  <a:pt x="288" y="644"/>
                </a:cubicBezTo>
                <a:cubicBezTo>
                  <a:pt x="301" y="646"/>
                  <a:pt x="315" y="647"/>
                  <a:pt x="329" y="647"/>
                </a:cubicBezTo>
                <a:cubicBezTo>
                  <a:pt x="332" y="647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5"/>
                </a:moveTo>
                <a:cubicBezTo>
                  <a:pt x="369" y="655"/>
                  <a:pt x="366" y="653"/>
                  <a:pt x="366" y="650"/>
                </a:cubicBezTo>
                <a:cubicBezTo>
                  <a:pt x="366" y="647"/>
                  <a:pt x="368" y="645"/>
                  <a:pt x="371" y="644"/>
                </a:cubicBezTo>
                <a:cubicBezTo>
                  <a:pt x="384" y="642"/>
                  <a:pt x="398" y="640"/>
                  <a:pt x="411" y="636"/>
                </a:cubicBezTo>
                <a:cubicBezTo>
                  <a:pt x="414" y="635"/>
                  <a:pt x="417" y="637"/>
                  <a:pt x="418" y="640"/>
                </a:cubicBezTo>
                <a:cubicBezTo>
                  <a:pt x="419" y="643"/>
                  <a:pt x="417" y="646"/>
                  <a:pt x="414" y="646"/>
                </a:cubicBezTo>
                <a:cubicBezTo>
                  <a:pt x="400" y="650"/>
                  <a:pt x="386" y="653"/>
                  <a:pt x="372" y="655"/>
                </a:cubicBezTo>
                <a:lnTo>
                  <a:pt x="371" y="655"/>
                </a:lnTo>
                <a:close/>
                <a:moveTo>
                  <a:pt x="245" y="647"/>
                </a:moveTo>
                <a:cubicBezTo>
                  <a:pt x="245" y="647"/>
                  <a:pt x="244" y="647"/>
                  <a:pt x="244" y="646"/>
                </a:cubicBezTo>
                <a:cubicBezTo>
                  <a:pt x="230" y="643"/>
                  <a:pt x="217" y="638"/>
                  <a:pt x="203" y="633"/>
                </a:cubicBezTo>
                <a:cubicBezTo>
                  <a:pt x="201" y="631"/>
                  <a:pt x="199" y="628"/>
                  <a:pt x="200" y="626"/>
                </a:cubicBezTo>
                <a:cubicBezTo>
                  <a:pt x="202" y="623"/>
                  <a:pt x="205" y="622"/>
                  <a:pt x="207" y="623"/>
                </a:cubicBezTo>
                <a:cubicBezTo>
                  <a:pt x="220" y="628"/>
                  <a:pt x="233" y="633"/>
                  <a:pt x="247" y="636"/>
                </a:cubicBezTo>
                <a:cubicBezTo>
                  <a:pt x="250" y="637"/>
                  <a:pt x="251" y="640"/>
                  <a:pt x="251" y="643"/>
                </a:cubicBezTo>
                <a:cubicBezTo>
                  <a:pt x="250" y="645"/>
                  <a:pt x="248" y="647"/>
                  <a:pt x="245" y="647"/>
                </a:cubicBezTo>
                <a:close/>
                <a:moveTo>
                  <a:pt x="453" y="633"/>
                </a:moveTo>
                <a:cubicBezTo>
                  <a:pt x="451" y="633"/>
                  <a:pt x="449" y="632"/>
                  <a:pt x="448" y="630"/>
                </a:cubicBezTo>
                <a:cubicBezTo>
                  <a:pt x="447" y="627"/>
                  <a:pt x="448" y="624"/>
                  <a:pt x="451" y="623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3"/>
                  <a:pt x="494" y="604"/>
                  <a:pt x="495" y="606"/>
                </a:cubicBezTo>
                <a:cubicBezTo>
                  <a:pt x="497" y="609"/>
                  <a:pt x="496" y="612"/>
                  <a:pt x="493" y="613"/>
                </a:cubicBezTo>
                <a:cubicBezTo>
                  <a:pt x="481" y="621"/>
                  <a:pt x="468" y="627"/>
                  <a:pt x="455" y="632"/>
                </a:cubicBezTo>
                <a:cubicBezTo>
                  <a:pt x="454" y="633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6" y="614"/>
                  <a:pt x="165" y="614"/>
                </a:cubicBezTo>
                <a:cubicBezTo>
                  <a:pt x="152" y="606"/>
                  <a:pt x="140" y="598"/>
                  <a:pt x="129" y="590"/>
                </a:cubicBezTo>
                <a:cubicBezTo>
                  <a:pt x="127" y="588"/>
                  <a:pt x="126" y="585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90"/>
                  <a:pt x="158" y="597"/>
                  <a:pt x="170" y="604"/>
                </a:cubicBezTo>
                <a:cubicBezTo>
                  <a:pt x="173" y="606"/>
                  <a:pt x="173" y="609"/>
                  <a:pt x="172" y="612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1"/>
                </a:moveTo>
                <a:cubicBezTo>
                  <a:pt x="524" y="591"/>
                  <a:pt x="523" y="590"/>
                  <a:pt x="522" y="589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3"/>
                  <a:pt x="544" y="563"/>
                  <a:pt x="554" y="554"/>
                </a:cubicBezTo>
                <a:cubicBezTo>
                  <a:pt x="556" y="552"/>
                  <a:pt x="559" y="552"/>
                  <a:pt x="561" y="554"/>
                </a:cubicBezTo>
                <a:cubicBezTo>
                  <a:pt x="563" y="556"/>
                  <a:pt x="563" y="559"/>
                  <a:pt x="561" y="561"/>
                </a:cubicBezTo>
                <a:cubicBezTo>
                  <a:pt x="551" y="571"/>
                  <a:pt x="540" y="581"/>
                  <a:pt x="529" y="590"/>
                </a:cubicBezTo>
                <a:cubicBezTo>
                  <a:pt x="528" y="590"/>
                  <a:pt x="527" y="591"/>
                  <a:pt x="526" y="591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7" y="551"/>
                  <a:pt x="77" y="540"/>
                  <a:pt x="68" y="529"/>
                </a:cubicBezTo>
                <a:cubicBezTo>
                  <a:pt x="67" y="527"/>
                  <a:pt x="67" y="523"/>
                  <a:pt x="69" y="522"/>
                </a:cubicBezTo>
                <a:cubicBezTo>
                  <a:pt x="72" y="520"/>
                  <a:pt x="75" y="520"/>
                  <a:pt x="77" y="523"/>
                </a:cubicBezTo>
                <a:cubicBezTo>
                  <a:pt x="85" y="534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1"/>
                  <a:pt x="582" y="530"/>
                </a:cubicBezTo>
                <a:cubicBezTo>
                  <a:pt x="580" y="528"/>
                  <a:pt x="579" y="525"/>
                  <a:pt x="581" y="522"/>
                </a:cubicBezTo>
                <a:cubicBezTo>
                  <a:pt x="590" y="511"/>
                  <a:pt x="597" y="500"/>
                  <a:pt x="604" y="488"/>
                </a:cubicBezTo>
                <a:cubicBezTo>
                  <a:pt x="606" y="485"/>
                  <a:pt x="609" y="484"/>
                  <a:pt x="612" y="486"/>
                </a:cubicBezTo>
                <a:cubicBezTo>
                  <a:pt x="614" y="487"/>
                  <a:pt x="615" y="491"/>
                  <a:pt x="613" y="493"/>
                </a:cubicBezTo>
                <a:cubicBezTo>
                  <a:pt x="606" y="506"/>
                  <a:pt x="598" y="518"/>
                  <a:pt x="590" y="529"/>
                </a:cubicBezTo>
                <a:cubicBezTo>
                  <a:pt x="589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6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4"/>
                  <a:pt x="47" y="476"/>
                  <a:pt x="54" y="488"/>
                </a:cubicBezTo>
                <a:cubicBezTo>
                  <a:pt x="55" y="491"/>
                  <a:pt x="54" y="494"/>
                  <a:pt x="52" y="495"/>
                </a:cubicBezTo>
                <a:cubicBezTo>
                  <a:pt x="51" y="496"/>
                  <a:pt x="50" y="496"/>
                  <a:pt x="49" y="496"/>
                </a:cubicBezTo>
                <a:close/>
                <a:moveTo>
                  <a:pt x="628" y="458"/>
                </a:moveTo>
                <a:cubicBezTo>
                  <a:pt x="627" y="458"/>
                  <a:pt x="626" y="458"/>
                  <a:pt x="626" y="457"/>
                </a:cubicBezTo>
                <a:cubicBezTo>
                  <a:pt x="623" y="456"/>
                  <a:pt x="622" y="453"/>
                  <a:pt x="623" y="451"/>
                </a:cubicBezTo>
                <a:cubicBezTo>
                  <a:pt x="628" y="438"/>
                  <a:pt x="633" y="425"/>
                  <a:pt x="636" y="411"/>
                </a:cubicBezTo>
                <a:cubicBezTo>
                  <a:pt x="637" y="408"/>
                  <a:pt x="640" y="407"/>
                  <a:pt x="643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3" y="428"/>
                  <a:pt x="638" y="441"/>
                  <a:pt x="633" y="455"/>
                </a:cubicBezTo>
                <a:cubicBezTo>
                  <a:pt x="632" y="457"/>
                  <a:pt x="630" y="458"/>
                  <a:pt x="628" y="458"/>
                </a:cubicBezTo>
                <a:close/>
                <a:moveTo>
                  <a:pt x="17" y="418"/>
                </a:moveTo>
                <a:cubicBezTo>
                  <a:pt x="14" y="418"/>
                  <a:pt x="12" y="417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7"/>
                  <a:pt x="8" y="366"/>
                </a:cubicBezTo>
                <a:cubicBezTo>
                  <a:pt x="11" y="366"/>
                  <a:pt x="13" y="368"/>
                  <a:pt x="14" y="371"/>
                </a:cubicBezTo>
                <a:cubicBezTo>
                  <a:pt x="15" y="384"/>
                  <a:pt x="18" y="398"/>
                  <a:pt x="22" y="412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8" y="418"/>
                  <a:pt x="17" y="418"/>
                  <a:pt x="17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7"/>
                  <a:pt x="647" y="343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3"/>
                  <a:pt x="652" y="323"/>
                </a:cubicBezTo>
                <a:cubicBezTo>
                  <a:pt x="655" y="323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8"/>
                  <a:pt x="655" y="372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6" y="335"/>
                </a:moveTo>
                <a:cubicBezTo>
                  <a:pt x="3" y="335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5"/>
                  <a:pt x="1" y="300"/>
                  <a:pt x="3" y="286"/>
                </a:cubicBezTo>
                <a:cubicBezTo>
                  <a:pt x="3" y="283"/>
                  <a:pt x="6" y="281"/>
                  <a:pt x="9" y="282"/>
                </a:cubicBezTo>
                <a:cubicBezTo>
                  <a:pt x="12" y="282"/>
                  <a:pt x="14" y="285"/>
                  <a:pt x="14" y="288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9" y="335"/>
                  <a:pt x="6" y="335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7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40" y="239"/>
                </a:cubicBezTo>
                <a:cubicBezTo>
                  <a:pt x="642" y="239"/>
                  <a:pt x="645" y="240"/>
                  <a:pt x="646" y="243"/>
                </a:cubicBezTo>
                <a:cubicBezTo>
                  <a:pt x="650" y="257"/>
                  <a:pt x="653" y="271"/>
                  <a:pt x="655" y="285"/>
                </a:cubicBezTo>
                <a:cubicBezTo>
                  <a:pt x="655" y="288"/>
                  <a:pt x="653" y="291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6" y="251"/>
                  <a:pt x="15" y="251"/>
                </a:cubicBezTo>
                <a:cubicBezTo>
                  <a:pt x="12" y="250"/>
                  <a:pt x="11" y="247"/>
                  <a:pt x="11" y="244"/>
                </a:cubicBezTo>
                <a:cubicBezTo>
                  <a:pt x="15" y="230"/>
                  <a:pt x="20" y="217"/>
                  <a:pt x="25" y="203"/>
                </a:cubicBezTo>
                <a:cubicBezTo>
                  <a:pt x="26" y="201"/>
                  <a:pt x="29" y="199"/>
                  <a:pt x="32" y="201"/>
                </a:cubicBezTo>
                <a:cubicBezTo>
                  <a:pt x="35" y="202"/>
                  <a:pt x="36" y="205"/>
                  <a:pt x="35" y="208"/>
                </a:cubicBezTo>
                <a:cubicBezTo>
                  <a:pt x="30" y="220"/>
                  <a:pt x="25" y="234"/>
                  <a:pt x="22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10"/>
                </a:moveTo>
                <a:cubicBezTo>
                  <a:pt x="625" y="210"/>
                  <a:pt x="623" y="209"/>
                  <a:pt x="622" y="207"/>
                </a:cubicBezTo>
                <a:cubicBezTo>
                  <a:pt x="617" y="194"/>
                  <a:pt x="611" y="181"/>
                  <a:pt x="604" y="169"/>
                </a:cubicBezTo>
                <a:cubicBezTo>
                  <a:pt x="603" y="167"/>
                  <a:pt x="603" y="164"/>
                  <a:pt x="606" y="162"/>
                </a:cubicBezTo>
                <a:cubicBezTo>
                  <a:pt x="608" y="161"/>
                  <a:pt x="612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10"/>
                  <a:pt x="628" y="210"/>
                  <a:pt x="627" y="210"/>
                </a:cubicBezTo>
                <a:close/>
                <a:moveTo>
                  <a:pt x="49" y="173"/>
                </a:moveTo>
                <a:cubicBezTo>
                  <a:pt x="48" y="173"/>
                  <a:pt x="47" y="173"/>
                  <a:pt x="46" y="172"/>
                </a:cubicBezTo>
                <a:cubicBezTo>
                  <a:pt x="43" y="171"/>
                  <a:pt x="43" y="167"/>
                  <a:pt x="44" y="165"/>
                </a:cubicBezTo>
                <a:cubicBezTo>
                  <a:pt x="51" y="153"/>
                  <a:pt x="59" y="141"/>
                  <a:pt x="68" y="129"/>
                </a:cubicBezTo>
                <a:cubicBezTo>
                  <a:pt x="70" y="127"/>
                  <a:pt x="73" y="126"/>
                  <a:pt x="75" y="128"/>
                </a:cubicBezTo>
                <a:cubicBezTo>
                  <a:pt x="78" y="130"/>
                  <a:pt x="78" y="133"/>
                  <a:pt x="76" y="136"/>
                </a:cubicBezTo>
                <a:cubicBezTo>
                  <a:pt x="68" y="147"/>
                  <a:pt x="60" y="158"/>
                  <a:pt x="53" y="170"/>
                </a:cubicBezTo>
                <a:cubicBezTo>
                  <a:pt x="52" y="172"/>
                  <a:pt x="50" y="173"/>
                  <a:pt x="49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5"/>
                </a:cubicBezTo>
                <a:cubicBezTo>
                  <a:pt x="572" y="124"/>
                  <a:pt x="563" y="113"/>
                  <a:pt x="553" y="104"/>
                </a:cubicBezTo>
                <a:cubicBezTo>
                  <a:pt x="551" y="102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1"/>
                  <a:pt x="591" y="134"/>
                  <a:pt x="588" y="136"/>
                </a:cubicBezTo>
                <a:cubicBezTo>
                  <a:pt x="587" y="137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9" y="106"/>
                  <a:pt x="97" y="105"/>
                  <a:pt x="96" y="104"/>
                </a:cubicBezTo>
                <a:cubicBezTo>
                  <a:pt x="94" y="102"/>
                  <a:pt x="94" y="99"/>
                  <a:pt x="96" y="97"/>
                </a:cubicBezTo>
                <a:cubicBezTo>
                  <a:pt x="106" y="87"/>
                  <a:pt x="117" y="77"/>
                  <a:pt x="128" y="68"/>
                </a:cubicBezTo>
                <a:cubicBezTo>
                  <a:pt x="131" y="67"/>
                  <a:pt x="134" y="67"/>
                  <a:pt x="136" y="69"/>
                </a:cubicBezTo>
                <a:cubicBezTo>
                  <a:pt x="138" y="72"/>
                  <a:pt x="137" y="75"/>
                  <a:pt x="135" y="77"/>
                </a:cubicBezTo>
                <a:cubicBezTo>
                  <a:pt x="124" y="85"/>
                  <a:pt x="114" y="95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8"/>
                  <a:pt x="499" y="60"/>
                  <a:pt x="487" y="53"/>
                </a:cubicBezTo>
                <a:cubicBezTo>
                  <a:pt x="485" y="52"/>
                  <a:pt x="484" y="48"/>
                  <a:pt x="485" y="46"/>
                </a:cubicBezTo>
                <a:cubicBezTo>
                  <a:pt x="487" y="43"/>
                  <a:pt x="490" y="43"/>
                  <a:pt x="493" y="44"/>
                </a:cubicBezTo>
                <a:cubicBezTo>
                  <a:pt x="505" y="51"/>
                  <a:pt x="517" y="59"/>
                  <a:pt x="528" y="68"/>
                </a:cubicBezTo>
                <a:cubicBezTo>
                  <a:pt x="531" y="70"/>
                  <a:pt x="531" y="73"/>
                  <a:pt x="529" y="75"/>
                </a:cubicBezTo>
                <a:cubicBezTo>
                  <a:pt x="528" y="77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2"/>
                </a:cubicBezTo>
                <a:cubicBezTo>
                  <a:pt x="161" y="49"/>
                  <a:pt x="162" y="46"/>
                  <a:pt x="164" y="45"/>
                </a:cubicBezTo>
                <a:cubicBezTo>
                  <a:pt x="177" y="37"/>
                  <a:pt x="189" y="31"/>
                  <a:pt x="203" y="25"/>
                </a:cubicBezTo>
                <a:cubicBezTo>
                  <a:pt x="205" y="24"/>
                  <a:pt x="208" y="26"/>
                  <a:pt x="210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1"/>
                  <a:pt x="181" y="47"/>
                  <a:pt x="169" y="54"/>
                </a:cubicBezTo>
                <a:cubicBezTo>
                  <a:pt x="169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5"/>
                </a:cubicBezTo>
                <a:cubicBezTo>
                  <a:pt x="437" y="30"/>
                  <a:pt x="424" y="25"/>
                  <a:pt x="411" y="22"/>
                </a:cubicBezTo>
                <a:cubicBezTo>
                  <a:pt x="408" y="21"/>
                  <a:pt x="406" y="18"/>
                  <a:pt x="407" y="15"/>
                </a:cubicBezTo>
                <a:cubicBezTo>
                  <a:pt x="408" y="12"/>
                  <a:pt x="411" y="11"/>
                  <a:pt x="413" y="11"/>
                </a:cubicBezTo>
                <a:cubicBezTo>
                  <a:pt x="427" y="15"/>
                  <a:pt x="441" y="20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5" y="22"/>
                </a:moveTo>
                <a:cubicBezTo>
                  <a:pt x="242" y="22"/>
                  <a:pt x="240" y="20"/>
                  <a:pt x="240" y="18"/>
                </a:cubicBezTo>
                <a:cubicBezTo>
                  <a:pt x="239" y="15"/>
                  <a:pt x="240" y="12"/>
                  <a:pt x="243" y="12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3"/>
                  <a:pt x="291" y="5"/>
                  <a:pt x="291" y="8"/>
                </a:cubicBezTo>
                <a:cubicBezTo>
                  <a:pt x="292" y="11"/>
                  <a:pt x="290" y="13"/>
                  <a:pt x="287" y="14"/>
                </a:cubicBezTo>
                <a:cubicBezTo>
                  <a:pt x="273" y="15"/>
                  <a:pt x="259" y="18"/>
                  <a:pt x="246" y="22"/>
                </a:cubicBezTo>
                <a:cubicBezTo>
                  <a:pt x="246" y="22"/>
                  <a:pt x="245" y="22"/>
                  <a:pt x="245" y="22"/>
                </a:cubicBezTo>
                <a:close/>
                <a:moveTo>
                  <a:pt x="371" y="14"/>
                </a:moveTo>
                <a:cubicBezTo>
                  <a:pt x="370" y="14"/>
                  <a:pt x="370" y="14"/>
                  <a:pt x="370" y="14"/>
                </a:cubicBezTo>
                <a:cubicBezTo>
                  <a:pt x="356" y="12"/>
                  <a:pt x="343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9"/>
                  <a:pt x="323" y="6"/>
                </a:cubicBezTo>
                <a:cubicBezTo>
                  <a:pt x="323" y="3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2"/>
                  <a:pt x="373" y="14"/>
                  <a:pt x="371" y="14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Oval 12">
            <a:extLst>
              <a:ext uri="{FF2B5EF4-FFF2-40B4-BE49-F238E27FC236}">
                <a16:creationId xmlns:a16="http://schemas.microsoft.com/office/drawing/2014/main" id="{91A9A86F-DB82-4A54-A6AB-F293385A1A6D}"/>
              </a:ext>
            </a:extLst>
          </p:cNvPr>
          <p:cNvSpPr>
            <a:spLocks/>
          </p:cNvSpPr>
          <p:nvPr/>
        </p:nvSpPr>
        <p:spPr bwMode="auto">
          <a:xfrm>
            <a:off x="5020607" y="2729104"/>
            <a:ext cx="777295" cy="776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13">
            <a:extLst>
              <a:ext uri="{FF2B5EF4-FFF2-40B4-BE49-F238E27FC236}">
                <a16:creationId xmlns:a16="http://schemas.microsoft.com/office/drawing/2014/main" id="{FD0C87FB-2CF2-4267-9132-75A95AF71E47}"/>
              </a:ext>
            </a:extLst>
          </p:cNvPr>
          <p:cNvSpPr/>
          <p:nvPr/>
        </p:nvSpPr>
        <p:spPr>
          <a:xfrm>
            <a:off x="5301052" y="3001249"/>
            <a:ext cx="232083" cy="232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Oval 15">
            <a:extLst>
              <a:ext uri="{FF2B5EF4-FFF2-40B4-BE49-F238E27FC236}">
                <a16:creationId xmlns:a16="http://schemas.microsoft.com/office/drawing/2014/main" id="{5162FE1E-2C8C-495B-AEB5-C76A8103FBDF}"/>
              </a:ext>
            </a:extLst>
          </p:cNvPr>
          <p:cNvSpPr>
            <a:spLocks/>
          </p:cNvSpPr>
          <p:nvPr/>
        </p:nvSpPr>
        <p:spPr bwMode="auto">
          <a:xfrm>
            <a:off x="2419622" y="1732607"/>
            <a:ext cx="777295" cy="77637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16">
            <a:extLst>
              <a:ext uri="{FF2B5EF4-FFF2-40B4-BE49-F238E27FC236}">
                <a16:creationId xmlns:a16="http://schemas.microsoft.com/office/drawing/2014/main" id="{9B99971D-CCD4-43EA-A707-5C2AC4619D9F}"/>
              </a:ext>
            </a:extLst>
          </p:cNvPr>
          <p:cNvSpPr>
            <a:spLocks/>
          </p:cNvSpPr>
          <p:nvPr/>
        </p:nvSpPr>
        <p:spPr bwMode="auto">
          <a:xfrm>
            <a:off x="2347616" y="1660601"/>
            <a:ext cx="919461" cy="918538"/>
          </a:xfrm>
          <a:custGeom>
            <a:avLst/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3 h 657"/>
              <a:gd name="T22" fmla="*/ 526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8 w 657"/>
              <a:gd name="T41" fmla="*/ 366 h 657"/>
              <a:gd name="T42" fmla="*/ 16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6 w 657"/>
              <a:gd name="T97" fmla="*/ 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3"/>
                  <a:pt x="287" y="644"/>
                </a:cubicBezTo>
                <a:cubicBezTo>
                  <a:pt x="301" y="646"/>
                  <a:pt x="315" y="646"/>
                  <a:pt x="329" y="646"/>
                </a:cubicBezTo>
                <a:cubicBezTo>
                  <a:pt x="332" y="646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50"/>
                  <a:pt x="386" y="652"/>
                  <a:pt x="372" y="654"/>
                </a:cubicBezTo>
                <a:lnTo>
                  <a:pt x="371" y="654"/>
                </a:ln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2"/>
                </a:cubicBezTo>
                <a:cubicBezTo>
                  <a:pt x="220" y="628"/>
                  <a:pt x="233" y="632"/>
                  <a:pt x="247" y="636"/>
                </a:cubicBezTo>
                <a:cubicBezTo>
                  <a:pt x="249" y="637"/>
                  <a:pt x="251" y="639"/>
                  <a:pt x="250" y="642"/>
                </a:cubicBezTo>
                <a:cubicBezTo>
                  <a:pt x="250" y="645"/>
                  <a:pt x="248" y="646"/>
                  <a:pt x="245" y="646"/>
                </a:cubicBezTo>
                <a:close/>
                <a:moveTo>
                  <a:pt x="453" y="633"/>
                </a:moveTo>
                <a:cubicBezTo>
                  <a:pt x="450" y="633"/>
                  <a:pt x="449" y="631"/>
                  <a:pt x="448" y="629"/>
                </a:cubicBezTo>
                <a:cubicBezTo>
                  <a:pt x="447" y="627"/>
                  <a:pt x="448" y="623"/>
                  <a:pt x="451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4" y="603"/>
                  <a:pt x="495" y="606"/>
                </a:cubicBezTo>
                <a:cubicBezTo>
                  <a:pt x="496" y="608"/>
                  <a:pt x="496" y="612"/>
                  <a:pt x="493" y="613"/>
                </a:cubicBezTo>
                <a:cubicBezTo>
                  <a:pt x="481" y="620"/>
                  <a:pt x="468" y="627"/>
                  <a:pt x="455" y="632"/>
                </a:cubicBezTo>
                <a:cubicBezTo>
                  <a:pt x="454" y="632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5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7" y="588"/>
                  <a:pt x="126" y="584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2"/>
                  <a:pt x="544" y="563"/>
                  <a:pt x="554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6" y="590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7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29"/>
                </a:cubicBezTo>
                <a:cubicBezTo>
                  <a:pt x="580" y="528"/>
                  <a:pt x="579" y="524"/>
                  <a:pt x="581" y="522"/>
                </a:cubicBezTo>
                <a:cubicBezTo>
                  <a:pt x="589" y="511"/>
                  <a:pt x="597" y="499"/>
                  <a:pt x="604" y="488"/>
                </a:cubicBezTo>
                <a:cubicBezTo>
                  <a:pt x="606" y="485"/>
                  <a:pt x="609" y="484"/>
                  <a:pt x="611" y="486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1" y="495"/>
                  <a:pt x="50" y="496"/>
                  <a:pt x="49" y="496"/>
                </a:cubicBezTo>
                <a:close/>
                <a:moveTo>
                  <a:pt x="627" y="458"/>
                </a:moveTo>
                <a:cubicBezTo>
                  <a:pt x="627" y="458"/>
                  <a:pt x="626" y="457"/>
                  <a:pt x="625" y="457"/>
                </a:cubicBezTo>
                <a:cubicBezTo>
                  <a:pt x="623" y="456"/>
                  <a:pt x="621" y="453"/>
                  <a:pt x="623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40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30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6"/>
                  <a:pt x="8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2" y="411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6"/>
                  <a:pt x="647" y="342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6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50" y="257"/>
                  <a:pt x="652" y="271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5" y="250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5" y="201"/>
                  <a:pt x="36" y="204"/>
                  <a:pt x="35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09"/>
                  <a:pt x="628" y="209"/>
                  <a:pt x="627" y="209"/>
                </a:cubicBezTo>
                <a:close/>
                <a:moveTo>
                  <a:pt x="48" y="173"/>
                </a:moveTo>
                <a:cubicBezTo>
                  <a:pt x="48" y="173"/>
                  <a:pt x="47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70" y="126"/>
                  <a:pt x="73" y="126"/>
                  <a:pt x="75" y="128"/>
                </a:cubicBezTo>
                <a:cubicBezTo>
                  <a:pt x="78" y="130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4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5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7"/>
                  <a:pt x="136" y="69"/>
                </a:cubicBezTo>
                <a:cubicBezTo>
                  <a:pt x="138" y="71"/>
                  <a:pt x="137" y="75"/>
                  <a:pt x="135" y="76"/>
                </a:cubicBezTo>
                <a:cubicBezTo>
                  <a:pt x="124" y="85"/>
                  <a:pt x="113" y="94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7"/>
                  <a:pt x="499" y="60"/>
                  <a:pt x="487" y="53"/>
                </a:cubicBezTo>
                <a:cubicBezTo>
                  <a:pt x="485" y="51"/>
                  <a:pt x="484" y="48"/>
                  <a:pt x="485" y="46"/>
                </a:cubicBezTo>
                <a:cubicBezTo>
                  <a:pt x="487" y="43"/>
                  <a:pt x="490" y="42"/>
                  <a:pt x="492" y="44"/>
                </a:cubicBezTo>
                <a:cubicBezTo>
                  <a:pt x="505" y="51"/>
                  <a:pt x="517" y="59"/>
                  <a:pt x="528" y="67"/>
                </a:cubicBezTo>
                <a:cubicBezTo>
                  <a:pt x="531" y="69"/>
                  <a:pt x="531" y="73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1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4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8" y="20"/>
                  <a:pt x="406" y="18"/>
                  <a:pt x="407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1" y="19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2" y="10"/>
                  <a:pt x="290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17">
            <a:extLst>
              <a:ext uri="{FF2B5EF4-FFF2-40B4-BE49-F238E27FC236}">
                <a16:creationId xmlns:a16="http://schemas.microsoft.com/office/drawing/2014/main" id="{EE64202B-4643-4436-98D0-634E2DD6C9A2}"/>
              </a:ext>
            </a:extLst>
          </p:cNvPr>
          <p:cNvSpPr/>
          <p:nvPr/>
        </p:nvSpPr>
        <p:spPr>
          <a:xfrm>
            <a:off x="2682750" y="2011824"/>
            <a:ext cx="232083" cy="211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19">
            <a:extLst>
              <a:ext uri="{FF2B5EF4-FFF2-40B4-BE49-F238E27FC236}">
                <a16:creationId xmlns:a16="http://schemas.microsoft.com/office/drawing/2014/main" id="{D47AB51A-8CC4-4512-9016-C5AB06C364C6}"/>
              </a:ext>
            </a:extLst>
          </p:cNvPr>
          <p:cNvSpPr>
            <a:spLocks/>
          </p:cNvSpPr>
          <p:nvPr/>
        </p:nvSpPr>
        <p:spPr bwMode="auto">
          <a:xfrm>
            <a:off x="3177531" y="1667063"/>
            <a:ext cx="2695608" cy="905614"/>
          </a:xfrm>
          <a:custGeom>
            <a:avLst/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5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4 h 647"/>
              <a:gd name="T14" fmla="*/ 160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5"/>
                  <a:pt x="150" y="325"/>
                </a:cubicBezTo>
                <a:cubicBezTo>
                  <a:pt x="150" y="453"/>
                  <a:pt x="93" y="569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4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2" name="Freeform: Shape 22">
            <a:extLst>
              <a:ext uri="{FF2B5EF4-FFF2-40B4-BE49-F238E27FC236}">
                <a16:creationId xmlns:a16="http://schemas.microsoft.com/office/drawing/2014/main" id="{0191C098-CAA9-49BD-897D-2541B4CA1C31}"/>
              </a:ext>
            </a:extLst>
          </p:cNvPr>
          <p:cNvSpPr>
            <a:spLocks/>
          </p:cNvSpPr>
          <p:nvPr/>
        </p:nvSpPr>
        <p:spPr bwMode="auto">
          <a:xfrm>
            <a:off x="3180300" y="3672153"/>
            <a:ext cx="3311035" cy="905614"/>
          </a:xfrm>
          <a:custGeom>
            <a:avLst/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4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3 h 647"/>
              <a:gd name="T14" fmla="*/ 160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4"/>
                  <a:pt x="150" y="324"/>
                </a:cubicBezTo>
                <a:cubicBezTo>
                  <a:pt x="150" y="453"/>
                  <a:pt x="93" y="568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3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3" name="Freeform: Shape 25">
            <a:extLst>
              <a:ext uri="{FF2B5EF4-FFF2-40B4-BE49-F238E27FC236}">
                <a16:creationId xmlns:a16="http://schemas.microsoft.com/office/drawing/2014/main" id="{97058A93-DB47-46B4-8C40-EE1E1CC72AE3}"/>
              </a:ext>
            </a:extLst>
          </p:cNvPr>
          <p:cNvSpPr>
            <a:spLocks/>
          </p:cNvSpPr>
          <p:nvPr/>
        </p:nvSpPr>
        <p:spPr bwMode="auto">
          <a:xfrm>
            <a:off x="1457607" y="2670532"/>
            <a:ext cx="3674915" cy="903769"/>
          </a:xfrm>
          <a:custGeom>
            <a:avLst/>
            <a:gdLst>
              <a:gd name="T0" fmla="*/ 323 w 1925"/>
              <a:gd name="T1" fmla="*/ 0 h 646"/>
              <a:gd name="T2" fmla="*/ 323 w 1925"/>
              <a:gd name="T3" fmla="*/ 0 h 646"/>
              <a:gd name="T4" fmla="*/ 1925 w 1925"/>
              <a:gd name="T5" fmla="*/ 0 h 646"/>
              <a:gd name="T6" fmla="*/ 1775 w 1925"/>
              <a:gd name="T7" fmla="*/ 324 h 646"/>
              <a:gd name="T8" fmla="*/ 1923 w 1925"/>
              <a:gd name="T9" fmla="*/ 646 h 646"/>
              <a:gd name="T10" fmla="*/ 323 w 1925"/>
              <a:gd name="T11" fmla="*/ 646 h 646"/>
              <a:gd name="T12" fmla="*/ 0 w 1925"/>
              <a:gd name="T13" fmla="*/ 323 h 646"/>
              <a:gd name="T14" fmla="*/ 323 w 1925"/>
              <a:gd name="T1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5" h="646">
                <a:moveTo>
                  <a:pt x="323" y="0"/>
                </a:moveTo>
                <a:cubicBezTo>
                  <a:pt x="323" y="0"/>
                  <a:pt x="323" y="0"/>
                  <a:pt x="323" y="0"/>
                </a:cubicBezTo>
                <a:cubicBezTo>
                  <a:pt x="1925" y="0"/>
                  <a:pt x="1925" y="0"/>
                  <a:pt x="1925" y="0"/>
                </a:cubicBezTo>
                <a:cubicBezTo>
                  <a:pt x="1834" y="78"/>
                  <a:pt x="1775" y="194"/>
                  <a:pt x="1775" y="324"/>
                </a:cubicBezTo>
                <a:cubicBezTo>
                  <a:pt x="1775" y="453"/>
                  <a:pt x="1832" y="568"/>
                  <a:pt x="1923" y="646"/>
                </a:cubicBezTo>
                <a:cubicBezTo>
                  <a:pt x="323" y="646"/>
                  <a:pt x="323" y="646"/>
                  <a:pt x="323" y="646"/>
                </a:cubicBezTo>
                <a:cubicBezTo>
                  <a:pt x="144" y="646"/>
                  <a:pt x="0" y="501"/>
                  <a:pt x="0" y="323"/>
                </a:cubicBezTo>
                <a:cubicBezTo>
                  <a:pt x="0" y="144"/>
                  <a:pt x="144" y="0"/>
                  <a:pt x="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4" name="Freeform: Shape 28">
            <a:extLst>
              <a:ext uri="{FF2B5EF4-FFF2-40B4-BE49-F238E27FC236}">
                <a16:creationId xmlns:a16="http://schemas.microsoft.com/office/drawing/2014/main" id="{B82EE82D-522D-4101-A8E5-0668F4B6FA65}"/>
              </a:ext>
            </a:extLst>
          </p:cNvPr>
          <p:cNvSpPr>
            <a:spLocks/>
          </p:cNvSpPr>
          <p:nvPr/>
        </p:nvSpPr>
        <p:spPr bwMode="auto">
          <a:xfrm>
            <a:off x="2348539" y="4674698"/>
            <a:ext cx="2696531" cy="904691"/>
          </a:xfrm>
          <a:custGeom>
            <a:avLst/>
            <a:gdLst>
              <a:gd name="T0" fmla="*/ 323 w 1926"/>
              <a:gd name="T1" fmla="*/ 0 h 647"/>
              <a:gd name="T2" fmla="*/ 323 w 1926"/>
              <a:gd name="T3" fmla="*/ 0 h 647"/>
              <a:gd name="T4" fmla="*/ 1926 w 1926"/>
              <a:gd name="T5" fmla="*/ 0 h 647"/>
              <a:gd name="T6" fmla="*/ 1776 w 1926"/>
              <a:gd name="T7" fmla="*/ 325 h 647"/>
              <a:gd name="T8" fmla="*/ 1923 w 1926"/>
              <a:gd name="T9" fmla="*/ 647 h 647"/>
              <a:gd name="T10" fmla="*/ 323 w 1926"/>
              <a:gd name="T11" fmla="*/ 647 h 647"/>
              <a:gd name="T12" fmla="*/ 0 w 1926"/>
              <a:gd name="T13" fmla="*/ 324 h 647"/>
              <a:gd name="T14" fmla="*/ 32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323" y="0"/>
                </a:moveTo>
                <a:cubicBezTo>
                  <a:pt x="323" y="0"/>
                  <a:pt x="323" y="0"/>
                  <a:pt x="323" y="0"/>
                </a:cubicBezTo>
                <a:cubicBezTo>
                  <a:pt x="1926" y="0"/>
                  <a:pt x="1926" y="0"/>
                  <a:pt x="1926" y="0"/>
                </a:cubicBezTo>
                <a:cubicBezTo>
                  <a:pt x="1834" y="78"/>
                  <a:pt x="1776" y="195"/>
                  <a:pt x="1776" y="325"/>
                </a:cubicBezTo>
                <a:cubicBezTo>
                  <a:pt x="1776" y="453"/>
                  <a:pt x="1833" y="569"/>
                  <a:pt x="1923" y="647"/>
                </a:cubicBezTo>
                <a:cubicBezTo>
                  <a:pt x="323" y="647"/>
                  <a:pt x="323" y="647"/>
                  <a:pt x="323" y="647"/>
                </a:cubicBezTo>
                <a:cubicBezTo>
                  <a:pt x="145" y="647"/>
                  <a:pt x="0" y="502"/>
                  <a:pt x="0" y="324"/>
                </a:cubicBezTo>
                <a:cubicBezTo>
                  <a:pt x="0" y="145"/>
                  <a:pt x="145" y="0"/>
                  <a:pt x="3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138" name="Group 31">
            <a:extLst>
              <a:ext uri="{FF2B5EF4-FFF2-40B4-BE49-F238E27FC236}">
                <a16:creationId xmlns:a16="http://schemas.microsoft.com/office/drawing/2014/main" id="{B068E990-FF04-4BE2-A2FB-B952F3D486CA}"/>
              </a:ext>
            </a:extLst>
          </p:cNvPr>
          <p:cNvGrpSpPr/>
          <p:nvPr/>
        </p:nvGrpSpPr>
        <p:grpSpPr>
          <a:xfrm>
            <a:off x="7518964" y="1891975"/>
            <a:ext cx="2611177" cy="815608"/>
            <a:chOff x="1317257" y="1824875"/>
            <a:chExt cx="3761195" cy="815608"/>
          </a:xfrm>
        </p:grpSpPr>
        <p:sp>
          <p:nvSpPr>
            <p:cNvPr id="145" name="TextBox 38">
              <a:extLst>
                <a:ext uri="{FF2B5EF4-FFF2-40B4-BE49-F238E27FC236}">
                  <a16:creationId xmlns:a16="http://schemas.microsoft.com/office/drawing/2014/main" id="{00211148-0701-46A3-A7C7-68C747D7FFDD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6" name="Rectangle 39">
              <a:extLst>
                <a:ext uri="{FF2B5EF4-FFF2-40B4-BE49-F238E27FC236}">
                  <a16:creationId xmlns:a16="http://schemas.microsoft.com/office/drawing/2014/main" id="{B4F9B059-0241-4686-A386-B62E995836CE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9" name="Group 32">
            <a:extLst>
              <a:ext uri="{FF2B5EF4-FFF2-40B4-BE49-F238E27FC236}">
                <a16:creationId xmlns:a16="http://schemas.microsoft.com/office/drawing/2014/main" id="{7F8A2CDE-3F00-447F-925B-5C920C3D22EF}"/>
              </a:ext>
            </a:extLst>
          </p:cNvPr>
          <p:cNvGrpSpPr/>
          <p:nvPr/>
        </p:nvGrpSpPr>
        <p:grpSpPr>
          <a:xfrm>
            <a:off x="7518964" y="3215883"/>
            <a:ext cx="2611177" cy="815608"/>
            <a:chOff x="1317257" y="1824875"/>
            <a:chExt cx="3761195" cy="815608"/>
          </a:xfrm>
        </p:grpSpPr>
        <p:sp>
          <p:nvSpPr>
            <p:cNvPr id="143" name="TextBox 36">
              <a:extLst>
                <a:ext uri="{FF2B5EF4-FFF2-40B4-BE49-F238E27FC236}">
                  <a16:creationId xmlns:a16="http://schemas.microsoft.com/office/drawing/2014/main" id="{7A762138-2EBA-44D9-84F3-CF1A84888704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4" name="Rectangle 37">
              <a:extLst>
                <a:ext uri="{FF2B5EF4-FFF2-40B4-BE49-F238E27FC236}">
                  <a16:creationId xmlns:a16="http://schemas.microsoft.com/office/drawing/2014/main" id="{908BB3D9-E1B5-486C-B214-917CF439968E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0" name="Group 33">
            <a:extLst>
              <a:ext uri="{FF2B5EF4-FFF2-40B4-BE49-F238E27FC236}">
                <a16:creationId xmlns:a16="http://schemas.microsoft.com/office/drawing/2014/main" id="{6DAB812C-67F9-4C52-AECD-1E91158E7A3E}"/>
              </a:ext>
            </a:extLst>
          </p:cNvPr>
          <p:cNvGrpSpPr/>
          <p:nvPr/>
        </p:nvGrpSpPr>
        <p:grpSpPr>
          <a:xfrm>
            <a:off x="7518964" y="4539791"/>
            <a:ext cx="2611177" cy="815608"/>
            <a:chOff x="1317257" y="1824875"/>
            <a:chExt cx="3761195" cy="815608"/>
          </a:xfrm>
        </p:grpSpPr>
        <p:sp>
          <p:nvSpPr>
            <p:cNvPr id="141" name="TextBox 34">
              <a:extLst>
                <a:ext uri="{FF2B5EF4-FFF2-40B4-BE49-F238E27FC236}">
                  <a16:creationId xmlns:a16="http://schemas.microsoft.com/office/drawing/2014/main" id="{A5A6A800-8CB8-4E1F-91C3-BB1F26EE0D81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2" name="Rectangle 35">
              <a:extLst>
                <a:ext uri="{FF2B5EF4-FFF2-40B4-BE49-F238E27FC236}">
                  <a16:creationId xmlns:a16="http://schemas.microsoft.com/office/drawing/2014/main" id="{951EC168-DBC2-418F-9524-A41B2C3A53A8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cxnSp>
        <p:nvCxnSpPr>
          <p:cNvPr id="136" name="Straight Connector 29">
            <a:extLst>
              <a:ext uri="{FF2B5EF4-FFF2-40B4-BE49-F238E27FC236}">
                <a16:creationId xmlns:a16="http://schemas.microsoft.com/office/drawing/2014/main" id="{D27AF78B-0277-44A9-8519-C67533711071}"/>
              </a:ext>
            </a:extLst>
          </p:cNvPr>
          <p:cNvCxnSpPr/>
          <p:nvPr/>
        </p:nvCxnSpPr>
        <p:spPr>
          <a:xfrm>
            <a:off x="7820414" y="290480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30">
            <a:extLst>
              <a:ext uri="{FF2B5EF4-FFF2-40B4-BE49-F238E27FC236}">
                <a16:creationId xmlns:a16="http://schemas.microsoft.com/office/drawing/2014/main" id="{9579207E-85D9-4F39-8A86-0C1435CD4260}"/>
              </a:ext>
            </a:extLst>
          </p:cNvPr>
          <p:cNvCxnSpPr/>
          <p:nvPr/>
        </p:nvCxnSpPr>
        <p:spPr>
          <a:xfrm>
            <a:off x="7820414" y="4243550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44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64" grpId="0" animBg="1"/>
      <p:bldP spid="165" grpId="0" animBg="1"/>
      <p:bldP spid="166" grpId="0" animBg="1"/>
      <p:bldP spid="161" grpId="0" animBg="1"/>
      <p:bldP spid="162" grpId="0" animBg="1"/>
      <p:bldP spid="163" grpId="0" animBg="1"/>
      <p:bldP spid="158" grpId="0" animBg="1"/>
      <p:bldP spid="159" grpId="0" animBg="1"/>
      <p:bldP spid="160" grpId="0" animBg="1"/>
      <p:bldP spid="155" grpId="0" animBg="1"/>
      <p:bldP spid="156" grpId="0" animBg="1"/>
      <p:bldP spid="157" grpId="0" animBg="1"/>
      <p:bldP spid="151" grpId="0" animBg="1"/>
      <p:bldP spid="152" grpId="0" animBg="1"/>
      <p:bldP spid="153" grpId="0" animBg="1"/>
      <p:bldP spid="1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632345BC-14B0-4691-A952-21CEFF574935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29231">
            <a:off x="1938868" y="2908301"/>
            <a:ext cx="853017" cy="17081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直角三角形 32">
            <a:extLst>
              <a:ext uri="{FF2B5EF4-FFF2-40B4-BE49-F238E27FC236}">
                <a16:creationId xmlns:a16="http://schemas.microsoft.com/office/drawing/2014/main" id="{48B2D1B0-ECD3-4BE6-B14C-D12C3B4040C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0752">
            <a:off x="3651251" y="2053168"/>
            <a:ext cx="853016" cy="170603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E5E13835-6FB4-4635-8E04-E4ED5C76FE67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 rot="16200000">
            <a:off x="2387601" y="1631950"/>
            <a:ext cx="853016" cy="170815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直角三角形 31">
            <a:extLst>
              <a:ext uri="{FF2B5EF4-FFF2-40B4-BE49-F238E27FC236}">
                <a16:creationId xmlns:a16="http://schemas.microsoft.com/office/drawing/2014/main" id="{8DAA5DB1-C9D0-46AB-A615-D9BD69733589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5400000">
            <a:off x="3220510" y="3313642"/>
            <a:ext cx="855133" cy="1720849"/>
          </a:xfrm>
          <a:custGeom>
            <a:avLst/>
            <a:gdLst>
              <a:gd name="connsiteX0" fmla="*/ 0 w 673275"/>
              <a:gd name="connsiteY0" fmla="*/ 1346550 h 1346550"/>
              <a:gd name="connsiteX1" fmla="*/ 0 w 673275"/>
              <a:gd name="connsiteY1" fmla="*/ 0 h 1346550"/>
              <a:gd name="connsiteX2" fmla="*/ 673275 w 673275"/>
              <a:gd name="connsiteY2" fmla="*/ 1346550 h 1346550"/>
              <a:gd name="connsiteX3" fmla="*/ 0 w 673275"/>
              <a:gd name="connsiteY3" fmla="*/ 1346550 h 1346550"/>
              <a:gd name="connsiteX0" fmla="*/ 0 w 673278"/>
              <a:gd name="connsiteY0" fmla="*/ 1346550 h 1356075"/>
              <a:gd name="connsiteX1" fmla="*/ 0 w 673278"/>
              <a:gd name="connsiteY1" fmla="*/ 0 h 1356075"/>
              <a:gd name="connsiteX2" fmla="*/ 673278 w 673278"/>
              <a:gd name="connsiteY2" fmla="*/ 1356075 h 1356075"/>
              <a:gd name="connsiteX3" fmla="*/ 0 w 673278"/>
              <a:gd name="connsiteY3" fmla="*/ 1346550 h 135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278" h="1356075">
                <a:moveTo>
                  <a:pt x="0" y="1346550"/>
                </a:moveTo>
                <a:lnTo>
                  <a:pt x="0" y="0"/>
                </a:lnTo>
                <a:lnTo>
                  <a:pt x="673278" y="1356075"/>
                </a:lnTo>
                <a:lnTo>
                  <a:pt x="0" y="13465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3C72706C-5BB6-4EC3-B312-27DA57A6B5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50068" y="2404533"/>
            <a:ext cx="117263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9600" dirty="0">
                <a:cs typeface="+mn-ea"/>
                <a:sym typeface="+mn-lt"/>
              </a:rPr>
              <a:t>3</a:t>
            </a:r>
            <a:endParaRPr lang="zh-CN" altLang="en-US" sz="9600" dirty="0">
              <a:cs typeface="+mn-ea"/>
              <a:sym typeface="+mn-lt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BF5AC46C-69F9-4263-83EF-DFF66088EF5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38651" y="1866901"/>
            <a:ext cx="4569883" cy="105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PART  THREE</a:t>
            </a:r>
            <a:endParaRPr lang="zh-CN" altLang="en-US" sz="4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B9479814-0644-46ED-B3CB-FFCDD3940E7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438651" y="3054351"/>
            <a:ext cx="4569883" cy="117051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accent1"/>
                </a:solidFill>
                <a:cs typeface="+mn-ea"/>
                <a:sym typeface="+mn-lt"/>
              </a:rPr>
              <a:t>点此添加标题</a:t>
            </a:r>
          </a:p>
        </p:txBody>
      </p:sp>
      <p:sp>
        <p:nvSpPr>
          <p:cNvPr id="39" name="直角三角形 38">
            <a:extLst>
              <a:ext uri="{FF2B5EF4-FFF2-40B4-BE49-F238E27FC236}">
                <a16:creationId xmlns:a16="http://schemas.microsoft.com/office/drawing/2014/main" id="{DD3A9287-47CC-4448-BB56-97F0304840BA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4161583">
            <a:off x="8789459" y="3819525"/>
            <a:ext cx="440267" cy="88265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直角三角形 39">
            <a:extLst>
              <a:ext uri="{FF2B5EF4-FFF2-40B4-BE49-F238E27FC236}">
                <a16:creationId xmlns:a16="http://schemas.microsoft.com/office/drawing/2014/main" id="{3A776ED6-1F7E-4DE9-852D-F1297E4C013B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29231" flipH="1">
            <a:off x="9685867" y="4491567"/>
            <a:ext cx="201084" cy="4000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id="{5AC49772-1A04-4C36-BF1C-3272A456FA55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7455990" flipH="1">
            <a:off x="9932459" y="3891493"/>
            <a:ext cx="249767" cy="50164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直角三角形 41">
            <a:extLst>
              <a:ext uri="{FF2B5EF4-FFF2-40B4-BE49-F238E27FC236}">
                <a16:creationId xmlns:a16="http://schemas.microsoft.com/office/drawing/2014/main" id="{AA8C1CBC-F66A-41F9-900B-D71C22FC4CC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>
          <a:xfrm rot="5456103" flipH="1">
            <a:off x="10258426" y="4729693"/>
            <a:ext cx="154516" cy="30903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TextBox 3">
            <a:extLst>
              <a:ext uri="{FF2B5EF4-FFF2-40B4-BE49-F238E27FC236}">
                <a16:creationId xmlns:a16="http://schemas.microsoft.com/office/drawing/2014/main" id="{77DC7DC6-E8EC-4BBC-A81A-EF9DB65F3530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029200" y="4241801"/>
            <a:ext cx="3490384" cy="81915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2470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>
            <a:extLst>
              <a:ext uri="{FF2B5EF4-FFF2-40B4-BE49-F238E27FC236}">
                <a16:creationId xmlns:a16="http://schemas.microsoft.com/office/drawing/2014/main" id="{2E2ABCFB-ADAE-4173-83F6-A99520EA9FF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F2794F23-B792-4CB7-8304-439E7F9E1A7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20" name="Group 20">
            <a:extLst>
              <a:ext uri="{FF2B5EF4-FFF2-40B4-BE49-F238E27FC236}">
                <a16:creationId xmlns:a16="http://schemas.microsoft.com/office/drawing/2014/main" id="{F5FC9ABE-5898-46D4-9B57-7B7F8E509004}"/>
              </a:ext>
            </a:extLst>
          </p:cNvPr>
          <p:cNvGrpSpPr/>
          <p:nvPr/>
        </p:nvGrpSpPr>
        <p:grpSpPr>
          <a:xfrm>
            <a:off x="4616036" y="1502903"/>
            <a:ext cx="2959928" cy="3852194"/>
            <a:chOff x="3281363" y="1350963"/>
            <a:chExt cx="2738437" cy="3563937"/>
          </a:xfrm>
        </p:grpSpPr>
        <p:sp>
          <p:nvSpPr>
            <p:cNvPr id="126" name="Rectangle 26">
              <a:extLst>
                <a:ext uri="{FF2B5EF4-FFF2-40B4-BE49-F238E27FC236}">
                  <a16:creationId xmlns:a16="http://schemas.microsoft.com/office/drawing/2014/main" id="{2180DA49-EC56-44AF-BAF7-E2B90036BB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81363" y="1352550"/>
              <a:ext cx="2738437" cy="356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27">
              <a:extLst>
                <a:ext uri="{FF2B5EF4-FFF2-40B4-BE49-F238E27FC236}">
                  <a16:creationId xmlns:a16="http://schemas.microsoft.com/office/drawing/2014/main" id="{8BE761B4-ED5C-474F-8FD2-5571B2CCC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3225800"/>
              <a:ext cx="1268412" cy="1689100"/>
            </a:xfrm>
            <a:custGeom>
              <a:avLst/>
              <a:gdLst>
                <a:gd name="T0" fmla="*/ 0 w 799"/>
                <a:gd name="T1" fmla="*/ 894 h 1064"/>
                <a:gd name="T2" fmla="*/ 318 w 799"/>
                <a:gd name="T3" fmla="*/ 0 h 1064"/>
                <a:gd name="T4" fmla="*/ 799 w 799"/>
                <a:gd name="T5" fmla="*/ 172 h 1064"/>
                <a:gd name="T6" fmla="*/ 481 w 799"/>
                <a:gd name="T7" fmla="*/ 1064 h 1064"/>
                <a:gd name="T8" fmla="*/ 296 w 799"/>
                <a:gd name="T9" fmla="*/ 823 h 1064"/>
                <a:gd name="T10" fmla="*/ 0 w 799"/>
                <a:gd name="T11" fmla="*/ 89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9" h="1064">
                  <a:moveTo>
                    <a:pt x="0" y="894"/>
                  </a:moveTo>
                  <a:lnTo>
                    <a:pt x="318" y="0"/>
                  </a:lnTo>
                  <a:lnTo>
                    <a:pt x="799" y="172"/>
                  </a:lnTo>
                  <a:lnTo>
                    <a:pt x="481" y="1064"/>
                  </a:lnTo>
                  <a:lnTo>
                    <a:pt x="296" y="823"/>
                  </a:lnTo>
                  <a:lnTo>
                    <a:pt x="0" y="89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28">
              <a:extLst>
                <a:ext uri="{FF2B5EF4-FFF2-40B4-BE49-F238E27FC236}">
                  <a16:creationId xmlns:a16="http://schemas.microsoft.com/office/drawing/2014/main" id="{27A8CB93-855E-4CC5-AD88-B15312D40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3225800"/>
              <a:ext cx="1266825" cy="1689100"/>
            </a:xfrm>
            <a:custGeom>
              <a:avLst/>
              <a:gdLst>
                <a:gd name="T0" fmla="*/ 798 w 798"/>
                <a:gd name="T1" fmla="*/ 894 h 1064"/>
                <a:gd name="T2" fmla="*/ 481 w 798"/>
                <a:gd name="T3" fmla="*/ 0 h 1064"/>
                <a:gd name="T4" fmla="*/ 0 w 798"/>
                <a:gd name="T5" fmla="*/ 172 h 1064"/>
                <a:gd name="T6" fmla="*/ 317 w 798"/>
                <a:gd name="T7" fmla="*/ 1064 h 1064"/>
                <a:gd name="T8" fmla="*/ 502 w 798"/>
                <a:gd name="T9" fmla="*/ 823 h 1064"/>
                <a:gd name="T10" fmla="*/ 798 w 798"/>
                <a:gd name="T11" fmla="*/ 89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8" h="1064">
                  <a:moveTo>
                    <a:pt x="798" y="894"/>
                  </a:moveTo>
                  <a:lnTo>
                    <a:pt x="481" y="0"/>
                  </a:lnTo>
                  <a:lnTo>
                    <a:pt x="0" y="172"/>
                  </a:lnTo>
                  <a:lnTo>
                    <a:pt x="317" y="1064"/>
                  </a:lnTo>
                  <a:lnTo>
                    <a:pt x="502" y="823"/>
                  </a:lnTo>
                  <a:lnTo>
                    <a:pt x="798" y="89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29">
              <a:extLst>
                <a:ext uri="{FF2B5EF4-FFF2-40B4-BE49-F238E27FC236}">
                  <a16:creationId xmlns:a16="http://schemas.microsoft.com/office/drawing/2014/main" id="{650C708B-447E-40AD-A232-EC4477B24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1350963"/>
              <a:ext cx="2736850" cy="2730500"/>
            </a:xfrm>
            <a:custGeom>
              <a:avLst/>
              <a:gdLst>
                <a:gd name="T0" fmla="*/ 172 w 1742"/>
                <a:gd name="T1" fmla="*/ 864 h 1738"/>
                <a:gd name="T2" fmla="*/ 868 w 1742"/>
                <a:gd name="T3" fmla="*/ 168 h 1738"/>
                <a:gd name="T4" fmla="*/ 869 w 1742"/>
                <a:gd name="T5" fmla="*/ 168 h 1738"/>
                <a:gd name="T6" fmla="*/ 1565 w 1742"/>
                <a:gd name="T7" fmla="*/ 864 h 1738"/>
                <a:gd name="T8" fmla="*/ 869 w 1742"/>
                <a:gd name="T9" fmla="*/ 1561 h 1738"/>
                <a:gd name="T10" fmla="*/ 868 w 1742"/>
                <a:gd name="T11" fmla="*/ 1561 h 1738"/>
                <a:gd name="T12" fmla="*/ 172 w 1742"/>
                <a:gd name="T13" fmla="*/ 864 h 1738"/>
                <a:gd name="T14" fmla="*/ 868 w 1742"/>
                <a:gd name="T15" fmla="*/ 122 h 1738"/>
                <a:gd name="T16" fmla="*/ 867 w 1742"/>
                <a:gd name="T17" fmla="*/ 123 h 1738"/>
                <a:gd name="T18" fmla="*/ 721 w 1742"/>
                <a:gd name="T19" fmla="*/ 2 h 1738"/>
                <a:gd name="T20" fmla="*/ 626 w 1742"/>
                <a:gd name="T21" fmla="*/ 165 h 1738"/>
                <a:gd name="T22" fmla="*/ 450 w 1742"/>
                <a:gd name="T23" fmla="*/ 97 h 1738"/>
                <a:gd name="T24" fmla="*/ 413 w 1742"/>
                <a:gd name="T25" fmla="*/ 283 h 1738"/>
                <a:gd name="T26" fmla="*/ 223 w 1742"/>
                <a:gd name="T27" fmla="*/ 276 h 1738"/>
                <a:gd name="T28" fmla="*/ 249 w 1742"/>
                <a:gd name="T29" fmla="*/ 463 h 1738"/>
                <a:gd name="T30" fmla="*/ 69 w 1742"/>
                <a:gd name="T31" fmla="*/ 519 h 1738"/>
                <a:gd name="T32" fmla="*/ 152 w 1742"/>
                <a:gd name="T33" fmla="*/ 687 h 1738"/>
                <a:gd name="T34" fmla="*/ 0 w 1742"/>
                <a:gd name="T35" fmla="*/ 797 h 1738"/>
                <a:gd name="T36" fmla="*/ 134 w 1742"/>
                <a:gd name="T37" fmla="*/ 930 h 1738"/>
                <a:gd name="T38" fmla="*/ 26 w 1742"/>
                <a:gd name="T39" fmla="*/ 1085 h 1738"/>
                <a:gd name="T40" fmla="*/ 196 w 1742"/>
                <a:gd name="T41" fmla="*/ 1165 h 1738"/>
                <a:gd name="T42" fmla="*/ 143 w 1742"/>
                <a:gd name="T43" fmla="*/ 1348 h 1738"/>
                <a:gd name="T44" fmla="*/ 331 w 1742"/>
                <a:gd name="T45" fmla="*/ 1369 h 1738"/>
                <a:gd name="T46" fmla="*/ 339 w 1742"/>
                <a:gd name="T47" fmla="*/ 1557 h 1738"/>
                <a:gd name="T48" fmla="*/ 524 w 1742"/>
                <a:gd name="T49" fmla="*/ 1517 h 1738"/>
                <a:gd name="T50" fmla="*/ 594 w 1742"/>
                <a:gd name="T51" fmla="*/ 1693 h 1738"/>
                <a:gd name="T52" fmla="*/ 755 w 1742"/>
                <a:gd name="T53" fmla="*/ 1594 h 1738"/>
                <a:gd name="T54" fmla="*/ 868 w 1742"/>
                <a:gd name="T55" fmla="*/ 1726 h 1738"/>
                <a:gd name="T56" fmla="*/ 878 w 1742"/>
                <a:gd name="T57" fmla="*/ 1738 h 1738"/>
                <a:gd name="T58" fmla="*/ 999 w 1742"/>
                <a:gd name="T59" fmla="*/ 1593 h 1738"/>
                <a:gd name="T60" fmla="*/ 1162 w 1742"/>
                <a:gd name="T61" fmla="*/ 1688 h 1738"/>
                <a:gd name="T62" fmla="*/ 1228 w 1742"/>
                <a:gd name="T63" fmla="*/ 1512 h 1738"/>
                <a:gd name="T64" fmla="*/ 1413 w 1742"/>
                <a:gd name="T65" fmla="*/ 1550 h 1738"/>
                <a:gd name="T66" fmla="*/ 1420 w 1742"/>
                <a:gd name="T67" fmla="*/ 1361 h 1738"/>
                <a:gd name="T68" fmla="*/ 1607 w 1742"/>
                <a:gd name="T69" fmla="*/ 1337 h 1738"/>
                <a:gd name="T70" fmla="*/ 1551 w 1742"/>
                <a:gd name="T71" fmla="*/ 1156 h 1738"/>
                <a:gd name="T72" fmla="*/ 1720 w 1742"/>
                <a:gd name="T73" fmla="*/ 1073 h 1738"/>
                <a:gd name="T74" fmla="*/ 1610 w 1742"/>
                <a:gd name="T75" fmla="*/ 919 h 1738"/>
                <a:gd name="T76" fmla="*/ 1742 w 1742"/>
                <a:gd name="T77" fmla="*/ 786 h 1738"/>
                <a:gd name="T78" fmla="*/ 1588 w 1742"/>
                <a:gd name="T79" fmla="*/ 677 h 1738"/>
                <a:gd name="T80" fmla="*/ 1669 w 1742"/>
                <a:gd name="T81" fmla="*/ 507 h 1738"/>
                <a:gd name="T82" fmla="*/ 1488 w 1742"/>
                <a:gd name="T83" fmla="*/ 455 h 1738"/>
                <a:gd name="T84" fmla="*/ 1511 w 1742"/>
                <a:gd name="T85" fmla="*/ 266 h 1738"/>
                <a:gd name="T86" fmla="*/ 1321 w 1742"/>
                <a:gd name="T87" fmla="*/ 276 h 1738"/>
                <a:gd name="T88" fmla="*/ 1282 w 1742"/>
                <a:gd name="T89" fmla="*/ 91 h 1738"/>
                <a:gd name="T90" fmla="*/ 1107 w 1742"/>
                <a:gd name="T91" fmla="*/ 162 h 1738"/>
                <a:gd name="T92" fmla="*/ 1009 w 1742"/>
                <a:gd name="T93" fmla="*/ 0 h 1738"/>
                <a:gd name="T94" fmla="*/ 868 w 1742"/>
                <a:gd name="T95" fmla="*/ 122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2" h="1738">
                  <a:moveTo>
                    <a:pt x="172" y="864"/>
                  </a:moveTo>
                  <a:cubicBezTo>
                    <a:pt x="172" y="481"/>
                    <a:pt x="484" y="169"/>
                    <a:pt x="868" y="168"/>
                  </a:cubicBezTo>
                  <a:cubicBezTo>
                    <a:pt x="869" y="168"/>
                    <a:pt x="869" y="168"/>
                    <a:pt x="869" y="168"/>
                  </a:cubicBezTo>
                  <a:cubicBezTo>
                    <a:pt x="1254" y="168"/>
                    <a:pt x="1565" y="480"/>
                    <a:pt x="1565" y="864"/>
                  </a:cubicBezTo>
                  <a:cubicBezTo>
                    <a:pt x="1565" y="1248"/>
                    <a:pt x="1254" y="1561"/>
                    <a:pt x="869" y="1561"/>
                  </a:cubicBezTo>
                  <a:cubicBezTo>
                    <a:pt x="868" y="1561"/>
                    <a:pt x="868" y="1561"/>
                    <a:pt x="868" y="1561"/>
                  </a:cubicBezTo>
                  <a:cubicBezTo>
                    <a:pt x="484" y="1560"/>
                    <a:pt x="172" y="1248"/>
                    <a:pt x="172" y="864"/>
                  </a:cubicBezTo>
                  <a:close/>
                  <a:moveTo>
                    <a:pt x="868" y="122"/>
                  </a:moveTo>
                  <a:cubicBezTo>
                    <a:pt x="867" y="123"/>
                    <a:pt x="867" y="123"/>
                    <a:pt x="867" y="123"/>
                  </a:cubicBezTo>
                  <a:cubicBezTo>
                    <a:pt x="721" y="2"/>
                    <a:pt x="721" y="2"/>
                    <a:pt x="721" y="2"/>
                  </a:cubicBezTo>
                  <a:cubicBezTo>
                    <a:pt x="626" y="165"/>
                    <a:pt x="626" y="165"/>
                    <a:pt x="626" y="165"/>
                  </a:cubicBezTo>
                  <a:cubicBezTo>
                    <a:pt x="450" y="97"/>
                    <a:pt x="450" y="97"/>
                    <a:pt x="450" y="97"/>
                  </a:cubicBezTo>
                  <a:cubicBezTo>
                    <a:pt x="413" y="283"/>
                    <a:pt x="413" y="283"/>
                    <a:pt x="413" y="283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49" y="463"/>
                    <a:pt x="249" y="463"/>
                    <a:pt x="249" y="463"/>
                  </a:cubicBezTo>
                  <a:cubicBezTo>
                    <a:pt x="69" y="519"/>
                    <a:pt x="69" y="519"/>
                    <a:pt x="69" y="519"/>
                  </a:cubicBezTo>
                  <a:cubicBezTo>
                    <a:pt x="152" y="687"/>
                    <a:pt x="152" y="687"/>
                    <a:pt x="152" y="687"/>
                  </a:cubicBezTo>
                  <a:cubicBezTo>
                    <a:pt x="0" y="797"/>
                    <a:pt x="0" y="797"/>
                    <a:pt x="0" y="797"/>
                  </a:cubicBezTo>
                  <a:cubicBezTo>
                    <a:pt x="134" y="930"/>
                    <a:pt x="134" y="930"/>
                    <a:pt x="134" y="930"/>
                  </a:cubicBezTo>
                  <a:cubicBezTo>
                    <a:pt x="26" y="1085"/>
                    <a:pt x="26" y="1085"/>
                    <a:pt x="26" y="1085"/>
                  </a:cubicBezTo>
                  <a:cubicBezTo>
                    <a:pt x="196" y="1165"/>
                    <a:pt x="196" y="1165"/>
                    <a:pt x="196" y="1165"/>
                  </a:cubicBezTo>
                  <a:cubicBezTo>
                    <a:pt x="143" y="1348"/>
                    <a:pt x="143" y="1348"/>
                    <a:pt x="143" y="1348"/>
                  </a:cubicBezTo>
                  <a:cubicBezTo>
                    <a:pt x="331" y="1369"/>
                    <a:pt x="331" y="1369"/>
                    <a:pt x="331" y="1369"/>
                  </a:cubicBezTo>
                  <a:cubicBezTo>
                    <a:pt x="339" y="1557"/>
                    <a:pt x="339" y="1557"/>
                    <a:pt x="339" y="1557"/>
                  </a:cubicBezTo>
                  <a:cubicBezTo>
                    <a:pt x="524" y="1517"/>
                    <a:pt x="524" y="1517"/>
                    <a:pt x="524" y="1517"/>
                  </a:cubicBezTo>
                  <a:cubicBezTo>
                    <a:pt x="594" y="1693"/>
                    <a:pt x="594" y="1693"/>
                    <a:pt x="594" y="1693"/>
                  </a:cubicBezTo>
                  <a:cubicBezTo>
                    <a:pt x="755" y="1594"/>
                    <a:pt x="755" y="1594"/>
                    <a:pt x="755" y="1594"/>
                  </a:cubicBezTo>
                  <a:cubicBezTo>
                    <a:pt x="868" y="1726"/>
                    <a:pt x="868" y="1726"/>
                    <a:pt x="868" y="1726"/>
                  </a:cubicBezTo>
                  <a:cubicBezTo>
                    <a:pt x="878" y="1738"/>
                    <a:pt x="878" y="1738"/>
                    <a:pt x="878" y="1738"/>
                  </a:cubicBezTo>
                  <a:cubicBezTo>
                    <a:pt x="999" y="1593"/>
                    <a:pt x="999" y="1593"/>
                    <a:pt x="999" y="1593"/>
                  </a:cubicBezTo>
                  <a:cubicBezTo>
                    <a:pt x="1162" y="1688"/>
                    <a:pt x="1162" y="1688"/>
                    <a:pt x="1162" y="1688"/>
                  </a:cubicBezTo>
                  <a:cubicBezTo>
                    <a:pt x="1228" y="1512"/>
                    <a:pt x="1228" y="1512"/>
                    <a:pt x="1228" y="1512"/>
                  </a:cubicBezTo>
                  <a:cubicBezTo>
                    <a:pt x="1413" y="1550"/>
                    <a:pt x="1413" y="1550"/>
                    <a:pt x="1413" y="1550"/>
                  </a:cubicBezTo>
                  <a:cubicBezTo>
                    <a:pt x="1420" y="1361"/>
                    <a:pt x="1420" y="1361"/>
                    <a:pt x="1420" y="1361"/>
                  </a:cubicBezTo>
                  <a:cubicBezTo>
                    <a:pt x="1607" y="1337"/>
                    <a:pt x="1607" y="1337"/>
                    <a:pt x="1607" y="1337"/>
                  </a:cubicBezTo>
                  <a:cubicBezTo>
                    <a:pt x="1551" y="1156"/>
                    <a:pt x="1551" y="1156"/>
                    <a:pt x="1551" y="1156"/>
                  </a:cubicBezTo>
                  <a:cubicBezTo>
                    <a:pt x="1720" y="1073"/>
                    <a:pt x="1720" y="1073"/>
                    <a:pt x="1720" y="1073"/>
                  </a:cubicBezTo>
                  <a:cubicBezTo>
                    <a:pt x="1610" y="919"/>
                    <a:pt x="1610" y="919"/>
                    <a:pt x="1610" y="919"/>
                  </a:cubicBezTo>
                  <a:cubicBezTo>
                    <a:pt x="1742" y="786"/>
                    <a:pt x="1742" y="786"/>
                    <a:pt x="1742" y="786"/>
                  </a:cubicBezTo>
                  <a:cubicBezTo>
                    <a:pt x="1588" y="677"/>
                    <a:pt x="1588" y="677"/>
                    <a:pt x="1588" y="677"/>
                  </a:cubicBezTo>
                  <a:cubicBezTo>
                    <a:pt x="1669" y="507"/>
                    <a:pt x="1669" y="507"/>
                    <a:pt x="1669" y="507"/>
                  </a:cubicBezTo>
                  <a:cubicBezTo>
                    <a:pt x="1488" y="455"/>
                    <a:pt x="1488" y="455"/>
                    <a:pt x="1488" y="455"/>
                  </a:cubicBezTo>
                  <a:cubicBezTo>
                    <a:pt x="1511" y="266"/>
                    <a:pt x="1511" y="266"/>
                    <a:pt x="1511" y="266"/>
                  </a:cubicBezTo>
                  <a:cubicBezTo>
                    <a:pt x="1321" y="276"/>
                    <a:pt x="1321" y="276"/>
                    <a:pt x="1321" y="276"/>
                  </a:cubicBezTo>
                  <a:cubicBezTo>
                    <a:pt x="1282" y="91"/>
                    <a:pt x="1282" y="91"/>
                    <a:pt x="1282" y="91"/>
                  </a:cubicBezTo>
                  <a:cubicBezTo>
                    <a:pt x="1107" y="162"/>
                    <a:pt x="1107" y="162"/>
                    <a:pt x="1107" y="162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868" y="122"/>
                    <a:pt x="868" y="122"/>
                    <a:pt x="868" y="12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31">
              <a:extLst>
                <a:ext uri="{FF2B5EF4-FFF2-40B4-BE49-F238E27FC236}">
                  <a16:creationId xmlns:a16="http://schemas.microsoft.com/office/drawing/2014/main" id="{BCC2663E-0ACA-4F57-8EF1-2334F42DD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5" y="1706563"/>
              <a:ext cx="2001837" cy="2001838"/>
            </a:xfrm>
            <a:custGeom>
              <a:avLst/>
              <a:gdLst>
                <a:gd name="T0" fmla="*/ 28 w 1275"/>
                <a:gd name="T1" fmla="*/ 638 h 1275"/>
                <a:gd name="T2" fmla="*/ 636 w 1275"/>
                <a:gd name="T3" fmla="*/ 30 h 1275"/>
                <a:gd name="T4" fmla="*/ 637 w 1275"/>
                <a:gd name="T5" fmla="*/ 30 h 1275"/>
                <a:gd name="T6" fmla="*/ 1245 w 1275"/>
                <a:gd name="T7" fmla="*/ 638 h 1275"/>
                <a:gd name="T8" fmla="*/ 637 w 1275"/>
                <a:gd name="T9" fmla="*/ 1247 h 1275"/>
                <a:gd name="T10" fmla="*/ 636 w 1275"/>
                <a:gd name="T11" fmla="*/ 1247 h 1275"/>
                <a:gd name="T12" fmla="*/ 28 w 1275"/>
                <a:gd name="T13" fmla="*/ 638 h 1275"/>
                <a:gd name="T14" fmla="*/ 636 w 1275"/>
                <a:gd name="T15" fmla="*/ 0 h 1275"/>
                <a:gd name="T16" fmla="*/ 0 w 1275"/>
                <a:gd name="T17" fmla="*/ 638 h 1275"/>
                <a:gd name="T18" fmla="*/ 636 w 1275"/>
                <a:gd name="T19" fmla="*/ 1275 h 1275"/>
                <a:gd name="T20" fmla="*/ 637 w 1275"/>
                <a:gd name="T21" fmla="*/ 1275 h 1275"/>
                <a:gd name="T22" fmla="*/ 1275 w 1275"/>
                <a:gd name="T23" fmla="*/ 638 h 1275"/>
                <a:gd name="T24" fmla="*/ 637 w 1275"/>
                <a:gd name="T25" fmla="*/ 0 h 1275"/>
                <a:gd name="T26" fmla="*/ 636 w 1275"/>
                <a:gd name="T27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5" h="1275">
                  <a:moveTo>
                    <a:pt x="28" y="638"/>
                  </a:moveTo>
                  <a:cubicBezTo>
                    <a:pt x="28" y="304"/>
                    <a:pt x="301" y="31"/>
                    <a:pt x="636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973" y="30"/>
                    <a:pt x="1245" y="302"/>
                    <a:pt x="1245" y="638"/>
                  </a:cubicBezTo>
                  <a:cubicBezTo>
                    <a:pt x="1245" y="974"/>
                    <a:pt x="973" y="1247"/>
                    <a:pt x="637" y="1247"/>
                  </a:cubicBezTo>
                  <a:cubicBezTo>
                    <a:pt x="636" y="1247"/>
                    <a:pt x="636" y="1247"/>
                    <a:pt x="636" y="1247"/>
                  </a:cubicBezTo>
                  <a:cubicBezTo>
                    <a:pt x="301" y="1245"/>
                    <a:pt x="28" y="973"/>
                    <a:pt x="28" y="638"/>
                  </a:cubicBezTo>
                  <a:close/>
                  <a:moveTo>
                    <a:pt x="636" y="0"/>
                  </a:moveTo>
                  <a:cubicBezTo>
                    <a:pt x="284" y="1"/>
                    <a:pt x="0" y="287"/>
                    <a:pt x="0" y="638"/>
                  </a:cubicBezTo>
                  <a:cubicBezTo>
                    <a:pt x="0" y="990"/>
                    <a:pt x="284" y="1275"/>
                    <a:pt x="636" y="1275"/>
                  </a:cubicBezTo>
                  <a:cubicBezTo>
                    <a:pt x="637" y="1275"/>
                    <a:pt x="637" y="1275"/>
                    <a:pt x="637" y="1275"/>
                  </a:cubicBezTo>
                  <a:cubicBezTo>
                    <a:pt x="988" y="1275"/>
                    <a:pt x="1275" y="990"/>
                    <a:pt x="1275" y="638"/>
                  </a:cubicBezTo>
                  <a:cubicBezTo>
                    <a:pt x="1275" y="287"/>
                    <a:pt x="988" y="0"/>
                    <a:pt x="637" y="0"/>
                  </a:cubicBezTo>
                  <a:cubicBezTo>
                    <a:pt x="636" y="0"/>
                    <a:pt x="636" y="0"/>
                    <a:pt x="63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32">
              <a:extLst>
                <a:ext uri="{FF2B5EF4-FFF2-40B4-BE49-F238E27FC236}">
                  <a16:creationId xmlns:a16="http://schemas.microsoft.com/office/drawing/2014/main" id="{40B1EFDF-A99D-42D0-87AA-C4FAAA37C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938" y="1752600"/>
              <a:ext cx="955675" cy="1911350"/>
            </a:xfrm>
            <a:custGeom>
              <a:avLst/>
              <a:gdLst>
                <a:gd name="T0" fmla="*/ 0 w 608"/>
                <a:gd name="T1" fmla="*/ 608 h 1217"/>
                <a:gd name="T2" fmla="*/ 608 w 608"/>
                <a:gd name="T3" fmla="*/ 1217 h 1217"/>
                <a:gd name="T4" fmla="*/ 608 w 608"/>
                <a:gd name="T5" fmla="*/ 1202 h 1217"/>
                <a:gd name="T6" fmla="*/ 16 w 608"/>
                <a:gd name="T7" fmla="*/ 608 h 1217"/>
                <a:gd name="T8" fmla="*/ 608 w 608"/>
                <a:gd name="T9" fmla="*/ 14 h 1217"/>
                <a:gd name="T10" fmla="*/ 608 w 608"/>
                <a:gd name="T11" fmla="*/ 0 h 1217"/>
                <a:gd name="T12" fmla="*/ 0 w 608"/>
                <a:gd name="T13" fmla="*/ 608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1217">
                  <a:moveTo>
                    <a:pt x="0" y="608"/>
                  </a:moveTo>
                  <a:cubicBezTo>
                    <a:pt x="0" y="943"/>
                    <a:pt x="273" y="1215"/>
                    <a:pt x="608" y="1217"/>
                  </a:cubicBezTo>
                  <a:cubicBezTo>
                    <a:pt x="608" y="1202"/>
                    <a:pt x="608" y="1202"/>
                    <a:pt x="608" y="1202"/>
                  </a:cubicBezTo>
                  <a:cubicBezTo>
                    <a:pt x="281" y="1201"/>
                    <a:pt x="16" y="936"/>
                    <a:pt x="16" y="608"/>
                  </a:cubicBezTo>
                  <a:cubicBezTo>
                    <a:pt x="16" y="281"/>
                    <a:pt x="281" y="15"/>
                    <a:pt x="608" y="14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273" y="1"/>
                    <a:pt x="0" y="274"/>
                    <a:pt x="0" y="6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33">
              <a:extLst>
                <a:ext uri="{FF2B5EF4-FFF2-40B4-BE49-F238E27FC236}">
                  <a16:creationId xmlns:a16="http://schemas.microsoft.com/office/drawing/2014/main" id="{D2B53C45-C605-45A2-8A00-A63F3A6A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52600"/>
              <a:ext cx="1887537" cy="1911350"/>
            </a:xfrm>
            <a:custGeom>
              <a:avLst/>
              <a:gdLst>
                <a:gd name="T0" fmla="*/ 14 w 1201"/>
                <a:gd name="T1" fmla="*/ 608 h 1217"/>
                <a:gd name="T2" fmla="*/ 592 w 1201"/>
                <a:gd name="T3" fmla="*/ 29 h 1217"/>
                <a:gd name="T4" fmla="*/ 593 w 1201"/>
                <a:gd name="T5" fmla="*/ 29 h 1217"/>
                <a:gd name="T6" fmla="*/ 1172 w 1201"/>
                <a:gd name="T7" fmla="*/ 608 h 1217"/>
                <a:gd name="T8" fmla="*/ 593 w 1201"/>
                <a:gd name="T9" fmla="*/ 1187 h 1217"/>
                <a:gd name="T10" fmla="*/ 592 w 1201"/>
                <a:gd name="T11" fmla="*/ 1187 h 1217"/>
                <a:gd name="T12" fmla="*/ 14 w 1201"/>
                <a:gd name="T13" fmla="*/ 608 h 1217"/>
                <a:gd name="T14" fmla="*/ 592 w 1201"/>
                <a:gd name="T15" fmla="*/ 14 h 1217"/>
                <a:gd name="T16" fmla="*/ 0 w 1201"/>
                <a:gd name="T17" fmla="*/ 608 h 1217"/>
                <a:gd name="T18" fmla="*/ 592 w 1201"/>
                <a:gd name="T19" fmla="*/ 1202 h 1217"/>
                <a:gd name="T20" fmla="*/ 592 w 1201"/>
                <a:gd name="T21" fmla="*/ 1217 h 1217"/>
                <a:gd name="T22" fmla="*/ 593 w 1201"/>
                <a:gd name="T23" fmla="*/ 1217 h 1217"/>
                <a:gd name="T24" fmla="*/ 1201 w 1201"/>
                <a:gd name="T25" fmla="*/ 608 h 1217"/>
                <a:gd name="T26" fmla="*/ 593 w 1201"/>
                <a:gd name="T27" fmla="*/ 0 h 1217"/>
                <a:gd name="T28" fmla="*/ 592 w 1201"/>
                <a:gd name="T29" fmla="*/ 0 h 1217"/>
                <a:gd name="T30" fmla="*/ 592 w 1201"/>
                <a:gd name="T31" fmla="*/ 14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1" h="1217">
                  <a:moveTo>
                    <a:pt x="14" y="608"/>
                  </a:moveTo>
                  <a:cubicBezTo>
                    <a:pt x="14" y="289"/>
                    <a:pt x="273" y="29"/>
                    <a:pt x="592" y="29"/>
                  </a:cubicBezTo>
                  <a:cubicBezTo>
                    <a:pt x="593" y="29"/>
                    <a:pt x="593" y="29"/>
                    <a:pt x="593" y="29"/>
                  </a:cubicBezTo>
                  <a:cubicBezTo>
                    <a:pt x="913" y="29"/>
                    <a:pt x="1172" y="288"/>
                    <a:pt x="1172" y="608"/>
                  </a:cubicBezTo>
                  <a:cubicBezTo>
                    <a:pt x="1172" y="929"/>
                    <a:pt x="913" y="1187"/>
                    <a:pt x="593" y="1187"/>
                  </a:cubicBezTo>
                  <a:cubicBezTo>
                    <a:pt x="592" y="1187"/>
                    <a:pt x="592" y="1187"/>
                    <a:pt x="592" y="1187"/>
                  </a:cubicBezTo>
                  <a:cubicBezTo>
                    <a:pt x="273" y="1187"/>
                    <a:pt x="14" y="927"/>
                    <a:pt x="14" y="608"/>
                  </a:cubicBezTo>
                  <a:close/>
                  <a:moveTo>
                    <a:pt x="592" y="14"/>
                  </a:moveTo>
                  <a:cubicBezTo>
                    <a:pt x="265" y="15"/>
                    <a:pt x="0" y="281"/>
                    <a:pt x="0" y="608"/>
                  </a:cubicBezTo>
                  <a:cubicBezTo>
                    <a:pt x="0" y="936"/>
                    <a:pt x="265" y="1201"/>
                    <a:pt x="592" y="1202"/>
                  </a:cubicBezTo>
                  <a:cubicBezTo>
                    <a:pt x="592" y="1217"/>
                    <a:pt x="592" y="1217"/>
                    <a:pt x="592" y="1217"/>
                  </a:cubicBezTo>
                  <a:cubicBezTo>
                    <a:pt x="593" y="1217"/>
                    <a:pt x="593" y="1217"/>
                    <a:pt x="593" y="1217"/>
                  </a:cubicBezTo>
                  <a:cubicBezTo>
                    <a:pt x="929" y="1217"/>
                    <a:pt x="1201" y="944"/>
                    <a:pt x="1201" y="608"/>
                  </a:cubicBezTo>
                  <a:cubicBezTo>
                    <a:pt x="1201" y="272"/>
                    <a:pt x="929" y="0"/>
                    <a:pt x="593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92" y="14"/>
                    <a:pt x="592" y="14"/>
                    <a:pt x="59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1" name="Freeform: Shape 21">
            <a:extLst>
              <a:ext uri="{FF2B5EF4-FFF2-40B4-BE49-F238E27FC236}">
                <a16:creationId xmlns:a16="http://schemas.microsoft.com/office/drawing/2014/main" id="{4D5B9E31-4D79-4352-B73F-D6CED62C5BF9}"/>
              </a:ext>
            </a:extLst>
          </p:cNvPr>
          <p:cNvSpPr>
            <a:spLocks/>
          </p:cNvSpPr>
          <p:nvPr/>
        </p:nvSpPr>
        <p:spPr bwMode="auto">
          <a:xfrm>
            <a:off x="6091710" y="2969996"/>
            <a:ext cx="984927" cy="983211"/>
          </a:xfrm>
          <a:custGeom>
            <a:avLst/>
            <a:gdLst>
              <a:gd name="T0" fmla="*/ 580 w 580"/>
              <a:gd name="T1" fmla="*/ 0 h 579"/>
              <a:gd name="T2" fmla="*/ 1 w 580"/>
              <a:gd name="T3" fmla="*/ 579 h 579"/>
              <a:gd name="T4" fmla="*/ 0 w 580"/>
              <a:gd name="T5" fmla="*/ 579 h 579"/>
              <a:gd name="T6" fmla="*/ 0 w 580"/>
              <a:gd name="T7" fmla="*/ 0 h 579"/>
              <a:gd name="T8" fmla="*/ 580 w 580"/>
              <a:gd name="T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580" y="0"/>
                </a:moveTo>
                <a:cubicBezTo>
                  <a:pt x="580" y="321"/>
                  <a:pt x="321" y="579"/>
                  <a:pt x="1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0"/>
                  <a:pt x="0" y="0"/>
                  <a:pt x="0" y="0"/>
                </a:cubicBezTo>
                <a:lnTo>
                  <a:pt x="580" y="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Freeform: Shape 22">
            <a:extLst>
              <a:ext uri="{FF2B5EF4-FFF2-40B4-BE49-F238E27FC236}">
                <a16:creationId xmlns:a16="http://schemas.microsoft.com/office/drawing/2014/main" id="{E21E7B25-54A5-495C-A145-5139B9988E0A}"/>
              </a:ext>
            </a:extLst>
          </p:cNvPr>
          <p:cNvSpPr>
            <a:spLocks/>
          </p:cNvSpPr>
          <p:nvPr/>
        </p:nvSpPr>
        <p:spPr bwMode="auto">
          <a:xfrm>
            <a:off x="5106783" y="1986786"/>
            <a:ext cx="984927" cy="983211"/>
          </a:xfrm>
          <a:custGeom>
            <a:avLst/>
            <a:gdLst>
              <a:gd name="T0" fmla="*/ 0 w 580"/>
              <a:gd name="T1" fmla="*/ 579 h 579"/>
              <a:gd name="T2" fmla="*/ 578 w 580"/>
              <a:gd name="T3" fmla="*/ 0 h 579"/>
              <a:gd name="T4" fmla="*/ 580 w 580"/>
              <a:gd name="T5" fmla="*/ 0 h 579"/>
              <a:gd name="T6" fmla="*/ 580 w 580"/>
              <a:gd name="T7" fmla="*/ 579 h 579"/>
              <a:gd name="T8" fmla="*/ 0 w 580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0" y="579"/>
                </a:moveTo>
                <a:cubicBezTo>
                  <a:pt x="0" y="259"/>
                  <a:pt x="258" y="0"/>
                  <a:pt x="578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579"/>
                  <a:pt x="580" y="579"/>
                  <a:pt x="580" y="579"/>
                </a:cubicBezTo>
                <a:lnTo>
                  <a:pt x="0" y="579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Freeform: Shape 23">
            <a:extLst>
              <a:ext uri="{FF2B5EF4-FFF2-40B4-BE49-F238E27FC236}">
                <a16:creationId xmlns:a16="http://schemas.microsoft.com/office/drawing/2014/main" id="{081DB5D7-DEE4-4D49-B9F4-407DA7F078EE}"/>
              </a:ext>
            </a:extLst>
          </p:cNvPr>
          <p:cNvSpPr>
            <a:spLocks/>
          </p:cNvSpPr>
          <p:nvPr/>
        </p:nvSpPr>
        <p:spPr bwMode="auto">
          <a:xfrm>
            <a:off x="5106783" y="2969996"/>
            <a:ext cx="984927" cy="983211"/>
          </a:xfrm>
          <a:custGeom>
            <a:avLst/>
            <a:gdLst>
              <a:gd name="T0" fmla="*/ 0 w 580"/>
              <a:gd name="T1" fmla="*/ 0 h 579"/>
              <a:gd name="T2" fmla="*/ 578 w 580"/>
              <a:gd name="T3" fmla="*/ 579 h 579"/>
              <a:gd name="T4" fmla="*/ 580 w 580"/>
              <a:gd name="T5" fmla="*/ 579 h 579"/>
              <a:gd name="T6" fmla="*/ 580 w 580"/>
              <a:gd name="T7" fmla="*/ 0 h 579"/>
              <a:gd name="T8" fmla="*/ 0 w 580"/>
              <a:gd name="T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0" y="0"/>
                </a:moveTo>
                <a:cubicBezTo>
                  <a:pt x="0" y="321"/>
                  <a:pt x="258" y="579"/>
                  <a:pt x="578" y="579"/>
                </a:cubicBezTo>
                <a:cubicBezTo>
                  <a:pt x="580" y="579"/>
                  <a:pt x="580" y="579"/>
                  <a:pt x="580" y="579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Freeform: Shape 24">
            <a:extLst>
              <a:ext uri="{FF2B5EF4-FFF2-40B4-BE49-F238E27FC236}">
                <a16:creationId xmlns:a16="http://schemas.microsoft.com/office/drawing/2014/main" id="{FC766084-C599-4AA4-9899-18DF6D574915}"/>
              </a:ext>
            </a:extLst>
          </p:cNvPr>
          <p:cNvSpPr>
            <a:spLocks/>
          </p:cNvSpPr>
          <p:nvPr/>
        </p:nvSpPr>
        <p:spPr bwMode="auto">
          <a:xfrm>
            <a:off x="6091710" y="1986786"/>
            <a:ext cx="984927" cy="983211"/>
          </a:xfrm>
          <a:custGeom>
            <a:avLst/>
            <a:gdLst>
              <a:gd name="T0" fmla="*/ 580 w 580"/>
              <a:gd name="T1" fmla="*/ 579 h 579"/>
              <a:gd name="T2" fmla="*/ 1 w 580"/>
              <a:gd name="T3" fmla="*/ 0 h 579"/>
              <a:gd name="T4" fmla="*/ 0 w 580"/>
              <a:gd name="T5" fmla="*/ 0 h 579"/>
              <a:gd name="T6" fmla="*/ 0 w 580"/>
              <a:gd name="T7" fmla="*/ 579 h 579"/>
              <a:gd name="T8" fmla="*/ 580 w 580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579">
                <a:moveTo>
                  <a:pt x="580" y="579"/>
                </a:moveTo>
                <a:cubicBezTo>
                  <a:pt x="580" y="259"/>
                  <a:pt x="32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79"/>
                  <a:pt x="0" y="579"/>
                  <a:pt x="0" y="579"/>
                </a:cubicBezTo>
                <a:lnTo>
                  <a:pt x="580" y="57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Oval 25">
            <a:extLst>
              <a:ext uri="{FF2B5EF4-FFF2-40B4-BE49-F238E27FC236}">
                <a16:creationId xmlns:a16="http://schemas.microsoft.com/office/drawing/2014/main" id="{B957127F-084E-49E6-9E88-96EBC1FC766D}"/>
              </a:ext>
            </a:extLst>
          </p:cNvPr>
          <p:cNvSpPr>
            <a:spLocks/>
          </p:cNvSpPr>
          <p:nvPr/>
        </p:nvSpPr>
        <p:spPr bwMode="auto">
          <a:xfrm>
            <a:off x="5612972" y="2494692"/>
            <a:ext cx="966052" cy="9677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Rectangle 38">
            <a:extLst>
              <a:ext uri="{FF2B5EF4-FFF2-40B4-BE49-F238E27FC236}">
                <a16:creationId xmlns:a16="http://schemas.microsoft.com/office/drawing/2014/main" id="{FA10F282-DB92-464F-B84E-01028BF563C6}"/>
              </a:ext>
            </a:extLst>
          </p:cNvPr>
          <p:cNvSpPr/>
          <p:nvPr/>
        </p:nvSpPr>
        <p:spPr>
          <a:xfrm>
            <a:off x="987778" y="2394216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9" name="Rectangle: Rounded Corners 39">
            <a:extLst>
              <a:ext uri="{FF2B5EF4-FFF2-40B4-BE49-F238E27FC236}">
                <a16:creationId xmlns:a16="http://schemas.microsoft.com/office/drawing/2014/main" id="{655AB5AD-4883-47A5-AC65-2875C83EA11A}"/>
              </a:ext>
            </a:extLst>
          </p:cNvPr>
          <p:cNvSpPr/>
          <p:nvPr/>
        </p:nvSpPr>
        <p:spPr>
          <a:xfrm>
            <a:off x="987778" y="2049196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6" name="Rectangle 41">
            <a:extLst>
              <a:ext uri="{FF2B5EF4-FFF2-40B4-BE49-F238E27FC236}">
                <a16:creationId xmlns:a16="http://schemas.microsoft.com/office/drawing/2014/main" id="{76ABFC41-0AF3-469C-8B53-994F0680CDF3}"/>
              </a:ext>
            </a:extLst>
          </p:cNvPr>
          <p:cNvSpPr/>
          <p:nvPr/>
        </p:nvSpPr>
        <p:spPr>
          <a:xfrm>
            <a:off x="987778" y="3598747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7" name="Rectangle: Rounded Corners 42">
            <a:extLst>
              <a:ext uri="{FF2B5EF4-FFF2-40B4-BE49-F238E27FC236}">
                <a16:creationId xmlns:a16="http://schemas.microsoft.com/office/drawing/2014/main" id="{E10E5889-609F-4A90-8DAD-0BDE2D6008F0}"/>
              </a:ext>
            </a:extLst>
          </p:cNvPr>
          <p:cNvSpPr/>
          <p:nvPr/>
        </p:nvSpPr>
        <p:spPr>
          <a:xfrm>
            <a:off x="987778" y="3253727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4" name="Rectangle 44">
            <a:extLst>
              <a:ext uri="{FF2B5EF4-FFF2-40B4-BE49-F238E27FC236}">
                <a16:creationId xmlns:a16="http://schemas.microsoft.com/office/drawing/2014/main" id="{54886DD5-C20A-42CA-96E4-F40D31C0D32A}"/>
              </a:ext>
            </a:extLst>
          </p:cNvPr>
          <p:cNvSpPr/>
          <p:nvPr/>
        </p:nvSpPr>
        <p:spPr>
          <a:xfrm>
            <a:off x="987778" y="4803278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5" name="Rectangle: Rounded Corners 45">
            <a:extLst>
              <a:ext uri="{FF2B5EF4-FFF2-40B4-BE49-F238E27FC236}">
                <a16:creationId xmlns:a16="http://schemas.microsoft.com/office/drawing/2014/main" id="{A738F115-00B0-4BB2-B527-07DB552BEB6E}"/>
              </a:ext>
            </a:extLst>
          </p:cNvPr>
          <p:cNvSpPr/>
          <p:nvPr/>
        </p:nvSpPr>
        <p:spPr>
          <a:xfrm>
            <a:off x="987778" y="4458258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2" name="Rectangle 47">
            <a:extLst>
              <a:ext uri="{FF2B5EF4-FFF2-40B4-BE49-F238E27FC236}">
                <a16:creationId xmlns:a16="http://schemas.microsoft.com/office/drawing/2014/main" id="{17FBC436-5383-4943-B2BF-0DCE2152DAF0}"/>
              </a:ext>
            </a:extLst>
          </p:cNvPr>
          <p:cNvSpPr/>
          <p:nvPr/>
        </p:nvSpPr>
        <p:spPr>
          <a:xfrm>
            <a:off x="7554510" y="2394216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3" name="Rectangle: Rounded Corners 48">
            <a:extLst>
              <a:ext uri="{FF2B5EF4-FFF2-40B4-BE49-F238E27FC236}">
                <a16:creationId xmlns:a16="http://schemas.microsoft.com/office/drawing/2014/main" id="{D3973AE6-1429-4DEA-AB36-F65481178653}"/>
              </a:ext>
            </a:extLst>
          </p:cNvPr>
          <p:cNvSpPr/>
          <p:nvPr/>
        </p:nvSpPr>
        <p:spPr>
          <a:xfrm>
            <a:off x="7554510" y="2049196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0" name="Rectangle 50">
            <a:extLst>
              <a:ext uri="{FF2B5EF4-FFF2-40B4-BE49-F238E27FC236}">
                <a16:creationId xmlns:a16="http://schemas.microsoft.com/office/drawing/2014/main" id="{4606507E-5688-480D-B887-219FCC60A487}"/>
              </a:ext>
            </a:extLst>
          </p:cNvPr>
          <p:cNvSpPr/>
          <p:nvPr/>
        </p:nvSpPr>
        <p:spPr>
          <a:xfrm>
            <a:off x="7554510" y="3598747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1" name="Rectangle: Rounded Corners 51">
            <a:extLst>
              <a:ext uri="{FF2B5EF4-FFF2-40B4-BE49-F238E27FC236}">
                <a16:creationId xmlns:a16="http://schemas.microsoft.com/office/drawing/2014/main" id="{7E82A534-6DB1-4FE1-8BAF-25307A80B0AC}"/>
              </a:ext>
            </a:extLst>
          </p:cNvPr>
          <p:cNvSpPr/>
          <p:nvPr/>
        </p:nvSpPr>
        <p:spPr>
          <a:xfrm>
            <a:off x="7554510" y="3253727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8" name="Rectangle 53">
            <a:extLst>
              <a:ext uri="{FF2B5EF4-FFF2-40B4-BE49-F238E27FC236}">
                <a16:creationId xmlns:a16="http://schemas.microsoft.com/office/drawing/2014/main" id="{B5AD3A08-4FDB-4D30-A619-1DAA7F2C54FB}"/>
              </a:ext>
            </a:extLst>
          </p:cNvPr>
          <p:cNvSpPr/>
          <p:nvPr/>
        </p:nvSpPr>
        <p:spPr>
          <a:xfrm>
            <a:off x="7554510" y="4803278"/>
            <a:ext cx="3681352" cy="60016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9" name="Rectangle: Rounded Corners 54">
            <a:extLst>
              <a:ext uri="{FF2B5EF4-FFF2-40B4-BE49-F238E27FC236}">
                <a16:creationId xmlns:a16="http://schemas.microsoft.com/office/drawing/2014/main" id="{D433D79C-374B-4986-9330-7FE8E22071C3}"/>
              </a:ext>
            </a:extLst>
          </p:cNvPr>
          <p:cNvSpPr/>
          <p:nvPr/>
        </p:nvSpPr>
        <p:spPr>
          <a:xfrm>
            <a:off x="7554510" y="4458258"/>
            <a:ext cx="3767559" cy="34972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850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82692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121" grpId="0" animBg="1"/>
      <p:bldP spid="122" grpId="0" animBg="1"/>
      <p:bldP spid="123" grpId="0" animBg="1"/>
      <p:bldP spid="124" grpId="0" animBg="1"/>
      <p:bldP spid="125" grpId="0" animBg="1"/>
      <p:bldP spid="118" grpId="0"/>
      <p:bldP spid="119" grpId="0" animBg="1"/>
      <p:bldP spid="116" grpId="0"/>
      <p:bldP spid="117" grpId="0" animBg="1"/>
      <p:bldP spid="114" grpId="0"/>
      <p:bldP spid="115" grpId="0" animBg="1"/>
      <p:bldP spid="112" grpId="0"/>
      <p:bldP spid="113" grpId="0" animBg="1"/>
      <p:bldP spid="110" grpId="0"/>
      <p:bldP spid="111" grpId="0" animBg="1"/>
      <p:bldP spid="108" grpId="0"/>
      <p:bldP spid="1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>
            <a:extLst>
              <a:ext uri="{FF2B5EF4-FFF2-40B4-BE49-F238E27FC236}">
                <a16:creationId xmlns:a16="http://schemas.microsoft.com/office/drawing/2014/main" id="{DBED8C72-6B27-41A5-8250-B2F2742D3344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B7FA2A81-011C-4094-B04C-3A87E3F4473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Rectangle 3">
            <a:extLst>
              <a:ext uri="{FF2B5EF4-FFF2-40B4-BE49-F238E27FC236}">
                <a16:creationId xmlns:a16="http://schemas.microsoft.com/office/drawing/2014/main" id="{59E4D1B1-AE23-4E84-A653-C4FDC8D2578D}"/>
              </a:ext>
            </a:extLst>
          </p:cNvPr>
          <p:cNvSpPr/>
          <p:nvPr/>
        </p:nvSpPr>
        <p:spPr>
          <a:xfrm>
            <a:off x="4367982" y="1520788"/>
            <a:ext cx="3456037" cy="2062525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7" name="Rectangle 4">
            <a:extLst>
              <a:ext uri="{FF2B5EF4-FFF2-40B4-BE49-F238E27FC236}">
                <a16:creationId xmlns:a16="http://schemas.microsoft.com/office/drawing/2014/main" id="{CF8F1A6D-E94D-4667-AD5C-BDCC06ACCA5A}"/>
              </a:ext>
            </a:extLst>
          </p:cNvPr>
          <p:cNvSpPr/>
          <p:nvPr/>
        </p:nvSpPr>
        <p:spPr>
          <a:xfrm>
            <a:off x="732769" y="1520788"/>
            <a:ext cx="3456037" cy="2062525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8" name="Rectangle 5">
            <a:extLst>
              <a:ext uri="{FF2B5EF4-FFF2-40B4-BE49-F238E27FC236}">
                <a16:creationId xmlns:a16="http://schemas.microsoft.com/office/drawing/2014/main" id="{45B1012C-5257-4E7A-86B8-326F2CAC5A72}"/>
              </a:ext>
            </a:extLst>
          </p:cNvPr>
          <p:cNvSpPr/>
          <p:nvPr/>
        </p:nvSpPr>
        <p:spPr>
          <a:xfrm>
            <a:off x="8003195" y="1520788"/>
            <a:ext cx="3456037" cy="2062525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9" name="Rectangle 6">
            <a:extLst>
              <a:ext uri="{FF2B5EF4-FFF2-40B4-BE49-F238E27FC236}">
                <a16:creationId xmlns:a16="http://schemas.microsoft.com/office/drawing/2014/main" id="{CC3ED22C-BBD0-4213-903D-AEE1CC614F97}"/>
              </a:ext>
            </a:extLst>
          </p:cNvPr>
          <p:cNvSpPr/>
          <p:nvPr/>
        </p:nvSpPr>
        <p:spPr>
          <a:xfrm>
            <a:off x="4367982" y="3755390"/>
            <a:ext cx="3456037" cy="2062525"/>
          </a:xfrm>
          <a:prstGeom prst="rect">
            <a:avLst/>
          </a:prstGeom>
          <a:solidFill>
            <a:schemeClr val="tx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21600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0" name="Rectangle 7">
            <a:extLst>
              <a:ext uri="{FF2B5EF4-FFF2-40B4-BE49-F238E27FC236}">
                <a16:creationId xmlns:a16="http://schemas.microsoft.com/office/drawing/2014/main" id="{CE7E69BD-8092-461E-AB8C-064802CAD486}"/>
              </a:ext>
            </a:extLst>
          </p:cNvPr>
          <p:cNvSpPr/>
          <p:nvPr/>
        </p:nvSpPr>
        <p:spPr>
          <a:xfrm>
            <a:off x="732769" y="3755390"/>
            <a:ext cx="3456037" cy="2062525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1" name="Rectangle 8">
            <a:extLst>
              <a:ext uri="{FF2B5EF4-FFF2-40B4-BE49-F238E27FC236}">
                <a16:creationId xmlns:a16="http://schemas.microsoft.com/office/drawing/2014/main" id="{5335A4CA-D24F-46FE-9F99-0E79CF2C322F}"/>
              </a:ext>
            </a:extLst>
          </p:cNvPr>
          <p:cNvSpPr/>
          <p:nvPr/>
        </p:nvSpPr>
        <p:spPr>
          <a:xfrm>
            <a:off x="8003195" y="3755390"/>
            <a:ext cx="3456037" cy="2062525"/>
          </a:xfrm>
          <a:prstGeom prst="rect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此部分内容作为文字排版占位显示 </a:t>
            </a:r>
            <a:b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52" name="Group 9">
            <a:extLst>
              <a:ext uri="{FF2B5EF4-FFF2-40B4-BE49-F238E27FC236}">
                <a16:creationId xmlns:a16="http://schemas.microsoft.com/office/drawing/2014/main" id="{2D69D15F-5583-47B7-B089-A4C786FD6194}"/>
              </a:ext>
            </a:extLst>
          </p:cNvPr>
          <p:cNvGrpSpPr>
            <a:grpSpLocks noChangeAspect="1"/>
          </p:cNvGrpSpPr>
          <p:nvPr/>
        </p:nvGrpSpPr>
        <p:grpSpPr>
          <a:xfrm>
            <a:off x="2081259" y="1700808"/>
            <a:ext cx="755307" cy="664960"/>
            <a:chOff x="6040049" y="4182118"/>
            <a:chExt cx="521619" cy="459224"/>
          </a:xfrm>
          <a:solidFill>
            <a:schemeClr val="accent1"/>
          </a:solidFill>
        </p:grpSpPr>
        <p:sp>
          <p:nvSpPr>
            <p:cNvPr id="83" name="Freeform: Shape 10">
              <a:extLst>
                <a:ext uri="{FF2B5EF4-FFF2-40B4-BE49-F238E27FC236}">
                  <a16:creationId xmlns:a16="http://schemas.microsoft.com/office/drawing/2014/main" id="{D55D9220-E0BE-4661-A93C-EFF50AEA3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11">
              <a:extLst>
                <a:ext uri="{FF2B5EF4-FFF2-40B4-BE49-F238E27FC236}">
                  <a16:creationId xmlns:a16="http://schemas.microsoft.com/office/drawing/2014/main" id="{57964E47-7C16-48F0-807A-F7660B349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12">
              <a:extLst>
                <a:ext uri="{FF2B5EF4-FFF2-40B4-BE49-F238E27FC236}">
                  <a16:creationId xmlns:a16="http://schemas.microsoft.com/office/drawing/2014/main" id="{68BFFC49-5EEF-41AD-AE00-F0A4A3631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13">
              <a:extLst>
                <a:ext uri="{FF2B5EF4-FFF2-40B4-BE49-F238E27FC236}">
                  <a16:creationId xmlns:a16="http://schemas.microsoft.com/office/drawing/2014/main" id="{9F8D6FC7-7699-47E8-9119-D04CC2455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14">
              <a:extLst>
                <a:ext uri="{FF2B5EF4-FFF2-40B4-BE49-F238E27FC236}">
                  <a16:creationId xmlns:a16="http://schemas.microsoft.com/office/drawing/2014/main" id="{00564077-1F3F-45B1-B3DB-9E1029D8C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" name="Group 15">
            <a:extLst>
              <a:ext uri="{FF2B5EF4-FFF2-40B4-BE49-F238E27FC236}">
                <a16:creationId xmlns:a16="http://schemas.microsoft.com/office/drawing/2014/main" id="{3BB856AC-7A6C-4F5D-9E35-4F9F291A65AD}"/>
              </a:ext>
            </a:extLst>
          </p:cNvPr>
          <p:cNvGrpSpPr>
            <a:grpSpLocks noChangeAspect="1"/>
          </p:cNvGrpSpPr>
          <p:nvPr/>
        </p:nvGrpSpPr>
        <p:grpSpPr>
          <a:xfrm>
            <a:off x="5788112" y="1700800"/>
            <a:ext cx="549469" cy="664959"/>
            <a:chOff x="427038" y="3595610"/>
            <a:chExt cx="391838" cy="474198"/>
          </a:xfrm>
          <a:solidFill>
            <a:schemeClr val="accent2"/>
          </a:solidFill>
        </p:grpSpPr>
        <p:sp>
          <p:nvSpPr>
            <p:cNvPr id="80" name="Freeform: Shape 16">
              <a:extLst>
                <a:ext uri="{FF2B5EF4-FFF2-40B4-BE49-F238E27FC236}">
                  <a16:creationId xmlns:a16="http://schemas.microsoft.com/office/drawing/2014/main" id="{733C497F-972F-4C64-9221-748FF1753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17">
              <a:extLst>
                <a:ext uri="{FF2B5EF4-FFF2-40B4-BE49-F238E27FC236}">
                  <a16:creationId xmlns:a16="http://schemas.microsoft.com/office/drawing/2014/main" id="{14B85165-550A-4D20-BB7A-EB5A66B48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18">
              <a:extLst>
                <a:ext uri="{FF2B5EF4-FFF2-40B4-BE49-F238E27FC236}">
                  <a16:creationId xmlns:a16="http://schemas.microsoft.com/office/drawing/2014/main" id="{29CFC682-3195-4141-A98B-7841A249F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4" name="Group 19">
            <a:extLst>
              <a:ext uri="{FF2B5EF4-FFF2-40B4-BE49-F238E27FC236}">
                <a16:creationId xmlns:a16="http://schemas.microsoft.com/office/drawing/2014/main" id="{F7C5E026-892F-4811-B521-A316F95C6397}"/>
              </a:ext>
            </a:extLst>
          </p:cNvPr>
          <p:cNvGrpSpPr>
            <a:grpSpLocks noChangeAspect="1"/>
          </p:cNvGrpSpPr>
          <p:nvPr/>
        </p:nvGrpSpPr>
        <p:grpSpPr>
          <a:xfrm>
            <a:off x="9318743" y="1700827"/>
            <a:ext cx="732728" cy="664962"/>
            <a:chOff x="5159039" y="3837700"/>
            <a:chExt cx="431771" cy="391838"/>
          </a:xfrm>
          <a:solidFill>
            <a:schemeClr val="accent3"/>
          </a:solidFill>
        </p:grpSpPr>
        <p:sp>
          <p:nvSpPr>
            <p:cNvPr id="75" name="Rectangle 20">
              <a:extLst>
                <a:ext uri="{FF2B5EF4-FFF2-40B4-BE49-F238E27FC236}">
                  <a16:creationId xmlns:a16="http://schemas.microsoft.com/office/drawing/2014/main" id="{6ABF4A66-F2B1-4E38-BC65-FCEF31637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21">
              <a:extLst>
                <a:ext uri="{FF2B5EF4-FFF2-40B4-BE49-F238E27FC236}">
                  <a16:creationId xmlns:a16="http://schemas.microsoft.com/office/drawing/2014/main" id="{4E418B71-E5C4-4A3C-ACA5-A16C9EBF6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22">
              <a:extLst>
                <a:ext uri="{FF2B5EF4-FFF2-40B4-BE49-F238E27FC236}">
                  <a16:creationId xmlns:a16="http://schemas.microsoft.com/office/drawing/2014/main" id="{C8A8C3EA-8FC5-4475-990E-F86FEC4A1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Rectangle 23">
              <a:extLst>
                <a:ext uri="{FF2B5EF4-FFF2-40B4-BE49-F238E27FC236}">
                  <a16:creationId xmlns:a16="http://schemas.microsoft.com/office/drawing/2014/main" id="{DE71D582-CDC6-4DCA-ACC3-36ED28A9C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Rectangle 24">
              <a:extLst>
                <a:ext uri="{FF2B5EF4-FFF2-40B4-BE49-F238E27FC236}">
                  <a16:creationId xmlns:a16="http://schemas.microsoft.com/office/drawing/2014/main" id="{4A9DEF56-46F0-41AE-B59D-F31A0E78F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5" name="Group 25">
            <a:extLst>
              <a:ext uri="{FF2B5EF4-FFF2-40B4-BE49-F238E27FC236}">
                <a16:creationId xmlns:a16="http://schemas.microsoft.com/office/drawing/2014/main" id="{DCE3221A-FB8E-48D5-A355-DAE7A3F1445E}"/>
              </a:ext>
            </a:extLst>
          </p:cNvPr>
          <p:cNvGrpSpPr>
            <a:grpSpLocks noChangeAspect="1"/>
          </p:cNvGrpSpPr>
          <p:nvPr/>
        </p:nvGrpSpPr>
        <p:grpSpPr>
          <a:xfrm>
            <a:off x="2074900" y="3938612"/>
            <a:ext cx="642420" cy="664960"/>
            <a:chOff x="1163293" y="4009909"/>
            <a:chExt cx="426779" cy="441753"/>
          </a:xfrm>
          <a:solidFill>
            <a:schemeClr val="accent4"/>
          </a:solidFill>
        </p:grpSpPr>
        <p:sp>
          <p:nvSpPr>
            <p:cNvPr id="72" name="Freeform: Shape 26">
              <a:extLst>
                <a:ext uri="{FF2B5EF4-FFF2-40B4-BE49-F238E27FC236}">
                  <a16:creationId xmlns:a16="http://schemas.microsoft.com/office/drawing/2014/main" id="{0B817383-0331-4874-A9F4-DFA7BEDA9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27">
              <a:extLst>
                <a:ext uri="{FF2B5EF4-FFF2-40B4-BE49-F238E27FC236}">
                  <a16:creationId xmlns:a16="http://schemas.microsoft.com/office/drawing/2014/main" id="{9A5E897D-01E9-4B79-B618-D7297EF51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28">
              <a:extLst>
                <a:ext uri="{FF2B5EF4-FFF2-40B4-BE49-F238E27FC236}">
                  <a16:creationId xmlns:a16="http://schemas.microsoft.com/office/drawing/2014/main" id="{D0752685-6A02-4173-97BF-B5DB01F16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6" name="Group 29">
            <a:extLst>
              <a:ext uri="{FF2B5EF4-FFF2-40B4-BE49-F238E27FC236}">
                <a16:creationId xmlns:a16="http://schemas.microsoft.com/office/drawing/2014/main" id="{12FEB9E6-4343-4857-9FEC-84AB82B3212B}"/>
              </a:ext>
            </a:extLst>
          </p:cNvPr>
          <p:cNvGrpSpPr>
            <a:grpSpLocks noChangeAspect="1"/>
          </p:cNvGrpSpPr>
          <p:nvPr/>
        </p:nvGrpSpPr>
        <p:grpSpPr>
          <a:xfrm>
            <a:off x="5833596" y="3897052"/>
            <a:ext cx="473831" cy="706520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68" name="Freeform: Shape 30">
              <a:extLst>
                <a:ext uri="{FF2B5EF4-FFF2-40B4-BE49-F238E27FC236}">
                  <a16:creationId xmlns:a16="http://schemas.microsoft.com/office/drawing/2014/main" id="{9964C719-79C6-444C-8708-4C27C9B93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Rectangle 31">
              <a:extLst>
                <a:ext uri="{FF2B5EF4-FFF2-40B4-BE49-F238E27FC236}">
                  <a16:creationId xmlns:a16="http://schemas.microsoft.com/office/drawing/2014/main" id="{DC009A67-6C54-45B7-AB17-E5F7A8B51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32">
              <a:extLst>
                <a:ext uri="{FF2B5EF4-FFF2-40B4-BE49-F238E27FC236}">
                  <a16:creationId xmlns:a16="http://schemas.microsoft.com/office/drawing/2014/main" id="{6F433675-880C-45BE-B691-C5616644F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33">
              <a:extLst>
                <a:ext uri="{FF2B5EF4-FFF2-40B4-BE49-F238E27FC236}">
                  <a16:creationId xmlns:a16="http://schemas.microsoft.com/office/drawing/2014/main" id="{1B286DB7-7A24-4F4C-9D13-DCFFF0640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7" name="Group 34">
            <a:extLst>
              <a:ext uri="{FF2B5EF4-FFF2-40B4-BE49-F238E27FC236}">
                <a16:creationId xmlns:a16="http://schemas.microsoft.com/office/drawing/2014/main" id="{048BD206-FA5B-4F55-AFE9-F66A84543A65}"/>
              </a:ext>
            </a:extLst>
          </p:cNvPr>
          <p:cNvGrpSpPr>
            <a:grpSpLocks noChangeAspect="1"/>
          </p:cNvGrpSpPr>
          <p:nvPr/>
        </p:nvGrpSpPr>
        <p:grpSpPr>
          <a:xfrm>
            <a:off x="9429244" y="3938612"/>
            <a:ext cx="530335" cy="664960"/>
            <a:chOff x="5106627" y="2260366"/>
            <a:chExt cx="324452" cy="406813"/>
          </a:xfrm>
          <a:solidFill>
            <a:schemeClr val="accent6"/>
          </a:solidFill>
        </p:grpSpPr>
        <p:sp>
          <p:nvSpPr>
            <p:cNvPr id="64" name="Freeform: Shape 35">
              <a:extLst>
                <a:ext uri="{FF2B5EF4-FFF2-40B4-BE49-F238E27FC236}">
                  <a16:creationId xmlns:a16="http://schemas.microsoft.com/office/drawing/2014/main" id="{B72908E6-B25E-40D1-8CCD-E53984494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36">
              <a:extLst>
                <a:ext uri="{FF2B5EF4-FFF2-40B4-BE49-F238E27FC236}">
                  <a16:creationId xmlns:a16="http://schemas.microsoft.com/office/drawing/2014/main" id="{D13FB11D-7866-4423-A799-0B42182D1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37">
              <a:extLst>
                <a:ext uri="{FF2B5EF4-FFF2-40B4-BE49-F238E27FC236}">
                  <a16:creationId xmlns:a16="http://schemas.microsoft.com/office/drawing/2014/main" id="{89A03C4E-E0CF-450C-B20D-8FBC2A37C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Oval 38">
              <a:extLst>
                <a:ext uri="{FF2B5EF4-FFF2-40B4-BE49-F238E27FC236}">
                  <a16:creationId xmlns:a16="http://schemas.microsoft.com/office/drawing/2014/main" id="{CDFD64CD-027D-4BE6-AAE0-FDECF6829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8" name="TextBox 45">
            <a:extLst>
              <a:ext uri="{FF2B5EF4-FFF2-40B4-BE49-F238E27FC236}">
                <a16:creationId xmlns:a16="http://schemas.microsoft.com/office/drawing/2014/main" id="{FEF54E88-4321-4DCE-8A98-E82D4A7C54A0}"/>
              </a:ext>
            </a:extLst>
          </p:cNvPr>
          <p:cNvSpPr txBox="1">
            <a:spLocks/>
          </p:cNvSpPr>
          <p:nvPr/>
        </p:nvSpPr>
        <p:spPr bwMode="auto">
          <a:xfrm>
            <a:off x="732770" y="2365768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3609A5CB-E201-4F7F-8BBA-148E04F8266D}"/>
              </a:ext>
            </a:extLst>
          </p:cNvPr>
          <p:cNvSpPr txBox="1">
            <a:spLocks/>
          </p:cNvSpPr>
          <p:nvPr/>
        </p:nvSpPr>
        <p:spPr bwMode="auto">
          <a:xfrm>
            <a:off x="4367982" y="2365768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0" name="TextBox 53">
            <a:extLst>
              <a:ext uri="{FF2B5EF4-FFF2-40B4-BE49-F238E27FC236}">
                <a16:creationId xmlns:a16="http://schemas.microsoft.com/office/drawing/2014/main" id="{2D30D34B-5ECD-435F-A2FB-C189A8EF2FCD}"/>
              </a:ext>
            </a:extLst>
          </p:cNvPr>
          <p:cNvSpPr txBox="1">
            <a:spLocks/>
          </p:cNvSpPr>
          <p:nvPr/>
        </p:nvSpPr>
        <p:spPr bwMode="auto">
          <a:xfrm>
            <a:off x="8003194" y="2365768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1" name="TextBox 54">
            <a:extLst>
              <a:ext uri="{FF2B5EF4-FFF2-40B4-BE49-F238E27FC236}">
                <a16:creationId xmlns:a16="http://schemas.microsoft.com/office/drawing/2014/main" id="{E6BA57B2-A156-436C-B4FE-66173EDA1AE2}"/>
              </a:ext>
            </a:extLst>
          </p:cNvPr>
          <p:cNvSpPr txBox="1">
            <a:spLocks/>
          </p:cNvSpPr>
          <p:nvPr/>
        </p:nvSpPr>
        <p:spPr bwMode="auto">
          <a:xfrm>
            <a:off x="732770" y="4603572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2" name="TextBox 55">
            <a:extLst>
              <a:ext uri="{FF2B5EF4-FFF2-40B4-BE49-F238E27FC236}">
                <a16:creationId xmlns:a16="http://schemas.microsoft.com/office/drawing/2014/main" id="{357DFED5-E0AC-4A83-B76A-D2F72B41CF5B}"/>
              </a:ext>
            </a:extLst>
          </p:cNvPr>
          <p:cNvSpPr txBox="1">
            <a:spLocks/>
          </p:cNvSpPr>
          <p:nvPr/>
        </p:nvSpPr>
        <p:spPr bwMode="auto">
          <a:xfrm>
            <a:off x="4367982" y="4603572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3" name="TextBox 56">
            <a:extLst>
              <a:ext uri="{FF2B5EF4-FFF2-40B4-BE49-F238E27FC236}">
                <a16:creationId xmlns:a16="http://schemas.microsoft.com/office/drawing/2014/main" id="{4813856A-F7A0-41E2-9D7E-C856EB7B9687}"/>
              </a:ext>
            </a:extLst>
          </p:cNvPr>
          <p:cNvSpPr txBox="1">
            <a:spLocks/>
          </p:cNvSpPr>
          <p:nvPr/>
        </p:nvSpPr>
        <p:spPr bwMode="auto">
          <a:xfrm>
            <a:off x="8003194" y="4603572"/>
            <a:ext cx="3456036" cy="392334"/>
          </a:xfrm>
          <a:prstGeom prst="rect">
            <a:avLst/>
          </a:prstGeom>
          <a:noFill/>
          <a:extLst/>
        </p:spPr>
        <p:txBody>
          <a:bodyPr wrap="none" lIns="0" tIns="0" rIns="0" bIns="0" anchor="ctr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67978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7" name="Group 4">
            <a:extLst>
              <a:ext uri="{FF2B5EF4-FFF2-40B4-BE49-F238E27FC236}">
                <a16:creationId xmlns:a16="http://schemas.microsoft.com/office/drawing/2014/main" id="{7BDEDA2C-FCD6-42F5-ADB1-B6204641C91B}"/>
              </a:ext>
            </a:extLst>
          </p:cNvPr>
          <p:cNvGrpSpPr/>
          <p:nvPr/>
        </p:nvGrpSpPr>
        <p:grpSpPr>
          <a:xfrm>
            <a:off x="7152511" y="2859155"/>
            <a:ext cx="1446310" cy="1441829"/>
            <a:chOff x="7124725" y="3195211"/>
            <a:chExt cx="1446310" cy="1441829"/>
          </a:xfrm>
        </p:grpSpPr>
        <p:sp>
          <p:nvSpPr>
            <p:cNvPr id="160" name="Freeform: Shape 5">
              <a:extLst>
                <a:ext uri="{FF2B5EF4-FFF2-40B4-BE49-F238E27FC236}">
                  <a16:creationId xmlns:a16="http://schemas.microsoft.com/office/drawing/2014/main" id="{8DD459F6-37E7-4F33-A93F-556395F11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504" y="3611002"/>
              <a:ext cx="496441" cy="602181"/>
            </a:xfrm>
            <a:custGeom>
              <a:avLst/>
              <a:gdLst>
                <a:gd name="T0" fmla="*/ 113 w 234"/>
                <a:gd name="T1" fmla="*/ 18 h 284"/>
                <a:gd name="T2" fmla="*/ 107 w 234"/>
                <a:gd name="T3" fmla="*/ 11 h 284"/>
                <a:gd name="T4" fmla="*/ 89 w 234"/>
                <a:gd name="T5" fmla="*/ 0 h 284"/>
                <a:gd name="T6" fmla="*/ 78 w 234"/>
                <a:gd name="T7" fmla="*/ 11 h 284"/>
                <a:gd name="T8" fmla="*/ 66 w 234"/>
                <a:gd name="T9" fmla="*/ 18 h 284"/>
                <a:gd name="T10" fmla="*/ 54 w 234"/>
                <a:gd name="T11" fmla="*/ 30 h 284"/>
                <a:gd name="T12" fmla="*/ 119 w 234"/>
                <a:gd name="T13" fmla="*/ 42 h 284"/>
                <a:gd name="T14" fmla="*/ 132 w 234"/>
                <a:gd name="T15" fmla="*/ 30 h 284"/>
                <a:gd name="T16" fmla="*/ 93 w 234"/>
                <a:gd name="T17" fmla="*/ 18 h 284"/>
                <a:gd name="T18" fmla="*/ 93 w 234"/>
                <a:gd name="T19" fmla="*/ 5 h 284"/>
                <a:gd name="T20" fmla="*/ 93 w 234"/>
                <a:gd name="T21" fmla="*/ 18 h 284"/>
                <a:gd name="T22" fmla="*/ 17 w 234"/>
                <a:gd name="T23" fmla="*/ 256 h 284"/>
                <a:gd name="T24" fmla="*/ 0 w 234"/>
                <a:gd name="T25" fmla="*/ 42 h 284"/>
                <a:gd name="T26" fmla="*/ 46 w 234"/>
                <a:gd name="T27" fmla="*/ 26 h 284"/>
                <a:gd name="T28" fmla="*/ 66 w 234"/>
                <a:gd name="T29" fmla="*/ 50 h 284"/>
                <a:gd name="T30" fmla="*/ 140 w 234"/>
                <a:gd name="T31" fmla="*/ 30 h 284"/>
                <a:gd name="T32" fmla="*/ 164 w 234"/>
                <a:gd name="T33" fmla="*/ 26 h 284"/>
                <a:gd name="T34" fmla="*/ 185 w 234"/>
                <a:gd name="T35" fmla="*/ 166 h 284"/>
                <a:gd name="T36" fmla="*/ 164 w 234"/>
                <a:gd name="T37" fmla="*/ 167 h 284"/>
                <a:gd name="T38" fmla="*/ 21 w 234"/>
                <a:gd name="T39" fmla="*/ 71 h 284"/>
                <a:gd name="T40" fmla="*/ 115 w 234"/>
                <a:gd name="T41" fmla="*/ 235 h 284"/>
                <a:gd name="T42" fmla="*/ 181 w 234"/>
                <a:gd name="T43" fmla="*/ 178 h 284"/>
                <a:gd name="T44" fmla="*/ 181 w 234"/>
                <a:gd name="T45" fmla="*/ 284 h 284"/>
                <a:gd name="T46" fmla="*/ 181 w 234"/>
                <a:gd name="T47" fmla="*/ 178 h 284"/>
                <a:gd name="T48" fmla="*/ 183 w 234"/>
                <a:gd name="T49" fmla="*/ 257 h 284"/>
                <a:gd name="T50" fmla="*/ 172 w 234"/>
                <a:gd name="T51" fmla="*/ 258 h 284"/>
                <a:gd name="T52" fmla="*/ 150 w 234"/>
                <a:gd name="T53" fmla="*/ 230 h 284"/>
                <a:gd name="T54" fmla="*/ 176 w 234"/>
                <a:gd name="T55" fmla="*/ 240 h 284"/>
                <a:gd name="T56" fmla="*/ 215 w 234"/>
                <a:gd name="T57" fmla="*/ 208 h 284"/>
                <a:gd name="T58" fmla="*/ 144 w 234"/>
                <a:gd name="T59" fmla="*/ 159 h 284"/>
                <a:gd name="T60" fmla="*/ 74 w 234"/>
                <a:gd name="T61" fmla="*/ 155 h 284"/>
                <a:gd name="T62" fmla="*/ 78 w 234"/>
                <a:gd name="T63" fmla="*/ 146 h 284"/>
                <a:gd name="T64" fmla="*/ 148 w 234"/>
                <a:gd name="T65" fmla="*/ 150 h 284"/>
                <a:gd name="T66" fmla="*/ 144 w 234"/>
                <a:gd name="T67" fmla="*/ 159 h 284"/>
                <a:gd name="T68" fmla="*/ 78 w 234"/>
                <a:gd name="T69" fmla="*/ 122 h 284"/>
                <a:gd name="T70" fmla="*/ 74 w 234"/>
                <a:gd name="T71" fmla="*/ 114 h 284"/>
                <a:gd name="T72" fmla="*/ 144 w 234"/>
                <a:gd name="T73" fmla="*/ 109 h 284"/>
                <a:gd name="T74" fmla="*/ 148 w 234"/>
                <a:gd name="T75" fmla="*/ 118 h 284"/>
                <a:gd name="T76" fmla="*/ 115 w 234"/>
                <a:gd name="T77" fmla="*/ 196 h 284"/>
                <a:gd name="T78" fmla="*/ 74 w 234"/>
                <a:gd name="T79" fmla="*/ 192 h 284"/>
                <a:gd name="T80" fmla="*/ 78 w 234"/>
                <a:gd name="T81" fmla="*/ 184 h 284"/>
                <a:gd name="T82" fmla="*/ 119 w 234"/>
                <a:gd name="T83" fmla="*/ 188 h 284"/>
                <a:gd name="T84" fmla="*/ 115 w 234"/>
                <a:gd name="T85" fmla="*/ 196 h 284"/>
                <a:gd name="T86" fmla="*/ 51 w 234"/>
                <a:gd name="T87" fmla="*/ 124 h 284"/>
                <a:gd name="T88" fmla="*/ 46 w 234"/>
                <a:gd name="T89" fmla="*/ 124 h 284"/>
                <a:gd name="T90" fmla="*/ 36 w 234"/>
                <a:gd name="T91" fmla="*/ 111 h 284"/>
                <a:gd name="T92" fmla="*/ 48 w 234"/>
                <a:gd name="T93" fmla="*/ 116 h 284"/>
                <a:gd name="T94" fmla="*/ 66 w 234"/>
                <a:gd name="T95" fmla="*/ 101 h 284"/>
                <a:gd name="T96" fmla="*/ 66 w 234"/>
                <a:gd name="T97" fmla="*/ 143 h 284"/>
                <a:gd name="T98" fmla="*/ 48 w 234"/>
                <a:gd name="T99" fmla="*/ 161 h 284"/>
                <a:gd name="T100" fmla="*/ 36 w 234"/>
                <a:gd name="T101" fmla="*/ 153 h 284"/>
                <a:gd name="T102" fmla="*/ 41 w 234"/>
                <a:gd name="T103" fmla="*/ 147 h 284"/>
                <a:gd name="T104" fmla="*/ 61 w 234"/>
                <a:gd name="T105" fmla="*/ 138 h 284"/>
                <a:gd name="T106" fmla="*/ 66 w 234"/>
                <a:gd name="T107" fmla="*/ 143 h 284"/>
                <a:gd name="T108" fmla="*/ 51 w 234"/>
                <a:gd name="T109" fmla="*/ 198 h 284"/>
                <a:gd name="T110" fmla="*/ 46 w 234"/>
                <a:gd name="T111" fmla="*/ 198 h 284"/>
                <a:gd name="T112" fmla="*/ 36 w 234"/>
                <a:gd name="T113" fmla="*/ 185 h 284"/>
                <a:gd name="T114" fmla="*/ 48 w 234"/>
                <a:gd name="T115" fmla="*/ 190 h 284"/>
                <a:gd name="T116" fmla="*/ 66 w 234"/>
                <a:gd name="T117" fmla="*/ 175 h 284"/>
                <a:gd name="T118" fmla="*/ 66 w 234"/>
                <a:gd name="T119" fmla="*/ 18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4" h="284">
                  <a:moveTo>
                    <a:pt x="119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0" y="18"/>
                    <a:pt x="107" y="15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3"/>
                    <a:pt x="97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1" y="0"/>
                    <a:pt x="78" y="3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5"/>
                    <a:pt x="75" y="18"/>
                    <a:pt x="72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18"/>
                    <a:pt x="54" y="23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7"/>
                    <a:pt x="59" y="42"/>
                    <a:pt x="66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6" y="42"/>
                    <a:pt x="132" y="37"/>
                    <a:pt x="132" y="3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2" y="23"/>
                    <a:pt x="126" y="18"/>
                    <a:pt x="119" y="18"/>
                  </a:cubicBezTo>
                  <a:close/>
                  <a:moveTo>
                    <a:pt x="93" y="18"/>
                  </a:moveTo>
                  <a:cubicBezTo>
                    <a:pt x="89" y="18"/>
                    <a:pt x="86" y="15"/>
                    <a:pt x="86" y="11"/>
                  </a:cubicBezTo>
                  <a:cubicBezTo>
                    <a:pt x="86" y="8"/>
                    <a:pt x="89" y="5"/>
                    <a:pt x="93" y="5"/>
                  </a:cubicBezTo>
                  <a:cubicBezTo>
                    <a:pt x="96" y="5"/>
                    <a:pt x="99" y="8"/>
                    <a:pt x="99" y="11"/>
                  </a:cubicBezTo>
                  <a:cubicBezTo>
                    <a:pt x="99" y="15"/>
                    <a:pt x="96" y="18"/>
                    <a:pt x="93" y="18"/>
                  </a:cubicBezTo>
                  <a:close/>
                  <a:moveTo>
                    <a:pt x="120" y="256"/>
                  </a:moveTo>
                  <a:cubicBezTo>
                    <a:pt x="17" y="256"/>
                    <a:pt x="17" y="256"/>
                    <a:pt x="17" y="256"/>
                  </a:cubicBezTo>
                  <a:cubicBezTo>
                    <a:pt x="8" y="256"/>
                    <a:pt x="0" y="248"/>
                    <a:pt x="0" y="2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3"/>
                    <a:pt x="8" y="26"/>
                    <a:pt x="13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9"/>
                    <a:pt x="45" y="30"/>
                  </a:cubicBezTo>
                  <a:cubicBezTo>
                    <a:pt x="45" y="41"/>
                    <a:pt x="55" y="50"/>
                    <a:pt x="66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1" y="50"/>
                    <a:pt x="140" y="41"/>
                    <a:pt x="140" y="30"/>
                  </a:cubicBezTo>
                  <a:cubicBezTo>
                    <a:pt x="140" y="28"/>
                    <a:pt x="140" y="27"/>
                    <a:pt x="139" y="26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78" y="26"/>
                    <a:pt x="185" y="33"/>
                    <a:pt x="185" y="42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4" y="165"/>
                    <a:pt x="182" y="165"/>
                    <a:pt x="181" y="165"/>
                  </a:cubicBezTo>
                  <a:cubicBezTo>
                    <a:pt x="175" y="165"/>
                    <a:pt x="170" y="166"/>
                    <a:pt x="164" y="167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115" y="235"/>
                    <a:pt x="115" y="235"/>
                    <a:pt x="115" y="235"/>
                  </a:cubicBezTo>
                  <a:cubicBezTo>
                    <a:pt x="116" y="242"/>
                    <a:pt x="117" y="249"/>
                    <a:pt x="120" y="256"/>
                  </a:cubicBezTo>
                  <a:close/>
                  <a:moveTo>
                    <a:pt x="181" y="178"/>
                  </a:moveTo>
                  <a:cubicBezTo>
                    <a:pt x="151" y="178"/>
                    <a:pt x="127" y="202"/>
                    <a:pt x="127" y="231"/>
                  </a:cubicBezTo>
                  <a:cubicBezTo>
                    <a:pt x="127" y="260"/>
                    <a:pt x="151" y="284"/>
                    <a:pt x="181" y="284"/>
                  </a:cubicBezTo>
                  <a:cubicBezTo>
                    <a:pt x="210" y="284"/>
                    <a:pt x="234" y="260"/>
                    <a:pt x="234" y="231"/>
                  </a:cubicBezTo>
                  <a:cubicBezTo>
                    <a:pt x="234" y="202"/>
                    <a:pt x="210" y="178"/>
                    <a:pt x="181" y="178"/>
                  </a:cubicBezTo>
                  <a:close/>
                  <a:moveTo>
                    <a:pt x="216" y="220"/>
                  </a:moveTo>
                  <a:cubicBezTo>
                    <a:pt x="183" y="257"/>
                    <a:pt x="183" y="257"/>
                    <a:pt x="183" y="257"/>
                  </a:cubicBezTo>
                  <a:cubicBezTo>
                    <a:pt x="181" y="259"/>
                    <a:pt x="179" y="260"/>
                    <a:pt x="177" y="260"/>
                  </a:cubicBezTo>
                  <a:cubicBezTo>
                    <a:pt x="175" y="260"/>
                    <a:pt x="173" y="259"/>
                    <a:pt x="172" y="258"/>
                  </a:cubicBezTo>
                  <a:cubicBezTo>
                    <a:pt x="151" y="241"/>
                    <a:pt x="151" y="241"/>
                    <a:pt x="151" y="241"/>
                  </a:cubicBezTo>
                  <a:cubicBezTo>
                    <a:pt x="147" y="239"/>
                    <a:pt x="147" y="233"/>
                    <a:pt x="150" y="230"/>
                  </a:cubicBezTo>
                  <a:cubicBezTo>
                    <a:pt x="153" y="226"/>
                    <a:pt x="158" y="226"/>
                    <a:pt x="161" y="229"/>
                  </a:cubicBezTo>
                  <a:cubicBezTo>
                    <a:pt x="176" y="240"/>
                    <a:pt x="176" y="240"/>
                    <a:pt x="176" y="240"/>
                  </a:cubicBezTo>
                  <a:cubicBezTo>
                    <a:pt x="203" y="209"/>
                    <a:pt x="203" y="209"/>
                    <a:pt x="203" y="209"/>
                  </a:cubicBezTo>
                  <a:cubicBezTo>
                    <a:pt x="206" y="206"/>
                    <a:pt x="212" y="205"/>
                    <a:pt x="215" y="208"/>
                  </a:cubicBezTo>
                  <a:cubicBezTo>
                    <a:pt x="218" y="211"/>
                    <a:pt x="219" y="217"/>
                    <a:pt x="216" y="220"/>
                  </a:cubicBezTo>
                  <a:close/>
                  <a:moveTo>
                    <a:pt x="144" y="159"/>
                  </a:moveTo>
                  <a:cubicBezTo>
                    <a:pt x="78" y="159"/>
                    <a:pt x="78" y="159"/>
                    <a:pt x="78" y="159"/>
                  </a:cubicBezTo>
                  <a:cubicBezTo>
                    <a:pt x="76" y="159"/>
                    <a:pt x="74" y="157"/>
                    <a:pt x="74" y="15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48"/>
                    <a:pt x="76" y="146"/>
                    <a:pt x="78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6"/>
                    <a:pt x="148" y="148"/>
                    <a:pt x="148" y="150"/>
                  </a:cubicBezTo>
                  <a:cubicBezTo>
                    <a:pt x="148" y="155"/>
                    <a:pt x="148" y="155"/>
                    <a:pt x="148" y="155"/>
                  </a:cubicBezTo>
                  <a:cubicBezTo>
                    <a:pt x="148" y="157"/>
                    <a:pt x="146" y="159"/>
                    <a:pt x="144" y="159"/>
                  </a:cubicBezTo>
                  <a:close/>
                  <a:moveTo>
                    <a:pt x="144" y="122"/>
                  </a:moveTo>
                  <a:cubicBezTo>
                    <a:pt x="78" y="122"/>
                    <a:pt x="78" y="122"/>
                    <a:pt x="78" y="122"/>
                  </a:cubicBezTo>
                  <a:cubicBezTo>
                    <a:pt x="76" y="122"/>
                    <a:pt x="74" y="120"/>
                    <a:pt x="74" y="118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1"/>
                    <a:pt x="76" y="109"/>
                    <a:pt x="78" y="109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6" y="109"/>
                    <a:pt x="148" y="111"/>
                    <a:pt x="148" y="114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20"/>
                    <a:pt x="146" y="122"/>
                    <a:pt x="144" y="122"/>
                  </a:cubicBezTo>
                  <a:close/>
                  <a:moveTo>
                    <a:pt x="115" y="196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76" y="196"/>
                    <a:pt x="74" y="194"/>
                    <a:pt x="74" y="192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6"/>
                    <a:pt x="76" y="184"/>
                    <a:pt x="78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7" y="184"/>
                    <a:pt x="119" y="186"/>
                    <a:pt x="119" y="188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4"/>
                    <a:pt x="117" y="196"/>
                    <a:pt x="115" y="196"/>
                  </a:cubicBezTo>
                  <a:close/>
                  <a:moveTo>
                    <a:pt x="66" y="107"/>
                  </a:moveTo>
                  <a:cubicBezTo>
                    <a:pt x="51" y="124"/>
                    <a:pt x="51" y="124"/>
                    <a:pt x="51" y="124"/>
                  </a:cubicBezTo>
                  <a:cubicBezTo>
                    <a:pt x="50" y="124"/>
                    <a:pt x="49" y="125"/>
                    <a:pt x="48" y="125"/>
                  </a:cubicBezTo>
                  <a:cubicBezTo>
                    <a:pt x="47" y="125"/>
                    <a:pt x="47" y="125"/>
                    <a:pt x="46" y="124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5" y="115"/>
                    <a:pt x="35" y="113"/>
                    <a:pt x="36" y="111"/>
                  </a:cubicBezTo>
                  <a:cubicBezTo>
                    <a:pt x="37" y="110"/>
                    <a:pt x="40" y="109"/>
                    <a:pt x="41" y="111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0"/>
                    <a:pt x="64" y="100"/>
                    <a:pt x="66" y="101"/>
                  </a:cubicBezTo>
                  <a:cubicBezTo>
                    <a:pt x="67" y="103"/>
                    <a:pt x="68" y="105"/>
                    <a:pt x="66" y="107"/>
                  </a:cubicBezTo>
                  <a:close/>
                  <a:moveTo>
                    <a:pt x="66" y="143"/>
                  </a:moveTo>
                  <a:cubicBezTo>
                    <a:pt x="51" y="160"/>
                    <a:pt x="51" y="160"/>
                    <a:pt x="51" y="160"/>
                  </a:cubicBezTo>
                  <a:cubicBezTo>
                    <a:pt x="50" y="161"/>
                    <a:pt x="49" y="161"/>
                    <a:pt x="48" y="161"/>
                  </a:cubicBezTo>
                  <a:cubicBezTo>
                    <a:pt x="47" y="161"/>
                    <a:pt x="47" y="161"/>
                    <a:pt x="46" y="161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5" y="152"/>
                    <a:pt x="35" y="149"/>
                    <a:pt x="36" y="148"/>
                  </a:cubicBezTo>
                  <a:cubicBezTo>
                    <a:pt x="37" y="146"/>
                    <a:pt x="40" y="146"/>
                    <a:pt x="41" y="147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7"/>
                    <a:pt x="64" y="136"/>
                    <a:pt x="66" y="138"/>
                  </a:cubicBezTo>
                  <a:cubicBezTo>
                    <a:pt x="67" y="139"/>
                    <a:pt x="68" y="142"/>
                    <a:pt x="66" y="143"/>
                  </a:cubicBezTo>
                  <a:close/>
                  <a:moveTo>
                    <a:pt x="66" y="181"/>
                  </a:moveTo>
                  <a:cubicBezTo>
                    <a:pt x="51" y="198"/>
                    <a:pt x="51" y="198"/>
                    <a:pt x="51" y="198"/>
                  </a:cubicBezTo>
                  <a:cubicBezTo>
                    <a:pt x="50" y="199"/>
                    <a:pt x="49" y="199"/>
                    <a:pt x="48" y="199"/>
                  </a:cubicBezTo>
                  <a:cubicBezTo>
                    <a:pt x="47" y="199"/>
                    <a:pt x="47" y="199"/>
                    <a:pt x="46" y="198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5" y="189"/>
                    <a:pt x="35" y="187"/>
                    <a:pt x="36" y="185"/>
                  </a:cubicBezTo>
                  <a:cubicBezTo>
                    <a:pt x="37" y="184"/>
                    <a:pt x="40" y="183"/>
                    <a:pt x="41" y="185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2" y="174"/>
                    <a:pt x="64" y="174"/>
                    <a:pt x="66" y="175"/>
                  </a:cubicBezTo>
                  <a:cubicBezTo>
                    <a:pt x="67" y="177"/>
                    <a:pt x="68" y="179"/>
                    <a:pt x="66" y="181"/>
                  </a:cubicBezTo>
                  <a:close/>
                  <a:moveTo>
                    <a:pt x="66" y="181"/>
                  </a:moveTo>
                  <a:cubicBezTo>
                    <a:pt x="66" y="181"/>
                    <a:pt x="66" y="181"/>
                    <a:pt x="66" y="1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6">
              <a:extLst>
                <a:ext uri="{FF2B5EF4-FFF2-40B4-BE49-F238E27FC236}">
                  <a16:creationId xmlns:a16="http://schemas.microsoft.com/office/drawing/2014/main" id="{196E1F6B-0BBC-49AD-9C10-956C11C55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725" y="3195211"/>
              <a:ext cx="1446310" cy="1441829"/>
            </a:xfrm>
            <a:custGeom>
              <a:avLst/>
              <a:gdLst>
                <a:gd name="T0" fmla="*/ 385 w 682"/>
                <a:gd name="T1" fmla="*/ 638 h 680"/>
                <a:gd name="T2" fmla="*/ 425 w 682"/>
                <a:gd name="T3" fmla="*/ 634 h 680"/>
                <a:gd name="T4" fmla="*/ 489 w 682"/>
                <a:gd name="T5" fmla="*/ 641 h 680"/>
                <a:gd name="T6" fmla="*/ 512 w 682"/>
                <a:gd name="T7" fmla="*/ 589 h 680"/>
                <a:gd name="T8" fmla="*/ 569 w 682"/>
                <a:gd name="T9" fmla="*/ 586 h 680"/>
                <a:gd name="T10" fmla="*/ 586 w 682"/>
                <a:gd name="T11" fmla="*/ 524 h 680"/>
                <a:gd name="T12" fmla="*/ 604 w 682"/>
                <a:gd name="T13" fmla="*/ 488 h 680"/>
                <a:gd name="T14" fmla="*/ 659 w 682"/>
                <a:gd name="T15" fmla="*/ 461 h 680"/>
                <a:gd name="T16" fmla="*/ 640 w 682"/>
                <a:gd name="T17" fmla="*/ 408 h 680"/>
                <a:gd name="T18" fmla="*/ 643 w 682"/>
                <a:gd name="T19" fmla="*/ 360 h 680"/>
                <a:gd name="T20" fmla="*/ 681 w 682"/>
                <a:gd name="T21" fmla="*/ 312 h 680"/>
                <a:gd name="T22" fmla="*/ 634 w 682"/>
                <a:gd name="T23" fmla="*/ 263 h 680"/>
                <a:gd name="T24" fmla="*/ 629 w 682"/>
                <a:gd name="T25" fmla="*/ 219 h 680"/>
                <a:gd name="T26" fmla="*/ 609 w 682"/>
                <a:gd name="T27" fmla="*/ 160 h 680"/>
                <a:gd name="T28" fmla="*/ 564 w 682"/>
                <a:gd name="T29" fmla="*/ 134 h 680"/>
                <a:gd name="T30" fmla="*/ 559 w 682"/>
                <a:gd name="T31" fmla="*/ 76 h 680"/>
                <a:gd name="T32" fmla="*/ 499 w 682"/>
                <a:gd name="T33" fmla="*/ 75 h 680"/>
                <a:gd name="T34" fmla="*/ 455 w 682"/>
                <a:gd name="T35" fmla="*/ 57 h 680"/>
                <a:gd name="T36" fmla="*/ 412 w 682"/>
                <a:gd name="T37" fmla="*/ 5 h 680"/>
                <a:gd name="T38" fmla="*/ 360 w 682"/>
                <a:gd name="T39" fmla="*/ 36 h 680"/>
                <a:gd name="T40" fmla="*/ 304 w 682"/>
                <a:gd name="T41" fmla="*/ 8 h 680"/>
                <a:gd name="T42" fmla="*/ 257 w 682"/>
                <a:gd name="T43" fmla="*/ 17 h 680"/>
                <a:gd name="T44" fmla="*/ 224 w 682"/>
                <a:gd name="T45" fmla="*/ 58 h 680"/>
                <a:gd name="T46" fmla="*/ 168 w 682"/>
                <a:gd name="T47" fmla="*/ 49 h 680"/>
                <a:gd name="T48" fmla="*/ 136 w 682"/>
                <a:gd name="T49" fmla="*/ 114 h 680"/>
                <a:gd name="T50" fmla="*/ 109 w 682"/>
                <a:gd name="T51" fmla="*/ 143 h 680"/>
                <a:gd name="T52" fmla="*/ 50 w 682"/>
                <a:gd name="T53" fmla="*/ 160 h 680"/>
                <a:gd name="T54" fmla="*/ 63 w 682"/>
                <a:gd name="T55" fmla="*/ 217 h 680"/>
                <a:gd name="T56" fmla="*/ 42 w 682"/>
                <a:gd name="T57" fmla="*/ 264 h 680"/>
                <a:gd name="T58" fmla="*/ 5 w 682"/>
                <a:gd name="T59" fmla="*/ 316 h 680"/>
                <a:gd name="T60" fmla="*/ 38 w 682"/>
                <a:gd name="T61" fmla="*/ 362 h 680"/>
                <a:gd name="T62" fmla="*/ 9 w 682"/>
                <a:gd name="T63" fmla="*/ 422 h 680"/>
                <a:gd name="T64" fmla="*/ 52 w 682"/>
                <a:gd name="T65" fmla="*/ 458 h 680"/>
                <a:gd name="T66" fmla="*/ 79 w 682"/>
                <a:gd name="T67" fmla="*/ 492 h 680"/>
                <a:gd name="T68" fmla="*/ 81 w 682"/>
                <a:gd name="T69" fmla="*/ 560 h 680"/>
                <a:gd name="T70" fmla="*/ 141 w 682"/>
                <a:gd name="T71" fmla="*/ 567 h 680"/>
                <a:gd name="T72" fmla="*/ 176 w 682"/>
                <a:gd name="T73" fmla="*/ 616 h 680"/>
                <a:gd name="T74" fmla="*/ 219 w 682"/>
                <a:gd name="T75" fmla="*/ 648 h 680"/>
                <a:gd name="T76" fmla="*/ 273 w 682"/>
                <a:gd name="T77" fmla="*/ 634 h 680"/>
                <a:gd name="T78" fmla="*/ 310 w 682"/>
                <a:gd name="T79" fmla="*/ 674 h 680"/>
                <a:gd name="T80" fmla="*/ 297 w 682"/>
                <a:gd name="T81" fmla="*/ 588 h 680"/>
                <a:gd name="T82" fmla="*/ 231 w 682"/>
                <a:gd name="T83" fmla="*/ 567 h 680"/>
                <a:gd name="T84" fmla="*/ 182 w 682"/>
                <a:gd name="T85" fmla="*/ 537 h 680"/>
                <a:gd name="T86" fmla="*/ 117 w 682"/>
                <a:gd name="T87" fmla="*/ 459 h 680"/>
                <a:gd name="T88" fmla="*/ 89 w 682"/>
                <a:gd name="T89" fmla="*/ 375 h 680"/>
                <a:gd name="T90" fmla="*/ 101 w 682"/>
                <a:gd name="T91" fmla="*/ 255 h 680"/>
                <a:gd name="T92" fmla="*/ 145 w 682"/>
                <a:gd name="T93" fmla="*/ 176 h 680"/>
                <a:gd name="T94" fmla="*/ 239 w 682"/>
                <a:gd name="T95" fmla="*/ 106 h 680"/>
                <a:gd name="T96" fmla="*/ 338 w 682"/>
                <a:gd name="T97" fmla="*/ 85 h 680"/>
                <a:gd name="T98" fmla="*/ 435 w 682"/>
                <a:gd name="T99" fmla="*/ 103 h 680"/>
                <a:gd name="T100" fmla="*/ 517 w 682"/>
                <a:gd name="T101" fmla="*/ 156 h 680"/>
                <a:gd name="T102" fmla="*/ 544 w 682"/>
                <a:gd name="T103" fmla="*/ 187 h 680"/>
                <a:gd name="T104" fmla="*/ 587 w 682"/>
                <a:gd name="T105" fmla="*/ 276 h 680"/>
                <a:gd name="T106" fmla="*/ 592 w 682"/>
                <a:gd name="T107" fmla="*/ 373 h 680"/>
                <a:gd name="T108" fmla="*/ 557 w 682"/>
                <a:gd name="T109" fmla="*/ 471 h 680"/>
                <a:gd name="T110" fmla="*/ 488 w 682"/>
                <a:gd name="T111" fmla="*/ 545 h 680"/>
                <a:gd name="T112" fmla="*/ 403 w 682"/>
                <a:gd name="T113" fmla="*/ 585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2" h="680">
                  <a:moveTo>
                    <a:pt x="345" y="680"/>
                  </a:moveTo>
                  <a:cubicBezTo>
                    <a:pt x="348" y="680"/>
                    <a:pt x="352" y="678"/>
                    <a:pt x="353" y="675"/>
                  </a:cubicBezTo>
                  <a:cubicBezTo>
                    <a:pt x="353" y="675"/>
                    <a:pt x="354" y="673"/>
                    <a:pt x="355" y="670"/>
                  </a:cubicBezTo>
                  <a:cubicBezTo>
                    <a:pt x="357" y="668"/>
                    <a:pt x="359" y="664"/>
                    <a:pt x="360" y="660"/>
                  </a:cubicBezTo>
                  <a:cubicBezTo>
                    <a:pt x="364" y="653"/>
                    <a:pt x="367" y="645"/>
                    <a:pt x="367" y="645"/>
                  </a:cubicBezTo>
                  <a:cubicBezTo>
                    <a:pt x="368" y="642"/>
                    <a:pt x="371" y="640"/>
                    <a:pt x="374" y="640"/>
                  </a:cubicBezTo>
                  <a:cubicBezTo>
                    <a:pt x="374" y="640"/>
                    <a:pt x="379" y="639"/>
                    <a:pt x="385" y="638"/>
                  </a:cubicBezTo>
                  <a:cubicBezTo>
                    <a:pt x="388" y="638"/>
                    <a:pt x="390" y="638"/>
                    <a:pt x="392" y="637"/>
                  </a:cubicBezTo>
                  <a:cubicBezTo>
                    <a:pt x="394" y="637"/>
                    <a:pt x="395" y="637"/>
                    <a:pt x="395" y="637"/>
                  </a:cubicBezTo>
                  <a:cubicBezTo>
                    <a:pt x="395" y="637"/>
                    <a:pt x="397" y="636"/>
                    <a:pt x="399" y="636"/>
                  </a:cubicBezTo>
                  <a:cubicBezTo>
                    <a:pt x="401" y="636"/>
                    <a:pt x="403" y="635"/>
                    <a:pt x="406" y="635"/>
                  </a:cubicBezTo>
                  <a:cubicBezTo>
                    <a:pt x="409" y="634"/>
                    <a:pt x="411" y="633"/>
                    <a:pt x="413" y="633"/>
                  </a:cubicBezTo>
                  <a:cubicBezTo>
                    <a:pt x="415" y="632"/>
                    <a:pt x="417" y="632"/>
                    <a:pt x="417" y="632"/>
                  </a:cubicBezTo>
                  <a:cubicBezTo>
                    <a:pt x="420" y="631"/>
                    <a:pt x="423" y="632"/>
                    <a:pt x="425" y="634"/>
                  </a:cubicBezTo>
                  <a:cubicBezTo>
                    <a:pt x="425" y="634"/>
                    <a:pt x="431" y="640"/>
                    <a:pt x="437" y="646"/>
                  </a:cubicBezTo>
                  <a:cubicBezTo>
                    <a:pt x="443" y="652"/>
                    <a:pt x="449" y="657"/>
                    <a:pt x="449" y="657"/>
                  </a:cubicBezTo>
                  <a:cubicBezTo>
                    <a:pt x="451" y="659"/>
                    <a:pt x="455" y="660"/>
                    <a:pt x="458" y="659"/>
                  </a:cubicBezTo>
                  <a:cubicBezTo>
                    <a:pt x="458" y="659"/>
                    <a:pt x="465" y="656"/>
                    <a:pt x="471" y="654"/>
                  </a:cubicBezTo>
                  <a:cubicBezTo>
                    <a:pt x="474" y="653"/>
                    <a:pt x="477" y="651"/>
                    <a:pt x="479" y="650"/>
                  </a:cubicBezTo>
                  <a:cubicBezTo>
                    <a:pt x="482" y="649"/>
                    <a:pt x="483" y="649"/>
                    <a:pt x="483" y="649"/>
                  </a:cubicBezTo>
                  <a:cubicBezTo>
                    <a:pt x="486" y="647"/>
                    <a:pt x="489" y="644"/>
                    <a:pt x="489" y="641"/>
                  </a:cubicBezTo>
                  <a:cubicBezTo>
                    <a:pt x="489" y="641"/>
                    <a:pt x="489" y="632"/>
                    <a:pt x="489" y="624"/>
                  </a:cubicBezTo>
                  <a:cubicBezTo>
                    <a:pt x="490" y="620"/>
                    <a:pt x="490" y="616"/>
                    <a:pt x="490" y="613"/>
                  </a:cubicBezTo>
                  <a:cubicBezTo>
                    <a:pt x="489" y="610"/>
                    <a:pt x="489" y="608"/>
                    <a:pt x="489" y="608"/>
                  </a:cubicBezTo>
                  <a:cubicBezTo>
                    <a:pt x="489" y="605"/>
                    <a:pt x="491" y="602"/>
                    <a:pt x="494" y="600"/>
                  </a:cubicBezTo>
                  <a:cubicBezTo>
                    <a:pt x="494" y="600"/>
                    <a:pt x="495" y="599"/>
                    <a:pt x="497" y="598"/>
                  </a:cubicBezTo>
                  <a:cubicBezTo>
                    <a:pt x="498" y="597"/>
                    <a:pt x="501" y="596"/>
                    <a:pt x="503" y="594"/>
                  </a:cubicBezTo>
                  <a:cubicBezTo>
                    <a:pt x="508" y="591"/>
                    <a:pt x="512" y="589"/>
                    <a:pt x="512" y="589"/>
                  </a:cubicBezTo>
                  <a:cubicBezTo>
                    <a:pt x="512" y="589"/>
                    <a:pt x="516" y="585"/>
                    <a:pt x="521" y="582"/>
                  </a:cubicBezTo>
                  <a:cubicBezTo>
                    <a:pt x="523" y="581"/>
                    <a:pt x="525" y="579"/>
                    <a:pt x="527" y="578"/>
                  </a:cubicBezTo>
                  <a:cubicBezTo>
                    <a:pt x="528" y="576"/>
                    <a:pt x="529" y="576"/>
                    <a:pt x="529" y="576"/>
                  </a:cubicBezTo>
                  <a:cubicBezTo>
                    <a:pt x="532" y="574"/>
                    <a:pt x="535" y="573"/>
                    <a:pt x="538" y="574"/>
                  </a:cubicBezTo>
                  <a:cubicBezTo>
                    <a:pt x="538" y="574"/>
                    <a:pt x="540" y="575"/>
                    <a:pt x="543" y="576"/>
                  </a:cubicBezTo>
                  <a:cubicBezTo>
                    <a:pt x="546" y="577"/>
                    <a:pt x="550" y="579"/>
                    <a:pt x="553" y="580"/>
                  </a:cubicBezTo>
                  <a:cubicBezTo>
                    <a:pt x="561" y="583"/>
                    <a:pt x="569" y="586"/>
                    <a:pt x="569" y="586"/>
                  </a:cubicBezTo>
                  <a:cubicBezTo>
                    <a:pt x="572" y="587"/>
                    <a:pt x="576" y="586"/>
                    <a:pt x="578" y="583"/>
                  </a:cubicBezTo>
                  <a:cubicBezTo>
                    <a:pt x="578" y="583"/>
                    <a:pt x="580" y="582"/>
                    <a:pt x="581" y="580"/>
                  </a:cubicBezTo>
                  <a:cubicBezTo>
                    <a:pt x="583" y="578"/>
                    <a:pt x="586" y="576"/>
                    <a:pt x="588" y="574"/>
                  </a:cubicBezTo>
                  <a:cubicBezTo>
                    <a:pt x="592" y="569"/>
                    <a:pt x="597" y="564"/>
                    <a:pt x="597" y="564"/>
                  </a:cubicBezTo>
                  <a:cubicBezTo>
                    <a:pt x="599" y="561"/>
                    <a:pt x="600" y="557"/>
                    <a:pt x="599" y="554"/>
                  </a:cubicBezTo>
                  <a:cubicBezTo>
                    <a:pt x="599" y="554"/>
                    <a:pt x="596" y="547"/>
                    <a:pt x="593" y="539"/>
                  </a:cubicBezTo>
                  <a:cubicBezTo>
                    <a:pt x="590" y="531"/>
                    <a:pt x="586" y="524"/>
                    <a:pt x="586" y="524"/>
                  </a:cubicBezTo>
                  <a:cubicBezTo>
                    <a:pt x="585" y="521"/>
                    <a:pt x="585" y="518"/>
                    <a:pt x="587" y="515"/>
                  </a:cubicBezTo>
                  <a:cubicBezTo>
                    <a:pt x="587" y="515"/>
                    <a:pt x="588" y="514"/>
                    <a:pt x="589" y="512"/>
                  </a:cubicBezTo>
                  <a:cubicBezTo>
                    <a:pt x="590" y="511"/>
                    <a:pt x="592" y="508"/>
                    <a:pt x="593" y="506"/>
                  </a:cubicBezTo>
                  <a:cubicBezTo>
                    <a:pt x="595" y="504"/>
                    <a:pt x="596" y="502"/>
                    <a:pt x="597" y="500"/>
                  </a:cubicBezTo>
                  <a:cubicBezTo>
                    <a:pt x="598" y="498"/>
                    <a:pt x="599" y="497"/>
                    <a:pt x="599" y="497"/>
                  </a:cubicBezTo>
                  <a:cubicBezTo>
                    <a:pt x="599" y="497"/>
                    <a:pt x="600" y="496"/>
                    <a:pt x="601" y="494"/>
                  </a:cubicBezTo>
                  <a:cubicBezTo>
                    <a:pt x="602" y="493"/>
                    <a:pt x="603" y="490"/>
                    <a:pt x="604" y="488"/>
                  </a:cubicBezTo>
                  <a:cubicBezTo>
                    <a:pt x="607" y="483"/>
                    <a:pt x="610" y="478"/>
                    <a:pt x="610" y="478"/>
                  </a:cubicBezTo>
                  <a:cubicBezTo>
                    <a:pt x="611" y="476"/>
                    <a:pt x="614" y="474"/>
                    <a:pt x="617" y="474"/>
                  </a:cubicBezTo>
                  <a:cubicBezTo>
                    <a:pt x="617" y="474"/>
                    <a:pt x="625" y="473"/>
                    <a:pt x="634" y="473"/>
                  </a:cubicBezTo>
                  <a:cubicBezTo>
                    <a:pt x="638" y="473"/>
                    <a:pt x="642" y="472"/>
                    <a:pt x="645" y="472"/>
                  </a:cubicBezTo>
                  <a:cubicBezTo>
                    <a:pt x="648" y="472"/>
                    <a:pt x="650" y="471"/>
                    <a:pt x="650" y="471"/>
                  </a:cubicBezTo>
                  <a:cubicBezTo>
                    <a:pt x="653" y="471"/>
                    <a:pt x="656" y="469"/>
                    <a:pt x="657" y="465"/>
                  </a:cubicBezTo>
                  <a:cubicBezTo>
                    <a:pt x="657" y="465"/>
                    <a:pt x="658" y="464"/>
                    <a:pt x="659" y="461"/>
                  </a:cubicBezTo>
                  <a:cubicBezTo>
                    <a:pt x="660" y="459"/>
                    <a:pt x="661" y="456"/>
                    <a:pt x="662" y="453"/>
                  </a:cubicBezTo>
                  <a:cubicBezTo>
                    <a:pt x="663" y="450"/>
                    <a:pt x="664" y="446"/>
                    <a:pt x="665" y="444"/>
                  </a:cubicBezTo>
                  <a:cubicBezTo>
                    <a:pt x="666" y="442"/>
                    <a:pt x="666" y="440"/>
                    <a:pt x="666" y="440"/>
                  </a:cubicBezTo>
                  <a:cubicBezTo>
                    <a:pt x="667" y="436"/>
                    <a:pt x="667" y="433"/>
                    <a:pt x="664" y="430"/>
                  </a:cubicBezTo>
                  <a:cubicBezTo>
                    <a:pt x="664" y="430"/>
                    <a:pt x="659" y="425"/>
                    <a:pt x="653" y="419"/>
                  </a:cubicBezTo>
                  <a:cubicBezTo>
                    <a:pt x="650" y="416"/>
                    <a:pt x="647" y="413"/>
                    <a:pt x="644" y="411"/>
                  </a:cubicBezTo>
                  <a:cubicBezTo>
                    <a:pt x="642" y="409"/>
                    <a:pt x="640" y="408"/>
                    <a:pt x="640" y="408"/>
                  </a:cubicBezTo>
                  <a:cubicBezTo>
                    <a:pt x="638" y="406"/>
                    <a:pt x="637" y="403"/>
                    <a:pt x="637" y="400"/>
                  </a:cubicBezTo>
                  <a:cubicBezTo>
                    <a:pt x="637" y="400"/>
                    <a:pt x="638" y="398"/>
                    <a:pt x="638" y="396"/>
                  </a:cubicBezTo>
                  <a:cubicBezTo>
                    <a:pt x="639" y="394"/>
                    <a:pt x="639" y="392"/>
                    <a:pt x="639" y="389"/>
                  </a:cubicBezTo>
                  <a:cubicBezTo>
                    <a:pt x="640" y="386"/>
                    <a:pt x="640" y="384"/>
                    <a:pt x="641" y="382"/>
                  </a:cubicBezTo>
                  <a:cubicBezTo>
                    <a:pt x="641" y="380"/>
                    <a:pt x="641" y="378"/>
                    <a:pt x="641" y="378"/>
                  </a:cubicBezTo>
                  <a:cubicBezTo>
                    <a:pt x="641" y="378"/>
                    <a:pt x="642" y="373"/>
                    <a:pt x="642" y="368"/>
                  </a:cubicBezTo>
                  <a:cubicBezTo>
                    <a:pt x="643" y="365"/>
                    <a:pt x="643" y="362"/>
                    <a:pt x="643" y="360"/>
                  </a:cubicBezTo>
                  <a:cubicBezTo>
                    <a:pt x="643" y="358"/>
                    <a:pt x="643" y="357"/>
                    <a:pt x="643" y="357"/>
                  </a:cubicBezTo>
                  <a:cubicBezTo>
                    <a:pt x="643" y="354"/>
                    <a:pt x="645" y="351"/>
                    <a:pt x="648" y="349"/>
                  </a:cubicBezTo>
                  <a:cubicBezTo>
                    <a:pt x="648" y="349"/>
                    <a:pt x="655" y="346"/>
                    <a:pt x="663" y="342"/>
                  </a:cubicBezTo>
                  <a:cubicBezTo>
                    <a:pt x="666" y="340"/>
                    <a:pt x="670" y="338"/>
                    <a:pt x="673" y="337"/>
                  </a:cubicBezTo>
                  <a:cubicBezTo>
                    <a:pt x="675" y="335"/>
                    <a:pt x="677" y="334"/>
                    <a:pt x="677" y="334"/>
                  </a:cubicBezTo>
                  <a:cubicBezTo>
                    <a:pt x="680" y="332"/>
                    <a:pt x="682" y="329"/>
                    <a:pt x="682" y="325"/>
                  </a:cubicBezTo>
                  <a:cubicBezTo>
                    <a:pt x="682" y="325"/>
                    <a:pt x="681" y="319"/>
                    <a:pt x="681" y="312"/>
                  </a:cubicBezTo>
                  <a:cubicBezTo>
                    <a:pt x="681" y="309"/>
                    <a:pt x="680" y="305"/>
                    <a:pt x="680" y="303"/>
                  </a:cubicBezTo>
                  <a:cubicBezTo>
                    <a:pt x="680" y="300"/>
                    <a:pt x="680" y="299"/>
                    <a:pt x="680" y="299"/>
                  </a:cubicBezTo>
                  <a:cubicBezTo>
                    <a:pt x="679" y="295"/>
                    <a:pt x="677" y="292"/>
                    <a:pt x="674" y="291"/>
                  </a:cubicBezTo>
                  <a:cubicBezTo>
                    <a:pt x="674" y="291"/>
                    <a:pt x="666" y="288"/>
                    <a:pt x="658" y="285"/>
                  </a:cubicBezTo>
                  <a:cubicBezTo>
                    <a:pt x="651" y="282"/>
                    <a:pt x="643" y="280"/>
                    <a:pt x="643" y="280"/>
                  </a:cubicBezTo>
                  <a:cubicBezTo>
                    <a:pt x="640" y="279"/>
                    <a:pt x="638" y="277"/>
                    <a:pt x="637" y="273"/>
                  </a:cubicBezTo>
                  <a:cubicBezTo>
                    <a:pt x="637" y="273"/>
                    <a:pt x="636" y="268"/>
                    <a:pt x="634" y="263"/>
                  </a:cubicBezTo>
                  <a:cubicBezTo>
                    <a:pt x="633" y="258"/>
                    <a:pt x="631" y="253"/>
                    <a:pt x="631" y="253"/>
                  </a:cubicBezTo>
                  <a:cubicBezTo>
                    <a:pt x="631" y="253"/>
                    <a:pt x="631" y="251"/>
                    <a:pt x="630" y="249"/>
                  </a:cubicBezTo>
                  <a:cubicBezTo>
                    <a:pt x="630" y="247"/>
                    <a:pt x="629" y="245"/>
                    <a:pt x="628" y="242"/>
                  </a:cubicBezTo>
                  <a:cubicBezTo>
                    <a:pt x="627" y="240"/>
                    <a:pt x="626" y="237"/>
                    <a:pt x="626" y="235"/>
                  </a:cubicBezTo>
                  <a:cubicBezTo>
                    <a:pt x="625" y="233"/>
                    <a:pt x="625" y="232"/>
                    <a:pt x="625" y="232"/>
                  </a:cubicBezTo>
                  <a:cubicBezTo>
                    <a:pt x="623" y="229"/>
                    <a:pt x="624" y="226"/>
                    <a:pt x="626" y="223"/>
                  </a:cubicBezTo>
                  <a:cubicBezTo>
                    <a:pt x="626" y="223"/>
                    <a:pt x="627" y="222"/>
                    <a:pt x="629" y="219"/>
                  </a:cubicBezTo>
                  <a:cubicBezTo>
                    <a:pt x="631" y="217"/>
                    <a:pt x="634" y="214"/>
                    <a:pt x="636" y="211"/>
                  </a:cubicBezTo>
                  <a:cubicBezTo>
                    <a:pt x="641" y="204"/>
                    <a:pt x="646" y="197"/>
                    <a:pt x="646" y="197"/>
                  </a:cubicBezTo>
                  <a:cubicBezTo>
                    <a:pt x="648" y="195"/>
                    <a:pt x="649" y="191"/>
                    <a:pt x="647" y="188"/>
                  </a:cubicBezTo>
                  <a:cubicBezTo>
                    <a:pt x="647" y="188"/>
                    <a:pt x="644" y="182"/>
                    <a:pt x="641" y="176"/>
                  </a:cubicBezTo>
                  <a:cubicBezTo>
                    <a:pt x="637" y="170"/>
                    <a:pt x="634" y="164"/>
                    <a:pt x="634" y="164"/>
                  </a:cubicBezTo>
                  <a:cubicBezTo>
                    <a:pt x="632" y="161"/>
                    <a:pt x="629" y="159"/>
                    <a:pt x="626" y="159"/>
                  </a:cubicBezTo>
                  <a:cubicBezTo>
                    <a:pt x="626" y="159"/>
                    <a:pt x="617" y="160"/>
                    <a:pt x="609" y="160"/>
                  </a:cubicBezTo>
                  <a:cubicBezTo>
                    <a:pt x="605" y="161"/>
                    <a:pt x="601" y="161"/>
                    <a:pt x="598" y="162"/>
                  </a:cubicBezTo>
                  <a:cubicBezTo>
                    <a:pt x="595" y="162"/>
                    <a:pt x="593" y="162"/>
                    <a:pt x="593" y="162"/>
                  </a:cubicBezTo>
                  <a:cubicBezTo>
                    <a:pt x="590" y="163"/>
                    <a:pt x="587" y="161"/>
                    <a:pt x="585" y="159"/>
                  </a:cubicBezTo>
                  <a:cubicBezTo>
                    <a:pt x="585" y="159"/>
                    <a:pt x="582" y="154"/>
                    <a:pt x="578" y="150"/>
                  </a:cubicBezTo>
                  <a:cubicBezTo>
                    <a:pt x="576" y="148"/>
                    <a:pt x="575" y="146"/>
                    <a:pt x="573" y="144"/>
                  </a:cubicBezTo>
                  <a:cubicBezTo>
                    <a:pt x="572" y="143"/>
                    <a:pt x="571" y="142"/>
                    <a:pt x="571" y="142"/>
                  </a:cubicBezTo>
                  <a:cubicBezTo>
                    <a:pt x="571" y="142"/>
                    <a:pt x="568" y="138"/>
                    <a:pt x="564" y="134"/>
                  </a:cubicBezTo>
                  <a:cubicBezTo>
                    <a:pt x="562" y="132"/>
                    <a:pt x="561" y="130"/>
                    <a:pt x="559" y="128"/>
                  </a:cubicBezTo>
                  <a:cubicBezTo>
                    <a:pt x="558" y="127"/>
                    <a:pt x="557" y="126"/>
                    <a:pt x="557" y="126"/>
                  </a:cubicBezTo>
                  <a:cubicBezTo>
                    <a:pt x="554" y="123"/>
                    <a:pt x="554" y="120"/>
                    <a:pt x="555" y="117"/>
                  </a:cubicBezTo>
                  <a:cubicBezTo>
                    <a:pt x="555" y="117"/>
                    <a:pt x="555" y="115"/>
                    <a:pt x="556" y="112"/>
                  </a:cubicBezTo>
                  <a:cubicBezTo>
                    <a:pt x="557" y="109"/>
                    <a:pt x="558" y="105"/>
                    <a:pt x="559" y="101"/>
                  </a:cubicBezTo>
                  <a:cubicBezTo>
                    <a:pt x="561" y="93"/>
                    <a:pt x="563" y="85"/>
                    <a:pt x="563" y="85"/>
                  </a:cubicBezTo>
                  <a:cubicBezTo>
                    <a:pt x="563" y="82"/>
                    <a:pt x="562" y="79"/>
                    <a:pt x="559" y="76"/>
                  </a:cubicBezTo>
                  <a:cubicBezTo>
                    <a:pt x="559" y="76"/>
                    <a:pt x="558" y="75"/>
                    <a:pt x="556" y="74"/>
                  </a:cubicBezTo>
                  <a:cubicBezTo>
                    <a:pt x="554" y="72"/>
                    <a:pt x="551" y="70"/>
                    <a:pt x="549" y="68"/>
                  </a:cubicBezTo>
                  <a:cubicBezTo>
                    <a:pt x="546" y="66"/>
                    <a:pt x="543" y="64"/>
                    <a:pt x="541" y="62"/>
                  </a:cubicBezTo>
                  <a:cubicBezTo>
                    <a:pt x="539" y="61"/>
                    <a:pt x="538" y="60"/>
                    <a:pt x="538" y="60"/>
                  </a:cubicBezTo>
                  <a:cubicBezTo>
                    <a:pt x="535" y="58"/>
                    <a:pt x="531" y="57"/>
                    <a:pt x="528" y="59"/>
                  </a:cubicBezTo>
                  <a:cubicBezTo>
                    <a:pt x="528" y="59"/>
                    <a:pt x="521" y="62"/>
                    <a:pt x="514" y="66"/>
                  </a:cubicBezTo>
                  <a:cubicBezTo>
                    <a:pt x="506" y="70"/>
                    <a:pt x="499" y="75"/>
                    <a:pt x="499" y="75"/>
                  </a:cubicBezTo>
                  <a:cubicBezTo>
                    <a:pt x="497" y="76"/>
                    <a:pt x="493" y="76"/>
                    <a:pt x="490" y="75"/>
                  </a:cubicBezTo>
                  <a:cubicBezTo>
                    <a:pt x="490" y="75"/>
                    <a:pt x="486" y="72"/>
                    <a:pt x="481" y="70"/>
                  </a:cubicBezTo>
                  <a:cubicBezTo>
                    <a:pt x="479" y="68"/>
                    <a:pt x="476" y="67"/>
                    <a:pt x="474" y="66"/>
                  </a:cubicBezTo>
                  <a:cubicBezTo>
                    <a:pt x="473" y="65"/>
                    <a:pt x="471" y="65"/>
                    <a:pt x="471" y="65"/>
                  </a:cubicBezTo>
                  <a:cubicBezTo>
                    <a:pt x="471" y="65"/>
                    <a:pt x="470" y="64"/>
                    <a:pt x="468" y="63"/>
                  </a:cubicBezTo>
                  <a:cubicBezTo>
                    <a:pt x="466" y="62"/>
                    <a:pt x="464" y="61"/>
                    <a:pt x="462" y="60"/>
                  </a:cubicBezTo>
                  <a:cubicBezTo>
                    <a:pt x="459" y="59"/>
                    <a:pt x="457" y="58"/>
                    <a:pt x="455" y="57"/>
                  </a:cubicBezTo>
                  <a:cubicBezTo>
                    <a:pt x="453" y="57"/>
                    <a:pt x="452" y="56"/>
                    <a:pt x="452" y="56"/>
                  </a:cubicBezTo>
                  <a:cubicBezTo>
                    <a:pt x="449" y="55"/>
                    <a:pt x="446" y="52"/>
                    <a:pt x="446" y="49"/>
                  </a:cubicBezTo>
                  <a:cubicBezTo>
                    <a:pt x="446" y="49"/>
                    <a:pt x="445" y="41"/>
                    <a:pt x="444" y="33"/>
                  </a:cubicBezTo>
                  <a:cubicBezTo>
                    <a:pt x="442" y="25"/>
                    <a:pt x="440" y="17"/>
                    <a:pt x="440" y="17"/>
                  </a:cubicBezTo>
                  <a:cubicBezTo>
                    <a:pt x="440" y="14"/>
                    <a:pt x="437" y="11"/>
                    <a:pt x="433" y="10"/>
                  </a:cubicBezTo>
                  <a:cubicBezTo>
                    <a:pt x="433" y="10"/>
                    <a:pt x="427" y="8"/>
                    <a:pt x="421" y="7"/>
                  </a:cubicBezTo>
                  <a:cubicBezTo>
                    <a:pt x="417" y="6"/>
                    <a:pt x="414" y="5"/>
                    <a:pt x="412" y="5"/>
                  </a:cubicBezTo>
                  <a:cubicBezTo>
                    <a:pt x="409" y="4"/>
                    <a:pt x="407" y="4"/>
                    <a:pt x="407" y="4"/>
                  </a:cubicBezTo>
                  <a:cubicBezTo>
                    <a:pt x="404" y="3"/>
                    <a:pt x="400" y="4"/>
                    <a:pt x="398" y="7"/>
                  </a:cubicBezTo>
                  <a:cubicBezTo>
                    <a:pt x="398" y="7"/>
                    <a:pt x="393" y="13"/>
                    <a:pt x="388" y="20"/>
                  </a:cubicBezTo>
                  <a:cubicBezTo>
                    <a:pt x="383" y="26"/>
                    <a:pt x="378" y="33"/>
                    <a:pt x="378" y="33"/>
                  </a:cubicBezTo>
                  <a:cubicBezTo>
                    <a:pt x="377" y="36"/>
                    <a:pt x="374" y="37"/>
                    <a:pt x="370" y="37"/>
                  </a:cubicBezTo>
                  <a:cubicBezTo>
                    <a:pt x="370" y="37"/>
                    <a:pt x="369" y="36"/>
                    <a:pt x="367" y="36"/>
                  </a:cubicBezTo>
                  <a:cubicBezTo>
                    <a:pt x="365" y="36"/>
                    <a:pt x="362" y="36"/>
                    <a:pt x="360" y="36"/>
                  </a:cubicBezTo>
                  <a:cubicBezTo>
                    <a:pt x="357" y="36"/>
                    <a:pt x="354" y="35"/>
                    <a:pt x="352" y="35"/>
                  </a:cubicBezTo>
                  <a:cubicBezTo>
                    <a:pt x="350" y="35"/>
                    <a:pt x="349" y="35"/>
                    <a:pt x="349" y="35"/>
                  </a:cubicBezTo>
                  <a:cubicBezTo>
                    <a:pt x="349" y="35"/>
                    <a:pt x="343" y="35"/>
                    <a:pt x="338" y="35"/>
                  </a:cubicBezTo>
                  <a:cubicBezTo>
                    <a:pt x="333" y="35"/>
                    <a:pt x="327" y="35"/>
                    <a:pt x="327" y="35"/>
                  </a:cubicBezTo>
                  <a:cubicBezTo>
                    <a:pt x="324" y="35"/>
                    <a:pt x="321" y="34"/>
                    <a:pt x="319" y="31"/>
                  </a:cubicBezTo>
                  <a:cubicBezTo>
                    <a:pt x="319" y="31"/>
                    <a:pt x="315" y="24"/>
                    <a:pt x="310" y="17"/>
                  </a:cubicBezTo>
                  <a:cubicBezTo>
                    <a:pt x="308" y="14"/>
                    <a:pt x="306" y="11"/>
                    <a:pt x="304" y="8"/>
                  </a:cubicBezTo>
                  <a:cubicBezTo>
                    <a:pt x="302" y="6"/>
                    <a:pt x="301" y="4"/>
                    <a:pt x="301" y="4"/>
                  </a:cubicBezTo>
                  <a:cubicBezTo>
                    <a:pt x="299" y="1"/>
                    <a:pt x="295" y="0"/>
                    <a:pt x="292" y="1"/>
                  </a:cubicBezTo>
                  <a:cubicBezTo>
                    <a:pt x="292" y="1"/>
                    <a:pt x="290" y="1"/>
                    <a:pt x="288" y="1"/>
                  </a:cubicBezTo>
                  <a:cubicBezTo>
                    <a:pt x="285" y="2"/>
                    <a:pt x="282" y="2"/>
                    <a:pt x="279" y="3"/>
                  </a:cubicBezTo>
                  <a:cubicBezTo>
                    <a:pt x="272" y="4"/>
                    <a:pt x="266" y="5"/>
                    <a:pt x="266" y="5"/>
                  </a:cubicBezTo>
                  <a:cubicBezTo>
                    <a:pt x="262" y="6"/>
                    <a:pt x="259" y="9"/>
                    <a:pt x="258" y="12"/>
                  </a:cubicBezTo>
                  <a:cubicBezTo>
                    <a:pt x="258" y="12"/>
                    <a:pt x="258" y="14"/>
                    <a:pt x="257" y="17"/>
                  </a:cubicBezTo>
                  <a:cubicBezTo>
                    <a:pt x="256" y="20"/>
                    <a:pt x="255" y="24"/>
                    <a:pt x="254" y="28"/>
                  </a:cubicBezTo>
                  <a:cubicBezTo>
                    <a:pt x="252" y="36"/>
                    <a:pt x="251" y="44"/>
                    <a:pt x="251" y="44"/>
                  </a:cubicBezTo>
                  <a:cubicBezTo>
                    <a:pt x="250" y="47"/>
                    <a:pt x="248" y="50"/>
                    <a:pt x="245" y="51"/>
                  </a:cubicBezTo>
                  <a:cubicBezTo>
                    <a:pt x="245" y="51"/>
                    <a:pt x="244" y="51"/>
                    <a:pt x="242" y="52"/>
                  </a:cubicBezTo>
                  <a:cubicBezTo>
                    <a:pt x="240" y="52"/>
                    <a:pt x="237" y="53"/>
                    <a:pt x="235" y="54"/>
                  </a:cubicBezTo>
                  <a:cubicBezTo>
                    <a:pt x="230" y="56"/>
                    <a:pt x="225" y="58"/>
                    <a:pt x="225" y="58"/>
                  </a:cubicBezTo>
                  <a:cubicBezTo>
                    <a:pt x="225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2" y="59"/>
                  </a:cubicBezTo>
                  <a:cubicBezTo>
                    <a:pt x="220" y="60"/>
                    <a:pt x="217" y="61"/>
                    <a:pt x="215" y="62"/>
                  </a:cubicBezTo>
                  <a:cubicBezTo>
                    <a:pt x="212" y="64"/>
                    <a:pt x="210" y="65"/>
                    <a:pt x="208" y="66"/>
                  </a:cubicBezTo>
                  <a:cubicBezTo>
                    <a:pt x="206" y="66"/>
                    <a:pt x="205" y="67"/>
                    <a:pt x="205" y="67"/>
                  </a:cubicBezTo>
                  <a:cubicBezTo>
                    <a:pt x="202" y="69"/>
                    <a:pt x="199" y="68"/>
                    <a:pt x="196" y="67"/>
                  </a:cubicBezTo>
                  <a:cubicBezTo>
                    <a:pt x="196" y="67"/>
                    <a:pt x="189" y="62"/>
                    <a:pt x="182" y="58"/>
                  </a:cubicBezTo>
                  <a:cubicBezTo>
                    <a:pt x="176" y="53"/>
                    <a:pt x="168" y="49"/>
                    <a:pt x="168" y="49"/>
                  </a:cubicBezTo>
                  <a:cubicBezTo>
                    <a:pt x="165" y="47"/>
                    <a:pt x="162" y="48"/>
                    <a:pt x="159" y="50"/>
                  </a:cubicBezTo>
                  <a:cubicBezTo>
                    <a:pt x="159" y="50"/>
                    <a:pt x="153" y="53"/>
                    <a:pt x="147" y="57"/>
                  </a:cubicBezTo>
                  <a:cubicBezTo>
                    <a:pt x="142" y="61"/>
                    <a:pt x="137" y="65"/>
                    <a:pt x="137" y="65"/>
                  </a:cubicBezTo>
                  <a:cubicBezTo>
                    <a:pt x="134" y="67"/>
                    <a:pt x="132" y="70"/>
                    <a:pt x="133" y="74"/>
                  </a:cubicBezTo>
                  <a:cubicBezTo>
                    <a:pt x="133" y="74"/>
                    <a:pt x="134" y="82"/>
                    <a:pt x="135" y="90"/>
                  </a:cubicBezTo>
                  <a:cubicBezTo>
                    <a:pt x="137" y="98"/>
                    <a:pt x="139" y="106"/>
                    <a:pt x="139" y="106"/>
                  </a:cubicBezTo>
                  <a:cubicBezTo>
                    <a:pt x="140" y="109"/>
                    <a:pt x="139" y="112"/>
                    <a:pt x="136" y="114"/>
                  </a:cubicBezTo>
                  <a:cubicBezTo>
                    <a:pt x="136" y="114"/>
                    <a:pt x="135" y="115"/>
                    <a:pt x="134" y="117"/>
                  </a:cubicBezTo>
                  <a:cubicBezTo>
                    <a:pt x="132" y="118"/>
                    <a:pt x="130" y="120"/>
                    <a:pt x="128" y="122"/>
                  </a:cubicBezTo>
                  <a:cubicBezTo>
                    <a:pt x="126" y="124"/>
                    <a:pt x="124" y="126"/>
                    <a:pt x="123" y="127"/>
                  </a:cubicBezTo>
                  <a:cubicBezTo>
                    <a:pt x="122" y="128"/>
                    <a:pt x="122" y="128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17" y="133"/>
                    <a:pt x="113" y="137"/>
                  </a:cubicBezTo>
                  <a:cubicBezTo>
                    <a:pt x="112" y="139"/>
                    <a:pt x="110" y="141"/>
                    <a:pt x="109" y="143"/>
                  </a:cubicBezTo>
                  <a:cubicBezTo>
                    <a:pt x="107" y="145"/>
                    <a:pt x="106" y="146"/>
                    <a:pt x="106" y="146"/>
                  </a:cubicBezTo>
                  <a:cubicBezTo>
                    <a:pt x="104" y="148"/>
                    <a:pt x="101" y="149"/>
                    <a:pt x="98" y="149"/>
                  </a:cubicBezTo>
                  <a:cubicBezTo>
                    <a:pt x="98" y="149"/>
                    <a:pt x="90" y="147"/>
                    <a:pt x="82" y="146"/>
                  </a:cubicBezTo>
                  <a:cubicBezTo>
                    <a:pt x="78" y="145"/>
                    <a:pt x="74" y="145"/>
                    <a:pt x="71" y="145"/>
                  </a:cubicBezTo>
                  <a:cubicBezTo>
                    <a:pt x="67" y="144"/>
                    <a:pt x="65" y="144"/>
                    <a:pt x="65" y="144"/>
                  </a:cubicBezTo>
                  <a:cubicBezTo>
                    <a:pt x="62" y="144"/>
                    <a:pt x="59" y="145"/>
                    <a:pt x="57" y="149"/>
                  </a:cubicBezTo>
                  <a:cubicBezTo>
                    <a:pt x="57" y="149"/>
                    <a:pt x="53" y="154"/>
                    <a:pt x="50" y="160"/>
                  </a:cubicBezTo>
                  <a:cubicBezTo>
                    <a:pt x="48" y="163"/>
                    <a:pt x="46" y="166"/>
                    <a:pt x="45" y="168"/>
                  </a:cubicBezTo>
                  <a:cubicBezTo>
                    <a:pt x="44" y="170"/>
                    <a:pt x="43" y="171"/>
                    <a:pt x="43" y="171"/>
                  </a:cubicBezTo>
                  <a:cubicBezTo>
                    <a:pt x="41" y="175"/>
                    <a:pt x="41" y="178"/>
                    <a:pt x="43" y="181"/>
                  </a:cubicBezTo>
                  <a:cubicBezTo>
                    <a:pt x="43" y="181"/>
                    <a:pt x="44" y="183"/>
                    <a:pt x="46" y="185"/>
                  </a:cubicBezTo>
                  <a:cubicBezTo>
                    <a:pt x="47" y="188"/>
                    <a:pt x="50" y="191"/>
                    <a:pt x="52" y="195"/>
                  </a:cubicBezTo>
                  <a:cubicBezTo>
                    <a:pt x="57" y="202"/>
                    <a:pt x="62" y="208"/>
                    <a:pt x="62" y="208"/>
                  </a:cubicBezTo>
                  <a:cubicBezTo>
                    <a:pt x="64" y="210"/>
                    <a:pt x="64" y="214"/>
                    <a:pt x="63" y="217"/>
                  </a:cubicBezTo>
                  <a:cubicBezTo>
                    <a:pt x="63" y="217"/>
                    <a:pt x="61" y="222"/>
                    <a:pt x="58" y="227"/>
                  </a:cubicBezTo>
                  <a:cubicBezTo>
                    <a:pt x="57" y="232"/>
                    <a:pt x="55" y="237"/>
                    <a:pt x="55" y="237"/>
                  </a:cubicBezTo>
                  <a:cubicBezTo>
                    <a:pt x="55" y="237"/>
                    <a:pt x="54" y="238"/>
                    <a:pt x="54" y="240"/>
                  </a:cubicBezTo>
                  <a:cubicBezTo>
                    <a:pt x="53" y="242"/>
                    <a:pt x="52" y="245"/>
                    <a:pt x="51" y="247"/>
                  </a:cubicBezTo>
                  <a:cubicBezTo>
                    <a:pt x="51" y="250"/>
                    <a:pt x="50" y="252"/>
                    <a:pt x="49" y="254"/>
                  </a:cubicBezTo>
                  <a:cubicBezTo>
                    <a:pt x="49" y="256"/>
                    <a:pt x="48" y="257"/>
                    <a:pt x="48" y="257"/>
                  </a:cubicBezTo>
                  <a:cubicBezTo>
                    <a:pt x="47" y="261"/>
                    <a:pt x="45" y="263"/>
                    <a:pt x="42" y="264"/>
                  </a:cubicBezTo>
                  <a:cubicBezTo>
                    <a:pt x="42" y="264"/>
                    <a:pt x="34" y="266"/>
                    <a:pt x="26" y="268"/>
                  </a:cubicBezTo>
                  <a:cubicBezTo>
                    <a:pt x="18" y="270"/>
                    <a:pt x="10" y="273"/>
                    <a:pt x="10" y="273"/>
                  </a:cubicBezTo>
                  <a:cubicBezTo>
                    <a:pt x="7" y="274"/>
                    <a:pt x="5" y="277"/>
                    <a:pt x="4" y="280"/>
                  </a:cubicBezTo>
                  <a:cubicBezTo>
                    <a:pt x="4" y="280"/>
                    <a:pt x="4" y="282"/>
                    <a:pt x="4" y="284"/>
                  </a:cubicBezTo>
                  <a:cubicBezTo>
                    <a:pt x="3" y="287"/>
                    <a:pt x="3" y="290"/>
                    <a:pt x="2" y="294"/>
                  </a:cubicBezTo>
                  <a:cubicBezTo>
                    <a:pt x="1" y="300"/>
                    <a:pt x="1" y="307"/>
                    <a:pt x="1" y="307"/>
                  </a:cubicBezTo>
                  <a:cubicBezTo>
                    <a:pt x="0" y="310"/>
                    <a:pt x="2" y="314"/>
                    <a:pt x="5" y="316"/>
                  </a:cubicBezTo>
                  <a:cubicBezTo>
                    <a:pt x="5" y="316"/>
                    <a:pt x="11" y="320"/>
                    <a:pt x="18" y="324"/>
                  </a:cubicBezTo>
                  <a:cubicBezTo>
                    <a:pt x="26" y="329"/>
                    <a:pt x="33" y="333"/>
                    <a:pt x="33" y="333"/>
                  </a:cubicBezTo>
                  <a:cubicBezTo>
                    <a:pt x="36" y="334"/>
                    <a:pt x="37" y="337"/>
                    <a:pt x="37" y="340"/>
                  </a:cubicBezTo>
                  <a:cubicBezTo>
                    <a:pt x="37" y="340"/>
                    <a:pt x="37" y="342"/>
                    <a:pt x="37" y="344"/>
                  </a:cubicBezTo>
                  <a:cubicBezTo>
                    <a:pt x="37" y="346"/>
                    <a:pt x="37" y="348"/>
                    <a:pt x="37" y="351"/>
                  </a:cubicBezTo>
                  <a:cubicBezTo>
                    <a:pt x="38" y="354"/>
                    <a:pt x="38" y="357"/>
                    <a:pt x="38" y="359"/>
                  </a:cubicBezTo>
                  <a:cubicBezTo>
                    <a:pt x="38" y="361"/>
                    <a:pt x="38" y="362"/>
                    <a:pt x="38" y="362"/>
                  </a:cubicBezTo>
                  <a:cubicBezTo>
                    <a:pt x="38" y="362"/>
                    <a:pt x="38" y="363"/>
                    <a:pt x="38" y="365"/>
                  </a:cubicBezTo>
                  <a:cubicBezTo>
                    <a:pt x="39" y="367"/>
                    <a:pt x="39" y="370"/>
                    <a:pt x="39" y="373"/>
                  </a:cubicBezTo>
                  <a:cubicBezTo>
                    <a:pt x="40" y="378"/>
                    <a:pt x="41" y="383"/>
                    <a:pt x="41" y="383"/>
                  </a:cubicBezTo>
                  <a:cubicBezTo>
                    <a:pt x="41" y="387"/>
                    <a:pt x="40" y="390"/>
                    <a:pt x="37" y="392"/>
                  </a:cubicBezTo>
                  <a:cubicBezTo>
                    <a:pt x="37" y="392"/>
                    <a:pt x="31" y="397"/>
                    <a:pt x="24" y="402"/>
                  </a:cubicBezTo>
                  <a:cubicBezTo>
                    <a:pt x="18" y="407"/>
                    <a:pt x="12" y="413"/>
                    <a:pt x="12" y="413"/>
                  </a:cubicBezTo>
                  <a:cubicBezTo>
                    <a:pt x="10" y="415"/>
                    <a:pt x="9" y="419"/>
                    <a:pt x="9" y="422"/>
                  </a:cubicBezTo>
                  <a:cubicBezTo>
                    <a:pt x="9" y="422"/>
                    <a:pt x="10" y="424"/>
                    <a:pt x="11" y="426"/>
                  </a:cubicBezTo>
                  <a:cubicBezTo>
                    <a:pt x="11" y="429"/>
                    <a:pt x="12" y="432"/>
                    <a:pt x="13" y="435"/>
                  </a:cubicBezTo>
                  <a:cubicBezTo>
                    <a:pt x="14" y="438"/>
                    <a:pt x="15" y="441"/>
                    <a:pt x="16" y="444"/>
                  </a:cubicBezTo>
                  <a:cubicBezTo>
                    <a:pt x="17" y="446"/>
                    <a:pt x="17" y="448"/>
                    <a:pt x="17" y="448"/>
                  </a:cubicBezTo>
                  <a:cubicBezTo>
                    <a:pt x="18" y="451"/>
                    <a:pt x="21" y="454"/>
                    <a:pt x="24" y="454"/>
                  </a:cubicBezTo>
                  <a:cubicBezTo>
                    <a:pt x="24" y="454"/>
                    <a:pt x="33" y="456"/>
                    <a:pt x="41" y="457"/>
                  </a:cubicBezTo>
                  <a:cubicBezTo>
                    <a:pt x="45" y="457"/>
                    <a:pt x="49" y="458"/>
                    <a:pt x="52" y="458"/>
                  </a:cubicBezTo>
                  <a:cubicBezTo>
                    <a:pt x="55" y="458"/>
                    <a:pt x="57" y="458"/>
                    <a:pt x="57" y="458"/>
                  </a:cubicBezTo>
                  <a:cubicBezTo>
                    <a:pt x="60" y="459"/>
                    <a:pt x="63" y="461"/>
                    <a:pt x="64" y="464"/>
                  </a:cubicBezTo>
                  <a:cubicBezTo>
                    <a:pt x="64" y="464"/>
                    <a:pt x="65" y="465"/>
                    <a:pt x="66" y="467"/>
                  </a:cubicBezTo>
                  <a:cubicBezTo>
                    <a:pt x="66" y="468"/>
                    <a:pt x="68" y="471"/>
                    <a:pt x="69" y="473"/>
                  </a:cubicBezTo>
                  <a:cubicBezTo>
                    <a:pt x="71" y="478"/>
                    <a:pt x="74" y="483"/>
                    <a:pt x="74" y="483"/>
                  </a:cubicBezTo>
                  <a:cubicBezTo>
                    <a:pt x="74" y="483"/>
                    <a:pt x="74" y="484"/>
                    <a:pt x="75" y="486"/>
                  </a:cubicBezTo>
                  <a:cubicBezTo>
                    <a:pt x="76" y="488"/>
                    <a:pt x="78" y="490"/>
                    <a:pt x="79" y="492"/>
                  </a:cubicBezTo>
                  <a:cubicBezTo>
                    <a:pt x="82" y="497"/>
                    <a:pt x="85" y="501"/>
                    <a:pt x="85" y="501"/>
                  </a:cubicBezTo>
                  <a:cubicBezTo>
                    <a:pt x="87" y="504"/>
                    <a:pt x="87" y="508"/>
                    <a:pt x="85" y="510"/>
                  </a:cubicBezTo>
                  <a:cubicBezTo>
                    <a:pt x="85" y="510"/>
                    <a:pt x="84" y="512"/>
                    <a:pt x="83" y="515"/>
                  </a:cubicBezTo>
                  <a:cubicBezTo>
                    <a:pt x="81" y="518"/>
                    <a:pt x="79" y="521"/>
                    <a:pt x="78" y="525"/>
                  </a:cubicBezTo>
                  <a:cubicBezTo>
                    <a:pt x="74" y="532"/>
                    <a:pt x="71" y="540"/>
                    <a:pt x="71" y="540"/>
                  </a:cubicBezTo>
                  <a:cubicBezTo>
                    <a:pt x="69" y="543"/>
                    <a:pt x="70" y="547"/>
                    <a:pt x="72" y="549"/>
                  </a:cubicBezTo>
                  <a:cubicBezTo>
                    <a:pt x="72" y="549"/>
                    <a:pt x="76" y="555"/>
                    <a:pt x="81" y="560"/>
                  </a:cubicBezTo>
                  <a:cubicBezTo>
                    <a:pt x="85" y="565"/>
                    <a:pt x="90" y="570"/>
                    <a:pt x="90" y="570"/>
                  </a:cubicBezTo>
                  <a:cubicBezTo>
                    <a:pt x="92" y="573"/>
                    <a:pt x="96" y="574"/>
                    <a:pt x="99" y="573"/>
                  </a:cubicBezTo>
                  <a:cubicBezTo>
                    <a:pt x="99" y="573"/>
                    <a:pt x="107" y="571"/>
                    <a:pt x="115" y="568"/>
                  </a:cubicBezTo>
                  <a:cubicBezTo>
                    <a:pt x="119" y="567"/>
                    <a:pt x="122" y="566"/>
                    <a:pt x="125" y="565"/>
                  </a:cubicBezTo>
                  <a:cubicBezTo>
                    <a:pt x="128" y="564"/>
                    <a:pt x="130" y="563"/>
                    <a:pt x="130" y="563"/>
                  </a:cubicBezTo>
                  <a:cubicBezTo>
                    <a:pt x="133" y="562"/>
                    <a:pt x="137" y="563"/>
                    <a:pt x="139" y="565"/>
                  </a:cubicBezTo>
                  <a:cubicBezTo>
                    <a:pt x="139" y="565"/>
                    <a:pt x="140" y="566"/>
                    <a:pt x="141" y="567"/>
                  </a:cubicBezTo>
                  <a:cubicBezTo>
                    <a:pt x="143" y="569"/>
                    <a:pt x="145" y="570"/>
                    <a:pt x="147" y="572"/>
                  </a:cubicBezTo>
                  <a:cubicBezTo>
                    <a:pt x="149" y="574"/>
                    <a:pt x="151" y="576"/>
                    <a:pt x="153" y="577"/>
                  </a:cubicBezTo>
                  <a:cubicBezTo>
                    <a:pt x="155" y="578"/>
                    <a:pt x="156" y="579"/>
                    <a:pt x="156" y="579"/>
                  </a:cubicBezTo>
                  <a:cubicBezTo>
                    <a:pt x="156" y="579"/>
                    <a:pt x="160" y="582"/>
                    <a:pt x="164" y="585"/>
                  </a:cubicBezTo>
                  <a:cubicBezTo>
                    <a:pt x="169" y="588"/>
                    <a:pt x="173" y="591"/>
                    <a:pt x="173" y="591"/>
                  </a:cubicBezTo>
                  <a:cubicBezTo>
                    <a:pt x="176" y="593"/>
                    <a:pt x="177" y="596"/>
                    <a:pt x="177" y="599"/>
                  </a:cubicBezTo>
                  <a:cubicBezTo>
                    <a:pt x="177" y="599"/>
                    <a:pt x="177" y="607"/>
                    <a:pt x="176" y="616"/>
                  </a:cubicBezTo>
                  <a:cubicBezTo>
                    <a:pt x="176" y="624"/>
                    <a:pt x="176" y="632"/>
                    <a:pt x="176" y="632"/>
                  </a:cubicBezTo>
                  <a:cubicBezTo>
                    <a:pt x="176" y="635"/>
                    <a:pt x="178" y="639"/>
                    <a:pt x="181" y="640"/>
                  </a:cubicBezTo>
                  <a:cubicBezTo>
                    <a:pt x="181" y="640"/>
                    <a:pt x="183" y="641"/>
                    <a:pt x="185" y="642"/>
                  </a:cubicBezTo>
                  <a:cubicBezTo>
                    <a:pt x="187" y="643"/>
                    <a:pt x="190" y="645"/>
                    <a:pt x="193" y="646"/>
                  </a:cubicBezTo>
                  <a:cubicBezTo>
                    <a:pt x="199" y="649"/>
                    <a:pt x="205" y="652"/>
                    <a:pt x="205" y="652"/>
                  </a:cubicBezTo>
                  <a:cubicBezTo>
                    <a:pt x="209" y="653"/>
                    <a:pt x="213" y="653"/>
                    <a:pt x="215" y="651"/>
                  </a:cubicBezTo>
                  <a:cubicBezTo>
                    <a:pt x="215" y="651"/>
                    <a:pt x="217" y="650"/>
                    <a:pt x="219" y="648"/>
                  </a:cubicBezTo>
                  <a:cubicBezTo>
                    <a:pt x="222" y="646"/>
                    <a:pt x="225" y="643"/>
                    <a:pt x="228" y="640"/>
                  </a:cubicBezTo>
                  <a:cubicBezTo>
                    <a:pt x="234" y="635"/>
                    <a:pt x="240" y="629"/>
                    <a:pt x="240" y="629"/>
                  </a:cubicBezTo>
                  <a:cubicBezTo>
                    <a:pt x="242" y="627"/>
                    <a:pt x="246" y="626"/>
                    <a:pt x="249" y="627"/>
                  </a:cubicBezTo>
                  <a:cubicBezTo>
                    <a:pt x="249" y="627"/>
                    <a:pt x="250" y="628"/>
                    <a:pt x="252" y="628"/>
                  </a:cubicBezTo>
                  <a:cubicBezTo>
                    <a:pt x="254" y="629"/>
                    <a:pt x="256" y="630"/>
                    <a:pt x="259" y="631"/>
                  </a:cubicBezTo>
                  <a:cubicBezTo>
                    <a:pt x="264" y="632"/>
                    <a:pt x="269" y="633"/>
                    <a:pt x="269" y="633"/>
                  </a:cubicBezTo>
                  <a:cubicBezTo>
                    <a:pt x="269" y="633"/>
                    <a:pt x="271" y="634"/>
                    <a:pt x="273" y="634"/>
                  </a:cubicBezTo>
                  <a:cubicBezTo>
                    <a:pt x="275" y="634"/>
                    <a:pt x="277" y="635"/>
                    <a:pt x="280" y="636"/>
                  </a:cubicBezTo>
                  <a:cubicBezTo>
                    <a:pt x="283" y="636"/>
                    <a:pt x="285" y="637"/>
                    <a:pt x="287" y="637"/>
                  </a:cubicBezTo>
                  <a:cubicBezTo>
                    <a:pt x="289" y="637"/>
                    <a:pt x="291" y="637"/>
                    <a:pt x="291" y="637"/>
                  </a:cubicBezTo>
                  <a:cubicBezTo>
                    <a:pt x="294" y="638"/>
                    <a:pt x="296" y="640"/>
                    <a:pt x="297" y="643"/>
                  </a:cubicBezTo>
                  <a:cubicBezTo>
                    <a:pt x="297" y="643"/>
                    <a:pt x="298" y="645"/>
                    <a:pt x="299" y="648"/>
                  </a:cubicBezTo>
                  <a:cubicBezTo>
                    <a:pt x="300" y="651"/>
                    <a:pt x="302" y="655"/>
                    <a:pt x="303" y="659"/>
                  </a:cubicBezTo>
                  <a:cubicBezTo>
                    <a:pt x="306" y="666"/>
                    <a:pt x="310" y="674"/>
                    <a:pt x="310" y="674"/>
                  </a:cubicBezTo>
                  <a:cubicBezTo>
                    <a:pt x="311" y="677"/>
                    <a:pt x="314" y="679"/>
                    <a:pt x="318" y="679"/>
                  </a:cubicBezTo>
                  <a:cubicBezTo>
                    <a:pt x="318" y="679"/>
                    <a:pt x="320" y="679"/>
                    <a:pt x="322" y="679"/>
                  </a:cubicBezTo>
                  <a:cubicBezTo>
                    <a:pt x="325" y="679"/>
                    <a:pt x="328" y="680"/>
                    <a:pt x="331" y="680"/>
                  </a:cubicBezTo>
                  <a:cubicBezTo>
                    <a:pt x="335" y="680"/>
                    <a:pt x="338" y="680"/>
                    <a:pt x="340" y="680"/>
                  </a:cubicBezTo>
                  <a:cubicBezTo>
                    <a:pt x="343" y="680"/>
                    <a:pt x="345" y="680"/>
                    <a:pt x="345" y="680"/>
                  </a:cubicBezTo>
                  <a:close/>
                  <a:moveTo>
                    <a:pt x="334" y="592"/>
                  </a:moveTo>
                  <a:cubicBezTo>
                    <a:pt x="320" y="592"/>
                    <a:pt x="307" y="590"/>
                    <a:pt x="297" y="588"/>
                  </a:cubicBezTo>
                  <a:cubicBezTo>
                    <a:pt x="295" y="588"/>
                    <a:pt x="293" y="588"/>
                    <a:pt x="291" y="587"/>
                  </a:cubicBezTo>
                  <a:cubicBezTo>
                    <a:pt x="289" y="587"/>
                    <a:pt x="287" y="586"/>
                    <a:pt x="285" y="586"/>
                  </a:cubicBezTo>
                  <a:cubicBezTo>
                    <a:pt x="284" y="586"/>
                    <a:pt x="283" y="586"/>
                    <a:pt x="282" y="585"/>
                  </a:cubicBezTo>
                  <a:cubicBezTo>
                    <a:pt x="281" y="585"/>
                    <a:pt x="281" y="585"/>
                    <a:pt x="281" y="585"/>
                  </a:cubicBezTo>
                  <a:cubicBezTo>
                    <a:pt x="281" y="585"/>
                    <a:pt x="279" y="585"/>
                    <a:pt x="277" y="584"/>
                  </a:cubicBezTo>
                  <a:cubicBezTo>
                    <a:pt x="274" y="583"/>
                    <a:pt x="270" y="582"/>
                    <a:pt x="265" y="581"/>
                  </a:cubicBezTo>
                  <a:cubicBezTo>
                    <a:pt x="255" y="578"/>
                    <a:pt x="243" y="573"/>
                    <a:pt x="231" y="567"/>
                  </a:cubicBezTo>
                  <a:cubicBezTo>
                    <a:pt x="225" y="565"/>
                    <a:pt x="219" y="561"/>
                    <a:pt x="214" y="558"/>
                  </a:cubicBezTo>
                  <a:cubicBezTo>
                    <a:pt x="208" y="555"/>
                    <a:pt x="203" y="552"/>
                    <a:pt x="199" y="549"/>
                  </a:cubicBezTo>
                  <a:cubicBezTo>
                    <a:pt x="197" y="548"/>
                    <a:pt x="195" y="547"/>
                    <a:pt x="194" y="546"/>
                  </a:cubicBezTo>
                  <a:cubicBezTo>
                    <a:pt x="192" y="544"/>
                    <a:pt x="191" y="543"/>
                    <a:pt x="189" y="542"/>
                  </a:cubicBezTo>
                  <a:cubicBezTo>
                    <a:pt x="187" y="541"/>
                    <a:pt x="186" y="540"/>
                    <a:pt x="186" y="540"/>
                  </a:cubicBezTo>
                  <a:cubicBezTo>
                    <a:pt x="186" y="540"/>
                    <a:pt x="185" y="539"/>
                    <a:pt x="185" y="539"/>
                  </a:cubicBezTo>
                  <a:cubicBezTo>
                    <a:pt x="184" y="538"/>
                    <a:pt x="183" y="538"/>
                    <a:pt x="182" y="537"/>
                  </a:cubicBezTo>
                  <a:cubicBezTo>
                    <a:pt x="180" y="535"/>
                    <a:pt x="177" y="532"/>
                    <a:pt x="173" y="529"/>
                  </a:cubicBezTo>
                  <a:cubicBezTo>
                    <a:pt x="166" y="523"/>
                    <a:pt x="156" y="513"/>
                    <a:pt x="147" y="503"/>
                  </a:cubicBezTo>
                  <a:cubicBezTo>
                    <a:pt x="139" y="493"/>
                    <a:pt x="131" y="482"/>
                    <a:pt x="126" y="474"/>
                  </a:cubicBezTo>
                  <a:cubicBezTo>
                    <a:pt x="124" y="472"/>
                    <a:pt x="123" y="470"/>
                    <a:pt x="122" y="468"/>
                  </a:cubicBezTo>
                  <a:cubicBezTo>
                    <a:pt x="121" y="466"/>
                    <a:pt x="120" y="464"/>
                    <a:pt x="120" y="463"/>
                  </a:cubicBezTo>
                  <a:cubicBezTo>
                    <a:pt x="119" y="462"/>
                    <a:pt x="118" y="461"/>
                    <a:pt x="118" y="460"/>
                  </a:cubicBezTo>
                  <a:cubicBezTo>
                    <a:pt x="117" y="460"/>
                    <a:pt x="117" y="459"/>
                    <a:pt x="117" y="459"/>
                  </a:cubicBezTo>
                  <a:cubicBezTo>
                    <a:pt x="117" y="459"/>
                    <a:pt x="117" y="458"/>
                    <a:pt x="115" y="455"/>
                  </a:cubicBezTo>
                  <a:cubicBezTo>
                    <a:pt x="114" y="453"/>
                    <a:pt x="112" y="449"/>
                    <a:pt x="110" y="444"/>
                  </a:cubicBezTo>
                  <a:cubicBezTo>
                    <a:pt x="109" y="442"/>
                    <a:pt x="108" y="440"/>
                    <a:pt x="107" y="437"/>
                  </a:cubicBezTo>
                  <a:cubicBezTo>
                    <a:pt x="106" y="434"/>
                    <a:pt x="104" y="432"/>
                    <a:pt x="103" y="429"/>
                  </a:cubicBezTo>
                  <a:cubicBezTo>
                    <a:pt x="102" y="426"/>
                    <a:pt x="101" y="423"/>
                    <a:pt x="100" y="420"/>
                  </a:cubicBezTo>
                  <a:cubicBezTo>
                    <a:pt x="99" y="417"/>
                    <a:pt x="98" y="413"/>
                    <a:pt x="97" y="410"/>
                  </a:cubicBezTo>
                  <a:cubicBezTo>
                    <a:pt x="93" y="398"/>
                    <a:pt x="91" y="384"/>
                    <a:pt x="89" y="375"/>
                  </a:cubicBezTo>
                  <a:cubicBezTo>
                    <a:pt x="88" y="365"/>
                    <a:pt x="87" y="358"/>
                    <a:pt x="87" y="358"/>
                  </a:cubicBezTo>
                  <a:cubicBezTo>
                    <a:pt x="87" y="358"/>
                    <a:pt x="87" y="356"/>
                    <a:pt x="87" y="354"/>
                  </a:cubicBezTo>
                  <a:cubicBezTo>
                    <a:pt x="87" y="351"/>
                    <a:pt x="87" y="347"/>
                    <a:pt x="87" y="342"/>
                  </a:cubicBezTo>
                  <a:cubicBezTo>
                    <a:pt x="87" y="332"/>
                    <a:pt x="87" y="318"/>
                    <a:pt x="89" y="305"/>
                  </a:cubicBezTo>
                  <a:cubicBezTo>
                    <a:pt x="91" y="292"/>
                    <a:pt x="94" y="279"/>
                    <a:pt x="96" y="269"/>
                  </a:cubicBezTo>
                  <a:cubicBezTo>
                    <a:pt x="98" y="264"/>
                    <a:pt x="99" y="261"/>
                    <a:pt x="100" y="258"/>
                  </a:cubicBezTo>
                  <a:cubicBezTo>
                    <a:pt x="100" y="256"/>
                    <a:pt x="101" y="255"/>
                    <a:pt x="101" y="255"/>
                  </a:cubicBezTo>
                  <a:cubicBezTo>
                    <a:pt x="101" y="254"/>
                    <a:pt x="101" y="253"/>
                    <a:pt x="101" y="253"/>
                  </a:cubicBezTo>
                  <a:cubicBezTo>
                    <a:pt x="101" y="253"/>
                    <a:pt x="102" y="252"/>
                    <a:pt x="103" y="249"/>
                  </a:cubicBezTo>
                  <a:cubicBezTo>
                    <a:pt x="103" y="248"/>
                    <a:pt x="104" y="246"/>
                    <a:pt x="105" y="244"/>
                  </a:cubicBezTo>
                  <a:cubicBezTo>
                    <a:pt x="106" y="242"/>
                    <a:pt x="106" y="240"/>
                    <a:pt x="107" y="238"/>
                  </a:cubicBezTo>
                  <a:cubicBezTo>
                    <a:pt x="109" y="233"/>
                    <a:pt x="112" y="228"/>
                    <a:pt x="115" y="223"/>
                  </a:cubicBezTo>
                  <a:cubicBezTo>
                    <a:pt x="118" y="217"/>
                    <a:pt x="121" y="211"/>
                    <a:pt x="124" y="206"/>
                  </a:cubicBezTo>
                  <a:cubicBezTo>
                    <a:pt x="131" y="194"/>
                    <a:pt x="139" y="183"/>
                    <a:pt x="145" y="176"/>
                  </a:cubicBezTo>
                  <a:cubicBezTo>
                    <a:pt x="149" y="172"/>
                    <a:pt x="151" y="169"/>
                    <a:pt x="153" y="167"/>
                  </a:cubicBezTo>
                  <a:cubicBezTo>
                    <a:pt x="155" y="165"/>
                    <a:pt x="156" y="164"/>
                    <a:pt x="156" y="164"/>
                  </a:cubicBezTo>
                  <a:cubicBezTo>
                    <a:pt x="156" y="164"/>
                    <a:pt x="158" y="162"/>
                    <a:pt x="160" y="160"/>
                  </a:cubicBezTo>
                  <a:cubicBezTo>
                    <a:pt x="162" y="158"/>
                    <a:pt x="165" y="155"/>
                    <a:pt x="168" y="152"/>
                  </a:cubicBezTo>
                  <a:cubicBezTo>
                    <a:pt x="176" y="145"/>
                    <a:pt x="186" y="137"/>
                    <a:pt x="197" y="129"/>
                  </a:cubicBezTo>
                  <a:cubicBezTo>
                    <a:pt x="208" y="122"/>
                    <a:pt x="220" y="115"/>
                    <a:pt x="229" y="111"/>
                  </a:cubicBezTo>
                  <a:cubicBezTo>
                    <a:pt x="233" y="108"/>
                    <a:pt x="237" y="107"/>
                    <a:pt x="239" y="106"/>
                  </a:cubicBezTo>
                  <a:cubicBezTo>
                    <a:pt x="242" y="104"/>
                    <a:pt x="244" y="104"/>
                    <a:pt x="244" y="104"/>
                  </a:cubicBezTo>
                  <a:cubicBezTo>
                    <a:pt x="244" y="104"/>
                    <a:pt x="245" y="103"/>
                    <a:pt x="248" y="102"/>
                  </a:cubicBezTo>
                  <a:cubicBezTo>
                    <a:pt x="251" y="101"/>
                    <a:pt x="254" y="99"/>
                    <a:pt x="259" y="98"/>
                  </a:cubicBezTo>
                  <a:cubicBezTo>
                    <a:pt x="269" y="95"/>
                    <a:pt x="281" y="91"/>
                    <a:pt x="294" y="89"/>
                  </a:cubicBezTo>
                  <a:cubicBezTo>
                    <a:pt x="301" y="87"/>
                    <a:pt x="308" y="87"/>
                    <a:pt x="314" y="86"/>
                  </a:cubicBezTo>
                  <a:cubicBezTo>
                    <a:pt x="320" y="85"/>
                    <a:pt x="326" y="85"/>
                    <a:pt x="331" y="85"/>
                  </a:cubicBezTo>
                  <a:cubicBezTo>
                    <a:pt x="333" y="85"/>
                    <a:pt x="336" y="85"/>
                    <a:pt x="338" y="85"/>
                  </a:cubicBezTo>
                  <a:cubicBezTo>
                    <a:pt x="340" y="85"/>
                    <a:pt x="341" y="85"/>
                    <a:pt x="343" y="85"/>
                  </a:cubicBezTo>
                  <a:cubicBezTo>
                    <a:pt x="346" y="85"/>
                    <a:pt x="347" y="85"/>
                    <a:pt x="347" y="85"/>
                  </a:cubicBezTo>
                  <a:cubicBezTo>
                    <a:pt x="347" y="85"/>
                    <a:pt x="348" y="85"/>
                    <a:pt x="349" y="85"/>
                  </a:cubicBezTo>
                  <a:cubicBezTo>
                    <a:pt x="349" y="85"/>
                    <a:pt x="350" y="85"/>
                    <a:pt x="352" y="85"/>
                  </a:cubicBezTo>
                  <a:cubicBezTo>
                    <a:pt x="355" y="85"/>
                    <a:pt x="359" y="85"/>
                    <a:pt x="364" y="86"/>
                  </a:cubicBezTo>
                  <a:cubicBezTo>
                    <a:pt x="374" y="87"/>
                    <a:pt x="387" y="89"/>
                    <a:pt x="400" y="92"/>
                  </a:cubicBezTo>
                  <a:cubicBezTo>
                    <a:pt x="413" y="95"/>
                    <a:pt x="426" y="99"/>
                    <a:pt x="435" y="103"/>
                  </a:cubicBezTo>
                  <a:cubicBezTo>
                    <a:pt x="439" y="105"/>
                    <a:pt x="443" y="106"/>
                    <a:pt x="446" y="107"/>
                  </a:cubicBezTo>
                  <a:cubicBezTo>
                    <a:pt x="449" y="109"/>
                    <a:pt x="450" y="109"/>
                    <a:pt x="450" y="109"/>
                  </a:cubicBezTo>
                  <a:cubicBezTo>
                    <a:pt x="450" y="109"/>
                    <a:pt x="456" y="112"/>
                    <a:pt x="465" y="117"/>
                  </a:cubicBezTo>
                  <a:cubicBezTo>
                    <a:pt x="473" y="122"/>
                    <a:pt x="485" y="129"/>
                    <a:pt x="495" y="137"/>
                  </a:cubicBezTo>
                  <a:cubicBezTo>
                    <a:pt x="498" y="139"/>
                    <a:pt x="500" y="141"/>
                    <a:pt x="503" y="143"/>
                  </a:cubicBezTo>
                  <a:cubicBezTo>
                    <a:pt x="505" y="145"/>
                    <a:pt x="508" y="147"/>
                    <a:pt x="510" y="150"/>
                  </a:cubicBezTo>
                  <a:cubicBezTo>
                    <a:pt x="512" y="152"/>
                    <a:pt x="515" y="154"/>
                    <a:pt x="517" y="156"/>
                  </a:cubicBezTo>
                  <a:cubicBezTo>
                    <a:pt x="519" y="158"/>
                    <a:pt x="521" y="160"/>
                    <a:pt x="522" y="161"/>
                  </a:cubicBezTo>
                  <a:cubicBezTo>
                    <a:pt x="526" y="165"/>
                    <a:pt x="529" y="168"/>
                    <a:pt x="531" y="170"/>
                  </a:cubicBezTo>
                  <a:cubicBezTo>
                    <a:pt x="533" y="172"/>
                    <a:pt x="534" y="174"/>
                    <a:pt x="534" y="174"/>
                  </a:cubicBezTo>
                  <a:cubicBezTo>
                    <a:pt x="534" y="174"/>
                    <a:pt x="534" y="174"/>
                    <a:pt x="534" y="175"/>
                  </a:cubicBezTo>
                  <a:cubicBezTo>
                    <a:pt x="535" y="175"/>
                    <a:pt x="536" y="176"/>
                    <a:pt x="537" y="177"/>
                  </a:cubicBezTo>
                  <a:cubicBezTo>
                    <a:pt x="537" y="178"/>
                    <a:pt x="539" y="180"/>
                    <a:pt x="540" y="181"/>
                  </a:cubicBezTo>
                  <a:cubicBezTo>
                    <a:pt x="541" y="183"/>
                    <a:pt x="543" y="185"/>
                    <a:pt x="544" y="187"/>
                  </a:cubicBezTo>
                  <a:cubicBezTo>
                    <a:pt x="550" y="195"/>
                    <a:pt x="557" y="206"/>
                    <a:pt x="564" y="218"/>
                  </a:cubicBezTo>
                  <a:cubicBezTo>
                    <a:pt x="570" y="229"/>
                    <a:pt x="575" y="241"/>
                    <a:pt x="579" y="251"/>
                  </a:cubicBezTo>
                  <a:cubicBezTo>
                    <a:pt x="580" y="255"/>
                    <a:pt x="582" y="259"/>
                    <a:pt x="583" y="262"/>
                  </a:cubicBezTo>
                  <a:cubicBezTo>
                    <a:pt x="583" y="264"/>
                    <a:pt x="583" y="265"/>
                    <a:pt x="584" y="265"/>
                  </a:cubicBezTo>
                  <a:cubicBezTo>
                    <a:pt x="584" y="266"/>
                    <a:pt x="584" y="267"/>
                    <a:pt x="584" y="267"/>
                  </a:cubicBezTo>
                  <a:cubicBezTo>
                    <a:pt x="584" y="267"/>
                    <a:pt x="584" y="268"/>
                    <a:pt x="585" y="271"/>
                  </a:cubicBezTo>
                  <a:cubicBezTo>
                    <a:pt x="586" y="272"/>
                    <a:pt x="586" y="274"/>
                    <a:pt x="587" y="276"/>
                  </a:cubicBezTo>
                  <a:cubicBezTo>
                    <a:pt x="587" y="278"/>
                    <a:pt x="588" y="280"/>
                    <a:pt x="588" y="283"/>
                  </a:cubicBezTo>
                  <a:cubicBezTo>
                    <a:pt x="589" y="287"/>
                    <a:pt x="590" y="293"/>
                    <a:pt x="591" y="299"/>
                  </a:cubicBezTo>
                  <a:cubicBezTo>
                    <a:pt x="592" y="305"/>
                    <a:pt x="593" y="312"/>
                    <a:pt x="594" y="319"/>
                  </a:cubicBezTo>
                  <a:cubicBezTo>
                    <a:pt x="595" y="332"/>
                    <a:pt x="595" y="345"/>
                    <a:pt x="594" y="355"/>
                  </a:cubicBezTo>
                  <a:cubicBezTo>
                    <a:pt x="593" y="360"/>
                    <a:pt x="593" y="364"/>
                    <a:pt x="593" y="367"/>
                  </a:cubicBezTo>
                  <a:cubicBezTo>
                    <a:pt x="592" y="370"/>
                    <a:pt x="592" y="372"/>
                    <a:pt x="592" y="372"/>
                  </a:cubicBezTo>
                  <a:cubicBezTo>
                    <a:pt x="592" y="372"/>
                    <a:pt x="592" y="372"/>
                    <a:pt x="592" y="373"/>
                  </a:cubicBezTo>
                  <a:cubicBezTo>
                    <a:pt x="592" y="374"/>
                    <a:pt x="592" y="375"/>
                    <a:pt x="591" y="376"/>
                  </a:cubicBezTo>
                  <a:cubicBezTo>
                    <a:pt x="591" y="378"/>
                    <a:pt x="591" y="379"/>
                    <a:pt x="591" y="381"/>
                  </a:cubicBezTo>
                  <a:cubicBezTo>
                    <a:pt x="590" y="383"/>
                    <a:pt x="590" y="386"/>
                    <a:pt x="589" y="388"/>
                  </a:cubicBezTo>
                  <a:cubicBezTo>
                    <a:pt x="588" y="398"/>
                    <a:pt x="584" y="411"/>
                    <a:pt x="580" y="423"/>
                  </a:cubicBezTo>
                  <a:cubicBezTo>
                    <a:pt x="575" y="436"/>
                    <a:pt x="570" y="448"/>
                    <a:pt x="565" y="457"/>
                  </a:cubicBezTo>
                  <a:cubicBezTo>
                    <a:pt x="563" y="461"/>
                    <a:pt x="561" y="465"/>
                    <a:pt x="559" y="467"/>
                  </a:cubicBezTo>
                  <a:cubicBezTo>
                    <a:pt x="558" y="470"/>
                    <a:pt x="557" y="471"/>
                    <a:pt x="557" y="471"/>
                  </a:cubicBezTo>
                  <a:cubicBezTo>
                    <a:pt x="557" y="471"/>
                    <a:pt x="556" y="473"/>
                    <a:pt x="554" y="475"/>
                  </a:cubicBezTo>
                  <a:cubicBezTo>
                    <a:pt x="553" y="478"/>
                    <a:pt x="550" y="481"/>
                    <a:pt x="548" y="485"/>
                  </a:cubicBezTo>
                  <a:cubicBezTo>
                    <a:pt x="542" y="493"/>
                    <a:pt x="534" y="504"/>
                    <a:pt x="525" y="513"/>
                  </a:cubicBezTo>
                  <a:cubicBezTo>
                    <a:pt x="515" y="523"/>
                    <a:pt x="505" y="532"/>
                    <a:pt x="497" y="538"/>
                  </a:cubicBezTo>
                  <a:cubicBezTo>
                    <a:pt x="496" y="539"/>
                    <a:pt x="496" y="539"/>
                    <a:pt x="495" y="540"/>
                  </a:cubicBezTo>
                  <a:cubicBezTo>
                    <a:pt x="494" y="541"/>
                    <a:pt x="493" y="541"/>
                    <a:pt x="492" y="542"/>
                  </a:cubicBezTo>
                  <a:cubicBezTo>
                    <a:pt x="490" y="543"/>
                    <a:pt x="489" y="544"/>
                    <a:pt x="488" y="545"/>
                  </a:cubicBezTo>
                  <a:cubicBezTo>
                    <a:pt x="485" y="547"/>
                    <a:pt x="484" y="548"/>
                    <a:pt x="484" y="548"/>
                  </a:cubicBezTo>
                  <a:cubicBezTo>
                    <a:pt x="484" y="548"/>
                    <a:pt x="483" y="549"/>
                    <a:pt x="480" y="550"/>
                  </a:cubicBezTo>
                  <a:cubicBezTo>
                    <a:pt x="479" y="551"/>
                    <a:pt x="478" y="552"/>
                    <a:pt x="476" y="553"/>
                  </a:cubicBezTo>
                  <a:cubicBezTo>
                    <a:pt x="475" y="554"/>
                    <a:pt x="474" y="554"/>
                    <a:pt x="473" y="555"/>
                  </a:cubicBezTo>
                  <a:cubicBezTo>
                    <a:pt x="472" y="555"/>
                    <a:pt x="471" y="556"/>
                    <a:pt x="470" y="557"/>
                  </a:cubicBezTo>
                  <a:cubicBezTo>
                    <a:pt x="461" y="562"/>
                    <a:pt x="450" y="568"/>
                    <a:pt x="437" y="573"/>
                  </a:cubicBezTo>
                  <a:cubicBezTo>
                    <a:pt x="425" y="578"/>
                    <a:pt x="412" y="582"/>
                    <a:pt x="403" y="585"/>
                  </a:cubicBezTo>
                  <a:cubicBezTo>
                    <a:pt x="398" y="586"/>
                    <a:pt x="394" y="587"/>
                    <a:pt x="391" y="587"/>
                  </a:cubicBezTo>
                  <a:cubicBezTo>
                    <a:pt x="388" y="588"/>
                    <a:pt x="387" y="588"/>
                    <a:pt x="387" y="588"/>
                  </a:cubicBezTo>
                  <a:cubicBezTo>
                    <a:pt x="387" y="588"/>
                    <a:pt x="385" y="588"/>
                    <a:pt x="382" y="589"/>
                  </a:cubicBezTo>
                  <a:cubicBezTo>
                    <a:pt x="379" y="589"/>
                    <a:pt x="375" y="590"/>
                    <a:pt x="370" y="591"/>
                  </a:cubicBezTo>
                  <a:cubicBezTo>
                    <a:pt x="360" y="592"/>
                    <a:pt x="347" y="593"/>
                    <a:pt x="334" y="5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8" name="Group 7">
            <a:extLst>
              <a:ext uri="{FF2B5EF4-FFF2-40B4-BE49-F238E27FC236}">
                <a16:creationId xmlns:a16="http://schemas.microsoft.com/office/drawing/2014/main" id="{7F0F8D79-BFE9-4297-9BAF-981D8950980A}"/>
              </a:ext>
            </a:extLst>
          </p:cNvPr>
          <p:cNvGrpSpPr/>
          <p:nvPr/>
        </p:nvGrpSpPr>
        <p:grpSpPr>
          <a:xfrm>
            <a:off x="4376385" y="1471988"/>
            <a:ext cx="1443621" cy="1441829"/>
            <a:chOff x="4348599" y="1808044"/>
            <a:chExt cx="1443621" cy="1441829"/>
          </a:xfrm>
        </p:grpSpPr>
        <p:sp>
          <p:nvSpPr>
            <p:cNvPr id="150" name="Freeform: Shape 8">
              <a:extLst>
                <a:ext uri="{FF2B5EF4-FFF2-40B4-BE49-F238E27FC236}">
                  <a16:creationId xmlns:a16="http://schemas.microsoft.com/office/drawing/2014/main" id="{936BF422-E7E3-4BAB-B175-C5C10EE20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599" y="1808044"/>
              <a:ext cx="1443621" cy="1441829"/>
            </a:xfrm>
            <a:custGeom>
              <a:avLst/>
              <a:gdLst>
                <a:gd name="T0" fmla="*/ 387 w 681"/>
                <a:gd name="T1" fmla="*/ 643 h 680"/>
                <a:gd name="T2" fmla="*/ 436 w 681"/>
                <a:gd name="T3" fmla="*/ 626 h 680"/>
                <a:gd name="T4" fmla="*/ 492 w 681"/>
                <a:gd name="T5" fmla="*/ 645 h 680"/>
                <a:gd name="T6" fmla="*/ 520 w 681"/>
                <a:gd name="T7" fmla="*/ 583 h 680"/>
                <a:gd name="T8" fmla="*/ 569 w 681"/>
                <a:gd name="T9" fmla="*/ 566 h 680"/>
                <a:gd name="T10" fmla="*/ 612 w 681"/>
                <a:gd name="T11" fmla="*/ 546 h 680"/>
                <a:gd name="T12" fmla="*/ 604 w 681"/>
                <a:gd name="T13" fmla="*/ 489 h 680"/>
                <a:gd name="T14" fmla="*/ 642 w 681"/>
                <a:gd name="T15" fmla="*/ 453 h 680"/>
                <a:gd name="T16" fmla="*/ 670 w 681"/>
                <a:gd name="T17" fmla="*/ 409 h 680"/>
                <a:gd name="T18" fmla="*/ 644 w 681"/>
                <a:gd name="T19" fmla="*/ 348 h 680"/>
                <a:gd name="T20" fmla="*/ 680 w 681"/>
                <a:gd name="T21" fmla="*/ 303 h 680"/>
                <a:gd name="T22" fmla="*/ 632 w 681"/>
                <a:gd name="T23" fmla="*/ 254 h 680"/>
                <a:gd name="T24" fmla="*/ 618 w 681"/>
                <a:gd name="T25" fmla="*/ 205 h 680"/>
                <a:gd name="T26" fmla="*/ 625 w 681"/>
                <a:gd name="T27" fmla="*/ 149 h 680"/>
                <a:gd name="T28" fmla="*/ 561 w 681"/>
                <a:gd name="T29" fmla="*/ 129 h 680"/>
                <a:gd name="T30" fmla="*/ 543 w 681"/>
                <a:gd name="T31" fmla="*/ 88 h 680"/>
                <a:gd name="T32" fmla="*/ 496 w 681"/>
                <a:gd name="T33" fmla="*/ 56 h 680"/>
                <a:gd name="T34" fmla="*/ 443 w 681"/>
                <a:gd name="T35" fmla="*/ 53 h 680"/>
                <a:gd name="T36" fmla="*/ 408 w 681"/>
                <a:gd name="T37" fmla="*/ 4 h 680"/>
                <a:gd name="T38" fmla="*/ 351 w 681"/>
                <a:gd name="T39" fmla="*/ 35 h 680"/>
                <a:gd name="T40" fmla="*/ 311 w 681"/>
                <a:gd name="T41" fmla="*/ 37 h 680"/>
                <a:gd name="T42" fmla="*/ 244 w 681"/>
                <a:gd name="T43" fmla="*/ 11 h 680"/>
                <a:gd name="T44" fmla="*/ 210 w 681"/>
                <a:gd name="T45" fmla="*/ 65 h 680"/>
                <a:gd name="T46" fmla="*/ 165 w 681"/>
                <a:gd name="T47" fmla="*/ 69 h 680"/>
                <a:gd name="T48" fmla="*/ 116 w 681"/>
                <a:gd name="T49" fmla="*/ 88 h 680"/>
                <a:gd name="T50" fmla="*/ 106 w 681"/>
                <a:gd name="T51" fmla="*/ 147 h 680"/>
                <a:gd name="T52" fmla="*/ 45 w 681"/>
                <a:gd name="T53" fmla="*/ 168 h 680"/>
                <a:gd name="T54" fmla="*/ 56 w 681"/>
                <a:gd name="T55" fmla="*/ 235 h 680"/>
                <a:gd name="T56" fmla="*/ 44 w 681"/>
                <a:gd name="T57" fmla="*/ 277 h 680"/>
                <a:gd name="T58" fmla="*/ 0 w 681"/>
                <a:gd name="T59" fmla="*/ 325 h 680"/>
                <a:gd name="T60" fmla="*/ 39 w 681"/>
                <a:gd name="T61" fmla="*/ 364 h 680"/>
                <a:gd name="T62" fmla="*/ 38 w 681"/>
                <a:gd name="T63" fmla="*/ 415 h 680"/>
                <a:gd name="T64" fmla="*/ 49 w 681"/>
                <a:gd name="T65" fmla="*/ 476 h 680"/>
                <a:gd name="T66" fmla="*/ 84 w 681"/>
                <a:gd name="T67" fmla="*/ 500 h 680"/>
                <a:gd name="T68" fmla="*/ 90 w 681"/>
                <a:gd name="T69" fmla="*/ 570 h 680"/>
                <a:gd name="T70" fmla="*/ 155 w 681"/>
                <a:gd name="T71" fmla="*/ 578 h 680"/>
                <a:gd name="T72" fmla="*/ 191 w 681"/>
                <a:gd name="T73" fmla="*/ 602 h 680"/>
                <a:gd name="T74" fmla="*/ 214 w 681"/>
                <a:gd name="T75" fmla="*/ 655 h 680"/>
                <a:gd name="T76" fmla="*/ 268 w 681"/>
                <a:gd name="T77" fmla="*/ 633 h 680"/>
                <a:gd name="T78" fmla="*/ 311 w 681"/>
                <a:gd name="T79" fmla="*/ 640 h 680"/>
                <a:gd name="T80" fmla="*/ 302 w 681"/>
                <a:gd name="T81" fmla="*/ 589 h 680"/>
                <a:gd name="T82" fmla="*/ 204 w 681"/>
                <a:gd name="T83" fmla="*/ 552 h 680"/>
                <a:gd name="T84" fmla="*/ 135 w 681"/>
                <a:gd name="T85" fmla="*/ 488 h 680"/>
                <a:gd name="T86" fmla="*/ 103 w 681"/>
                <a:gd name="T87" fmla="*/ 426 h 680"/>
                <a:gd name="T88" fmla="*/ 88 w 681"/>
                <a:gd name="T89" fmla="*/ 358 h 680"/>
                <a:gd name="T90" fmla="*/ 98 w 681"/>
                <a:gd name="T91" fmla="*/ 265 h 680"/>
                <a:gd name="T92" fmla="*/ 149 w 681"/>
                <a:gd name="T93" fmla="*/ 173 h 680"/>
                <a:gd name="T94" fmla="*/ 229 w 681"/>
                <a:gd name="T95" fmla="*/ 111 h 680"/>
                <a:gd name="T96" fmla="*/ 336 w 681"/>
                <a:gd name="T97" fmla="*/ 85 h 680"/>
                <a:gd name="T98" fmla="*/ 435 w 681"/>
                <a:gd name="T99" fmla="*/ 103 h 680"/>
                <a:gd name="T100" fmla="*/ 523 w 681"/>
                <a:gd name="T101" fmla="*/ 162 h 680"/>
                <a:gd name="T102" fmla="*/ 577 w 681"/>
                <a:gd name="T103" fmla="*/ 246 h 680"/>
                <a:gd name="T104" fmla="*/ 595 w 681"/>
                <a:gd name="T105" fmla="*/ 339 h 680"/>
                <a:gd name="T106" fmla="*/ 590 w 681"/>
                <a:gd name="T107" fmla="*/ 389 h 680"/>
                <a:gd name="T108" fmla="*/ 561 w 681"/>
                <a:gd name="T109" fmla="*/ 465 h 680"/>
                <a:gd name="T110" fmla="*/ 485 w 681"/>
                <a:gd name="T111" fmla="*/ 548 h 680"/>
                <a:gd name="T112" fmla="*/ 399 w 681"/>
                <a:gd name="T113" fmla="*/ 58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1" h="680">
                  <a:moveTo>
                    <a:pt x="354" y="680"/>
                  </a:moveTo>
                  <a:cubicBezTo>
                    <a:pt x="357" y="680"/>
                    <a:pt x="361" y="679"/>
                    <a:pt x="363" y="679"/>
                  </a:cubicBezTo>
                  <a:cubicBezTo>
                    <a:pt x="366" y="679"/>
                    <a:pt x="367" y="679"/>
                    <a:pt x="367" y="679"/>
                  </a:cubicBezTo>
                  <a:cubicBezTo>
                    <a:pt x="371" y="679"/>
                    <a:pt x="374" y="677"/>
                    <a:pt x="376" y="674"/>
                  </a:cubicBezTo>
                  <a:cubicBezTo>
                    <a:pt x="376" y="674"/>
                    <a:pt x="379" y="666"/>
                    <a:pt x="382" y="658"/>
                  </a:cubicBezTo>
                  <a:cubicBezTo>
                    <a:pt x="383" y="654"/>
                    <a:pt x="385" y="651"/>
                    <a:pt x="386" y="648"/>
                  </a:cubicBezTo>
                  <a:cubicBezTo>
                    <a:pt x="387" y="645"/>
                    <a:pt x="387" y="643"/>
                    <a:pt x="387" y="643"/>
                  </a:cubicBezTo>
                  <a:cubicBezTo>
                    <a:pt x="388" y="640"/>
                    <a:pt x="391" y="638"/>
                    <a:pt x="394" y="637"/>
                  </a:cubicBezTo>
                  <a:cubicBezTo>
                    <a:pt x="394" y="637"/>
                    <a:pt x="396" y="637"/>
                    <a:pt x="398" y="636"/>
                  </a:cubicBezTo>
                  <a:cubicBezTo>
                    <a:pt x="400" y="636"/>
                    <a:pt x="402" y="636"/>
                    <a:pt x="405" y="635"/>
                  </a:cubicBezTo>
                  <a:cubicBezTo>
                    <a:pt x="410" y="634"/>
                    <a:pt x="415" y="633"/>
                    <a:pt x="415" y="633"/>
                  </a:cubicBezTo>
                  <a:cubicBezTo>
                    <a:pt x="415" y="633"/>
                    <a:pt x="421" y="631"/>
                    <a:pt x="426" y="630"/>
                  </a:cubicBezTo>
                  <a:cubicBezTo>
                    <a:pt x="428" y="629"/>
                    <a:pt x="431" y="628"/>
                    <a:pt x="433" y="627"/>
                  </a:cubicBezTo>
                  <a:cubicBezTo>
                    <a:pt x="435" y="627"/>
                    <a:pt x="436" y="626"/>
                    <a:pt x="436" y="626"/>
                  </a:cubicBezTo>
                  <a:cubicBezTo>
                    <a:pt x="439" y="625"/>
                    <a:pt x="443" y="626"/>
                    <a:pt x="445" y="628"/>
                  </a:cubicBezTo>
                  <a:cubicBezTo>
                    <a:pt x="445" y="628"/>
                    <a:pt x="446" y="630"/>
                    <a:pt x="449" y="632"/>
                  </a:cubicBezTo>
                  <a:cubicBezTo>
                    <a:pt x="451" y="634"/>
                    <a:pt x="454" y="636"/>
                    <a:pt x="457" y="639"/>
                  </a:cubicBezTo>
                  <a:cubicBezTo>
                    <a:pt x="463" y="644"/>
                    <a:pt x="470" y="650"/>
                    <a:pt x="470" y="650"/>
                  </a:cubicBezTo>
                  <a:cubicBezTo>
                    <a:pt x="472" y="652"/>
                    <a:pt x="476" y="652"/>
                    <a:pt x="480" y="650"/>
                  </a:cubicBezTo>
                  <a:cubicBezTo>
                    <a:pt x="480" y="650"/>
                    <a:pt x="481" y="650"/>
                    <a:pt x="483" y="649"/>
                  </a:cubicBezTo>
                  <a:cubicBezTo>
                    <a:pt x="486" y="648"/>
                    <a:pt x="489" y="646"/>
                    <a:pt x="492" y="645"/>
                  </a:cubicBezTo>
                  <a:cubicBezTo>
                    <a:pt x="498" y="642"/>
                    <a:pt x="504" y="639"/>
                    <a:pt x="504" y="639"/>
                  </a:cubicBezTo>
                  <a:cubicBezTo>
                    <a:pt x="507" y="637"/>
                    <a:pt x="509" y="634"/>
                    <a:pt x="509" y="630"/>
                  </a:cubicBezTo>
                  <a:cubicBezTo>
                    <a:pt x="509" y="630"/>
                    <a:pt x="509" y="622"/>
                    <a:pt x="508" y="614"/>
                  </a:cubicBezTo>
                  <a:cubicBezTo>
                    <a:pt x="508" y="606"/>
                    <a:pt x="507" y="598"/>
                    <a:pt x="507" y="598"/>
                  </a:cubicBezTo>
                  <a:cubicBezTo>
                    <a:pt x="507" y="594"/>
                    <a:pt x="508" y="591"/>
                    <a:pt x="511" y="590"/>
                  </a:cubicBezTo>
                  <a:cubicBezTo>
                    <a:pt x="511" y="590"/>
                    <a:pt x="512" y="589"/>
                    <a:pt x="514" y="588"/>
                  </a:cubicBezTo>
                  <a:cubicBezTo>
                    <a:pt x="516" y="586"/>
                    <a:pt x="518" y="585"/>
                    <a:pt x="520" y="583"/>
                  </a:cubicBezTo>
                  <a:cubicBezTo>
                    <a:pt x="522" y="582"/>
                    <a:pt x="524" y="580"/>
                    <a:pt x="526" y="579"/>
                  </a:cubicBezTo>
                  <a:cubicBezTo>
                    <a:pt x="527" y="578"/>
                    <a:pt x="529" y="577"/>
                    <a:pt x="529" y="577"/>
                  </a:cubicBezTo>
                  <a:cubicBezTo>
                    <a:pt x="529" y="577"/>
                    <a:pt x="530" y="576"/>
                    <a:pt x="531" y="575"/>
                  </a:cubicBezTo>
                  <a:cubicBezTo>
                    <a:pt x="533" y="573"/>
                    <a:pt x="535" y="572"/>
                    <a:pt x="537" y="570"/>
                  </a:cubicBezTo>
                  <a:cubicBezTo>
                    <a:pt x="541" y="566"/>
                    <a:pt x="545" y="563"/>
                    <a:pt x="545" y="563"/>
                  </a:cubicBezTo>
                  <a:cubicBezTo>
                    <a:pt x="547" y="561"/>
                    <a:pt x="551" y="560"/>
                    <a:pt x="554" y="561"/>
                  </a:cubicBezTo>
                  <a:cubicBezTo>
                    <a:pt x="554" y="561"/>
                    <a:pt x="561" y="564"/>
                    <a:pt x="569" y="566"/>
                  </a:cubicBezTo>
                  <a:cubicBezTo>
                    <a:pt x="573" y="567"/>
                    <a:pt x="577" y="568"/>
                    <a:pt x="580" y="569"/>
                  </a:cubicBezTo>
                  <a:cubicBezTo>
                    <a:pt x="583" y="570"/>
                    <a:pt x="585" y="570"/>
                    <a:pt x="585" y="570"/>
                  </a:cubicBezTo>
                  <a:cubicBezTo>
                    <a:pt x="588" y="571"/>
                    <a:pt x="592" y="570"/>
                    <a:pt x="594" y="567"/>
                  </a:cubicBezTo>
                  <a:cubicBezTo>
                    <a:pt x="594" y="567"/>
                    <a:pt x="596" y="566"/>
                    <a:pt x="597" y="564"/>
                  </a:cubicBezTo>
                  <a:cubicBezTo>
                    <a:pt x="599" y="562"/>
                    <a:pt x="601" y="559"/>
                    <a:pt x="603" y="557"/>
                  </a:cubicBezTo>
                  <a:cubicBezTo>
                    <a:pt x="605" y="554"/>
                    <a:pt x="607" y="552"/>
                    <a:pt x="609" y="550"/>
                  </a:cubicBezTo>
                  <a:cubicBezTo>
                    <a:pt x="611" y="548"/>
                    <a:pt x="612" y="546"/>
                    <a:pt x="612" y="546"/>
                  </a:cubicBezTo>
                  <a:cubicBezTo>
                    <a:pt x="614" y="544"/>
                    <a:pt x="614" y="540"/>
                    <a:pt x="613" y="537"/>
                  </a:cubicBezTo>
                  <a:cubicBezTo>
                    <a:pt x="613" y="537"/>
                    <a:pt x="610" y="529"/>
                    <a:pt x="606" y="522"/>
                  </a:cubicBezTo>
                  <a:cubicBezTo>
                    <a:pt x="604" y="518"/>
                    <a:pt x="602" y="515"/>
                    <a:pt x="601" y="512"/>
                  </a:cubicBezTo>
                  <a:cubicBezTo>
                    <a:pt x="599" y="509"/>
                    <a:pt x="598" y="508"/>
                    <a:pt x="598" y="508"/>
                  </a:cubicBezTo>
                  <a:cubicBezTo>
                    <a:pt x="597" y="505"/>
                    <a:pt x="597" y="501"/>
                    <a:pt x="598" y="499"/>
                  </a:cubicBezTo>
                  <a:cubicBezTo>
                    <a:pt x="598" y="499"/>
                    <a:pt x="599" y="497"/>
                    <a:pt x="600" y="496"/>
                  </a:cubicBezTo>
                  <a:cubicBezTo>
                    <a:pt x="601" y="494"/>
                    <a:pt x="603" y="492"/>
                    <a:pt x="604" y="489"/>
                  </a:cubicBezTo>
                  <a:cubicBezTo>
                    <a:pt x="605" y="487"/>
                    <a:pt x="607" y="485"/>
                    <a:pt x="608" y="483"/>
                  </a:cubicBezTo>
                  <a:cubicBezTo>
                    <a:pt x="609" y="481"/>
                    <a:pt x="609" y="480"/>
                    <a:pt x="609" y="480"/>
                  </a:cubicBezTo>
                  <a:cubicBezTo>
                    <a:pt x="609" y="480"/>
                    <a:pt x="612" y="475"/>
                    <a:pt x="614" y="470"/>
                  </a:cubicBezTo>
                  <a:cubicBezTo>
                    <a:pt x="615" y="468"/>
                    <a:pt x="616" y="465"/>
                    <a:pt x="617" y="464"/>
                  </a:cubicBezTo>
                  <a:cubicBezTo>
                    <a:pt x="618" y="462"/>
                    <a:pt x="619" y="460"/>
                    <a:pt x="619" y="460"/>
                  </a:cubicBezTo>
                  <a:cubicBezTo>
                    <a:pt x="620" y="457"/>
                    <a:pt x="623" y="455"/>
                    <a:pt x="626" y="455"/>
                  </a:cubicBezTo>
                  <a:cubicBezTo>
                    <a:pt x="626" y="455"/>
                    <a:pt x="634" y="454"/>
                    <a:pt x="642" y="453"/>
                  </a:cubicBezTo>
                  <a:cubicBezTo>
                    <a:pt x="646" y="453"/>
                    <a:pt x="650" y="452"/>
                    <a:pt x="653" y="452"/>
                  </a:cubicBezTo>
                  <a:cubicBezTo>
                    <a:pt x="656" y="451"/>
                    <a:pt x="658" y="451"/>
                    <a:pt x="658" y="451"/>
                  </a:cubicBezTo>
                  <a:cubicBezTo>
                    <a:pt x="662" y="450"/>
                    <a:pt x="664" y="448"/>
                    <a:pt x="665" y="444"/>
                  </a:cubicBezTo>
                  <a:cubicBezTo>
                    <a:pt x="665" y="444"/>
                    <a:pt x="668" y="438"/>
                    <a:pt x="669" y="431"/>
                  </a:cubicBezTo>
                  <a:cubicBezTo>
                    <a:pt x="670" y="428"/>
                    <a:pt x="671" y="425"/>
                    <a:pt x="672" y="423"/>
                  </a:cubicBezTo>
                  <a:cubicBezTo>
                    <a:pt x="672" y="420"/>
                    <a:pt x="673" y="418"/>
                    <a:pt x="673" y="418"/>
                  </a:cubicBezTo>
                  <a:cubicBezTo>
                    <a:pt x="674" y="415"/>
                    <a:pt x="673" y="411"/>
                    <a:pt x="670" y="409"/>
                  </a:cubicBezTo>
                  <a:cubicBezTo>
                    <a:pt x="670" y="409"/>
                    <a:pt x="664" y="404"/>
                    <a:pt x="658" y="398"/>
                  </a:cubicBezTo>
                  <a:cubicBezTo>
                    <a:pt x="651" y="393"/>
                    <a:pt x="645" y="388"/>
                    <a:pt x="645" y="388"/>
                  </a:cubicBezTo>
                  <a:cubicBezTo>
                    <a:pt x="642" y="386"/>
                    <a:pt x="641" y="383"/>
                    <a:pt x="641" y="380"/>
                  </a:cubicBezTo>
                  <a:cubicBezTo>
                    <a:pt x="641" y="380"/>
                    <a:pt x="642" y="375"/>
                    <a:pt x="643" y="369"/>
                  </a:cubicBezTo>
                  <a:cubicBezTo>
                    <a:pt x="643" y="364"/>
                    <a:pt x="644" y="359"/>
                    <a:pt x="644" y="359"/>
                  </a:cubicBezTo>
                  <a:cubicBezTo>
                    <a:pt x="644" y="359"/>
                    <a:pt x="644" y="357"/>
                    <a:pt x="644" y="355"/>
                  </a:cubicBezTo>
                  <a:cubicBezTo>
                    <a:pt x="644" y="353"/>
                    <a:pt x="644" y="350"/>
                    <a:pt x="644" y="348"/>
                  </a:cubicBezTo>
                  <a:cubicBezTo>
                    <a:pt x="644" y="345"/>
                    <a:pt x="644" y="342"/>
                    <a:pt x="644" y="340"/>
                  </a:cubicBezTo>
                  <a:cubicBezTo>
                    <a:pt x="644" y="338"/>
                    <a:pt x="644" y="337"/>
                    <a:pt x="644" y="337"/>
                  </a:cubicBezTo>
                  <a:cubicBezTo>
                    <a:pt x="644" y="334"/>
                    <a:pt x="646" y="331"/>
                    <a:pt x="649" y="329"/>
                  </a:cubicBezTo>
                  <a:cubicBezTo>
                    <a:pt x="649" y="329"/>
                    <a:pt x="650" y="328"/>
                    <a:pt x="653" y="327"/>
                  </a:cubicBezTo>
                  <a:cubicBezTo>
                    <a:pt x="656" y="325"/>
                    <a:pt x="659" y="323"/>
                    <a:pt x="663" y="321"/>
                  </a:cubicBezTo>
                  <a:cubicBezTo>
                    <a:pt x="670" y="317"/>
                    <a:pt x="677" y="312"/>
                    <a:pt x="677" y="312"/>
                  </a:cubicBezTo>
                  <a:cubicBezTo>
                    <a:pt x="679" y="310"/>
                    <a:pt x="681" y="307"/>
                    <a:pt x="680" y="303"/>
                  </a:cubicBezTo>
                  <a:cubicBezTo>
                    <a:pt x="680" y="303"/>
                    <a:pt x="680" y="296"/>
                    <a:pt x="679" y="290"/>
                  </a:cubicBezTo>
                  <a:cubicBezTo>
                    <a:pt x="678" y="283"/>
                    <a:pt x="677" y="277"/>
                    <a:pt x="677" y="277"/>
                  </a:cubicBezTo>
                  <a:cubicBezTo>
                    <a:pt x="676" y="273"/>
                    <a:pt x="674" y="270"/>
                    <a:pt x="670" y="269"/>
                  </a:cubicBezTo>
                  <a:cubicBezTo>
                    <a:pt x="670" y="269"/>
                    <a:pt x="662" y="267"/>
                    <a:pt x="655" y="264"/>
                  </a:cubicBezTo>
                  <a:cubicBezTo>
                    <a:pt x="651" y="263"/>
                    <a:pt x="647" y="262"/>
                    <a:pt x="644" y="262"/>
                  </a:cubicBezTo>
                  <a:cubicBezTo>
                    <a:pt x="641" y="261"/>
                    <a:pt x="639" y="260"/>
                    <a:pt x="639" y="260"/>
                  </a:cubicBezTo>
                  <a:cubicBezTo>
                    <a:pt x="636" y="260"/>
                    <a:pt x="633" y="257"/>
                    <a:pt x="632" y="254"/>
                  </a:cubicBezTo>
                  <a:cubicBezTo>
                    <a:pt x="632" y="254"/>
                    <a:pt x="631" y="249"/>
                    <a:pt x="629" y="244"/>
                  </a:cubicBezTo>
                  <a:cubicBezTo>
                    <a:pt x="628" y="241"/>
                    <a:pt x="627" y="239"/>
                    <a:pt x="627" y="237"/>
                  </a:cubicBezTo>
                  <a:cubicBezTo>
                    <a:pt x="626" y="235"/>
                    <a:pt x="626" y="234"/>
                    <a:pt x="626" y="234"/>
                  </a:cubicBezTo>
                  <a:cubicBezTo>
                    <a:pt x="626" y="234"/>
                    <a:pt x="624" y="229"/>
                    <a:pt x="622" y="224"/>
                  </a:cubicBezTo>
                  <a:cubicBezTo>
                    <a:pt x="621" y="221"/>
                    <a:pt x="620" y="219"/>
                    <a:pt x="619" y="217"/>
                  </a:cubicBezTo>
                  <a:cubicBezTo>
                    <a:pt x="618" y="215"/>
                    <a:pt x="617" y="214"/>
                    <a:pt x="617" y="214"/>
                  </a:cubicBezTo>
                  <a:cubicBezTo>
                    <a:pt x="616" y="211"/>
                    <a:pt x="616" y="207"/>
                    <a:pt x="618" y="205"/>
                  </a:cubicBezTo>
                  <a:cubicBezTo>
                    <a:pt x="618" y="205"/>
                    <a:pt x="619" y="203"/>
                    <a:pt x="621" y="201"/>
                  </a:cubicBezTo>
                  <a:cubicBezTo>
                    <a:pt x="623" y="198"/>
                    <a:pt x="625" y="195"/>
                    <a:pt x="628" y="192"/>
                  </a:cubicBezTo>
                  <a:cubicBezTo>
                    <a:pt x="632" y="185"/>
                    <a:pt x="637" y="178"/>
                    <a:pt x="637" y="178"/>
                  </a:cubicBezTo>
                  <a:cubicBezTo>
                    <a:pt x="639" y="175"/>
                    <a:pt x="638" y="171"/>
                    <a:pt x="637" y="168"/>
                  </a:cubicBezTo>
                  <a:cubicBezTo>
                    <a:pt x="637" y="168"/>
                    <a:pt x="636" y="167"/>
                    <a:pt x="635" y="164"/>
                  </a:cubicBezTo>
                  <a:cubicBezTo>
                    <a:pt x="633" y="162"/>
                    <a:pt x="632" y="159"/>
                    <a:pt x="630" y="157"/>
                  </a:cubicBezTo>
                  <a:cubicBezTo>
                    <a:pt x="628" y="154"/>
                    <a:pt x="626" y="151"/>
                    <a:pt x="625" y="149"/>
                  </a:cubicBezTo>
                  <a:cubicBezTo>
                    <a:pt x="623" y="147"/>
                    <a:pt x="622" y="145"/>
                    <a:pt x="622" y="145"/>
                  </a:cubicBezTo>
                  <a:cubicBezTo>
                    <a:pt x="620" y="142"/>
                    <a:pt x="617" y="141"/>
                    <a:pt x="614" y="141"/>
                  </a:cubicBezTo>
                  <a:cubicBezTo>
                    <a:pt x="614" y="141"/>
                    <a:pt x="605" y="142"/>
                    <a:pt x="597" y="143"/>
                  </a:cubicBezTo>
                  <a:cubicBezTo>
                    <a:pt x="589" y="144"/>
                    <a:pt x="581" y="146"/>
                    <a:pt x="581" y="146"/>
                  </a:cubicBezTo>
                  <a:cubicBezTo>
                    <a:pt x="578" y="147"/>
                    <a:pt x="575" y="145"/>
                    <a:pt x="573" y="143"/>
                  </a:cubicBezTo>
                  <a:cubicBezTo>
                    <a:pt x="573" y="143"/>
                    <a:pt x="569" y="139"/>
                    <a:pt x="566" y="135"/>
                  </a:cubicBezTo>
                  <a:cubicBezTo>
                    <a:pt x="564" y="133"/>
                    <a:pt x="562" y="131"/>
                    <a:pt x="561" y="129"/>
                  </a:cubicBezTo>
                  <a:cubicBezTo>
                    <a:pt x="559" y="128"/>
                    <a:pt x="558" y="127"/>
                    <a:pt x="558" y="127"/>
                  </a:cubicBezTo>
                  <a:cubicBezTo>
                    <a:pt x="558" y="127"/>
                    <a:pt x="557" y="126"/>
                    <a:pt x="556" y="125"/>
                  </a:cubicBezTo>
                  <a:cubicBezTo>
                    <a:pt x="555" y="123"/>
                    <a:pt x="553" y="121"/>
                    <a:pt x="551" y="119"/>
                  </a:cubicBezTo>
                  <a:cubicBezTo>
                    <a:pt x="549" y="118"/>
                    <a:pt x="547" y="116"/>
                    <a:pt x="545" y="114"/>
                  </a:cubicBezTo>
                  <a:cubicBezTo>
                    <a:pt x="544" y="113"/>
                    <a:pt x="543" y="112"/>
                    <a:pt x="543" y="112"/>
                  </a:cubicBezTo>
                  <a:cubicBezTo>
                    <a:pt x="540" y="110"/>
                    <a:pt x="539" y="107"/>
                    <a:pt x="540" y="104"/>
                  </a:cubicBezTo>
                  <a:cubicBezTo>
                    <a:pt x="540" y="104"/>
                    <a:pt x="542" y="96"/>
                    <a:pt x="543" y="88"/>
                  </a:cubicBezTo>
                  <a:cubicBezTo>
                    <a:pt x="545" y="80"/>
                    <a:pt x="546" y="71"/>
                    <a:pt x="546" y="71"/>
                  </a:cubicBezTo>
                  <a:cubicBezTo>
                    <a:pt x="546" y="68"/>
                    <a:pt x="545" y="65"/>
                    <a:pt x="542" y="62"/>
                  </a:cubicBezTo>
                  <a:cubicBezTo>
                    <a:pt x="542" y="62"/>
                    <a:pt x="536" y="59"/>
                    <a:pt x="531" y="55"/>
                  </a:cubicBezTo>
                  <a:cubicBezTo>
                    <a:pt x="528" y="53"/>
                    <a:pt x="525" y="51"/>
                    <a:pt x="523" y="50"/>
                  </a:cubicBezTo>
                  <a:cubicBezTo>
                    <a:pt x="521" y="49"/>
                    <a:pt x="519" y="48"/>
                    <a:pt x="519" y="48"/>
                  </a:cubicBezTo>
                  <a:cubicBezTo>
                    <a:pt x="516" y="46"/>
                    <a:pt x="513" y="46"/>
                    <a:pt x="510" y="47"/>
                  </a:cubicBezTo>
                  <a:cubicBezTo>
                    <a:pt x="510" y="47"/>
                    <a:pt x="503" y="51"/>
                    <a:pt x="496" y="56"/>
                  </a:cubicBezTo>
                  <a:cubicBezTo>
                    <a:pt x="489" y="60"/>
                    <a:pt x="482" y="65"/>
                    <a:pt x="482" y="65"/>
                  </a:cubicBezTo>
                  <a:cubicBezTo>
                    <a:pt x="480" y="67"/>
                    <a:pt x="476" y="67"/>
                    <a:pt x="473" y="66"/>
                  </a:cubicBezTo>
                  <a:cubicBezTo>
                    <a:pt x="473" y="66"/>
                    <a:pt x="472" y="65"/>
                    <a:pt x="470" y="64"/>
                  </a:cubicBezTo>
                  <a:cubicBezTo>
                    <a:pt x="468" y="63"/>
                    <a:pt x="466" y="62"/>
                    <a:pt x="463" y="61"/>
                  </a:cubicBezTo>
                  <a:cubicBezTo>
                    <a:pt x="461" y="60"/>
                    <a:pt x="458" y="59"/>
                    <a:pt x="457" y="58"/>
                  </a:cubicBezTo>
                  <a:cubicBezTo>
                    <a:pt x="455" y="57"/>
                    <a:pt x="453" y="57"/>
                    <a:pt x="453" y="57"/>
                  </a:cubicBezTo>
                  <a:cubicBezTo>
                    <a:pt x="453" y="57"/>
                    <a:pt x="448" y="55"/>
                    <a:pt x="443" y="53"/>
                  </a:cubicBezTo>
                  <a:cubicBezTo>
                    <a:pt x="438" y="51"/>
                    <a:pt x="433" y="50"/>
                    <a:pt x="433" y="50"/>
                  </a:cubicBezTo>
                  <a:cubicBezTo>
                    <a:pt x="430" y="49"/>
                    <a:pt x="428" y="46"/>
                    <a:pt x="427" y="43"/>
                  </a:cubicBezTo>
                  <a:cubicBezTo>
                    <a:pt x="427" y="43"/>
                    <a:pt x="426" y="35"/>
                    <a:pt x="424" y="27"/>
                  </a:cubicBezTo>
                  <a:cubicBezTo>
                    <a:pt x="423" y="23"/>
                    <a:pt x="422" y="19"/>
                    <a:pt x="421" y="16"/>
                  </a:cubicBezTo>
                  <a:cubicBezTo>
                    <a:pt x="420" y="13"/>
                    <a:pt x="419" y="11"/>
                    <a:pt x="419" y="11"/>
                  </a:cubicBezTo>
                  <a:cubicBezTo>
                    <a:pt x="419" y="8"/>
                    <a:pt x="416" y="5"/>
                    <a:pt x="412" y="5"/>
                  </a:cubicBezTo>
                  <a:cubicBezTo>
                    <a:pt x="412" y="5"/>
                    <a:pt x="410" y="4"/>
                    <a:pt x="408" y="4"/>
                  </a:cubicBezTo>
                  <a:cubicBezTo>
                    <a:pt x="406" y="3"/>
                    <a:pt x="402" y="3"/>
                    <a:pt x="399" y="2"/>
                  </a:cubicBezTo>
                  <a:cubicBezTo>
                    <a:pt x="392" y="1"/>
                    <a:pt x="386" y="0"/>
                    <a:pt x="386" y="0"/>
                  </a:cubicBezTo>
                  <a:cubicBezTo>
                    <a:pt x="382" y="0"/>
                    <a:pt x="379" y="1"/>
                    <a:pt x="377" y="4"/>
                  </a:cubicBezTo>
                  <a:cubicBezTo>
                    <a:pt x="377" y="4"/>
                    <a:pt x="375" y="5"/>
                    <a:pt x="374" y="8"/>
                  </a:cubicBezTo>
                  <a:cubicBezTo>
                    <a:pt x="372" y="10"/>
                    <a:pt x="370" y="14"/>
                    <a:pt x="367" y="17"/>
                  </a:cubicBezTo>
                  <a:cubicBezTo>
                    <a:pt x="363" y="24"/>
                    <a:pt x="359" y="31"/>
                    <a:pt x="359" y="31"/>
                  </a:cubicBezTo>
                  <a:cubicBezTo>
                    <a:pt x="357" y="34"/>
                    <a:pt x="354" y="35"/>
                    <a:pt x="351" y="35"/>
                  </a:cubicBezTo>
                  <a:cubicBezTo>
                    <a:pt x="351" y="35"/>
                    <a:pt x="349" y="35"/>
                    <a:pt x="347" y="35"/>
                  </a:cubicBezTo>
                  <a:cubicBezTo>
                    <a:pt x="345" y="35"/>
                    <a:pt x="343" y="35"/>
                    <a:pt x="340" y="35"/>
                  </a:cubicBezTo>
                  <a:cubicBezTo>
                    <a:pt x="335" y="35"/>
                    <a:pt x="329" y="35"/>
                    <a:pt x="329" y="35"/>
                  </a:cubicBezTo>
                  <a:cubicBezTo>
                    <a:pt x="329" y="35"/>
                    <a:pt x="329" y="35"/>
                    <a:pt x="328" y="35"/>
                  </a:cubicBezTo>
                  <a:cubicBezTo>
                    <a:pt x="328" y="35"/>
                    <a:pt x="327" y="35"/>
                    <a:pt x="326" y="36"/>
                  </a:cubicBezTo>
                  <a:cubicBezTo>
                    <a:pt x="324" y="36"/>
                    <a:pt x="321" y="36"/>
                    <a:pt x="318" y="36"/>
                  </a:cubicBezTo>
                  <a:cubicBezTo>
                    <a:pt x="316" y="36"/>
                    <a:pt x="313" y="36"/>
                    <a:pt x="311" y="37"/>
                  </a:cubicBezTo>
                  <a:cubicBezTo>
                    <a:pt x="309" y="37"/>
                    <a:pt x="308" y="37"/>
                    <a:pt x="308" y="37"/>
                  </a:cubicBezTo>
                  <a:cubicBezTo>
                    <a:pt x="304" y="37"/>
                    <a:pt x="301" y="36"/>
                    <a:pt x="299" y="33"/>
                  </a:cubicBezTo>
                  <a:cubicBezTo>
                    <a:pt x="299" y="33"/>
                    <a:pt x="295" y="27"/>
                    <a:pt x="290" y="20"/>
                  </a:cubicBezTo>
                  <a:cubicBezTo>
                    <a:pt x="285" y="14"/>
                    <a:pt x="279" y="7"/>
                    <a:pt x="279" y="7"/>
                  </a:cubicBezTo>
                  <a:cubicBezTo>
                    <a:pt x="277" y="5"/>
                    <a:pt x="274" y="4"/>
                    <a:pt x="270" y="5"/>
                  </a:cubicBezTo>
                  <a:cubicBezTo>
                    <a:pt x="270" y="5"/>
                    <a:pt x="264" y="6"/>
                    <a:pt x="257" y="8"/>
                  </a:cubicBezTo>
                  <a:cubicBezTo>
                    <a:pt x="251" y="9"/>
                    <a:pt x="244" y="11"/>
                    <a:pt x="244" y="11"/>
                  </a:cubicBezTo>
                  <a:cubicBezTo>
                    <a:pt x="241" y="12"/>
                    <a:pt x="238" y="15"/>
                    <a:pt x="237" y="18"/>
                  </a:cubicBezTo>
                  <a:cubicBezTo>
                    <a:pt x="237" y="18"/>
                    <a:pt x="236" y="26"/>
                    <a:pt x="234" y="34"/>
                  </a:cubicBezTo>
                  <a:cubicBezTo>
                    <a:pt x="233" y="42"/>
                    <a:pt x="232" y="51"/>
                    <a:pt x="232" y="51"/>
                  </a:cubicBezTo>
                  <a:cubicBezTo>
                    <a:pt x="232" y="54"/>
                    <a:pt x="230" y="56"/>
                    <a:pt x="227" y="58"/>
                  </a:cubicBezTo>
                  <a:cubicBezTo>
                    <a:pt x="227" y="58"/>
                    <a:pt x="225" y="58"/>
                    <a:pt x="223" y="59"/>
                  </a:cubicBezTo>
                  <a:cubicBezTo>
                    <a:pt x="222" y="60"/>
                    <a:pt x="219" y="61"/>
                    <a:pt x="217" y="62"/>
                  </a:cubicBezTo>
                  <a:cubicBezTo>
                    <a:pt x="214" y="63"/>
                    <a:pt x="212" y="64"/>
                    <a:pt x="210" y="65"/>
                  </a:cubicBezTo>
                  <a:cubicBezTo>
                    <a:pt x="209" y="65"/>
                    <a:pt x="208" y="66"/>
                    <a:pt x="208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2" y="69"/>
                    <a:pt x="197" y="71"/>
                  </a:cubicBezTo>
                  <a:cubicBezTo>
                    <a:pt x="195" y="73"/>
                    <a:pt x="193" y="74"/>
                    <a:pt x="191" y="75"/>
                  </a:cubicBezTo>
                  <a:cubicBezTo>
                    <a:pt x="189" y="76"/>
                    <a:pt x="188" y="77"/>
                    <a:pt x="188" y="77"/>
                  </a:cubicBezTo>
                  <a:cubicBezTo>
                    <a:pt x="185" y="78"/>
                    <a:pt x="182" y="78"/>
                    <a:pt x="179" y="77"/>
                  </a:cubicBezTo>
                  <a:cubicBezTo>
                    <a:pt x="179" y="77"/>
                    <a:pt x="172" y="72"/>
                    <a:pt x="165" y="69"/>
                  </a:cubicBezTo>
                  <a:cubicBezTo>
                    <a:pt x="161" y="67"/>
                    <a:pt x="157" y="65"/>
                    <a:pt x="155" y="63"/>
                  </a:cubicBezTo>
                  <a:cubicBezTo>
                    <a:pt x="152" y="62"/>
                    <a:pt x="150" y="61"/>
                    <a:pt x="150" y="61"/>
                  </a:cubicBezTo>
                  <a:cubicBezTo>
                    <a:pt x="147" y="60"/>
                    <a:pt x="143" y="60"/>
                    <a:pt x="140" y="62"/>
                  </a:cubicBezTo>
                  <a:cubicBezTo>
                    <a:pt x="140" y="62"/>
                    <a:pt x="135" y="66"/>
                    <a:pt x="130" y="70"/>
                  </a:cubicBezTo>
                  <a:cubicBezTo>
                    <a:pt x="127" y="72"/>
                    <a:pt x="124" y="74"/>
                    <a:pt x="123" y="76"/>
                  </a:cubicBezTo>
                  <a:cubicBezTo>
                    <a:pt x="121" y="78"/>
                    <a:pt x="119" y="79"/>
                    <a:pt x="119" y="79"/>
                  </a:cubicBezTo>
                  <a:cubicBezTo>
                    <a:pt x="117" y="81"/>
                    <a:pt x="115" y="85"/>
                    <a:pt x="116" y="88"/>
                  </a:cubicBezTo>
                  <a:cubicBezTo>
                    <a:pt x="116" y="88"/>
                    <a:pt x="116" y="90"/>
                    <a:pt x="117" y="93"/>
                  </a:cubicBezTo>
                  <a:cubicBezTo>
                    <a:pt x="118" y="96"/>
                    <a:pt x="119" y="100"/>
                    <a:pt x="120" y="104"/>
                  </a:cubicBezTo>
                  <a:cubicBezTo>
                    <a:pt x="122" y="112"/>
                    <a:pt x="124" y="120"/>
                    <a:pt x="124" y="120"/>
                  </a:cubicBezTo>
                  <a:cubicBezTo>
                    <a:pt x="125" y="123"/>
                    <a:pt x="124" y="126"/>
                    <a:pt x="122" y="128"/>
                  </a:cubicBezTo>
                  <a:cubicBezTo>
                    <a:pt x="122" y="128"/>
                    <a:pt x="119" y="132"/>
                    <a:pt x="115" y="136"/>
                  </a:cubicBezTo>
                  <a:cubicBezTo>
                    <a:pt x="111" y="140"/>
                    <a:pt x="108" y="144"/>
                    <a:pt x="108" y="144"/>
                  </a:cubicBezTo>
                  <a:cubicBezTo>
                    <a:pt x="108" y="144"/>
                    <a:pt x="107" y="145"/>
                    <a:pt x="106" y="147"/>
                  </a:cubicBezTo>
                  <a:cubicBezTo>
                    <a:pt x="104" y="149"/>
                    <a:pt x="103" y="151"/>
                    <a:pt x="101" y="153"/>
                  </a:cubicBezTo>
                  <a:cubicBezTo>
                    <a:pt x="99" y="155"/>
                    <a:pt x="98" y="157"/>
                    <a:pt x="97" y="159"/>
                  </a:cubicBezTo>
                  <a:cubicBezTo>
                    <a:pt x="95" y="160"/>
                    <a:pt x="95" y="162"/>
                    <a:pt x="95" y="162"/>
                  </a:cubicBezTo>
                  <a:cubicBezTo>
                    <a:pt x="93" y="164"/>
                    <a:pt x="90" y="166"/>
                    <a:pt x="86" y="165"/>
                  </a:cubicBezTo>
                  <a:cubicBezTo>
                    <a:pt x="86" y="165"/>
                    <a:pt x="78" y="164"/>
                    <a:pt x="70" y="164"/>
                  </a:cubicBezTo>
                  <a:cubicBezTo>
                    <a:pt x="62" y="163"/>
                    <a:pt x="54" y="163"/>
                    <a:pt x="54" y="163"/>
                  </a:cubicBezTo>
                  <a:cubicBezTo>
                    <a:pt x="50" y="163"/>
                    <a:pt x="47" y="164"/>
                    <a:pt x="45" y="168"/>
                  </a:cubicBezTo>
                  <a:cubicBezTo>
                    <a:pt x="45" y="168"/>
                    <a:pt x="45" y="169"/>
                    <a:pt x="43" y="171"/>
                  </a:cubicBezTo>
                  <a:cubicBezTo>
                    <a:pt x="42" y="174"/>
                    <a:pt x="40" y="176"/>
                    <a:pt x="39" y="179"/>
                  </a:cubicBezTo>
                  <a:cubicBezTo>
                    <a:pt x="36" y="185"/>
                    <a:pt x="33" y="191"/>
                    <a:pt x="33" y="191"/>
                  </a:cubicBezTo>
                  <a:cubicBezTo>
                    <a:pt x="31" y="195"/>
                    <a:pt x="32" y="198"/>
                    <a:pt x="34" y="201"/>
                  </a:cubicBezTo>
                  <a:cubicBezTo>
                    <a:pt x="34" y="201"/>
                    <a:pt x="38" y="208"/>
                    <a:pt x="44" y="214"/>
                  </a:cubicBezTo>
                  <a:cubicBezTo>
                    <a:pt x="49" y="221"/>
                    <a:pt x="54" y="227"/>
                    <a:pt x="54" y="227"/>
                  </a:cubicBezTo>
                  <a:cubicBezTo>
                    <a:pt x="56" y="229"/>
                    <a:pt x="57" y="232"/>
                    <a:pt x="56" y="235"/>
                  </a:cubicBezTo>
                  <a:cubicBezTo>
                    <a:pt x="56" y="235"/>
                    <a:pt x="55" y="237"/>
                    <a:pt x="55" y="239"/>
                  </a:cubicBezTo>
                  <a:cubicBezTo>
                    <a:pt x="54" y="241"/>
                    <a:pt x="53" y="243"/>
                    <a:pt x="52" y="246"/>
                  </a:cubicBezTo>
                  <a:cubicBezTo>
                    <a:pt x="51" y="248"/>
                    <a:pt x="50" y="251"/>
                    <a:pt x="50" y="253"/>
                  </a:cubicBezTo>
                  <a:cubicBezTo>
                    <a:pt x="49" y="255"/>
                    <a:pt x="49" y="256"/>
                    <a:pt x="49" y="256"/>
                  </a:cubicBezTo>
                  <a:cubicBezTo>
                    <a:pt x="49" y="256"/>
                    <a:pt x="49" y="257"/>
                    <a:pt x="48" y="259"/>
                  </a:cubicBezTo>
                  <a:cubicBezTo>
                    <a:pt x="48" y="261"/>
                    <a:pt x="47" y="264"/>
                    <a:pt x="46" y="266"/>
                  </a:cubicBezTo>
                  <a:cubicBezTo>
                    <a:pt x="45" y="272"/>
                    <a:pt x="44" y="277"/>
                    <a:pt x="44" y="277"/>
                  </a:cubicBezTo>
                  <a:cubicBezTo>
                    <a:pt x="43" y="280"/>
                    <a:pt x="41" y="283"/>
                    <a:pt x="38" y="284"/>
                  </a:cubicBezTo>
                  <a:cubicBezTo>
                    <a:pt x="38" y="284"/>
                    <a:pt x="30" y="286"/>
                    <a:pt x="22" y="289"/>
                  </a:cubicBezTo>
                  <a:cubicBezTo>
                    <a:pt x="15" y="292"/>
                    <a:pt x="7" y="295"/>
                    <a:pt x="7" y="295"/>
                  </a:cubicBezTo>
                  <a:cubicBezTo>
                    <a:pt x="4" y="296"/>
                    <a:pt x="2" y="299"/>
                    <a:pt x="1" y="303"/>
                  </a:cubicBezTo>
                  <a:cubicBezTo>
                    <a:pt x="1" y="303"/>
                    <a:pt x="1" y="304"/>
                    <a:pt x="1" y="307"/>
                  </a:cubicBezTo>
                  <a:cubicBezTo>
                    <a:pt x="1" y="309"/>
                    <a:pt x="1" y="313"/>
                    <a:pt x="0" y="316"/>
                  </a:cubicBezTo>
                  <a:cubicBezTo>
                    <a:pt x="0" y="319"/>
                    <a:pt x="0" y="323"/>
                    <a:pt x="0" y="325"/>
                  </a:cubicBezTo>
                  <a:cubicBezTo>
                    <a:pt x="0" y="328"/>
                    <a:pt x="0" y="329"/>
                    <a:pt x="0" y="329"/>
                  </a:cubicBezTo>
                  <a:cubicBezTo>
                    <a:pt x="0" y="333"/>
                    <a:pt x="1" y="336"/>
                    <a:pt x="4" y="338"/>
                  </a:cubicBezTo>
                  <a:cubicBezTo>
                    <a:pt x="4" y="338"/>
                    <a:pt x="11" y="342"/>
                    <a:pt x="19" y="346"/>
                  </a:cubicBezTo>
                  <a:cubicBezTo>
                    <a:pt x="22" y="348"/>
                    <a:pt x="26" y="350"/>
                    <a:pt x="29" y="351"/>
                  </a:cubicBezTo>
                  <a:cubicBezTo>
                    <a:pt x="31" y="352"/>
                    <a:pt x="33" y="353"/>
                    <a:pt x="33" y="353"/>
                  </a:cubicBezTo>
                  <a:cubicBezTo>
                    <a:pt x="36" y="354"/>
                    <a:pt x="38" y="357"/>
                    <a:pt x="38" y="360"/>
                  </a:cubicBezTo>
                  <a:cubicBezTo>
                    <a:pt x="38" y="360"/>
                    <a:pt x="39" y="362"/>
                    <a:pt x="39" y="364"/>
                  </a:cubicBezTo>
                  <a:cubicBezTo>
                    <a:pt x="39" y="366"/>
                    <a:pt x="39" y="368"/>
                    <a:pt x="39" y="371"/>
                  </a:cubicBezTo>
                  <a:cubicBezTo>
                    <a:pt x="40" y="376"/>
                    <a:pt x="41" y="382"/>
                    <a:pt x="41" y="382"/>
                  </a:cubicBezTo>
                  <a:cubicBezTo>
                    <a:pt x="41" y="382"/>
                    <a:pt x="41" y="383"/>
                    <a:pt x="41" y="385"/>
                  </a:cubicBezTo>
                  <a:cubicBezTo>
                    <a:pt x="42" y="387"/>
                    <a:pt x="42" y="390"/>
                    <a:pt x="43" y="392"/>
                  </a:cubicBezTo>
                  <a:cubicBezTo>
                    <a:pt x="43" y="398"/>
                    <a:pt x="45" y="403"/>
                    <a:pt x="45" y="403"/>
                  </a:cubicBezTo>
                  <a:cubicBezTo>
                    <a:pt x="45" y="406"/>
                    <a:pt x="44" y="410"/>
                    <a:pt x="42" y="412"/>
                  </a:cubicBezTo>
                  <a:cubicBezTo>
                    <a:pt x="42" y="412"/>
                    <a:pt x="40" y="413"/>
                    <a:pt x="38" y="415"/>
                  </a:cubicBezTo>
                  <a:cubicBezTo>
                    <a:pt x="36" y="417"/>
                    <a:pt x="33" y="420"/>
                    <a:pt x="30" y="423"/>
                  </a:cubicBezTo>
                  <a:cubicBezTo>
                    <a:pt x="24" y="428"/>
                    <a:pt x="18" y="434"/>
                    <a:pt x="18" y="434"/>
                  </a:cubicBezTo>
                  <a:cubicBezTo>
                    <a:pt x="16" y="437"/>
                    <a:pt x="15" y="440"/>
                    <a:pt x="16" y="444"/>
                  </a:cubicBezTo>
                  <a:cubicBezTo>
                    <a:pt x="16" y="444"/>
                    <a:pt x="18" y="450"/>
                    <a:pt x="21" y="456"/>
                  </a:cubicBezTo>
                  <a:cubicBezTo>
                    <a:pt x="23" y="463"/>
                    <a:pt x="25" y="469"/>
                    <a:pt x="25" y="469"/>
                  </a:cubicBezTo>
                  <a:cubicBezTo>
                    <a:pt x="27" y="472"/>
                    <a:pt x="30" y="475"/>
                    <a:pt x="33" y="475"/>
                  </a:cubicBezTo>
                  <a:cubicBezTo>
                    <a:pt x="33" y="475"/>
                    <a:pt x="41" y="476"/>
                    <a:pt x="49" y="476"/>
                  </a:cubicBezTo>
                  <a:cubicBezTo>
                    <a:pt x="54" y="476"/>
                    <a:pt x="58" y="477"/>
                    <a:pt x="61" y="477"/>
                  </a:cubicBezTo>
                  <a:cubicBezTo>
                    <a:pt x="64" y="477"/>
                    <a:pt x="66" y="477"/>
                    <a:pt x="66" y="477"/>
                  </a:cubicBezTo>
                  <a:cubicBezTo>
                    <a:pt x="69" y="477"/>
                    <a:pt x="72" y="479"/>
                    <a:pt x="73" y="482"/>
                  </a:cubicBezTo>
                  <a:cubicBezTo>
                    <a:pt x="73" y="482"/>
                    <a:pt x="74" y="483"/>
                    <a:pt x="75" y="485"/>
                  </a:cubicBezTo>
                  <a:cubicBezTo>
                    <a:pt x="76" y="486"/>
                    <a:pt x="77" y="489"/>
                    <a:pt x="79" y="491"/>
                  </a:cubicBezTo>
                  <a:cubicBezTo>
                    <a:pt x="80" y="493"/>
                    <a:pt x="81" y="496"/>
                    <a:pt x="82" y="497"/>
                  </a:cubicBezTo>
                  <a:cubicBezTo>
                    <a:pt x="84" y="499"/>
                    <a:pt x="84" y="500"/>
                    <a:pt x="84" y="500"/>
                  </a:cubicBezTo>
                  <a:cubicBezTo>
                    <a:pt x="84" y="500"/>
                    <a:pt x="87" y="505"/>
                    <a:pt x="90" y="509"/>
                  </a:cubicBezTo>
                  <a:cubicBezTo>
                    <a:pt x="93" y="514"/>
                    <a:pt x="96" y="518"/>
                    <a:pt x="96" y="518"/>
                  </a:cubicBezTo>
                  <a:cubicBezTo>
                    <a:pt x="98" y="521"/>
                    <a:pt x="99" y="524"/>
                    <a:pt x="97" y="527"/>
                  </a:cubicBezTo>
                  <a:cubicBezTo>
                    <a:pt x="97" y="527"/>
                    <a:pt x="94" y="534"/>
                    <a:pt x="91" y="542"/>
                  </a:cubicBezTo>
                  <a:cubicBezTo>
                    <a:pt x="88" y="550"/>
                    <a:pt x="85" y="557"/>
                    <a:pt x="85" y="557"/>
                  </a:cubicBezTo>
                  <a:cubicBezTo>
                    <a:pt x="84" y="560"/>
                    <a:pt x="85" y="564"/>
                    <a:pt x="87" y="567"/>
                  </a:cubicBezTo>
                  <a:cubicBezTo>
                    <a:pt x="87" y="567"/>
                    <a:pt x="88" y="568"/>
                    <a:pt x="90" y="570"/>
                  </a:cubicBezTo>
                  <a:cubicBezTo>
                    <a:pt x="92" y="572"/>
                    <a:pt x="94" y="574"/>
                    <a:pt x="96" y="577"/>
                  </a:cubicBezTo>
                  <a:cubicBezTo>
                    <a:pt x="101" y="581"/>
                    <a:pt x="106" y="586"/>
                    <a:pt x="106" y="586"/>
                  </a:cubicBezTo>
                  <a:cubicBezTo>
                    <a:pt x="108" y="588"/>
                    <a:pt x="112" y="589"/>
                    <a:pt x="115" y="588"/>
                  </a:cubicBezTo>
                  <a:cubicBezTo>
                    <a:pt x="115" y="588"/>
                    <a:pt x="117" y="588"/>
                    <a:pt x="120" y="587"/>
                  </a:cubicBezTo>
                  <a:cubicBezTo>
                    <a:pt x="123" y="586"/>
                    <a:pt x="127" y="584"/>
                    <a:pt x="131" y="583"/>
                  </a:cubicBezTo>
                  <a:cubicBezTo>
                    <a:pt x="138" y="580"/>
                    <a:pt x="146" y="577"/>
                    <a:pt x="146" y="577"/>
                  </a:cubicBezTo>
                  <a:cubicBezTo>
                    <a:pt x="149" y="576"/>
                    <a:pt x="152" y="576"/>
                    <a:pt x="155" y="578"/>
                  </a:cubicBezTo>
                  <a:cubicBezTo>
                    <a:pt x="155" y="578"/>
                    <a:pt x="156" y="579"/>
                    <a:pt x="157" y="580"/>
                  </a:cubicBezTo>
                  <a:cubicBezTo>
                    <a:pt x="159" y="581"/>
                    <a:pt x="161" y="583"/>
                    <a:pt x="163" y="584"/>
                  </a:cubicBezTo>
                  <a:cubicBezTo>
                    <a:pt x="168" y="587"/>
                    <a:pt x="172" y="591"/>
                    <a:pt x="172" y="591"/>
                  </a:cubicBezTo>
                  <a:cubicBezTo>
                    <a:pt x="172" y="591"/>
                    <a:pt x="173" y="591"/>
                    <a:pt x="175" y="592"/>
                  </a:cubicBezTo>
                  <a:cubicBezTo>
                    <a:pt x="177" y="593"/>
                    <a:pt x="179" y="595"/>
                    <a:pt x="181" y="596"/>
                  </a:cubicBezTo>
                  <a:cubicBezTo>
                    <a:pt x="184" y="598"/>
                    <a:pt x="186" y="599"/>
                    <a:pt x="188" y="600"/>
                  </a:cubicBezTo>
                  <a:cubicBezTo>
                    <a:pt x="189" y="601"/>
                    <a:pt x="191" y="602"/>
                    <a:pt x="191" y="602"/>
                  </a:cubicBezTo>
                  <a:cubicBezTo>
                    <a:pt x="193" y="603"/>
                    <a:pt x="195" y="606"/>
                    <a:pt x="195" y="610"/>
                  </a:cubicBezTo>
                  <a:cubicBezTo>
                    <a:pt x="195" y="610"/>
                    <a:pt x="195" y="612"/>
                    <a:pt x="195" y="615"/>
                  </a:cubicBezTo>
                  <a:cubicBezTo>
                    <a:pt x="195" y="618"/>
                    <a:pt x="195" y="622"/>
                    <a:pt x="195" y="626"/>
                  </a:cubicBezTo>
                  <a:cubicBezTo>
                    <a:pt x="195" y="634"/>
                    <a:pt x="196" y="643"/>
                    <a:pt x="196" y="643"/>
                  </a:cubicBezTo>
                  <a:cubicBezTo>
                    <a:pt x="196" y="646"/>
                    <a:pt x="199" y="649"/>
                    <a:pt x="202" y="650"/>
                  </a:cubicBezTo>
                  <a:cubicBezTo>
                    <a:pt x="202" y="650"/>
                    <a:pt x="203" y="651"/>
                    <a:pt x="206" y="652"/>
                  </a:cubicBezTo>
                  <a:cubicBezTo>
                    <a:pt x="208" y="653"/>
                    <a:pt x="211" y="654"/>
                    <a:pt x="214" y="655"/>
                  </a:cubicBezTo>
                  <a:cubicBezTo>
                    <a:pt x="217" y="657"/>
                    <a:pt x="220" y="658"/>
                    <a:pt x="223" y="659"/>
                  </a:cubicBezTo>
                  <a:cubicBezTo>
                    <a:pt x="225" y="660"/>
                    <a:pt x="227" y="660"/>
                    <a:pt x="227" y="660"/>
                  </a:cubicBezTo>
                  <a:cubicBezTo>
                    <a:pt x="230" y="661"/>
                    <a:pt x="234" y="661"/>
                    <a:pt x="236" y="659"/>
                  </a:cubicBezTo>
                  <a:cubicBezTo>
                    <a:pt x="236" y="659"/>
                    <a:pt x="238" y="657"/>
                    <a:pt x="240" y="655"/>
                  </a:cubicBezTo>
                  <a:cubicBezTo>
                    <a:pt x="242" y="653"/>
                    <a:pt x="245" y="650"/>
                    <a:pt x="248" y="647"/>
                  </a:cubicBezTo>
                  <a:cubicBezTo>
                    <a:pt x="254" y="641"/>
                    <a:pt x="260" y="635"/>
                    <a:pt x="260" y="635"/>
                  </a:cubicBezTo>
                  <a:cubicBezTo>
                    <a:pt x="262" y="633"/>
                    <a:pt x="265" y="632"/>
                    <a:pt x="268" y="633"/>
                  </a:cubicBezTo>
                  <a:cubicBezTo>
                    <a:pt x="268" y="633"/>
                    <a:pt x="273" y="634"/>
                    <a:pt x="279" y="635"/>
                  </a:cubicBezTo>
                  <a:cubicBezTo>
                    <a:pt x="281" y="636"/>
                    <a:pt x="284" y="636"/>
                    <a:pt x="286" y="637"/>
                  </a:cubicBezTo>
                  <a:cubicBezTo>
                    <a:pt x="288" y="637"/>
                    <a:pt x="289" y="637"/>
                    <a:pt x="289" y="637"/>
                  </a:cubicBezTo>
                  <a:cubicBezTo>
                    <a:pt x="289" y="637"/>
                    <a:pt x="291" y="638"/>
                    <a:pt x="293" y="638"/>
                  </a:cubicBezTo>
                  <a:cubicBezTo>
                    <a:pt x="295" y="638"/>
                    <a:pt x="297" y="639"/>
                    <a:pt x="300" y="639"/>
                  </a:cubicBezTo>
                  <a:cubicBezTo>
                    <a:pt x="303" y="639"/>
                    <a:pt x="305" y="640"/>
                    <a:pt x="307" y="640"/>
                  </a:cubicBezTo>
                  <a:cubicBezTo>
                    <a:pt x="309" y="640"/>
                    <a:pt x="311" y="640"/>
                    <a:pt x="311" y="640"/>
                  </a:cubicBezTo>
                  <a:cubicBezTo>
                    <a:pt x="314" y="641"/>
                    <a:pt x="317" y="643"/>
                    <a:pt x="318" y="646"/>
                  </a:cubicBezTo>
                  <a:cubicBezTo>
                    <a:pt x="318" y="646"/>
                    <a:pt x="321" y="653"/>
                    <a:pt x="325" y="660"/>
                  </a:cubicBezTo>
                  <a:cubicBezTo>
                    <a:pt x="328" y="668"/>
                    <a:pt x="332" y="675"/>
                    <a:pt x="332" y="675"/>
                  </a:cubicBezTo>
                  <a:cubicBezTo>
                    <a:pt x="334" y="678"/>
                    <a:pt x="337" y="680"/>
                    <a:pt x="341" y="680"/>
                  </a:cubicBezTo>
                  <a:cubicBezTo>
                    <a:pt x="341" y="680"/>
                    <a:pt x="347" y="680"/>
                    <a:pt x="354" y="680"/>
                  </a:cubicBezTo>
                  <a:close/>
                  <a:moveTo>
                    <a:pt x="314" y="591"/>
                  </a:moveTo>
                  <a:cubicBezTo>
                    <a:pt x="309" y="590"/>
                    <a:pt x="305" y="590"/>
                    <a:pt x="302" y="589"/>
                  </a:cubicBezTo>
                  <a:cubicBezTo>
                    <a:pt x="299" y="589"/>
                    <a:pt x="298" y="589"/>
                    <a:pt x="298" y="589"/>
                  </a:cubicBezTo>
                  <a:cubicBezTo>
                    <a:pt x="298" y="589"/>
                    <a:pt x="296" y="588"/>
                    <a:pt x="293" y="588"/>
                  </a:cubicBezTo>
                  <a:cubicBezTo>
                    <a:pt x="290" y="587"/>
                    <a:pt x="286" y="586"/>
                    <a:pt x="282" y="585"/>
                  </a:cubicBezTo>
                  <a:cubicBezTo>
                    <a:pt x="272" y="583"/>
                    <a:pt x="259" y="579"/>
                    <a:pt x="247" y="574"/>
                  </a:cubicBezTo>
                  <a:cubicBezTo>
                    <a:pt x="234" y="569"/>
                    <a:pt x="222" y="563"/>
                    <a:pt x="214" y="558"/>
                  </a:cubicBezTo>
                  <a:cubicBezTo>
                    <a:pt x="212" y="557"/>
                    <a:pt x="210" y="556"/>
                    <a:pt x="208" y="555"/>
                  </a:cubicBezTo>
                  <a:cubicBezTo>
                    <a:pt x="206" y="554"/>
                    <a:pt x="205" y="553"/>
                    <a:pt x="204" y="552"/>
                  </a:cubicBezTo>
                  <a:cubicBezTo>
                    <a:pt x="202" y="551"/>
                    <a:pt x="201" y="551"/>
                    <a:pt x="201" y="550"/>
                  </a:cubicBezTo>
                  <a:cubicBezTo>
                    <a:pt x="200" y="550"/>
                    <a:pt x="200" y="549"/>
                    <a:pt x="200" y="549"/>
                  </a:cubicBezTo>
                  <a:cubicBezTo>
                    <a:pt x="200" y="549"/>
                    <a:pt x="198" y="549"/>
                    <a:pt x="196" y="547"/>
                  </a:cubicBezTo>
                  <a:cubicBezTo>
                    <a:pt x="194" y="545"/>
                    <a:pt x="190" y="543"/>
                    <a:pt x="186" y="540"/>
                  </a:cubicBezTo>
                  <a:cubicBezTo>
                    <a:pt x="178" y="534"/>
                    <a:pt x="168" y="525"/>
                    <a:pt x="159" y="515"/>
                  </a:cubicBezTo>
                  <a:cubicBezTo>
                    <a:pt x="154" y="511"/>
                    <a:pt x="150" y="506"/>
                    <a:pt x="146" y="501"/>
                  </a:cubicBezTo>
                  <a:cubicBezTo>
                    <a:pt x="142" y="496"/>
                    <a:pt x="138" y="492"/>
                    <a:pt x="135" y="488"/>
                  </a:cubicBezTo>
                  <a:cubicBezTo>
                    <a:pt x="134" y="486"/>
                    <a:pt x="133" y="484"/>
                    <a:pt x="131" y="482"/>
                  </a:cubicBezTo>
                  <a:cubicBezTo>
                    <a:pt x="130" y="480"/>
                    <a:pt x="129" y="479"/>
                    <a:pt x="129" y="478"/>
                  </a:cubicBezTo>
                  <a:cubicBezTo>
                    <a:pt x="127" y="475"/>
                    <a:pt x="126" y="474"/>
                    <a:pt x="126" y="474"/>
                  </a:cubicBezTo>
                  <a:cubicBezTo>
                    <a:pt x="126" y="474"/>
                    <a:pt x="126" y="474"/>
                    <a:pt x="125" y="473"/>
                  </a:cubicBezTo>
                  <a:cubicBezTo>
                    <a:pt x="125" y="472"/>
                    <a:pt x="124" y="471"/>
                    <a:pt x="124" y="470"/>
                  </a:cubicBezTo>
                  <a:cubicBezTo>
                    <a:pt x="122" y="467"/>
                    <a:pt x="120" y="464"/>
                    <a:pt x="118" y="460"/>
                  </a:cubicBezTo>
                  <a:cubicBezTo>
                    <a:pt x="113" y="451"/>
                    <a:pt x="107" y="439"/>
                    <a:pt x="103" y="426"/>
                  </a:cubicBezTo>
                  <a:cubicBezTo>
                    <a:pt x="98" y="414"/>
                    <a:pt x="95" y="401"/>
                    <a:pt x="93" y="391"/>
                  </a:cubicBezTo>
                  <a:cubicBezTo>
                    <a:pt x="92" y="389"/>
                    <a:pt x="92" y="386"/>
                    <a:pt x="91" y="384"/>
                  </a:cubicBezTo>
                  <a:cubicBezTo>
                    <a:pt x="91" y="382"/>
                    <a:pt x="91" y="381"/>
                    <a:pt x="90" y="379"/>
                  </a:cubicBezTo>
                  <a:cubicBezTo>
                    <a:pt x="90" y="378"/>
                    <a:pt x="90" y="377"/>
                    <a:pt x="90" y="376"/>
                  </a:cubicBezTo>
                  <a:cubicBezTo>
                    <a:pt x="90" y="375"/>
                    <a:pt x="90" y="375"/>
                    <a:pt x="90" y="375"/>
                  </a:cubicBezTo>
                  <a:cubicBezTo>
                    <a:pt x="90" y="375"/>
                    <a:pt x="89" y="373"/>
                    <a:pt x="89" y="370"/>
                  </a:cubicBezTo>
                  <a:cubicBezTo>
                    <a:pt x="89" y="367"/>
                    <a:pt x="88" y="363"/>
                    <a:pt x="88" y="358"/>
                  </a:cubicBezTo>
                  <a:cubicBezTo>
                    <a:pt x="88" y="356"/>
                    <a:pt x="87" y="353"/>
                    <a:pt x="87" y="350"/>
                  </a:cubicBezTo>
                  <a:cubicBezTo>
                    <a:pt x="87" y="347"/>
                    <a:pt x="87" y="344"/>
                    <a:pt x="87" y="341"/>
                  </a:cubicBezTo>
                  <a:cubicBezTo>
                    <a:pt x="87" y="338"/>
                    <a:pt x="87" y="335"/>
                    <a:pt x="87" y="332"/>
                  </a:cubicBezTo>
                  <a:cubicBezTo>
                    <a:pt x="87" y="328"/>
                    <a:pt x="87" y="325"/>
                    <a:pt x="88" y="322"/>
                  </a:cubicBezTo>
                  <a:cubicBezTo>
                    <a:pt x="88" y="308"/>
                    <a:pt x="91" y="295"/>
                    <a:pt x="93" y="286"/>
                  </a:cubicBezTo>
                  <a:cubicBezTo>
                    <a:pt x="95" y="276"/>
                    <a:pt x="97" y="270"/>
                    <a:pt x="97" y="270"/>
                  </a:cubicBezTo>
                  <a:cubicBezTo>
                    <a:pt x="97" y="270"/>
                    <a:pt x="97" y="268"/>
                    <a:pt x="98" y="265"/>
                  </a:cubicBezTo>
                  <a:cubicBezTo>
                    <a:pt x="99" y="262"/>
                    <a:pt x="100" y="258"/>
                    <a:pt x="102" y="254"/>
                  </a:cubicBezTo>
                  <a:cubicBezTo>
                    <a:pt x="105" y="244"/>
                    <a:pt x="110" y="232"/>
                    <a:pt x="116" y="220"/>
                  </a:cubicBezTo>
                  <a:cubicBezTo>
                    <a:pt x="123" y="208"/>
                    <a:pt x="130" y="197"/>
                    <a:pt x="136" y="189"/>
                  </a:cubicBezTo>
                  <a:cubicBezTo>
                    <a:pt x="139" y="185"/>
                    <a:pt x="141" y="182"/>
                    <a:pt x="143" y="180"/>
                  </a:cubicBezTo>
                  <a:cubicBezTo>
                    <a:pt x="144" y="178"/>
                    <a:pt x="145" y="178"/>
                    <a:pt x="145" y="177"/>
                  </a:cubicBezTo>
                  <a:cubicBezTo>
                    <a:pt x="146" y="176"/>
                    <a:pt x="146" y="176"/>
                    <a:pt x="146" y="176"/>
                  </a:cubicBezTo>
                  <a:cubicBezTo>
                    <a:pt x="146" y="176"/>
                    <a:pt x="147" y="175"/>
                    <a:pt x="149" y="173"/>
                  </a:cubicBezTo>
                  <a:cubicBezTo>
                    <a:pt x="150" y="171"/>
                    <a:pt x="151" y="170"/>
                    <a:pt x="152" y="169"/>
                  </a:cubicBezTo>
                  <a:cubicBezTo>
                    <a:pt x="154" y="167"/>
                    <a:pt x="155" y="165"/>
                    <a:pt x="157" y="164"/>
                  </a:cubicBezTo>
                  <a:cubicBezTo>
                    <a:pt x="160" y="160"/>
                    <a:pt x="165" y="156"/>
                    <a:pt x="169" y="152"/>
                  </a:cubicBezTo>
                  <a:cubicBezTo>
                    <a:pt x="174" y="148"/>
                    <a:pt x="179" y="143"/>
                    <a:pt x="184" y="139"/>
                  </a:cubicBezTo>
                  <a:cubicBezTo>
                    <a:pt x="194" y="131"/>
                    <a:pt x="205" y="123"/>
                    <a:pt x="214" y="119"/>
                  </a:cubicBezTo>
                  <a:cubicBezTo>
                    <a:pt x="218" y="116"/>
                    <a:pt x="222" y="114"/>
                    <a:pt x="225" y="113"/>
                  </a:cubicBezTo>
                  <a:cubicBezTo>
                    <a:pt x="227" y="112"/>
                    <a:pt x="229" y="111"/>
                    <a:pt x="229" y="111"/>
                  </a:cubicBezTo>
                  <a:cubicBezTo>
                    <a:pt x="229" y="111"/>
                    <a:pt x="230" y="110"/>
                    <a:pt x="233" y="109"/>
                  </a:cubicBezTo>
                  <a:cubicBezTo>
                    <a:pt x="236" y="108"/>
                    <a:pt x="239" y="106"/>
                    <a:pt x="244" y="104"/>
                  </a:cubicBezTo>
                  <a:cubicBezTo>
                    <a:pt x="253" y="100"/>
                    <a:pt x="266" y="96"/>
                    <a:pt x="279" y="92"/>
                  </a:cubicBezTo>
                  <a:cubicBezTo>
                    <a:pt x="292" y="89"/>
                    <a:pt x="305" y="87"/>
                    <a:pt x="315" y="86"/>
                  </a:cubicBezTo>
                  <a:cubicBezTo>
                    <a:pt x="320" y="85"/>
                    <a:pt x="324" y="85"/>
                    <a:pt x="327" y="85"/>
                  </a:cubicBezTo>
                  <a:cubicBezTo>
                    <a:pt x="329" y="85"/>
                    <a:pt x="331" y="85"/>
                    <a:pt x="331" y="85"/>
                  </a:cubicBezTo>
                  <a:cubicBezTo>
                    <a:pt x="331" y="85"/>
                    <a:pt x="333" y="85"/>
                    <a:pt x="336" y="85"/>
                  </a:cubicBezTo>
                  <a:cubicBezTo>
                    <a:pt x="339" y="85"/>
                    <a:pt x="343" y="85"/>
                    <a:pt x="348" y="85"/>
                  </a:cubicBezTo>
                  <a:cubicBezTo>
                    <a:pt x="358" y="85"/>
                    <a:pt x="371" y="86"/>
                    <a:pt x="384" y="88"/>
                  </a:cubicBezTo>
                  <a:cubicBezTo>
                    <a:pt x="391" y="89"/>
                    <a:pt x="397" y="91"/>
                    <a:pt x="403" y="92"/>
                  </a:cubicBezTo>
                  <a:cubicBezTo>
                    <a:pt x="409" y="94"/>
                    <a:pt x="415" y="95"/>
                    <a:pt x="419" y="97"/>
                  </a:cubicBezTo>
                  <a:cubicBezTo>
                    <a:pt x="422" y="98"/>
                    <a:pt x="424" y="99"/>
                    <a:pt x="426" y="99"/>
                  </a:cubicBezTo>
                  <a:cubicBezTo>
                    <a:pt x="428" y="100"/>
                    <a:pt x="429" y="101"/>
                    <a:pt x="431" y="101"/>
                  </a:cubicBezTo>
                  <a:cubicBezTo>
                    <a:pt x="433" y="102"/>
                    <a:pt x="435" y="103"/>
                    <a:pt x="435" y="103"/>
                  </a:cubicBezTo>
                  <a:cubicBezTo>
                    <a:pt x="435" y="103"/>
                    <a:pt x="435" y="103"/>
                    <a:pt x="436" y="103"/>
                  </a:cubicBezTo>
                  <a:cubicBezTo>
                    <a:pt x="437" y="104"/>
                    <a:pt x="438" y="104"/>
                    <a:pt x="439" y="105"/>
                  </a:cubicBezTo>
                  <a:cubicBezTo>
                    <a:pt x="442" y="106"/>
                    <a:pt x="446" y="107"/>
                    <a:pt x="450" y="109"/>
                  </a:cubicBezTo>
                  <a:cubicBezTo>
                    <a:pt x="459" y="114"/>
                    <a:pt x="471" y="120"/>
                    <a:pt x="482" y="128"/>
                  </a:cubicBezTo>
                  <a:cubicBezTo>
                    <a:pt x="493" y="135"/>
                    <a:pt x="503" y="143"/>
                    <a:pt x="511" y="150"/>
                  </a:cubicBezTo>
                  <a:cubicBezTo>
                    <a:pt x="515" y="153"/>
                    <a:pt x="518" y="156"/>
                    <a:pt x="520" y="158"/>
                  </a:cubicBezTo>
                  <a:cubicBezTo>
                    <a:pt x="522" y="160"/>
                    <a:pt x="523" y="162"/>
                    <a:pt x="523" y="162"/>
                  </a:cubicBezTo>
                  <a:cubicBezTo>
                    <a:pt x="523" y="162"/>
                    <a:pt x="528" y="166"/>
                    <a:pt x="534" y="174"/>
                  </a:cubicBezTo>
                  <a:cubicBezTo>
                    <a:pt x="540" y="181"/>
                    <a:pt x="549" y="192"/>
                    <a:pt x="556" y="203"/>
                  </a:cubicBezTo>
                  <a:cubicBezTo>
                    <a:pt x="558" y="206"/>
                    <a:pt x="559" y="209"/>
                    <a:pt x="561" y="212"/>
                  </a:cubicBezTo>
                  <a:cubicBezTo>
                    <a:pt x="562" y="214"/>
                    <a:pt x="564" y="217"/>
                    <a:pt x="565" y="220"/>
                  </a:cubicBezTo>
                  <a:cubicBezTo>
                    <a:pt x="567" y="223"/>
                    <a:pt x="568" y="225"/>
                    <a:pt x="569" y="228"/>
                  </a:cubicBezTo>
                  <a:cubicBezTo>
                    <a:pt x="571" y="231"/>
                    <a:pt x="572" y="233"/>
                    <a:pt x="573" y="235"/>
                  </a:cubicBezTo>
                  <a:cubicBezTo>
                    <a:pt x="575" y="240"/>
                    <a:pt x="576" y="244"/>
                    <a:pt x="577" y="246"/>
                  </a:cubicBezTo>
                  <a:cubicBezTo>
                    <a:pt x="578" y="249"/>
                    <a:pt x="579" y="251"/>
                    <a:pt x="579" y="251"/>
                  </a:cubicBezTo>
                  <a:cubicBezTo>
                    <a:pt x="579" y="251"/>
                    <a:pt x="579" y="251"/>
                    <a:pt x="580" y="252"/>
                  </a:cubicBezTo>
                  <a:cubicBezTo>
                    <a:pt x="580" y="253"/>
                    <a:pt x="580" y="254"/>
                    <a:pt x="581" y="255"/>
                  </a:cubicBezTo>
                  <a:cubicBezTo>
                    <a:pt x="581" y="256"/>
                    <a:pt x="582" y="258"/>
                    <a:pt x="582" y="260"/>
                  </a:cubicBezTo>
                  <a:cubicBezTo>
                    <a:pt x="583" y="262"/>
                    <a:pt x="584" y="264"/>
                    <a:pt x="584" y="267"/>
                  </a:cubicBezTo>
                  <a:cubicBezTo>
                    <a:pt x="587" y="276"/>
                    <a:pt x="590" y="289"/>
                    <a:pt x="592" y="302"/>
                  </a:cubicBezTo>
                  <a:cubicBezTo>
                    <a:pt x="594" y="315"/>
                    <a:pt x="595" y="329"/>
                    <a:pt x="595" y="339"/>
                  </a:cubicBezTo>
                  <a:cubicBezTo>
                    <a:pt x="595" y="344"/>
                    <a:pt x="595" y="348"/>
                    <a:pt x="594" y="351"/>
                  </a:cubicBezTo>
                  <a:cubicBezTo>
                    <a:pt x="594" y="352"/>
                    <a:pt x="594" y="353"/>
                    <a:pt x="594" y="354"/>
                  </a:cubicBezTo>
                  <a:cubicBezTo>
                    <a:pt x="594" y="355"/>
                    <a:pt x="594" y="355"/>
                    <a:pt x="594" y="355"/>
                  </a:cubicBezTo>
                  <a:cubicBezTo>
                    <a:pt x="594" y="355"/>
                    <a:pt x="594" y="357"/>
                    <a:pt x="594" y="360"/>
                  </a:cubicBezTo>
                  <a:cubicBezTo>
                    <a:pt x="594" y="361"/>
                    <a:pt x="594" y="363"/>
                    <a:pt x="593" y="365"/>
                  </a:cubicBezTo>
                  <a:cubicBezTo>
                    <a:pt x="593" y="367"/>
                    <a:pt x="593" y="369"/>
                    <a:pt x="593" y="372"/>
                  </a:cubicBezTo>
                  <a:cubicBezTo>
                    <a:pt x="592" y="377"/>
                    <a:pt x="591" y="382"/>
                    <a:pt x="590" y="389"/>
                  </a:cubicBezTo>
                  <a:cubicBezTo>
                    <a:pt x="588" y="395"/>
                    <a:pt x="587" y="401"/>
                    <a:pt x="585" y="408"/>
                  </a:cubicBezTo>
                  <a:cubicBezTo>
                    <a:pt x="582" y="420"/>
                    <a:pt x="577" y="433"/>
                    <a:pt x="573" y="442"/>
                  </a:cubicBezTo>
                  <a:cubicBezTo>
                    <a:pt x="571" y="446"/>
                    <a:pt x="569" y="450"/>
                    <a:pt x="568" y="453"/>
                  </a:cubicBezTo>
                  <a:cubicBezTo>
                    <a:pt x="566" y="455"/>
                    <a:pt x="565" y="457"/>
                    <a:pt x="565" y="457"/>
                  </a:cubicBezTo>
                  <a:cubicBezTo>
                    <a:pt x="565" y="457"/>
                    <a:pt x="565" y="457"/>
                    <a:pt x="565" y="458"/>
                  </a:cubicBezTo>
                  <a:cubicBezTo>
                    <a:pt x="565" y="459"/>
                    <a:pt x="564" y="460"/>
                    <a:pt x="563" y="461"/>
                  </a:cubicBezTo>
                  <a:cubicBezTo>
                    <a:pt x="563" y="462"/>
                    <a:pt x="562" y="464"/>
                    <a:pt x="561" y="465"/>
                  </a:cubicBezTo>
                  <a:cubicBezTo>
                    <a:pt x="560" y="467"/>
                    <a:pt x="559" y="469"/>
                    <a:pt x="557" y="471"/>
                  </a:cubicBezTo>
                  <a:cubicBezTo>
                    <a:pt x="552" y="480"/>
                    <a:pt x="544" y="491"/>
                    <a:pt x="536" y="501"/>
                  </a:cubicBezTo>
                  <a:cubicBezTo>
                    <a:pt x="528" y="511"/>
                    <a:pt x="518" y="521"/>
                    <a:pt x="511" y="527"/>
                  </a:cubicBezTo>
                  <a:cubicBezTo>
                    <a:pt x="507" y="531"/>
                    <a:pt x="504" y="533"/>
                    <a:pt x="501" y="535"/>
                  </a:cubicBezTo>
                  <a:cubicBezTo>
                    <a:pt x="499" y="537"/>
                    <a:pt x="498" y="538"/>
                    <a:pt x="498" y="538"/>
                  </a:cubicBezTo>
                  <a:cubicBezTo>
                    <a:pt x="498" y="538"/>
                    <a:pt x="497" y="539"/>
                    <a:pt x="494" y="541"/>
                  </a:cubicBezTo>
                  <a:cubicBezTo>
                    <a:pt x="492" y="543"/>
                    <a:pt x="489" y="545"/>
                    <a:pt x="485" y="548"/>
                  </a:cubicBezTo>
                  <a:cubicBezTo>
                    <a:pt x="476" y="553"/>
                    <a:pt x="465" y="560"/>
                    <a:pt x="453" y="566"/>
                  </a:cubicBezTo>
                  <a:cubicBezTo>
                    <a:pt x="441" y="572"/>
                    <a:pt x="429" y="577"/>
                    <a:pt x="419" y="580"/>
                  </a:cubicBezTo>
                  <a:cubicBezTo>
                    <a:pt x="418" y="580"/>
                    <a:pt x="417" y="581"/>
                    <a:pt x="416" y="581"/>
                  </a:cubicBezTo>
                  <a:cubicBezTo>
                    <a:pt x="415" y="581"/>
                    <a:pt x="414" y="582"/>
                    <a:pt x="413" y="582"/>
                  </a:cubicBezTo>
                  <a:cubicBezTo>
                    <a:pt x="411" y="582"/>
                    <a:pt x="409" y="583"/>
                    <a:pt x="408" y="583"/>
                  </a:cubicBezTo>
                  <a:cubicBezTo>
                    <a:pt x="405" y="584"/>
                    <a:pt x="403" y="585"/>
                    <a:pt x="403" y="585"/>
                  </a:cubicBezTo>
                  <a:cubicBezTo>
                    <a:pt x="403" y="585"/>
                    <a:pt x="402" y="585"/>
                    <a:pt x="399" y="586"/>
                  </a:cubicBezTo>
                  <a:cubicBezTo>
                    <a:pt x="397" y="586"/>
                    <a:pt x="396" y="586"/>
                    <a:pt x="394" y="587"/>
                  </a:cubicBezTo>
                  <a:cubicBezTo>
                    <a:pt x="393" y="587"/>
                    <a:pt x="392" y="587"/>
                    <a:pt x="390" y="587"/>
                  </a:cubicBezTo>
                  <a:cubicBezTo>
                    <a:pt x="389" y="588"/>
                    <a:pt x="388" y="588"/>
                    <a:pt x="387" y="588"/>
                  </a:cubicBezTo>
                  <a:cubicBezTo>
                    <a:pt x="377" y="590"/>
                    <a:pt x="364" y="592"/>
                    <a:pt x="351" y="592"/>
                  </a:cubicBezTo>
                  <a:cubicBezTo>
                    <a:pt x="337" y="593"/>
                    <a:pt x="324" y="592"/>
                    <a:pt x="314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1" name="Group 9">
              <a:extLst>
                <a:ext uri="{FF2B5EF4-FFF2-40B4-BE49-F238E27FC236}">
                  <a16:creationId xmlns:a16="http://schemas.microsoft.com/office/drawing/2014/main" id="{00CD6D99-A47E-4999-9E7F-7F5D05FEE957}"/>
                </a:ext>
              </a:extLst>
            </p:cNvPr>
            <p:cNvGrpSpPr/>
            <p:nvPr/>
          </p:nvGrpSpPr>
          <p:grpSpPr>
            <a:xfrm>
              <a:off x="4786794" y="2200537"/>
              <a:ext cx="566337" cy="577090"/>
              <a:chOff x="4786794" y="2200537"/>
              <a:chExt cx="566337" cy="577090"/>
            </a:xfrm>
            <a:solidFill>
              <a:schemeClr val="accent4"/>
            </a:solidFill>
          </p:grpSpPr>
          <p:sp>
            <p:nvSpPr>
              <p:cNvPr id="152" name="Oval 10">
                <a:extLst>
                  <a:ext uri="{FF2B5EF4-FFF2-40B4-BE49-F238E27FC236}">
                    <a16:creationId xmlns:a16="http://schemas.microsoft.com/office/drawing/2014/main" id="{EF887B74-680C-4FCD-9162-D6D805F24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0638" y="2200537"/>
                <a:ext cx="220441" cy="2204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11">
                <a:extLst>
                  <a:ext uri="{FF2B5EF4-FFF2-40B4-BE49-F238E27FC236}">
                    <a16:creationId xmlns:a16="http://schemas.microsoft.com/office/drawing/2014/main" id="{E6BDFE54-2BD7-4CF0-B626-A5E3FD538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404" y="2393199"/>
                <a:ext cx="388012" cy="224922"/>
              </a:xfrm>
              <a:custGeom>
                <a:avLst/>
                <a:gdLst>
                  <a:gd name="T0" fmla="*/ 141 w 183"/>
                  <a:gd name="T1" fmla="*/ 0 h 106"/>
                  <a:gd name="T2" fmla="*/ 140 w 183"/>
                  <a:gd name="T3" fmla="*/ 0 h 106"/>
                  <a:gd name="T4" fmla="*/ 92 w 183"/>
                  <a:gd name="T5" fmla="*/ 22 h 106"/>
                  <a:gd name="T6" fmla="*/ 44 w 183"/>
                  <a:gd name="T7" fmla="*/ 0 h 106"/>
                  <a:gd name="T8" fmla="*/ 43 w 183"/>
                  <a:gd name="T9" fmla="*/ 0 h 106"/>
                  <a:gd name="T10" fmla="*/ 0 w 183"/>
                  <a:gd name="T11" fmla="*/ 43 h 106"/>
                  <a:gd name="T12" fmla="*/ 0 w 183"/>
                  <a:gd name="T13" fmla="*/ 106 h 106"/>
                  <a:gd name="T14" fmla="*/ 31 w 183"/>
                  <a:gd name="T15" fmla="*/ 106 h 106"/>
                  <a:gd name="T16" fmla="*/ 31 w 183"/>
                  <a:gd name="T17" fmla="*/ 71 h 106"/>
                  <a:gd name="T18" fmla="*/ 36 w 183"/>
                  <a:gd name="T19" fmla="*/ 66 h 106"/>
                  <a:gd name="T20" fmla="*/ 41 w 183"/>
                  <a:gd name="T21" fmla="*/ 71 h 106"/>
                  <a:gd name="T22" fmla="*/ 41 w 183"/>
                  <a:gd name="T23" fmla="*/ 106 h 106"/>
                  <a:gd name="T24" fmla="*/ 142 w 183"/>
                  <a:gd name="T25" fmla="*/ 106 h 106"/>
                  <a:gd name="T26" fmla="*/ 142 w 183"/>
                  <a:gd name="T27" fmla="*/ 71 h 106"/>
                  <a:gd name="T28" fmla="*/ 147 w 183"/>
                  <a:gd name="T29" fmla="*/ 66 h 106"/>
                  <a:gd name="T30" fmla="*/ 152 w 183"/>
                  <a:gd name="T31" fmla="*/ 71 h 106"/>
                  <a:gd name="T32" fmla="*/ 152 w 183"/>
                  <a:gd name="T33" fmla="*/ 106 h 106"/>
                  <a:gd name="T34" fmla="*/ 183 w 183"/>
                  <a:gd name="T35" fmla="*/ 106 h 106"/>
                  <a:gd name="T36" fmla="*/ 183 w 183"/>
                  <a:gd name="T37" fmla="*/ 43 h 106"/>
                  <a:gd name="T38" fmla="*/ 141 w 183"/>
                  <a:gd name="T3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3" h="106">
                    <a:moveTo>
                      <a:pt x="141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28" y="14"/>
                      <a:pt x="111" y="22"/>
                      <a:pt x="92" y="22"/>
                    </a:cubicBezTo>
                    <a:cubicBezTo>
                      <a:pt x="72" y="22"/>
                      <a:pt x="55" y="14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1" y="68"/>
                      <a:pt x="34" y="66"/>
                      <a:pt x="36" y="66"/>
                    </a:cubicBezTo>
                    <a:cubicBezTo>
                      <a:pt x="39" y="66"/>
                      <a:pt x="41" y="68"/>
                      <a:pt x="41" y="71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2" y="68"/>
                      <a:pt x="145" y="66"/>
                      <a:pt x="147" y="66"/>
                    </a:cubicBezTo>
                    <a:cubicBezTo>
                      <a:pt x="150" y="66"/>
                      <a:pt x="152" y="68"/>
                      <a:pt x="152" y="71"/>
                    </a:cubicBezTo>
                    <a:cubicBezTo>
                      <a:pt x="152" y="106"/>
                      <a:pt x="152" y="106"/>
                      <a:pt x="152" y="106"/>
                    </a:cubicBezTo>
                    <a:cubicBezTo>
                      <a:pt x="183" y="106"/>
                      <a:pt x="183" y="106"/>
                      <a:pt x="183" y="106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19"/>
                      <a:pt x="164" y="0"/>
                      <a:pt x="1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Oval 12">
                <a:extLst>
                  <a:ext uri="{FF2B5EF4-FFF2-40B4-BE49-F238E27FC236}">
                    <a16:creationId xmlns:a16="http://schemas.microsoft.com/office/drawing/2014/main" id="{559B9CC1-73B4-4F18-A9FB-4DD7A152B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2261" y="2520445"/>
                <a:ext cx="138000" cy="138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Oval 13">
                <a:extLst>
                  <a:ext uri="{FF2B5EF4-FFF2-40B4-BE49-F238E27FC236}">
                    <a16:creationId xmlns:a16="http://schemas.microsoft.com/office/drawing/2014/main" id="{0F9998F2-2CE2-470D-B492-0CF9A7C10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2261" y="2520445"/>
                <a:ext cx="138000" cy="138000"/>
              </a:xfrm>
              <a:prstGeom prst="ellipse">
                <a:avLst/>
              </a:prstGeom>
              <a:grpFill/>
              <a:ln w="301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14">
                <a:extLst>
                  <a:ext uri="{FF2B5EF4-FFF2-40B4-BE49-F238E27FC236}">
                    <a16:creationId xmlns:a16="http://schemas.microsoft.com/office/drawing/2014/main" id="{F72447AD-9BC6-4BBE-AEA5-9AEA07774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1183" y="2636939"/>
                <a:ext cx="241948" cy="140688"/>
              </a:xfrm>
              <a:custGeom>
                <a:avLst/>
                <a:gdLst>
                  <a:gd name="T0" fmla="*/ 87 w 114"/>
                  <a:gd name="T1" fmla="*/ 0 h 66"/>
                  <a:gd name="T2" fmla="*/ 87 w 114"/>
                  <a:gd name="T3" fmla="*/ 0 h 66"/>
                  <a:gd name="T4" fmla="*/ 57 w 114"/>
                  <a:gd name="T5" fmla="*/ 14 h 66"/>
                  <a:gd name="T6" fmla="*/ 27 w 114"/>
                  <a:gd name="T7" fmla="*/ 0 h 66"/>
                  <a:gd name="T8" fmla="*/ 26 w 114"/>
                  <a:gd name="T9" fmla="*/ 0 h 66"/>
                  <a:gd name="T10" fmla="*/ 0 w 114"/>
                  <a:gd name="T11" fmla="*/ 27 h 66"/>
                  <a:gd name="T12" fmla="*/ 0 w 114"/>
                  <a:gd name="T13" fmla="*/ 63 h 66"/>
                  <a:gd name="T14" fmla="*/ 3 w 114"/>
                  <a:gd name="T15" fmla="*/ 66 h 66"/>
                  <a:gd name="T16" fmla="*/ 19 w 114"/>
                  <a:gd name="T17" fmla="*/ 66 h 66"/>
                  <a:gd name="T18" fmla="*/ 19 w 114"/>
                  <a:gd name="T19" fmla="*/ 44 h 66"/>
                  <a:gd name="T20" fmla="*/ 22 w 114"/>
                  <a:gd name="T21" fmla="*/ 41 h 66"/>
                  <a:gd name="T22" fmla="*/ 25 w 114"/>
                  <a:gd name="T23" fmla="*/ 44 h 66"/>
                  <a:gd name="T24" fmla="*/ 25 w 114"/>
                  <a:gd name="T25" fmla="*/ 66 h 66"/>
                  <a:gd name="T26" fmla="*/ 89 w 114"/>
                  <a:gd name="T27" fmla="*/ 66 h 66"/>
                  <a:gd name="T28" fmla="*/ 89 w 114"/>
                  <a:gd name="T29" fmla="*/ 44 h 66"/>
                  <a:gd name="T30" fmla="*/ 91 w 114"/>
                  <a:gd name="T31" fmla="*/ 41 h 66"/>
                  <a:gd name="T32" fmla="*/ 94 w 114"/>
                  <a:gd name="T33" fmla="*/ 44 h 66"/>
                  <a:gd name="T34" fmla="*/ 94 w 114"/>
                  <a:gd name="T35" fmla="*/ 66 h 66"/>
                  <a:gd name="T36" fmla="*/ 111 w 114"/>
                  <a:gd name="T37" fmla="*/ 66 h 66"/>
                  <a:gd name="T38" fmla="*/ 114 w 114"/>
                  <a:gd name="T39" fmla="*/ 63 h 66"/>
                  <a:gd name="T40" fmla="*/ 114 w 114"/>
                  <a:gd name="T41" fmla="*/ 27 h 66"/>
                  <a:gd name="T42" fmla="*/ 87 w 114"/>
                  <a:gd name="T4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66">
                    <a:moveTo>
                      <a:pt x="87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80" y="9"/>
                      <a:pt x="69" y="14"/>
                      <a:pt x="57" y="14"/>
                    </a:cubicBezTo>
                    <a:cubicBezTo>
                      <a:pt x="45" y="14"/>
                      <a:pt x="34" y="9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1" y="66"/>
                      <a:pt x="3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21" y="41"/>
                      <a:pt x="22" y="41"/>
                    </a:cubicBezTo>
                    <a:cubicBezTo>
                      <a:pt x="24" y="41"/>
                      <a:pt x="25" y="43"/>
                      <a:pt x="25" y="44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44"/>
                      <a:pt x="89" y="44"/>
                      <a:pt x="89" y="44"/>
                    </a:cubicBezTo>
                    <a:cubicBezTo>
                      <a:pt x="89" y="43"/>
                      <a:pt x="90" y="41"/>
                      <a:pt x="91" y="41"/>
                    </a:cubicBezTo>
                    <a:cubicBezTo>
                      <a:pt x="93" y="41"/>
                      <a:pt x="94" y="43"/>
                      <a:pt x="94" y="44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3" y="66"/>
                      <a:pt x="114" y="65"/>
                      <a:pt x="114" y="63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4" y="12"/>
                      <a:pt x="102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Oval 15">
                <a:extLst>
                  <a:ext uri="{FF2B5EF4-FFF2-40B4-BE49-F238E27FC236}">
                    <a16:creationId xmlns:a16="http://schemas.microsoft.com/office/drawing/2014/main" id="{09E16472-017D-464B-8170-660777F1B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664" y="2520445"/>
                <a:ext cx="138000" cy="138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Oval 16">
                <a:extLst>
                  <a:ext uri="{FF2B5EF4-FFF2-40B4-BE49-F238E27FC236}">
                    <a16:creationId xmlns:a16="http://schemas.microsoft.com/office/drawing/2014/main" id="{7F795E01-9F89-4B1F-B7DF-25444964F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664" y="2520445"/>
                <a:ext cx="138000" cy="138000"/>
              </a:xfrm>
              <a:prstGeom prst="ellipse">
                <a:avLst/>
              </a:prstGeom>
              <a:grpFill/>
              <a:ln w="301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17">
                <a:extLst>
                  <a:ext uri="{FF2B5EF4-FFF2-40B4-BE49-F238E27FC236}">
                    <a16:creationId xmlns:a16="http://schemas.microsoft.com/office/drawing/2014/main" id="{C830C4A0-AA5F-430A-A52E-B7F677BC6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6794" y="2636939"/>
                <a:ext cx="243740" cy="140688"/>
              </a:xfrm>
              <a:custGeom>
                <a:avLst/>
                <a:gdLst>
                  <a:gd name="T0" fmla="*/ 88 w 115"/>
                  <a:gd name="T1" fmla="*/ 0 h 66"/>
                  <a:gd name="T2" fmla="*/ 87 w 115"/>
                  <a:gd name="T3" fmla="*/ 0 h 66"/>
                  <a:gd name="T4" fmla="*/ 57 w 115"/>
                  <a:gd name="T5" fmla="*/ 14 h 66"/>
                  <a:gd name="T6" fmla="*/ 27 w 115"/>
                  <a:gd name="T7" fmla="*/ 0 h 66"/>
                  <a:gd name="T8" fmla="*/ 27 w 115"/>
                  <a:gd name="T9" fmla="*/ 0 h 66"/>
                  <a:gd name="T10" fmla="*/ 0 w 115"/>
                  <a:gd name="T11" fmla="*/ 27 h 66"/>
                  <a:gd name="T12" fmla="*/ 0 w 115"/>
                  <a:gd name="T13" fmla="*/ 63 h 66"/>
                  <a:gd name="T14" fmla="*/ 4 w 115"/>
                  <a:gd name="T15" fmla="*/ 66 h 66"/>
                  <a:gd name="T16" fmla="*/ 20 w 115"/>
                  <a:gd name="T17" fmla="*/ 66 h 66"/>
                  <a:gd name="T18" fmla="*/ 20 w 115"/>
                  <a:gd name="T19" fmla="*/ 44 h 66"/>
                  <a:gd name="T20" fmla="*/ 23 w 115"/>
                  <a:gd name="T21" fmla="*/ 41 h 66"/>
                  <a:gd name="T22" fmla="*/ 26 w 115"/>
                  <a:gd name="T23" fmla="*/ 44 h 66"/>
                  <a:gd name="T24" fmla="*/ 26 w 115"/>
                  <a:gd name="T25" fmla="*/ 66 h 66"/>
                  <a:gd name="T26" fmla="*/ 89 w 115"/>
                  <a:gd name="T27" fmla="*/ 66 h 66"/>
                  <a:gd name="T28" fmla="*/ 89 w 115"/>
                  <a:gd name="T29" fmla="*/ 44 h 66"/>
                  <a:gd name="T30" fmla="*/ 92 w 115"/>
                  <a:gd name="T31" fmla="*/ 41 h 66"/>
                  <a:gd name="T32" fmla="*/ 95 w 115"/>
                  <a:gd name="T33" fmla="*/ 44 h 66"/>
                  <a:gd name="T34" fmla="*/ 95 w 115"/>
                  <a:gd name="T35" fmla="*/ 66 h 66"/>
                  <a:gd name="T36" fmla="*/ 111 w 115"/>
                  <a:gd name="T37" fmla="*/ 66 h 66"/>
                  <a:gd name="T38" fmla="*/ 115 w 115"/>
                  <a:gd name="T39" fmla="*/ 63 h 66"/>
                  <a:gd name="T40" fmla="*/ 115 w 115"/>
                  <a:gd name="T41" fmla="*/ 27 h 66"/>
                  <a:gd name="T42" fmla="*/ 88 w 115"/>
                  <a:gd name="T4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66">
                    <a:moveTo>
                      <a:pt x="88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80" y="9"/>
                      <a:pt x="69" y="14"/>
                      <a:pt x="57" y="14"/>
                    </a:cubicBezTo>
                    <a:cubicBezTo>
                      <a:pt x="45" y="14"/>
                      <a:pt x="35" y="9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6"/>
                      <a:pt x="4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3"/>
                      <a:pt x="21" y="41"/>
                      <a:pt x="23" y="41"/>
                    </a:cubicBezTo>
                    <a:cubicBezTo>
                      <a:pt x="24" y="41"/>
                      <a:pt x="26" y="43"/>
                      <a:pt x="26" y="44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44"/>
                      <a:pt x="89" y="44"/>
                      <a:pt x="89" y="44"/>
                    </a:cubicBezTo>
                    <a:cubicBezTo>
                      <a:pt x="89" y="43"/>
                      <a:pt x="90" y="41"/>
                      <a:pt x="92" y="41"/>
                    </a:cubicBezTo>
                    <a:cubicBezTo>
                      <a:pt x="94" y="41"/>
                      <a:pt x="95" y="43"/>
                      <a:pt x="95" y="44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3" y="66"/>
                      <a:pt x="115" y="65"/>
                      <a:pt x="115" y="63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12"/>
                      <a:pt x="103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Group 18">
            <a:extLst>
              <a:ext uri="{FF2B5EF4-FFF2-40B4-BE49-F238E27FC236}">
                <a16:creationId xmlns:a16="http://schemas.microsoft.com/office/drawing/2014/main" id="{164A7647-0436-4E27-B155-2504224569B9}"/>
              </a:ext>
            </a:extLst>
          </p:cNvPr>
          <p:cNvGrpSpPr/>
          <p:nvPr/>
        </p:nvGrpSpPr>
        <p:grpSpPr>
          <a:xfrm>
            <a:off x="4041243" y="3653998"/>
            <a:ext cx="642506" cy="640713"/>
            <a:chOff x="4013457" y="3990054"/>
            <a:chExt cx="642506" cy="640713"/>
          </a:xfrm>
        </p:grpSpPr>
        <p:sp>
          <p:nvSpPr>
            <p:cNvPr id="146" name="Freeform: Shape 19">
              <a:extLst>
                <a:ext uri="{FF2B5EF4-FFF2-40B4-BE49-F238E27FC236}">
                  <a16:creationId xmlns:a16="http://schemas.microsoft.com/office/drawing/2014/main" id="{83B232AB-16E5-4B4C-9E52-2F9DC2005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457" y="3990054"/>
              <a:ext cx="642506" cy="640713"/>
            </a:xfrm>
            <a:custGeom>
              <a:avLst/>
              <a:gdLst>
                <a:gd name="T0" fmla="*/ 190 w 303"/>
                <a:gd name="T1" fmla="*/ 295 h 302"/>
                <a:gd name="T2" fmla="*/ 198 w 303"/>
                <a:gd name="T3" fmla="*/ 270 h 302"/>
                <a:gd name="T4" fmla="*/ 220 w 303"/>
                <a:gd name="T5" fmla="*/ 259 h 302"/>
                <a:gd name="T6" fmla="*/ 244 w 303"/>
                <a:gd name="T7" fmla="*/ 264 h 302"/>
                <a:gd name="T8" fmla="*/ 264 w 303"/>
                <a:gd name="T9" fmla="*/ 254 h 302"/>
                <a:gd name="T10" fmla="*/ 258 w 303"/>
                <a:gd name="T11" fmla="*/ 220 h 302"/>
                <a:gd name="T12" fmla="*/ 268 w 303"/>
                <a:gd name="T13" fmla="*/ 202 h 302"/>
                <a:gd name="T14" fmla="*/ 285 w 303"/>
                <a:gd name="T15" fmla="*/ 190 h 302"/>
                <a:gd name="T16" fmla="*/ 301 w 303"/>
                <a:gd name="T17" fmla="*/ 174 h 302"/>
                <a:gd name="T18" fmla="*/ 282 w 303"/>
                <a:gd name="T19" fmla="*/ 149 h 302"/>
                <a:gd name="T20" fmla="*/ 277 w 303"/>
                <a:gd name="T21" fmla="*/ 131 h 302"/>
                <a:gd name="T22" fmla="*/ 276 w 303"/>
                <a:gd name="T23" fmla="*/ 112 h 302"/>
                <a:gd name="T24" fmla="*/ 289 w 303"/>
                <a:gd name="T25" fmla="*/ 87 h 302"/>
                <a:gd name="T26" fmla="*/ 273 w 303"/>
                <a:gd name="T27" fmla="*/ 71 h 302"/>
                <a:gd name="T28" fmla="*/ 246 w 303"/>
                <a:gd name="T29" fmla="*/ 66 h 302"/>
                <a:gd name="T30" fmla="*/ 233 w 303"/>
                <a:gd name="T31" fmla="*/ 53 h 302"/>
                <a:gd name="T32" fmla="*/ 227 w 303"/>
                <a:gd name="T33" fmla="*/ 20 h 302"/>
                <a:gd name="T34" fmla="*/ 205 w 303"/>
                <a:gd name="T35" fmla="*/ 13 h 302"/>
                <a:gd name="T36" fmla="*/ 184 w 303"/>
                <a:gd name="T37" fmla="*/ 28 h 302"/>
                <a:gd name="T38" fmla="*/ 169 w 303"/>
                <a:gd name="T39" fmla="*/ 25 h 302"/>
                <a:gd name="T40" fmla="*/ 142 w 303"/>
                <a:gd name="T41" fmla="*/ 3 h 302"/>
                <a:gd name="T42" fmla="*/ 118 w 303"/>
                <a:gd name="T43" fmla="*/ 3 h 302"/>
                <a:gd name="T44" fmla="*/ 109 w 303"/>
                <a:gd name="T45" fmla="*/ 28 h 302"/>
                <a:gd name="T46" fmla="*/ 87 w 303"/>
                <a:gd name="T47" fmla="*/ 42 h 302"/>
                <a:gd name="T48" fmla="*/ 66 w 303"/>
                <a:gd name="T49" fmla="*/ 41 h 302"/>
                <a:gd name="T50" fmla="*/ 44 w 303"/>
                <a:gd name="T51" fmla="*/ 45 h 302"/>
                <a:gd name="T52" fmla="*/ 45 w 303"/>
                <a:gd name="T53" fmla="*/ 77 h 302"/>
                <a:gd name="T54" fmla="*/ 37 w 303"/>
                <a:gd name="T55" fmla="*/ 96 h 302"/>
                <a:gd name="T56" fmla="*/ 25 w 303"/>
                <a:gd name="T57" fmla="*/ 111 h 302"/>
                <a:gd name="T58" fmla="*/ 3 w 303"/>
                <a:gd name="T59" fmla="*/ 122 h 302"/>
                <a:gd name="T60" fmla="*/ 12 w 303"/>
                <a:gd name="T61" fmla="*/ 149 h 302"/>
                <a:gd name="T62" fmla="*/ 26 w 303"/>
                <a:gd name="T63" fmla="*/ 170 h 302"/>
                <a:gd name="T64" fmla="*/ 29 w 303"/>
                <a:gd name="T65" fmla="*/ 185 h 302"/>
                <a:gd name="T66" fmla="*/ 13 w 303"/>
                <a:gd name="T67" fmla="*/ 213 h 302"/>
                <a:gd name="T68" fmla="*/ 27 w 303"/>
                <a:gd name="T69" fmla="*/ 232 h 302"/>
                <a:gd name="T70" fmla="*/ 54 w 303"/>
                <a:gd name="T71" fmla="*/ 233 h 302"/>
                <a:gd name="T72" fmla="*/ 67 w 303"/>
                <a:gd name="T73" fmla="*/ 246 h 302"/>
                <a:gd name="T74" fmla="*/ 72 w 303"/>
                <a:gd name="T75" fmla="*/ 277 h 302"/>
                <a:gd name="T76" fmla="*/ 92 w 303"/>
                <a:gd name="T77" fmla="*/ 291 h 302"/>
                <a:gd name="T78" fmla="*/ 114 w 303"/>
                <a:gd name="T79" fmla="*/ 276 h 302"/>
                <a:gd name="T80" fmla="*/ 132 w 303"/>
                <a:gd name="T81" fmla="*/ 277 h 302"/>
                <a:gd name="T82" fmla="*/ 156 w 303"/>
                <a:gd name="T83" fmla="*/ 291 h 302"/>
                <a:gd name="T84" fmla="*/ 143 w 303"/>
                <a:gd name="T85" fmla="*/ 246 h 302"/>
                <a:gd name="T86" fmla="*/ 128 w 303"/>
                <a:gd name="T87" fmla="*/ 244 h 302"/>
                <a:gd name="T88" fmla="*/ 85 w 303"/>
                <a:gd name="T89" fmla="*/ 219 h 302"/>
                <a:gd name="T90" fmla="*/ 59 w 303"/>
                <a:gd name="T91" fmla="*/ 176 h 302"/>
                <a:gd name="T92" fmla="*/ 57 w 303"/>
                <a:gd name="T93" fmla="*/ 161 h 302"/>
                <a:gd name="T94" fmla="*/ 65 w 303"/>
                <a:gd name="T95" fmla="*/ 111 h 302"/>
                <a:gd name="T96" fmla="*/ 84 w 303"/>
                <a:gd name="T97" fmla="*/ 84 h 302"/>
                <a:gd name="T98" fmla="*/ 116 w 303"/>
                <a:gd name="T99" fmla="*/ 63 h 302"/>
                <a:gd name="T100" fmla="*/ 166 w 303"/>
                <a:gd name="T101" fmla="*/ 57 h 302"/>
                <a:gd name="T102" fmla="*/ 212 w 303"/>
                <a:gd name="T103" fmla="*/ 77 h 302"/>
                <a:gd name="T104" fmla="*/ 222 w 303"/>
                <a:gd name="T105" fmla="*/ 87 h 302"/>
                <a:gd name="T106" fmla="*/ 245 w 303"/>
                <a:gd name="T107" fmla="*/ 133 h 302"/>
                <a:gd name="T108" fmla="*/ 246 w 303"/>
                <a:gd name="T109" fmla="*/ 166 h 302"/>
                <a:gd name="T110" fmla="*/ 236 w 303"/>
                <a:gd name="T111" fmla="*/ 196 h 302"/>
                <a:gd name="T112" fmla="*/ 198 w 303"/>
                <a:gd name="T113" fmla="*/ 235 h 302"/>
                <a:gd name="T114" fmla="*/ 147 w 303"/>
                <a:gd name="T115" fmla="*/ 24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" h="302">
                  <a:moveTo>
                    <a:pt x="170" y="302"/>
                  </a:moveTo>
                  <a:cubicBezTo>
                    <a:pt x="172" y="302"/>
                    <a:pt x="174" y="301"/>
                    <a:pt x="176" y="301"/>
                  </a:cubicBezTo>
                  <a:cubicBezTo>
                    <a:pt x="178" y="301"/>
                    <a:pt x="181" y="300"/>
                    <a:pt x="182" y="300"/>
                  </a:cubicBezTo>
                  <a:cubicBezTo>
                    <a:pt x="184" y="300"/>
                    <a:pt x="185" y="299"/>
                    <a:pt x="185" y="299"/>
                  </a:cubicBezTo>
                  <a:cubicBezTo>
                    <a:pt x="187" y="299"/>
                    <a:pt x="189" y="297"/>
                    <a:pt x="190" y="295"/>
                  </a:cubicBezTo>
                  <a:cubicBezTo>
                    <a:pt x="190" y="295"/>
                    <a:pt x="190" y="294"/>
                    <a:pt x="191" y="292"/>
                  </a:cubicBezTo>
                  <a:cubicBezTo>
                    <a:pt x="191" y="290"/>
                    <a:pt x="192" y="287"/>
                    <a:pt x="192" y="285"/>
                  </a:cubicBezTo>
                  <a:cubicBezTo>
                    <a:pt x="193" y="282"/>
                    <a:pt x="193" y="279"/>
                    <a:pt x="194" y="278"/>
                  </a:cubicBezTo>
                  <a:cubicBezTo>
                    <a:pt x="194" y="276"/>
                    <a:pt x="194" y="274"/>
                    <a:pt x="194" y="274"/>
                  </a:cubicBezTo>
                  <a:cubicBezTo>
                    <a:pt x="194" y="272"/>
                    <a:pt x="196" y="271"/>
                    <a:pt x="198" y="270"/>
                  </a:cubicBezTo>
                  <a:cubicBezTo>
                    <a:pt x="198" y="270"/>
                    <a:pt x="198" y="270"/>
                    <a:pt x="200" y="269"/>
                  </a:cubicBezTo>
                  <a:cubicBezTo>
                    <a:pt x="201" y="269"/>
                    <a:pt x="202" y="268"/>
                    <a:pt x="204" y="267"/>
                  </a:cubicBezTo>
                  <a:cubicBezTo>
                    <a:pt x="207" y="266"/>
                    <a:pt x="210" y="264"/>
                    <a:pt x="210" y="264"/>
                  </a:cubicBezTo>
                  <a:cubicBezTo>
                    <a:pt x="210" y="264"/>
                    <a:pt x="213" y="263"/>
                    <a:pt x="216" y="261"/>
                  </a:cubicBezTo>
                  <a:cubicBezTo>
                    <a:pt x="217" y="260"/>
                    <a:pt x="219" y="259"/>
                    <a:pt x="220" y="259"/>
                  </a:cubicBezTo>
                  <a:cubicBezTo>
                    <a:pt x="221" y="258"/>
                    <a:pt x="222" y="257"/>
                    <a:pt x="222" y="257"/>
                  </a:cubicBezTo>
                  <a:cubicBezTo>
                    <a:pt x="223" y="256"/>
                    <a:pt x="226" y="256"/>
                    <a:pt x="227" y="257"/>
                  </a:cubicBezTo>
                  <a:cubicBezTo>
                    <a:pt x="227" y="257"/>
                    <a:pt x="228" y="258"/>
                    <a:pt x="230" y="259"/>
                  </a:cubicBezTo>
                  <a:cubicBezTo>
                    <a:pt x="232" y="259"/>
                    <a:pt x="234" y="261"/>
                    <a:pt x="237" y="262"/>
                  </a:cubicBezTo>
                  <a:cubicBezTo>
                    <a:pt x="239" y="263"/>
                    <a:pt x="242" y="264"/>
                    <a:pt x="244" y="264"/>
                  </a:cubicBezTo>
                  <a:cubicBezTo>
                    <a:pt x="245" y="265"/>
                    <a:pt x="247" y="266"/>
                    <a:pt x="247" y="266"/>
                  </a:cubicBezTo>
                  <a:cubicBezTo>
                    <a:pt x="249" y="266"/>
                    <a:pt x="251" y="266"/>
                    <a:pt x="253" y="264"/>
                  </a:cubicBezTo>
                  <a:cubicBezTo>
                    <a:pt x="253" y="264"/>
                    <a:pt x="254" y="263"/>
                    <a:pt x="255" y="262"/>
                  </a:cubicBezTo>
                  <a:cubicBezTo>
                    <a:pt x="256" y="261"/>
                    <a:pt x="258" y="260"/>
                    <a:pt x="259" y="258"/>
                  </a:cubicBezTo>
                  <a:cubicBezTo>
                    <a:pt x="261" y="256"/>
                    <a:pt x="263" y="255"/>
                    <a:pt x="264" y="254"/>
                  </a:cubicBezTo>
                  <a:cubicBezTo>
                    <a:pt x="265" y="252"/>
                    <a:pt x="266" y="251"/>
                    <a:pt x="266" y="251"/>
                  </a:cubicBezTo>
                  <a:cubicBezTo>
                    <a:pt x="267" y="250"/>
                    <a:pt x="268" y="247"/>
                    <a:pt x="267" y="245"/>
                  </a:cubicBezTo>
                  <a:cubicBezTo>
                    <a:pt x="267" y="245"/>
                    <a:pt x="265" y="240"/>
                    <a:pt x="263" y="235"/>
                  </a:cubicBezTo>
                  <a:cubicBezTo>
                    <a:pt x="261" y="230"/>
                    <a:pt x="258" y="226"/>
                    <a:pt x="258" y="226"/>
                  </a:cubicBezTo>
                  <a:cubicBezTo>
                    <a:pt x="257" y="224"/>
                    <a:pt x="257" y="222"/>
                    <a:pt x="258" y="220"/>
                  </a:cubicBezTo>
                  <a:cubicBezTo>
                    <a:pt x="258" y="220"/>
                    <a:pt x="260" y="217"/>
                    <a:pt x="262" y="214"/>
                  </a:cubicBezTo>
                  <a:cubicBezTo>
                    <a:pt x="263" y="213"/>
                    <a:pt x="264" y="211"/>
                    <a:pt x="264" y="210"/>
                  </a:cubicBezTo>
                  <a:cubicBezTo>
                    <a:pt x="265" y="209"/>
                    <a:pt x="265" y="208"/>
                    <a:pt x="265" y="208"/>
                  </a:cubicBezTo>
                  <a:cubicBezTo>
                    <a:pt x="265" y="208"/>
                    <a:pt x="266" y="208"/>
                    <a:pt x="266" y="207"/>
                  </a:cubicBezTo>
                  <a:cubicBezTo>
                    <a:pt x="267" y="205"/>
                    <a:pt x="267" y="204"/>
                    <a:pt x="268" y="202"/>
                  </a:cubicBezTo>
                  <a:cubicBezTo>
                    <a:pt x="269" y="201"/>
                    <a:pt x="269" y="199"/>
                    <a:pt x="270" y="198"/>
                  </a:cubicBezTo>
                  <a:cubicBezTo>
                    <a:pt x="270" y="197"/>
                    <a:pt x="271" y="196"/>
                    <a:pt x="271" y="196"/>
                  </a:cubicBezTo>
                  <a:cubicBezTo>
                    <a:pt x="271" y="194"/>
                    <a:pt x="273" y="193"/>
                    <a:pt x="275" y="192"/>
                  </a:cubicBezTo>
                  <a:cubicBezTo>
                    <a:pt x="275" y="192"/>
                    <a:pt x="276" y="192"/>
                    <a:pt x="278" y="192"/>
                  </a:cubicBezTo>
                  <a:cubicBezTo>
                    <a:pt x="280" y="192"/>
                    <a:pt x="283" y="191"/>
                    <a:pt x="285" y="190"/>
                  </a:cubicBezTo>
                  <a:cubicBezTo>
                    <a:pt x="288" y="190"/>
                    <a:pt x="291" y="189"/>
                    <a:pt x="293" y="189"/>
                  </a:cubicBezTo>
                  <a:cubicBezTo>
                    <a:pt x="294" y="188"/>
                    <a:pt x="296" y="188"/>
                    <a:pt x="296" y="188"/>
                  </a:cubicBezTo>
                  <a:cubicBezTo>
                    <a:pt x="298" y="187"/>
                    <a:pt x="299" y="185"/>
                    <a:pt x="300" y="183"/>
                  </a:cubicBezTo>
                  <a:cubicBezTo>
                    <a:pt x="300" y="183"/>
                    <a:pt x="300" y="182"/>
                    <a:pt x="300" y="180"/>
                  </a:cubicBezTo>
                  <a:cubicBezTo>
                    <a:pt x="301" y="179"/>
                    <a:pt x="301" y="176"/>
                    <a:pt x="301" y="174"/>
                  </a:cubicBezTo>
                  <a:cubicBezTo>
                    <a:pt x="302" y="172"/>
                    <a:pt x="302" y="170"/>
                    <a:pt x="302" y="168"/>
                  </a:cubicBezTo>
                  <a:cubicBezTo>
                    <a:pt x="302" y="166"/>
                    <a:pt x="303" y="165"/>
                    <a:pt x="303" y="165"/>
                  </a:cubicBezTo>
                  <a:cubicBezTo>
                    <a:pt x="303" y="163"/>
                    <a:pt x="302" y="161"/>
                    <a:pt x="300" y="159"/>
                  </a:cubicBezTo>
                  <a:cubicBezTo>
                    <a:pt x="300" y="159"/>
                    <a:pt x="296" y="156"/>
                    <a:pt x="291" y="154"/>
                  </a:cubicBezTo>
                  <a:cubicBezTo>
                    <a:pt x="286" y="151"/>
                    <a:pt x="282" y="149"/>
                    <a:pt x="282" y="149"/>
                  </a:cubicBezTo>
                  <a:cubicBezTo>
                    <a:pt x="280" y="148"/>
                    <a:pt x="279" y="146"/>
                    <a:pt x="279" y="144"/>
                  </a:cubicBezTo>
                  <a:cubicBezTo>
                    <a:pt x="279" y="144"/>
                    <a:pt x="279" y="143"/>
                    <a:pt x="278" y="142"/>
                  </a:cubicBezTo>
                  <a:cubicBezTo>
                    <a:pt x="278" y="141"/>
                    <a:pt x="278" y="139"/>
                    <a:pt x="278" y="137"/>
                  </a:cubicBezTo>
                  <a:cubicBezTo>
                    <a:pt x="278" y="136"/>
                    <a:pt x="278" y="134"/>
                    <a:pt x="277" y="133"/>
                  </a:cubicBezTo>
                  <a:cubicBezTo>
                    <a:pt x="277" y="132"/>
                    <a:pt x="277" y="131"/>
                    <a:pt x="277" y="131"/>
                  </a:cubicBezTo>
                  <a:cubicBezTo>
                    <a:pt x="277" y="131"/>
                    <a:pt x="277" y="130"/>
                    <a:pt x="277" y="129"/>
                  </a:cubicBezTo>
                  <a:cubicBezTo>
                    <a:pt x="276" y="127"/>
                    <a:pt x="276" y="126"/>
                    <a:pt x="276" y="124"/>
                  </a:cubicBezTo>
                  <a:cubicBezTo>
                    <a:pt x="275" y="122"/>
                    <a:pt x="275" y="121"/>
                    <a:pt x="275" y="119"/>
                  </a:cubicBezTo>
                  <a:cubicBezTo>
                    <a:pt x="274" y="118"/>
                    <a:pt x="274" y="117"/>
                    <a:pt x="274" y="117"/>
                  </a:cubicBezTo>
                  <a:cubicBezTo>
                    <a:pt x="274" y="115"/>
                    <a:pt x="274" y="113"/>
                    <a:pt x="276" y="112"/>
                  </a:cubicBezTo>
                  <a:cubicBezTo>
                    <a:pt x="276" y="112"/>
                    <a:pt x="279" y="108"/>
                    <a:pt x="283" y="104"/>
                  </a:cubicBezTo>
                  <a:cubicBezTo>
                    <a:pt x="285" y="102"/>
                    <a:pt x="286" y="100"/>
                    <a:pt x="288" y="99"/>
                  </a:cubicBezTo>
                  <a:cubicBezTo>
                    <a:pt x="289" y="97"/>
                    <a:pt x="290" y="96"/>
                    <a:pt x="290" y="96"/>
                  </a:cubicBezTo>
                  <a:cubicBezTo>
                    <a:pt x="291" y="94"/>
                    <a:pt x="291" y="92"/>
                    <a:pt x="290" y="90"/>
                  </a:cubicBezTo>
                  <a:cubicBezTo>
                    <a:pt x="290" y="90"/>
                    <a:pt x="290" y="89"/>
                    <a:pt x="289" y="87"/>
                  </a:cubicBezTo>
                  <a:cubicBezTo>
                    <a:pt x="288" y="86"/>
                    <a:pt x="287" y="84"/>
                    <a:pt x="286" y="82"/>
                  </a:cubicBezTo>
                  <a:cubicBezTo>
                    <a:pt x="285" y="80"/>
                    <a:pt x="284" y="78"/>
                    <a:pt x="283" y="76"/>
                  </a:cubicBezTo>
                  <a:cubicBezTo>
                    <a:pt x="283" y="75"/>
                    <a:pt x="282" y="74"/>
                    <a:pt x="282" y="74"/>
                  </a:cubicBezTo>
                  <a:cubicBezTo>
                    <a:pt x="281" y="72"/>
                    <a:pt x="279" y="71"/>
                    <a:pt x="277" y="71"/>
                  </a:cubicBezTo>
                  <a:cubicBezTo>
                    <a:pt x="277" y="71"/>
                    <a:pt x="275" y="71"/>
                    <a:pt x="273" y="71"/>
                  </a:cubicBezTo>
                  <a:cubicBezTo>
                    <a:pt x="271" y="71"/>
                    <a:pt x="268" y="71"/>
                    <a:pt x="266" y="71"/>
                  </a:cubicBezTo>
                  <a:cubicBezTo>
                    <a:pt x="261" y="72"/>
                    <a:pt x="255" y="73"/>
                    <a:pt x="255" y="73"/>
                  </a:cubicBezTo>
                  <a:cubicBezTo>
                    <a:pt x="253" y="73"/>
                    <a:pt x="251" y="72"/>
                    <a:pt x="250" y="71"/>
                  </a:cubicBezTo>
                  <a:cubicBezTo>
                    <a:pt x="250" y="71"/>
                    <a:pt x="250" y="70"/>
                    <a:pt x="249" y="69"/>
                  </a:cubicBezTo>
                  <a:cubicBezTo>
                    <a:pt x="248" y="68"/>
                    <a:pt x="247" y="67"/>
                    <a:pt x="246" y="66"/>
                  </a:cubicBezTo>
                  <a:cubicBezTo>
                    <a:pt x="245" y="65"/>
                    <a:pt x="243" y="63"/>
                    <a:pt x="243" y="62"/>
                  </a:cubicBezTo>
                  <a:cubicBezTo>
                    <a:pt x="242" y="61"/>
                    <a:pt x="241" y="61"/>
                    <a:pt x="241" y="61"/>
                  </a:cubicBezTo>
                  <a:cubicBezTo>
                    <a:pt x="241" y="61"/>
                    <a:pt x="240" y="60"/>
                    <a:pt x="239" y="59"/>
                  </a:cubicBezTo>
                  <a:cubicBezTo>
                    <a:pt x="239" y="58"/>
                    <a:pt x="237" y="57"/>
                    <a:pt x="236" y="56"/>
                  </a:cubicBezTo>
                  <a:cubicBezTo>
                    <a:pt x="235" y="55"/>
                    <a:pt x="234" y="54"/>
                    <a:pt x="233" y="53"/>
                  </a:cubicBezTo>
                  <a:cubicBezTo>
                    <a:pt x="232" y="52"/>
                    <a:pt x="231" y="52"/>
                    <a:pt x="231" y="52"/>
                  </a:cubicBezTo>
                  <a:cubicBezTo>
                    <a:pt x="229" y="51"/>
                    <a:pt x="228" y="49"/>
                    <a:pt x="229" y="47"/>
                  </a:cubicBezTo>
                  <a:cubicBezTo>
                    <a:pt x="229" y="47"/>
                    <a:pt x="230" y="41"/>
                    <a:pt x="230" y="36"/>
                  </a:cubicBezTo>
                  <a:cubicBezTo>
                    <a:pt x="231" y="31"/>
                    <a:pt x="231" y="25"/>
                    <a:pt x="231" y="25"/>
                  </a:cubicBezTo>
                  <a:cubicBezTo>
                    <a:pt x="231" y="23"/>
                    <a:pt x="230" y="21"/>
                    <a:pt x="227" y="20"/>
                  </a:cubicBezTo>
                  <a:cubicBezTo>
                    <a:pt x="227" y="20"/>
                    <a:pt x="227" y="19"/>
                    <a:pt x="225" y="19"/>
                  </a:cubicBezTo>
                  <a:cubicBezTo>
                    <a:pt x="224" y="18"/>
                    <a:pt x="222" y="17"/>
                    <a:pt x="220" y="16"/>
                  </a:cubicBezTo>
                  <a:cubicBezTo>
                    <a:pt x="218" y="15"/>
                    <a:pt x="216" y="14"/>
                    <a:pt x="214" y="13"/>
                  </a:cubicBezTo>
                  <a:cubicBezTo>
                    <a:pt x="213" y="12"/>
                    <a:pt x="212" y="12"/>
                    <a:pt x="212" y="12"/>
                  </a:cubicBezTo>
                  <a:cubicBezTo>
                    <a:pt x="209" y="11"/>
                    <a:pt x="207" y="11"/>
                    <a:pt x="205" y="13"/>
                  </a:cubicBezTo>
                  <a:cubicBezTo>
                    <a:pt x="205" y="13"/>
                    <a:pt x="204" y="13"/>
                    <a:pt x="203" y="15"/>
                  </a:cubicBezTo>
                  <a:cubicBezTo>
                    <a:pt x="201" y="16"/>
                    <a:pt x="199" y="18"/>
                    <a:pt x="197" y="20"/>
                  </a:cubicBezTo>
                  <a:cubicBezTo>
                    <a:pt x="195" y="21"/>
                    <a:pt x="193" y="23"/>
                    <a:pt x="192" y="24"/>
                  </a:cubicBezTo>
                  <a:cubicBezTo>
                    <a:pt x="190" y="26"/>
                    <a:pt x="190" y="27"/>
                    <a:pt x="190" y="27"/>
                  </a:cubicBezTo>
                  <a:cubicBezTo>
                    <a:pt x="188" y="28"/>
                    <a:pt x="186" y="29"/>
                    <a:pt x="184" y="28"/>
                  </a:cubicBezTo>
                  <a:cubicBezTo>
                    <a:pt x="184" y="28"/>
                    <a:pt x="183" y="28"/>
                    <a:pt x="182" y="28"/>
                  </a:cubicBezTo>
                  <a:cubicBezTo>
                    <a:pt x="181" y="28"/>
                    <a:pt x="179" y="27"/>
                    <a:pt x="177" y="27"/>
                  </a:cubicBezTo>
                  <a:cubicBezTo>
                    <a:pt x="176" y="26"/>
                    <a:pt x="174" y="26"/>
                    <a:pt x="173" y="26"/>
                  </a:cubicBezTo>
                  <a:cubicBezTo>
                    <a:pt x="172" y="26"/>
                    <a:pt x="171" y="26"/>
                    <a:pt x="171" y="26"/>
                  </a:cubicBezTo>
                  <a:cubicBezTo>
                    <a:pt x="171" y="26"/>
                    <a:pt x="170" y="25"/>
                    <a:pt x="169" y="25"/>
                  </a:cubicBezTo>
                  <a:cubicBezTo>
                    <a:pt x="167" y="25"/>
                    <a:pt x="166" y="25"/>
                    <a:pt x="164" y="25"/>
                  </a:cubicBezTo>
                  <a:cubicBezTo>
                    <a:pt x="161" y="24"/>
                    <a:pt x="157" y="24"/>
                    <a:pt x="157" y="24"/>
                  </a:cubicBezTo>
                  <a:cubicBezTo>
                    <a:pt x="155" y="24"/>
                    <a:pt x="153" y="23"/>
                    <a:pt x="152" y="21"/>
                  </a:cubicBezTo>
                  <a:cubicBezTo>
                    <a:pt x="152" y="21"/>
                    <a:pt x="150" y="17"/>
                    <a:pt x="147" y="12"/>
                  </a:cubicBezTo>
                  <a:cubicBezTo>
                    <a:pt x="145" y="7"/>
                    <a:pt x="142" y="3"/>
                    <a:pt x="142" y="3"/>
                  </a:cubicBezTo>
                  <a:cubicBezTo>
                    <a:pt x="141" y="1"/>
                    <a:pt x="138" y="0"/>
                    <a:pt x="136" y="0"/>
                  </a:cubicBezTo>
                  <a:cubicBezTo>
                    <a:pt x="136" y="0"/>
                    <a:pt x="135" y="1"/>
                    <a:pt x="133" y="1"/>
                  </a:cubicBezTo>
                  <a:cubicBezTo>
                    <a:pt x="131" y="1"/>
                    <a:pt x="129" y="1"/>
                    <a:pt x="127" y="2"/>
                  </a:cubicBezTo>
                  <a:cubicBezTo>
                    <a:pt x="125" y="2"/>
                    <a:pt x="123" y="2"/>
                    <a:pt x="121" y="3"/>
                  </a:cubicBezTo>
                  <a:cubicBezTo>
                    <a:pt x="119" y="3"/>
                    <a:pt x="118" y="3"/>
                    <a:pt x="118" y="3"/>
                  </a:cubicBezTo>
                  <a:cubicBezTo>
                    <a:pt x="116" y="4"/>
                    <a:pt x="114" y="6"/>
                    <a:pt x="113" y="8"/>
                  </a:cubicBezTo>
                  <a:cubicBezTo>
                    <a:pt x="113" y="8"/>
                    <a:pt x="113" y="9"/>
                    <a:pt x="113" y="11"/>
                  </a:cubicBezTo>
                  <a:cubicBezTo>
                    <a:pt x="112" y="13"/>
                    <a:pt x="111" y="15"/>
                    <a:pt x="111" y="18"/>
                  </a:cubicBezTo>
                  <a:cubicBezTo>
                    <a:pt x="110" y="21"/>
                    <a:pt x="110" y="23"/>
                    <a:pt x="110" y="25"/>
                  </a:cubicBezTo>
                  <a:cubicBezTo>
                    <a:pt x="109" y="27"/>
                    <a:pt x="109" y="28"/>
                    <a:pt x="109" y="28"/>
                  </a:cubicBezTo>
                  <a:cubicBezTo>
                    <a:pt x="109" y="30"/>
                    <a:pt x="107" y="32"/>
                    <a:pt x="106" y="33"/>
                  </a:cubicBezTo>
                  <a:cubicBezTo>
                    <a:pt x="106" y="33"/>
                    <a:pt x="105" y="33"/>
                    <a:pt x="104" y="34"/>
                  </a:cubicBezTo>
                  <a:cubicBezTo>
                    <a:pt x="102" y="34"/>
                    <a:pt x="101" y="35"/>
                    <a:pt x="99" y="35"/>
                  </a:cubicBezTo>
                  <a:cubicBezTo>
                    <a:pt x="96" y="37"/>
                    <a:pt x="93" y="38"/>
                    <a:pt x="93" y="38"/>
                  </a:cubicBezTo>
                  <a:cubicBezTo>
                    <a:pt x="93" y="38"/>
                    <a:pt x="90" y="40"/>
                    <a:pt x="87" y="42"/>
                  </a:cubicBezTo>
                  <a:cubicBezTo>
                    <a:pt x="86" y="42"/>
                    <a:pt x="84" y="43"/>
                    <a:pt x="83" y="44"/>
                  </a:cubicBezTo>
                  <a:cubicBezTo>
                    <a:pt x="82" y="45"/>
                    <a:pt x="81" y="45"/>
                    <a:pt x="81" y="45"/>
                  </a:cubicBezTo>
                  <a:cubicBezTo>
                    <a:pt x="80" y="46"/>
                    <a:pt x="78" y="46"/>
                    <a:pt x="76" y="45"/>
                  </a:cubicBezTo>
                  <a:cubicBezTo>
                    <a:pt x="76" y="45"/>
                    <a:pt x="75" y="45"/>
                    <a:pt x="73" y="44"/>
                  </a:cubicBezTo>
                  <a:cubicBezTo>
                    <a:pt x="71" y="43"/>
                    <a:pt x="69" y="42"/>
                    <a:pt x="66" y="41"/>
                  </a:cubicBezTo>
                  <a:cubicBezTo>
                    <a:pt x="64" y="40"/>
                    <a:pt x="61" y="39"/>
                    <a:pt x="60" y="38"/>
                  </a:cubicBezTo>
                  <a:cubicBezTo>
                    <a:pt x="58" y="37"/>
                    <a:pt x="56" y="37"/>
                    <a:pt x="56" y="37"/>
                  </a:cubicBezTo>
                  <a:cubicBezTo>
                    <a:pt x="54" y="36"/>
                    <a:pt x="52" y="37"/>
                    <a:pt x="50" y="38"/>
                  </a:cubicBezTo>
                  <a:cubicBezTo>
                    <a:pt x="50" y="38"/>
                    <a:pt x="49" y="39"/>
                    <a:pt x="48" y="40"/>
                  </a:cubicBezTo>
                  <a:cubicBezTo>
                    <a:pt x="47" y="42"/>
                    <a:pt x="45" y="43"/>
                    <a:pt x="44" y="45"/>
                  </a:cubicBezTo>
                  <a:cubicBezTo>
                    <a:pt x="42" y="46"/>
                    <a:pt x="41" y="48"/>
                    <a:pt x="39" y="49"/>
                  </a:cubicBezTo>
                  <a:cubicBezTo>
                    <a:pt x="38" y="50"/>
                    <a:pt x="38" y="51"/>
                    <a:pt x="38" y="51"/>
                  </a:cubicBezTo>
                  <a:cubicBezTo>
                    <a:pt x="36" y="53"/>
                    <a:pt x="35" y="55"/>
                    <a:pt x="36" y="57"/>
                  </a:cubicBezTo>
                  <a:cubicBezTo>
                    <a:pt x="36" y="57"/>
                    <a:pt x="38" y="62"/>
                    <a:pt x="40" y="67"/>
                  </a:cubicBezTo>
                  <a:cubicBezTo>
                    <a:pt x="42" y="72"/>
                    <a:pt x="45" y="77"/>
                    <a:pt x="45" y="77"/>
                  </a:cubicBezTo>
                  <a:cubicBezTo>
                    <a:pt x="46" y="78"/>
                    <a:pt x="46" y="81"/>
                    <a:pt x="45" y="82"/>
                  </a:cubicBezTo>
                  <a:cubicBezTo>
                    <a:pt x="45" y="82"/>
                    <a:pt x="43" y="85"/>
                    <a:pt x="41" y="88"/>
                  </a:cubicBezTo>
                  <a:cubicBezTo>
                    <a:pt x="40" y="90"/>
                    <a:pt x="39" y="91"/>
                    <a:pt x="39" y="92"/>
                  </a:cubicBezTo>
                  <a:cubicBezTo>
                    <a:pt x="38" y="93"/>
                    <a:pt x="38" y="94"/>
                    <a:pt x="38" y="94"/>
                  </a:cubicBezTo>
                  <a:cubicBezTo>
                    <a:pt x="38" y="94"/>
                    <a:pt x="38" y="95"/>
                    <a:pt x="37" y="96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4" y="102"/>
                    <a:pt x="34" y="103"/>
                    <a:pt x="33" y="105"/>
                  </a:cubicBezTo>
                  <a:cubicBezTo>
                    <a:pt x="33" y="106"/>
                    <a:pt x="32" y="107"/>
                    <a:pt x="32" y="107"/>
                  </a:cubicBezTo>
                  <a:cubicBezTo>
                    <a:pt x="32" y="109"/>
                    <a:pt x="30" y="110"/>
                    <a:pt x="28" y="110"/>
                  </a:cubicBezTo>
                  <a:cubicBezTo>
                    <a:pt x="28" y="110"/>
                    <a:pt x="27" y="110"/>
                    <a:pt x="25" y="111"/>
                  </a:cubicBezTo>
                  <a:cubicBezTo>
                    <a:pt x="23" y="111"/>
                    <a:pt x="20" y="112"/>
                    <a:pt x="18" y="112"/>
                  </a:cubicBezTo>
                  <a:cubicBezTo>
                    <a:pt x="15" y="113"/>
                    <a:pt x="13" y="113"/>
                    <a:pt x="11" y="114"/>
                  </a:cubicBezTo>
                  <a:cubicBezTo>
                    <a:pt x="9" y="114"/>
                    <a:pt x="7" y="115"/>
                    <a:pt x="7" y="115"/>
                  </a:cubicBezTo>
                  <a:cubicBezTo>
                    <a:pt x="5" y="115"/>
                    <a:pt x="4" y="117"/>
                    <a:pt x="3" y="120"/>
                  </a:cubicBezTo>
                  <a:cubicBezTo>
                    <a:pt x="3" y="120"/>
                    <a:pt x="3" y="121"/>
                    <a:pt x="3" y="122"/>
                  </a:cubicBezTo>
                  <a:cubicBezTo>
                    <a:pt x="2" y="124"/>
                    <a:pt x="2" y="126"/>
                    <a:pt x="2" y="128"/>
                  </a:cubicBezTo>
                  <a:cubicBezTo>
                    <a:pt x="1" y="131"/>
                    <a:pt x="1" y="133"/>
                    <a:pt x="1" y="134"/>
                  </a:cubicBezTo>
                  <a:cubicBezTo>
                    <a:pt x="1" y="136"/>
                    <a:pt x="1" y="137"/>
                    <a:pt x="1" y="137"/>
                  </a:cubicBezTo>
                  <a:cubicBezTo>
                    <a:pt x="0" y="140"/>
                    <a:pt x="1" y="142"/>
                    <a:pt x="3" y="143"/>
                  </a:cubicBezTo>
                  <a:cubicBezTo>
                    <a:pt x="3" y="143"/>
                    <a:pt x="8" y="146"/>
                    <a:pt x="12" y="149"/>
                  </a:cubicBezTo>
                  <a:cubicBezTo>
                    <a:pt x="17" y="151"/>
                    <a:pt x="21" y="154"/>
                    <a:pt x="21" y="154"/>
                  </a:cubicBezTo>
                  <a:cubicBezTo>
                    <a:pt x="23" y="155"/>
                    <a:pt x="24" y="156"/>
                    <a:pt x="25" y="158"/>
                  </a:cubicBezTo>
                  <a:cubicBezTo>
                    <a:pt x="25" y="158"/>
                    <a:pt x="25" y="159"/>
                    <a:pt x="25" y="161"/>
                  </a:cubicBezTo>
                  <a:cubicBezTo>
                    <a:pt x="25" y="162"/>
                    <a:pt x="25" y="163"/>
                    <a:pt x="25" y="165"/>
                  </a:cubicBezTo>
                  <a:cubicBezTo>
                    <a:pt x="25" y="167"/>
                    <a:pt x="26" y="169"/>
                    <a:pt x="26" y="170"/>
                  </a:cubicBezTo>
                  <a:cubicBezTo>
                    <a:pt x="26" y="171"/>
                    <a:pt x="26" y="172"/>
                    <a:pt x="26" y="172"/>
                  </a:cubicBezTo>
                  <a:cubicBezTo>
                    <a:pt x="26" y="172"/>
                    <a:pt x="26" y="173"/>
                    <a:pt x="26" y="174"/>
                  </a:cubicBezTo>
                  <a:cubicBezTo>
                    <a:pt x="27" y="175"/>
                    <a:pt x="27" y="177"/>
                    <a:pt x="27" y="179"/>
                  </a:cubicBezTo>
                  <a:cubicBezTo>
                    <a:pt x="28" y="180"/>
                    <a:pt x="28" y="182"/>
                    <a:pt x="28" y="183"/>
                  </a:cubicBezTo>
                  <a:cubicBezTo>
                    <a:pt x="29" y="184"/>
                    <a:pt x="29" y="185"/>
                    <a:pt x="29" y="185"/>
                  </a:cubicBezTo>
                  <a:cubicBezTo>
                    <a:pt x="29" y="187"/>
                    <a:pt x="29" y="189"/>
                    <a:pt x="28" y="191"/>
                  </a:cubicBezTo>
                  <a:cubicBezTo>
                    <a:pt x="28" y="191"/>
                    <a:pt x="24" y="194"/>
                    <a:pt x="20" y="198"/>
                  </a:cubicBezTo>
                  <a:cubicBezTo>
                    <a:pt x="19" y="200"/>
                    <a:pt x="17" y="202"/>
                    <a:pt x="16" y="204"/>
                  </a:cubicBezTo>
                  <a:cubicBezTo>
                    <a:pt x="14" y="205"/>
                    <a:pt x="13" y="207"/>
                    <a:pt x="13" y="207"/>
                  </a:cubicBezTo>
                  <a:cubicBezTo>
                    <a:pt x="12" y="208"/>
                    <a:pt x="12" y="211"/>
                    <a:pt x="13" y="213"/>
                  </a:cubicBezTo>
                  <a:cubicBezTo>
                    <a:pt x="13" y="213"/>
                    <a:pt x="13" y="214"/>
                    <a:pt x="14" y="215"/>
                  </a:cubicBezTo>
                  <a:cubicBezTo>
                    <a:pt x="15" y="217"/>
                    <a:pt x="16" y="219"/>
                    <a:pt x="17" y="221"/>
                  </a:cubicBezTo>
                  <a:cubicBezTo>
                    <a:pt x="18" y="223"/>
                    <a:pt x="19" y="225"/>
                    <a:pt x="20" y="226"/>
                  </a:cubicBezTo>
                  <a:cubicBezTo>
                    <a:pt x="21" y="228"/>
                    <a:pt x="21" y="229"/>
                    <a:pt x="21" y="229"/>
                  </a:cubicBezTo>
                  <a:cubicBezTo>
                    <a:pt x="22" y="231"/>
                    <a:pt x="25" y="232"/>
                    <a:pt x="27" y="232"/>
                  </a:cubicBezTo>
                  <a:cubicBezTo>
                    <a:pt x="27" y="232"/>
                    <a:pt x="28" y="232"/>
                    <a:pt x="30" y="232"/>
                  </a:cubicBezTo>
                  <a:cubicBezTo>
                    <a:pt x="32" y="232"/>
                    <a:pt x="35" y="231"/>
                    <a:pt x="37" y="231"/>
                  </a:cubicBezTo>
                  <a:cubicBezTo>
                    <a:pt x="43" y="231"/>
                    <a:pt x="48" y="230"/>
                    <a:pt x="48" y="230"/>
                  </a:cubicBezTo>
                  <a:cubicBezTo>
                    <a:pt x="50" y="229"/>
                    <a:pt x="52" y="230"/>
                    <a:pt x="53" y="232"/>
                  </a:cubicBezTo>
                  <a:cubicBezTo>
                    <a:pt x="53" y="232"/>
                    <a:pt x="54" y="232"/>
                    <a:pt x="54" y="233"/>
                  </a:cubicBezTo>
                  <a:cubicBezTo>
                    <a:pt x="55" y="234"/>
                    <a:pt x="56" y="236"/>
                    <a:pt x="57" y="237"/>
                  </a:cubicBezTo>
                  <a:cubicBezTo>
                    <a:pt x="59" y="238"/>
                    <a:pt x="60" y="239"/>
                    <a:pt x="61" y="240"/>
                  </a:cubicBezTo>
                  <a:cubicBezTo>
                    <a:pt x="61" y="241"/>
                    <a:pt x="62" y="242"/>
                    <a:pt x="62" y="242"/>
                  </a:cubicBezTo>
                  <a:cubicBezTo>
                    <a:pt x="62" y="242"/>
                    <a:pt x="63" y="242"/>
                    <a:pt x="64" y="243"/>
                  </a:cubicBezTo>
                  <a:cubicBezTo>
                    <a:pt x="65" y="244"/>
                    <a:pt x="66" y="245"/>
                    <a:pt x="67" y="246"/>
                  </a:cubicBezTo>
                  <a:cubicBezTo>
                    <a:pt x="68" y="247"/>
                    <a:pt x="70" y="249"/>
                    <a:pt x="71" y="249"/>
                  </a:cubicBezTo>
                  <a:cubicBezTo>
                    <a:pt x="72" y="250"/>
                    <a:pt x="72" y="251"/>
                    <a:pt x="72" y="251"/>
                  </a:cubicBezTo>
                  <a:cubicBezTo>
                    <a:pt x="74" y="252"/>
                    <a:pt x="75" y="254"/>
                    <a:pt x="74" y="256"/>
                  </a:cubicBezTo>
                  <a:cubicBezTo>
                    <a:pt x="74" y="256"/>
                    <a:pt x="74" y="261"/>
                    <a:pt x="73" y="267"/>
                  </a:cubicBezTo>
                  <a:cubicBezTo>
                    <a:pt x="72" y="272"/>
                    <a:pt x="72" y="277"/>
                    <a:pt x="72" y="277"/>
                  </a:cubicBezTo>
                  <a:cubicBezTo>
                    <a:pt x="72" y="279"/>
                    <a:pt x="74" y="281"/>
                    <a:pt x="76" y="283"/>
                  </a:cubicBezTo>
                  <a:cubicBezTo>
                    <a:pt x="76" y="283"/>
                    <a:pt x="77" y="283"/>
                    <a:pt x="78" y="284"/>
                  </a:cubicBezTo>
                  <a:cubicBezTo>
                    <a:pt x="80" y="285"/>
                    <a:pt x="82" y="286"/>
                    <a:pt x="83" y="287"/>
                  </a:cubicBezTo>
                  <a:cubicBezTo>
                    <a:pt x="85" y="288"/>
                    <a:pt x="87" y="289"/>
                    <a:pt x="89" y="289"/>
                  </a:cubicBezTo>
                  <a:cubicBezTo>
                    <a:pt x="91" y="290"/>
                    <a:pt x="92" y="291"/>
                    <a:pt x="92" y="291"/>
                  </a:cubicBezTo>
                  <a:cubicBezTo>
                    <a:pt x="94" y="292"/>
                    <a:pt x="96" y="291"/>
                    <a:pt x="98" y="290"/>
                  </a:cubicBezTo>
                  <a:cubicBezTo>
                    <a:pt x="98" y="290"/>
                    <a:pt x="99" y="289"/>
                    <a:pt x="101" y="288"/>
                  </a:cubicBezTo>
                  <a:cubicBezTo>
                    <a:pt x="102" y="287"/>
                    <a:pt x="104" y="285"/>
                    <a:pt x="106" y="283"/>
                  </a:cubicBezTo>
                  <a:cubicBezTo>
                    <a:pt x="108" y="281"/>
                    <a:pt x="110" y="279"/>
                    <a:pt x="111" y="278"/>
                  </a:cubicBezTo>
                  <a:cubicBezTo>
                    <a:pt x="113" y="277"/>
                    <a:pt x="114" y="276"/>
                    <a:pt x="114" y="276"/>
                  </a:cubicBezTo>
                  <a:cubicBezTo>
                    <a:pt x="115" y="274"/>
                    <a:pt x="117" y="274"/>
                    <a:pt x="119" y="274"/>
                  </a:cubicBezTo>
                  <a:cubicBezTo>
                    <a:pt x="119" y="274"/>
                    <a:pt x="120" y="274"/>
                    <a:pt x="121" y="275"/>
                  </a:cubicBezTo>
                  <a:cubicBezTo>
                    <a:pt x="122" y="275"/>
                    <a:pt x="124" y="276"/>
                    <a:pt x="126" y="276"/>
                  </a:cubicBezTo>
                  <a:cubicBezTo>
                    <a:pt x="127" y="276"/>
                    <a:pt x="129" y="276"/>
                    <a:pt x="130" y="277"/>
                  </a:cubicBezTo>
                  <a:cubicBezTo>
                    <a:pt x="132" y="277"/>
                    <a:pt x="132" y="277"/>
                    <a:pt x="132" y="277"/>
                  </a:cubicBezTo>
                  <a:cubicBezTo>
                    <a:pt x="132" y="277"/>
                    <a:pt x="133" y="277"/>
                    <a:pt x="134" y="277"/>
                  </a:cubicBezTo>
                  <a:cubicBezTo>
                    <a:pt x="136" y="278"/>
                    <a:pt x="137" y="278"/>
                    <a:pt x="139" y="278"/>
                  </a:cubicBezTo>
                  <a:cubicBezTo>
                    <a:pt x="142" y="278"/>
                    <a:pt x="146" y="278"/>
                    <a:pt x="146" y="278"/>
                  </a:cubicBezTo>
                  <a:cubicBezTo>
                    <a:pt x="148" y="278"/>
                    <a:pt x="150" y="280"/>
                    <a:pt x="151" y="281"/>
                  </a:cubicBezTo>
                  <a:cubicBezTo>
                    <a:pt x="151" y="281"/>
                    <a:pt x="153" y="286"/>
                    <a:pt x="156" y="291"/>
                  </a:cubicBezTo>
                  <a:cubicBezTo>
                    <a:pt x="158" y="295"/>
                    <a:pt x="161" y="300"/>
                    <a:pt x="161" y="300"/>
                  </a:cubicBezTo>
                  <a:cubicBezTo>
                    <a:pt x="163" y="301"/>
                    <a:pt x="165" y="302"/>
                    <a:pt x="167" y="302"/>
                  </a:cubicBezTo>
                  <a:cubicBezTo>
                    <a:pt x="167" y="302"/>
                    <a:pt x="168" y="302"/>
                    <a:pt x="170" y="302"/>
                  </a:cubicBezTo>
                  <a:close/>
                  <a:moveTo>
                    <a:pt x="147" y="247"/>
                  </a:moveTo>
                  <a:cubicBezTo>
                    <a:pt x="145" y="246"/>
                    <a:pt x="144" y="246"/>
                    <a:pt x="143" y="246"/>
                  </a:cubicBezTo>
                  <a:cubicBezTo>
                    <a:pt x="142" y="246"/>
                    <a:pt x="141" y="246"/>
                    <a:pt x="140" y="246"/>
                  </a:cubicBezTo>
                  <a:cubicBezTo>
                    <a:pt x="138" y="246"/>
                    <a:pt x="137" y="246"/>
                    <a:pt x="137" y="246"/>
                  </a:cubicBezTo>
                  <a:cubicBezTo>
                    <a:pt x="137" y="246"/>
                    <a:pt x="136" y="245"/>
                    <a:pt x="135" y="245"/>
                  </a:cubicBezTo>
                  <a:cubicBezTo>
                    <a:pt x="134" y="245"/>
                    <a:pt x="133" y="245"/>
                    <a:pt x="132" y="245"/>
                  </a:cubicBezTo>
                  <a:cubicBezTo>
                    <a:pt x="131" y="244"/>
                    <a:pt x="129" y="244"/>
                    <a:pt x="128" y="244"/>
                  </a:cubicBezTo>
                  <a:cubicBezTo>
                    <a:pt x="123" y="242"/>
                    <a:pt x="115" y="240"/>
                    <a:pt x="109" y="236"/>
                  </a:cubicBezTo>
                  <a:cubicBezTo>
                    <a:pt x="102" y="233"/>
                    <a:pt x="96" y="229"/>
                    <a:pt x="91" y="225"/>
                  </a:cubicBezTo>
                  <a:cubicBezTo>
                    <a:pt x="90" y="225"/>
                    <a:pt x="89" y="224"/>
                    <a:pt x="89" y="223"/>
                  </a:cubicBezTo>
                  <a:cubicBezTo>
                    <a:pt x="88" y="222"/>
                    <a:pt x="87" y="221"/>
                    <a:pt x="86" y="221"/>
                  </a:cubicBezTo>
                  <a:cubicBezTo>
                    <a:pt x="85" y="220"/>
                    <a:pt x="85" y="219"/>
                    <a:pt x="85" y="219"/>
                  </a:cubicBezTo>
                  <a:cubicBezTo>
                    <a:pt x="85" y="219"/>
                    <a:pt x="84" y="219"/>
                    <a:pt x="83" y="217"/>
                  </a:cubicBezTo>
                  <a:cubicBezTo>
                    <a:pt x="82" y="217"/>
                    <a:pt x="81" y="216"/>
                    <a:pt x="81" y="215"/>
                  </a:cubicBezTo>
                  <a:cubicBezTo>
                    <a:pt x="80" y="214"/>
                    <a:pt x="79" y="213"/>
                    <a:pt x="78" y="212"/>
                  </a:cubicBezTo>
                  <a:cubicBezTo>
                    <a:pt x="75" y="208"/>
                    <a:pt x="70" y="202"/>
                    <a:pt x="67" y="195"/>
                  </a:cubicBezTo>
                  <a:cubicBezTo>
                    <a:pt x="63" y="188"/>
                    <a:pt x="61" y="181"/>
                    <a:pt x="59" y="176"/>
                  </a:cubicBezTo>
                  <a:cubicBezTo>
                    <a:pt x="59" y="175"/>
                    <a:pt x="59" y="173"/>
                    <a:pt x="58" y="172"/>
                  </a:cubicBezTo>
                  <a:cubicBezTo>
                    <a:pt x="58" y="171"/>
                    <a:pt x="58" y="170"/>
                    <a:pt x="58" y="169"/>
                  </a:cubicBezTo>
                  <a:cubicBezTo>
                    <a:pt x="58" y="168"/>
                    <a:pt x="57" y="167"/>
                    <a:pt x="57" y="167"/>
                  </a:cubicBezTo>
                  <a:cubicBezTo>
                    <a:pt x="57" y="167"/>
                    <a:pt x="57" y="166"/>
                    <a:pt x="57" y="164"/>
                  </a:cubicBezTo>
                  <a:cubicBezTo>
                    <a:pt x="57" y="163"/>
                    <a:pt x="57" y="162"/>
                    <a:pt x="57" y="161"/>
                  </a:cubicBezTo>
                  <a:cubicBezTo>
                    <a:pt x="57" y="160"/>
                    <a:pt x="56" y="159"/>
                    <a:pt x="56" y="157"/>
                  </a:cubicBezTo>
                  <a:cubicBezTo>
                    <a:pt x="56" y="152"/>
                    <a:pt x="56" y="144"/>
                    <a:pt x="57" y="137"/>
                  </a:cubicBezTo>
                  <a:cubicBezTo>
                    <a:pt x="58" y="129"/>
                    <a:pt x="61" y="122"/>
                    <a:pt x="63" y="117"/>
                  </a:cubicBezTo>
                  <a:cubicBezTo>
                    <a:pt x="63" y="116"/>
                    <a:pt x="64" y="115"/>
                    <a:pt x="64" y="113"/>
                  </a:cubicBezTo>
                  <a:cubicBezTo>
                    <a:pt x="64" y="112"/>
                    <a:pt x="65" y="112"/>
                    <a:pt x="65" y="111"/>
                  </a:cubicBezTo>
                  <a:cubicBezTo>
                    <a:pt x="66" y="109"/>
                    <a:pt x="66" y="108"/>
                    <a:pt x="66" y="108"/>
                  </a:cubicBezTo>
                  <a:cubicBezTo>
                    <a:pt x="66" y="108"/>
                    <a:pt x="67" y="108"/>
                    <a:pt x="68" y="106"/>
                  </a:cubicBezTo>
                  <a:cubicBezTo>
                    <a:pt x="68" y="105"/>
                    <a:pt x="68" y="105"/>
                    <a:pt x="69" y="104"/>
                  </a:cubicBezTo>
                  <a:cubicBezTo>
                    <a:pt x="70" y="103"/>
                    <a:pt x="70" y="101"/>
                    <a:pt x="71" y="100"/>
                  </a:cubicBezTo>
                  <a:cubicBezTo>
                    <a:pt x="74" y="96"/>
                    <a:pt x="78" y="90"/>
                    <a:pt x="84" y="84"/>
                  </a:cubicBezTo>
                  <a:cubicBezTo>
                    <a:pt x="89" y="79"/>
                    <a:pt x="95" y="74"/>
                    <a:pt x="100" y="71"/>
                  </a:cubicBezTo>
                  <a:cubicBezTo>
                    <a:pt x="102" y="70"/>
                    <a:pt x="104" y="69"/>
                    <a:pt x="106" y="68"/>
                  </a:cubicBezTo>
                  <a:cubicBezTo>
                    <a:pt x="107" y="67"/>
                    <a:pt x="108" y="67"/>
                    <a:pt x="108" y="67"/>
                  </a:cubicBezTo>
                  <a:cubicBezTo>
                    <a:pt x="108" y="67"/>
                    <a:pt x="109" y="66"/>
                    <a:pt x="110" y="65"/>
                  </a:cubicBezTo>
                  <a:cubicBezTo>
                    <a:pt x="112" y="65"/>
                    <a:pt x="114" y="64"/>
                    <a:pt x="116" y="63"/>
                  </a:cubicBezTo>
                  <a:cubicBezTo>
                    <a:pt x="122" y="61"/>
                    <a:pt x="129" y="58"/>
                    <a:pt x="136" y="57"/>
                  </a:cubicBezTo>
                  <a:cubicBezTo>
                    <a:pt x="143" y="56"/>
                    <a:pt x="151" y="56"/>
                    <a:pt x="157" y="56"/>
                  </a:cubicBezTo>
                  <a:cubicBezTo>
                    <a:pt x="158" y="56"/>
                    <a:pt x="159" y="56"/>
                    <a:pt x="160" y="56"/>
                  </a:cubicBezTo>
                  <a:cubicBezTo>
                    <a:pt x="162" y="56"/>
                    <a:pt x="163" y="57"/>
                    <a:pt x="163" y="57"/>
                  </a:cubicBezTo>
                  <a:cubicBezTo>
                    <a:pt x="165" y="57"/>
                    <a:pt x="166" y="57"/>
                    <a:pt x="166" y="57"/>
                  </a:cubicBezTo>
                  <a:cubicBezTo>
                    <a:pt x="166" y="57"/>
                    <a:pt x="167" y="57"/>
                    <a:pt x="168" y="57"/>
                  </a:cubicBezTo>
                  <a:cubicBezTo>
                    <a:pt x="169" y="58"/>
                    <a:pt x="170" y="58"/>
                    <a:pt x="171" y="58"/>
                  </a:cubicBezTo>
                  <a:cubicBezTo>
                    <a:pt x="172" y="58"/>
                    <a:pt x="174" y="59"/>
                    <a:pt x="175" y="59"/>
                  </a:cubicBezTo>
                  <a:cubicBezTo>
                    <a:pt x="181" y="60"/>
                    <a:pt x="188" y="63"/>
                    <a:pt x="194" y="66"/>
                  </a:cubicBezTo>
                  <a:cubicBezTo>
                    <a:pt x="201" y="69"/>
                    <a:pt x="207" y="74"/>
                    <a:pt x="212" y="77"/>
                  </a:cubicBezTo>
                  <a:cubicBezTo>
                    <a:pt x="213" y="78"/>
                    <a:pt x="214" y="79"/>
                    <a:pt x="215" y="80"/>
                  </a:cubicBezTo>
                  <a:cubicBezTo>
                    <a:pt x="215" y="80"/>
                    <a:pt x="216" y="81"/>
                    <a:pt x="217" y="82"/>
                  </a:cubicBezTo>
                  <a:cubicBezTo>
                    <a:pt x="218" y="83"/>
                    <a:pt x="219" y="83"/>
                    <a:pt x="219" y="83"/>
                  </a:cubicBezTo>
                  <a:cubicBezTo>
                    <a:pt x="219" y="83"/>
                    <a:pt x="219" y="84"/>
                    <a:pt x="220" y="85"/>
                  </a:cubicBezTo>
                  <a:cubicBezTo>
                    <a:pt x="221" y="86"/>
                    <a:pt x="222" y="87"/>
                    <a:pt x="222" y="87"/>
                  </a:cubicBezTo>
                  <a:cubicBezTo>
                    <a:pt x="223" y="88"/>
                    <a:pt x="224" y="89"/>
                    <a:pt x="225" y="90"/>
                  </a:cubicBezTo>
                  <a:cubicBezTo>
                    <a:pt x="229" y="95"/>
                    <a:pt x="233" y="101"/>
                    <a:pt x="236" y="108"/>
                  </a:cubicBezTo>
                  <a:cubicBezTo>
                    <a:pt x="240" y="114"/>
                    <a:pt x="242" y="121"/>
                    <a:pt x="244" y="127"/>
                  </a:cubicBezTo>
                  <a:cubicBezTo>
                    <a:pt x="244" y="128"/>
                    <a:pt x="244" y="129"/>
                    <a:pt x="245" y="130"/>
                  </a:cubicBezTo>
                  <a:cubicBezTo>
                    <a:pt x="245" y="132"/>
                    <a:pt x="245" y="133"/>
                    <a:pt x="245" y="133"/>
                  </a:cubicBezTo>
                  <a:cubicBezTo>
                    <a:pt x="246" y="135"/>
                    <a:pt x="246" y="136"/>
                    <a:pt x="246" y="136"/>
                  </a:cubicBezTo>
                  <a:cubicBezTo>
                    <a:pt x="246" y="136"/>
                    <a:pt x="246" y="137"/>
                    <a:pt x="246" y="138"/>
                  </a:cubicBezTo>
                  <a:cubicBezTo>
                    <a:pt x="246" y="139"/>
                    <a:pt x="246" y="140"/>
                    <a:pt x="246" y="141"/>
                  </a:cubicBezTo>
                  <a:cubicBezTo>
                    <a:pt x="247" y="142"/>
                    <a:pt x="247" y="144"/>
                    <a:pt x="247" y="145"/>
                  </a:cubicBezTo>
                  <a:cubicBezTo>
                    <a:pt x="247" y="151"/>
                    <a:pt x="247" y="158"/>
                    <a:pt x="246" y="166"/>
                  </a:cubicBezTo>
                  <a:cubicBezTo>
                    <a:pt x="245" y="173"/>
                    <a:pt x="243" y="180"/>
                    <a:pt x="241" y="186"/>
                  </a:cubicBezTo>
                  <a:cubicBezTo>
                    <a:pt x="240" y="187"/>
                    <a:pt x="240" y="188"/>
                    <a:pt x="239" y="189"/>
                  </a:cubicBezTo>
                  <a:cubicBezTo>
                    <a:pt x="239" y="190"/>
                    <a:pt x="238" y="191"/>
                    <a:pt x="238" y="192"/>
                  </a:cubicBezTo>
                  <a:cubicBezTo>
                    <a:pt x="237" y="193"/>
                    <a:pt x="237" y="194"/>
                    <a:pt x="237" y="194"/>
                  </a:cubicBezTo>
                  <a:cubicBezTo>
                    <a:pt x="237" y="194"/>
                    <a:pt x="236" y="195"/>
                    <a:pt x="236" y="196"/>
                  </a:cubicBezTo>
                  <a:cubicBezTo>
                    <a:pt x="235" y="197"/>
                    <a:pt x="235" y="198"/>
                    <a:pt x="234" y="199"/>
                  </a:cubicBezTo>
                  <a:cubicBezTo>
                    <a:pt x="234" y="200"/>
                    <a:pt x="233" y="201"/>
                    <a:pt x="232" y="202"/>
                  </a:cubicBezTo>
                  <a:cubicBezTo>
                    <a:pt x="229" y="207"/>
                    <a:pt x="225" y="213"/>
                    <a:pt x="219" y="218"/>
                  </a:cubicBezTo>
                  <a:cubicBezTo>
                    <a:pt x="214" y="224"/>
                    <a:pt x="208" y="228"/>
                    <a:pt x="203" y="231"/>
                  </a:cubicBezTo>
                  <a:cubicBezTo>
                    <a:pt x="201" y="233"/>
                    <a:pt x="199" y="234"/>
                    <a:pt x="198" y="235"/>
                  </a:cubicBezTo>
                  <a:cubicBezTo>
                    <a:pt x="196" y="236"/>
                    <a:pt x="195" y="236"/>
                    <a:pt x="195" y="236"/>
                  </a:cubicBezTo>
                  <a:cubicBezTo>
                    <a:pt x="195" y="236"/>
                    <a:pt x="194" y="236"/>
                    <a:pt x="193" y="237"/>
                  </a:cubicBezTo>
                  <a:cubicBezTo>
                    <a:pt x="192" y="238"/>
                    <a:pt x="189" y="239"/>
                    <a:pt x="187" y="240"/>
                  </a:cubicBezTo>
                  <a:cubicBezTo>
                    <a:pt x="182" y="242"/>
                    <a:pt x="174" y="244"/>
                    <a:pt x="167" y="245"/>
                  </a:cubicBezTo>
                  <a:cubicBezTo>
                    <a:pt x="160" y="247"/>
                    <a:pt x="152" y="247"/>
                    <a:pt x="147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7" name="Group 20">
              <a:extLst>
                <a:ext uri="{FF2B5EF4-FFF2-40B4-BE49-F238E27FC236}">
                  <a16:creationId xmlns:a16="http://schemas.microsoft.com/office/drawing/2014/main" id="{F4433F40-7FFE-4D7A-A213-60FD923595F1}"/>
                </a:ext>
              </a:extLst>
            </p:cNvPr>
            <p:cNvGrpSpPr/>
            <p:nvPr/>
          </p:nvGrpSpPr>
          <p:grpSpPr>
            <a:xfrm>
              <a:off x="4221353" y="4202430"/>
              <a:ext cx="226714" cy="215961"/>
              <a:chOff x="4221353" y="4202430"/>
              <a:chExt cx="226714" cy="215961"/>
            </a:xfrm>
            <a:solidFill>
              <a:schemeClr val="accent1"/>
            </a:solidFill>
          </p:grpSpPr>
          <p:sp>
            <p:nvSpPr>
              <p:cNvPr id="148" name="Freeform: Shape 21">
                <a:extLst>
                  <a:ext uri="{FF2B5EF4-FFF2-40B4-BE49-F238E27FC236}">
                    <a16:creationId xmlns:a16="http://schemas.microsoft.com/office/drawing/2014/main" id="{4DE7D710-9245-4FB8-9568-436053160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1353" y="4202430"/>
                <a:ext cx="226714" cy="215961"/>
              </a:xfrm>
              <a:custGeom>
                <a:avLst/>
                <a:gdLst>
                  <a:gd name="T0" fmla="*/ 107 w 107"/>
                  <a:gd name="T1" fmla="*/ 98 h 102"/>
                  <a:gd name="T2" fmla="*/ 104 w 107"/>
                  <a:gd name="T3" fmla="*/ 102 h 102"/>
                  <a:gd name="T4" fmla="*/ 5 w 107"/>
                  <a:gd name="T5" fmla="*/ 102 h 102"/>
                  <a:gd name="T6" fmla="*/ 0 w 107"/>
                  <a:gd name="T7" fmla="*/ 97 h 102"/>
                  <a:gd name="T8" fmla="*/ 0 w 107"/>
                  <a:gd name="T9" fmla="*/ 4 h 102"/>
                  <a:gd name="T10" fmla="*/ 4 w 107"/>
                  <a:gd name="T11" fmla="*/ 0 h 102"/>
                  <a:gd name="T12" fmla="*/ 8 w 107"/>
                  <a:gd name="T13" fmla="*/ 4 h 102"/>
                  <a:gd name="T14" fmla="*/ 8 w 107"/>
                  <a:gd name="T15" fmla="*/ 89 h 102"/>
                  <a:gd name="T16" fmla="*/ 13 w 107"/>
                  <a:gd name="T17" fmla="*/ 94 h 102"/>
                  <a:gd name="T18" fmla="*/ 104 w 107"/>
                  <a:gd name="T19" fmla="*/ 94 h 102"/>
                  <a:gd name="T20" fmla="*/ 107 w 107"/>
                  <a:gd name="T21" fmla="*/ 98 h 102"/>
                  <a:gd name="T22" fmla="*/ 107 w 107"/>
                  <a:gd name="T23" fmla="*/ 98 h 102"/>
                  <a:gd name="T24" fmla="*/ 107 w 107"/>
                  <a:gd name="T25" fmla="*/ 9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102">
                    <a:moveTo>
                      <a:pt x="107" y="98"/>
                    </a:moveTo>
                    <a:cubicBezTo>
                      <a:pt x="107" y="100"/>
                      <a:pt x="107" y="102"/>
                      <a:pt x="104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2" y="102"/>
                      <a:pt x="0" y="100"/>
                      <a:pt x="0" y="9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" y="92"/>
                      <a:pt x="10" y="94"/>
                      <a:pt x="13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7" y="96"/>
                      <a:pt x="107" y="98"/>
                    </a:cubicBezTo>
                    <a:close/>
                    <a:moveTo>
                      <a:pt x="107" y="98"/>
                    </a:moveTo>
                    <a:cubicBezTo>
                      <a:pt x="107" y="98"/>
                      <a:pt x="107" y="98"/>
                      <a:pt x="107" y="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22">
                <a:extLst>
                  <a:ext uri="{FF2B5EF4-FFF2-40B4-BE49-F238E27FC236}">
                    <a16:creationId xmlns:a16="http://schemas.microsoft.com/office/drawing/2014/main" id="{4C7F63A8-2B81-4EAB-8280-9F0362D65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5405" y="4223936"/>
                <a:ext cx="177428" cy="152337"/>
              </a:xfrm>
              <a:custGeom>
                <a:avLst/>
                <a:gdLst>
                  <a:gd name="T0" fmla="*/ 82 w 84"/>
                  <a:gd name="T1" fmla="*/ 25 h 72"/>
                  <a:gd name="T2" fmla="*/ 84 w 84"/>
                  <a:gd name="T3" fmla="*/ 24 h 72"/>
                  <a:gd name="T4" fmla="*/ 82 w 84"/>
                  <a:gd name="T5" fmla="*/ 2 h 72"/>
                  <a:gd name="T6" fmla="*/ 79 w 84"/>
                  <a:gd name="T7" fmla="*/ 1 h 72"/>
                  <a:gd name="T8" fmla="*/ 59 w 84"/>
                  <a:gd name="T9" fmla="*/ 8 h 72"/>
                  <a:gd name="T10" fmla="*/ 59 w 84"/>
                  <a:gd name="T11" fmla="*/ 10 h 72"/>
                  <a:gd name="T12" fmla="*/ 62 w 84"/>
                  <a:gd name="T13" fmla="*/ 13 h 72"/>
                  <a:gd name="T14" fmla="*/ 63 w 84"/>
                  <a:gd name="T15" fmla="*/ 16 h 72"/>
                  <a:gd name="T16" fmla="*/ 48 w 84"/>
                  <a:gd name="T17" fmla="*/ 40 h 72"/>
                  <a:gd name="T18" fmla="*/ 44 w 84"/>
                  <a:gd name="T19" fmla="*/ 41 h 72"/>
                  <a:gd name="T20" fmla="*/ 20 w 84"/>
                  <a:gd name="T21" fmla="*/ 32 h 72"/>
                  <a:gd name="T22" fmla="*/ 16 w 84"/>
                  <a:gd name="T23" fmla="*/ 33 h 72"/>
                  <a:gd name="T24" fmla="*/ 2 w 84"/>
                  <a:gd name="T25" fmla="*/ 51 h 72"/>
                  <a:gd name="T26" fmla="*/ 0 w 84"/>
                  <a:gd name="T27" fmla="*/ 55 h 72"/>
                  <a:gd name="T28" fmla="*/ 0 w 84"/>
                  <a:gd name="T29" fmla="*/ 70 h 72"/>
                  <a:gd name="T30" fmla="*/ 2 w 84"/>
                  <a:gd name="T31" fmla="*/ 71 h 72"/>
                  <a:gd name="T32" fmla="*/ 21 w 84"/>
                  <a:gd name="T33" fmla="*/ 48 h 72"/>
                  <a:gd name="T34" fmla="*/ 25 w 84"/>
                  <a:gd name="T35" fmla="*/ 47 h 72"/>
                  <a:gd name="T36" fmla="*/ 49 w 84"/>
                  <a:gd name="T37" fmla="*/ 56 h 72"/>
                  <a:gd name="T38" fmla="*/ 52 w 84"/>
                  <a:gd name="T39" fmla="*/ 55 h 72"/>
                  <a:gd name="T40" fmla="*/ 74 w 84"/>
                  <a:gd name="T41" fmla="*/ 23 h 72"/>
                  <a:gd name="T42" fmla="*/ 77 w 84"/>
                  <a:gd name="T43" fmla="*/ 22 h 72"/>
                  <a:gd name="T44" fmla="*/ 82 w 84"/>
                  <a:gd name="T45" fmla="*/ 25 h 72"/>
                  <a:gd name="T46" fmla="*/ 82 w 84"/>
                  <a:gd name="T47" fmla="*/ 25 h 72"/>
                  <a:gd name="T48" fmla="*/ 82 w 84"/>
                  <a:gd name="T49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4" h="72">
                    <a:moveTo>
                      <a:pt x="82" y="25"/>
                    </a:moveTo>
                    <a:cubicBezTo>
                      <a:pt x="83" y="26"/>
                      <a:pt x="84" y="25"/>
                      <a:pt x="84" y="24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1"/>
                      <a:pt x="80" y="0"/>
                      <a:pt x="79" y="1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8" y="9"/>
                      <a:pt x="58" y="10"/>
                      <a:pt x="59" y="10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4" y="14"/>
                      <a:pt x="64" y="15"/>
                      <a:pt x="63" y="16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1"/>
                      <a:pt x="46" y="41"/>
                      <a:pt x="44" y="4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1"/>
                      <a:pt x="17" y="32"/>
                      <a:pt x="16" y="33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2"/>
                      <a:pt x="0" y="54"/>
                      <a:pt x="0" y="5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1"/>
                      <a:pt x="1" y="72"/>
                      <a:pt x="2" y="71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2" y="47"/>
                      <a:pt x="23" y="47"/>
                      <a:pt x="25" y="4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7"/>
                      <a:pt x="52" y="56"/>
                      <a:pt x="52" y="5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2"/>
                      <a:pt x="76" y="21"/>
                      <a:pt x="77" y="22"/>
                    </a:cubicBezTo>
                    <a:lnTo>
                      <a:pt x="82" y="25"/>
                    </a:lnTo>
                    <a:close/>
                    <a:moveTo>
                      <a:pt x="82" y="25"/>
                    </a:moveTo>
                    <a:cubicBezTo>
                      <a:pt x="82" y="25"/>
                      <a:pt x="82" y="25"/>
                      <a:pt x="82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0" name="Group 23">
            <a:extLst>
              <a:ext uri="{FF2B5EF4-FFF2-40B4-BE49-F238E27FC236}">
                <a16:creationId xmlns:a16="http://schemas.microsoft.com/office/drawing/2014/main" id="{99612DDC-7094-4A99-B087-88785FE35E78}"/>
              </a:ext>
            </a:extLst>
          </p:cNvPr>
          <p:cNvGrpSpPr/>
          <p:nvPr/>
        </p:nvGrpSpPr>
        <p:grpSpPr>
          <a:xfrm>
            <a:off x="4802034" y="2837648"/>
            <a:ext cx="1117440" cy="1115648"/>
            <a:chOff x="4774248" y="3173704"/>
            <a:chExt cx="1117440" cy="1115648"/>
          </a:xfrm>
        </p:grpSpPr>
        <p:grpSp>
          <p:nvGrpSpPr>
            <p:cNvPr id="139" name="Group 24">
              <a:extLst>
                <a:ext uri="{FF2B5EF4-FFF2-40B4-BE49-F238E27FC236}">
                  <a16:creationId xmlns:a16="http://schemas.microsoft.com/office/drawing/2014/main" id="{BD37B1E3-A593-4534-B531-AC48DF52D39C}"/>
                </a:ext>
              </a:extLst>
            </p:cNvPr>
            <p:cNvGrpSpPr/>
            <p:nvPr/>
          </p:nvGrpSpPr>
          <p:grpSpPr>
            <a:xfrm>
              <a:off x="4774248" y="3173704"/>
              <a:ext cx="1117440" cy="1115648"/>
              <a:chOff x="4774248" y="3173704"/>
              <a:chExt cx="1117440" cy="1115648"/>
            </a:xfrm>
          </p:grpSpPr>
          <p:sp>
            <p:nvSpPr>
              <p:cNvPr id="141" name="Freeform: Shape 26">
                <a:extLst>
                  <a:ext uri="{FF2B5EF4-FFF2-40B4-BE49-F238E27FC236}">
                    <a16:creationId xmlns:a16="http://schemas.microsoft.com/office/drawing/2014/main" id="{DDEFAF71-C0C0-4835-A8F1-0A878C645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4248" y="3173704"/>
                <a:ext cx="1117440" cy="1115648"/>
              </a:xfrm>
              <a:custGeom>
                <a:avLst/>
                <a:gdLst>
                  <a:gd name="T0" fmla="*/ 316 w 527"/>
                  <a:gd name="T1" fmla="*/ 522 h 526"/>
                  <a:gd name="T2" fmla="*/ 330 w 527"/>
                  <a:gd name="T3" fmla="*/ 489 h 526"/>
                  <a:gd name="T4" fmla="*/ 352 w 527"/>
                  <a:gd name="T5" fmla="*/ 471 h 526"/>
                  <a:gd name="T6" fmla="*/ 396 w 527"/>
                  <a:gd name="T7" fmla="*/ 470 h 526"/>
                  <a:gd name="T8" fmla="*/ 442 w 527"/>
                  <a:gd name="T9" fmla="*/ 451 h 526"/>
                  <a:gd name="T10" fmla="*/ 447 w 527"/>
                  <a:gd name="T11" fmla="*/ 396 h 526"/>
                  <a:gd name="T12" fmla="*/ 465 w 527"/>
                  <a:gd name="T13" fmla="*/ 376 h 526"/>
                  <a:gd name="T14" fmla="*/ 505 w 527"/>
                  <a:gd name="T15" fmla="*/ 370 h 526"/>
                  <a:gd name="T16" fmla="*/ 514 w 527"/>
                  <a:gd name="T17" fmla="*/ 346 h 526"/>
                  <a:gd name="T18" fmla="*/ 486 w 527"/>
                  <a:gd name="T19" fmla="*/ 304 h 526"/>
                  <a:gd name="T20" fmla="*/ 490 w 527"/>
                  <a:gd name="T21" fmla="*/ 267 h 526"/>
                  <a:gd name="T22" fmla="*/ 526 w 527"/>
                  <a:gd name="T23" fmla="*/ 231 h 526"/>
                  <a:gd name="T24" fmla="*/ 516 w 527"/>
                  <a:gd name="T25" fmla="*/ 202 h 526"/>
                  <a:gd name="T26" fmla="*/ 478 w 527"/>
                  <a:gd name="T27" fmla="*/ 190 h 526"/>
                  <a:gd name="T28" fmla="*/ 466 w 527"/>
                  <a:gd name="T29" fmla="*/ 162 h 526"/>
                  <a:gd name="T30" fmla="*/ 477 w 527"/>
                  <a:gd name="T31" fmla="*/ 107 h 526"/>
                  <a:gd name="T32" fmla="*/ 421 w 527"/>
                  <a:gd name="T33" fmla="*/ 94 h 526"/>
                  <a:gd name="T34" fmla="*/ 389 w 527"/>
                  <a:gd name="T35" fmla="*/ 74 h 526"/>
                  <a:gd name="T36" fmla="*/ 376 w 527"/>
                  <a:gd name="T37" fmla="*/ 45 h 526"/>
                  <a:gd name="T38" fmla="*/ 367 w 527"/>
                  <a:gd name="T39" fmla="*/ 20 h 526"/>
                  <a:gd name="T40" fmla="*/ 326 w 527"/>
                  <a:gd name="T41" fmla="*/ 26 h 526"/>
                  <a:gd name="T42" fmla="*/ 287 w 527"/>
                  <a:gd name="T43" fmla="*/ 38 h 526"/>
                  <a:gd name="T44" fmla="*/ 252 w 527"/>
                  <a:gd name="T45" fmla="*/ 18 h 526"/>
                  <a:gd name="T46" fmla="*/ 214 w 527"/>
                  <a:gd name="T47" fmla="*/ 4 h 526"/>
                  <a:gd name="T48" fmla="*/ 199 w 527"/>
                  <a:gd name="T49" fmla="*/ 26 h 526"/>
                  <a:gd name="T50" fmla="*/ 181 w 527"/>
                  <a:gd name="T51" fmla="*/ 52 h 526"/>
                  <a:gd name="T52" fmla="*/ 145 w 527"/>
                  <a:gd name="T53" fmla="*/ 65 h 526"/>
                  <a:gd name="T54" fmla="*/ 88 w 527"/>
                  <a:gd name="T55" fmla="*/ 66 h 526"/>
                  <a:gd name="T56" fmla="*/ 86 w 527"/>
                  <a:gd name="T57" fmla="*/ 122 h 526"/>
                  <a:gd name="T58" fmla="*/ 69 w 527"/>
                  <a:gd name="T59" fmla="*/ 146 h 526"/>
                  <a:gd name="T60" fmla="*/ 29 w 527"/>
                  <a:gd name="T61" fmla="*/ 150 h 526"/>
                  <a:gd name="T62" fmla="*/ 14 w 527"/>
                  <a:gd name="T63" fmla="*/ 176 h 526"/>
                  <a:gd name="T64" fmla="*/ 41 w 527"/>
                  <a:gd name="T65" fmla="*/ 219 h 526"/>
                  <a:gd name="T66" fmla="*/ 37 w 527"/>
                  <a:gd name="T67" fmla="*/ 256 h 526"/>
                  <a:gd name="T68" fmla="*/ 1 w 527"/>
                  <a:gd name="T69" fmla="*/ 291 h 526"/>
                  <a:gd name="T70" fmla="*/ 5 w 527"/>
                  <a:gd name="T71" fmla="*/ 317 h 526"/>
                  <a:gd name="T72" fmla="*/ 42 w 527"/>
                  <a:gd name="T73" fmla="*/ 331 h 526"/>
                  <a:gd name="T74" fmla="*/ 56 w 527"/>
                  <a:gd name="T75" fmla="*/ 355 h 526"/>
                  <a:gd name="T76" fmla="*/ 49 w 527"/>
                  <a:gd name="T77" fmla="*/ 409 h 526"/>
                  <a:gd name="T78" fmla="*/ 91 w 527"/>
                  <a:gd name="T79" fmla="*/ 437 h 526"/>
                  <a:gd name="T80" fmla="*/ 133 w 527"/>
                  <a:gd name="T81" fmla="*/ 448 h 526"/>
                  <a:gd name="T82" fmla="*/ 151 w 527"/>
                  <a:gd name="T83" fmla="*/ 470 h 526"/>
                  <a:gd name="T84" fmla="*/ 158 w 527"/>
                  <a:gd name="T85" fmla="*/ 505 h 526"/>
                  <a:gd name="T86" fmla="*/ 190 w 527"/>
                  <a:gd name="T87" fmla="*/ 512 h 526"/>
                  <a:gd name="T88" fmla="*/ 229 w 527"/>
                  <a:gd name="T89" fmla="*/ 487 h 526"/>
                  <a:gd name="T90" fmla="*/ 267 w 527"/>
                  <a:gd name="T91" fmla="*/ 494 h 526"/>
                  <a:gd name="T92" fmla="*/ 253 w 527"/>
                  <a:gd name="T93" fmla="*/ 441 h 526"/>
                  <a:gd name="T94" fmla="*/ 230 w 527"/>
                  <a:gd name="T95" fmla="*/ 438 h 526"/>
                  <a:gd name="T96" fmla="*/ 155 w 527"/>
                  <a:gd name="T97" fmla="*/ 405 h 526"/>
                  <a:gd name="T98" fmla="*/ 101 w 527"/>
                  <a:gd name="T99" fmla="*/ 335 h 526"/>
                  <a:gd name="T100" fmla="*/ 86 w 527"/>
                  <a:gd name="T101" fmla="*/ 253 h 526"/>
                  <a:gd name="T102" fmla="*/ 89 w 527"/>
                  <a:gd name="T103" fmla="*/ 230 h 526"/>
                  <a:gd name="T104" fmla="*/ 122 w 527"/>
                  <a:gd name="T105" fmla="*/ 155 h 526"/>
                  <a:gd name="T106" fmla="*/ 191 w 527"/>
                  <a:gd name="T107" fmla="*/ 100 h 526"/>
                  <a:gd name="T108" fmla="*/ 274 w 527"/>
                  <a:gd name="T109" fmla="*/ 85 h 526"/>
                  <a:gd name="T110" fmla="*/ 297 w 527"/>
                  <a:gd name="T111" fmla="*/ 88 h 526"/>
                  <a:gd name="T112" fmla="*/ 371 w 527"/>
                  <a:gd name="T113" fmla="*/ 122 h 526"/>
                  <a:gd name="T114" fmla="*/ 426 w 527"/>
                  <a:gd name="T115" fmla="*/ 191 h 526"/>
                  <a:gd name="T116" fmla="*/ 441 w 527"/>
                  <a:gd name="T117" fmla="*/ 273 h 526"/>
                  <a:gd name="T118" fmla="*/ 438 w 527"/>
                  <a:gd name="T119" fmla="*/ 296 h 526"/>
                  <a:gd name="T120" fmla="*/ 405 w 527"/>
                  <a:gd name="T121" fmla="*/ 371 h 526"/>
                  <a:gd name="T122" fmla="*/ 336 w 527"/>
                  <a:gd name="T123" fmla="*/ 4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7" h="526">
                    <a:moveTo>
                      <a:pt x="292" y="526"/>
                    </a:moveTo>
                    <a:cubicBezTo>
                      <a:pt x="292" y="526"/>
                      <a:pt x="293" y="525"/>
                      <a:pt x="296" y="525"/>
                    </a:cubicBezTo>
                    <a:cubicBezTo>
                      <a:pt x="298" y="525"/>
                      <a:pt x="301" y="525"/>
                      <a:pt x="304" y="524"/>
                    </a:cubicBezTo>
                    <a:cubicBezTo>
                      <a:pt x="308" y="523"/>
                      <a:pt x="311" y="523"/>
                      <a:pt x="313" y="522"/>
                    </a:cubicBezTo>
                    <a:cubicBezTo>
                      <a:pt x="314" y="522"/>
                      <a:pt x="315" y="522"/>
                      <a:pt x="316" y="522"/>
                    </a:cubicBezTo>
                    <a:cubicBezTo>
                      <a:pt x="317" y="522"/>
                      <a:pt x="317" y="522"/>
                      <a:pt x="317" y="522"/>
                    </a:cubicBezTo>
                    <a:cubicBezTo>
                      <a:pt x="321" y="521"/>
                      <a:pt x="323" y="518"/>
                      <a:pt x="324" y="515"/>
                    </a:cubicBezTo>
                    <a:cubicBezTo>
                      <a:pt x="324" y="515"/>
                      <a:pt x="325" y="514"/>
                      <a:pt x="326" y="511"/>
                    </a:cubicBezTo>
                    <a:cubicBezTo>
                      <a:pt x="326" y="508"/>
                      <a:pt x="327" y="504"/>
                      <a:pt x="328" y="500"/>
                    </a:cubicBezTo>
                    <a:cubicBezTo>
                      <a:pt x="329" y="496"/>
                      <a:pt x="330" y="492"/>
                      <a:pt x="330" y="489"/>
                    </a:cubicBezTo>
                    <a:cubicBezTo>
                      <a:pt x="331" y="486"/>
                      <a:pt x="331" y="484"/>
                      <a:pt x="331" y="484"/>
                    </a:cubicBezTo>
                    <a:cubicBezTo>
                      <a:pt x="332" y="481"/>
                      <a:pt x="334" y="478"/>
                      <a:pt x="337" y="478"/>
                    </a:cubicBezTo>
                    <a:cubicBezTo>
                      <a:pt x="337" y="478"/>
                      <a:pt x="338" y="477"/>
                      <a:pt x="340" y="477"/>
                    </a:cubicBezTo>
                    <a:cubicBezTo>
                      <a:pt x="341" y="476"/>
                      <a:pt x="344" y="475"/>
                      <a:pt x="346" y="474"/>
                    </a:cubicBezTo>
                    <a:cubicBezTo>
                      <a:pt x="348" y="473"/>
                      <a:pt x="351" y="472"/>
                      <a:pt x="352" y="471"/>
                    </a:cubicBezTo>
                    <a:cubicBezTo>
                      <a:pt x="354" y="471"/>
                      <a:pt x="355" y="470"/>
                      <a:pt x="355" y="470"/>
                    </a:cubicBezTo>
                    <a:cubicBezTo>
                      <a:pt x="355" y="470"/>
                      <a:pt x="360" y="468"/>
                      <a:pt x="364" y="466"/>
                    </a:cubicBezTo>
                    <a:cubicBezTo>
                      <a:pt x="369" y="464"/>
                      <a:pt x="373" y="461"/>
                      <a:pt x="373" y="461"/>
                    </a:cubicBezTo>
                    <a:cubicBezTo>
                      <a:pt x="376" y="460"/>
                      <a:pt x="379" y="460"/>
                      <a:pt x="382" y="461"/>
                    </a:cubicBezTo>
                    <a:cubicBezTo>
                      <a:pt x="382" y="461"/>
                      <a:pt x="389" y="466"/>
                      <a:pt x="396" y="470"/>
                    </a:cubicBezTo>
                    <a:cubicBezTo>
                      <a:pt x="403" y="474"/>
                      <a:pt x="410" y="477"/>
                      <a:pt x="410" y="477"/>
                    </a:cubicBezTo>
                    <a:cubicBezTo>
                      <a:pt x="413" y="479"/>
                      <a:pt x="416" y="478"/>
                      <a:pt x="419" y="476"/>
                    </a:cubicBezTo>
                    <a:cubicBezTo>
                      <a:pt x="419" y="476"/>
                      <a:pt x="424" y="472"/>
                      <a:pt x="429" y="469"/>
                    </a:cubicBezTo>
                    <a:cubicBezTo>
                      <a:pt x="434" y="464"/>
                      <a:pt x="439" y="460"/>
                      <a:pt x="439" y="460"/>
                    </a:cubicBezTo>
                    <a:cubicBezTo>
                      <a:pt x="442" y="458"/>
                      <a:pt x="443" y="454"/>
                      <a:pt x="442" y="451"/>
                    </a:cubicBezTo>
                    <a:cubicBezTo>
                      <a:pt x="442" y="451"/>
                      <a:pt x="440" y="443"/>
                      <a:pt x="438" y="436"/>
                    </a:cubicBezTo>
                    <a:cubicBezTo>
                      <a:pt x="435" y="428"/>
                      <a:pt x="433" y="421"/>
                      <a:pt x="433" y="421"/>
                    </a:cubicBezTo>
                    <a:cubicBezTo>
                      <a:pt x="432" y="418"/>
                      <a:pt x="432" y="414"/>
                      <a:pt x="434" y="412"/>
                    </a:cubicBezTo>
                    <a:cubicBezTo>
                      <a:pt x="434" y="412"/>
                      <a:pt x="437" y="408"/>
                      <a:pt x="441" y="404"/>
                    </a:cubicBezTo>
                    <a:cubicBezTo>
                      <a:pt x="444" y="401"/>
                      <a:pt x="447" y="396"/>
                      <a:pt x="447" y="396"/>
                    </a:cubicBezTo>
                    <a:cubicBezTo>
                      <a:pt x="447" y="396"/>
                      <a:pt x="447" y="395"/>
                      <a:pt x="448" y="394"/>
                    </a:cubicBezTo>
                    <a:cubicBezTo>
                      <a:pt x="450" y="392"/>
                      <a:pt x="451" y="390"/>
                      <a:pt x="452" y="388"/>
                    </a:cubicBezTo>
                    <a:cubicBezTo>
                      <a:pt x="454" y="386"/>
                      <a:pt x="455" y="384"/>
                      <a:pt x="456" y="382"/>
                    </a:cubicBezTo>
                    <a:cubicBezTo>
                      <a:pt x="457" y="381"/>
                      <a:pt x="458" y="380"/>
                      <a:pt x="458" y="380"/>
                    </a:cubicBezTo>
                    <a:cubicBezTo>
                      <a:pt x="459" y="377"/>
                      <a:pt x="462" y="376"/>
                      <a:pt x="465" y="376"/>
                    </a:cubicBezTo>
                    <a:cubicBezTo>
                      <a:pt x="465" y="376"/>
                      <a:pt x="467" y="376"/>
                      <a:pt x="470" y="376"/>
                    </a:cubicBezTo>
                    <a:cubicBezTo>
                      <a:pt x="473" y="376"/>
                      <a:pt x="477" y="376"/>
                      <a:pt x="481" y="376"/>
                    </a:cubicBezTo>
                    <a:cubicBezTo>
                      <a:pt x="485" y="376"/>
                      <a:pt x="489" y="376"/>
                      <a:pt x="492" y="376"/>
                    </a:cubicBezTo>
                    <a:cubicBezTo>
                      <a:pt x="495" y="376"/>
                      <a:pt x="497" y="376"/>
                      <a:pt x="497" y="376"/>
                    </a:cubicBezTo>
                    <a:cubicBezTo>
                      <a:pt x="501" y="375"/>
                      <a:pt x="504" y="373"/>
                      <a:pt x="505" y="370"/>
                    </a:cubicBezTo>
                    <a:cubicBezTo>
                      <a:pt x="505" y="370"/>
                      <a:pt x="505" y="370"/>
                      <a:pt x="505" y="369"/>
                    </a:cubicBezTo>
                    <a:cubicBezTo>
                      <a:pt x="506" y="368"/>
                      <a:pt x="506" y="367"/>
                      <a:pt x="507" y="366"/>
                    </a:cubicBezTo>
                    <a:cubicBezTo>
                      <a:pt x="508" y="364"/>
                      <a:pt x="509" y="361"/>
                      <a:pt x="510" y="358"/>
                    </a:cubicBezTo>
                    <a:cubicBezTo>
                      <a:pt x="511" y="355"/>
                      <a:pt x="512" y="352"/>
                      <a:pt x="513" y="350"/>
                    </a:cubicBezTo>
                    <a:cubicBezTo>
                      <a:pt x="514" y="347"/>
                      <a:pt x="514" y="346"/>
                      <a:pt x="514" y="346"/>
                    </a:cubicBezTo>
                    <a:cubicBezTo>
                      <a:pt x="516" y="342"/>
                      <a:pt x="515" y="339"/>
                      <a:pt x="512" y="337"/>
                    </a:cubicBezTo>
                    <a:cubicBezTo>
                      <a:pt x="512" y="337"/>
                      <a:pt x="507" y="331"/>
                      <a:pt x="501" y="325"/>
                    </a:cubicBezTo>
                    <a:cubicBezTo>
                      <a:pt x="495" y="320"/>
                      <a:pt x="489" y="315"/>
                      <a:pt x="489" y="315"/>
                    </a:cubicBezTo>
                    <a:cubicBezTo>
                      <a:pt x="486" y="313"/>
                      <a:pt x="485" y="310"/>
                      <a:pt x="486" y="307"/>
                    </a:cubicBezTo>
                    <a:cubicBezTo>
                      <a:pt x="486" y="307"/>
                      <a:pt x="486" y="306"/>
                      <a:pt x="486" y="304"/>
                    </a:cubicBezTo>
                    <a:cubicBezTo>
                      <a:pt x="487" y="302"/>
                      <a:pt x="487" y="299"/>
                      <a:pt x="487" y="297"/>
                    </a:cubicBezTo>
                    <a:cubicBezTo>
                      <a:pt x="488" y="292"/>
                      <a:pt x="489" y="287"/>
                      <a:pt x="489" y="287"/>
                    </a:cubicBezTo>
                    <a:cubicBezTo>
                      <a:pt x="489" y="287"/>
                      <a:pt x="489" y="282"/>
                      <a:pt x="490" y="277"/>
                    </a:cubicBezTo>
                    <a:cubicBezTo>
                      <a:pt x="490" y="274"/>
                      <a:pt x="490" y="272"/>
                      <a:pt x="490" y="270"/>
                    </a:cubicBezTo>
                    <a:cubicBezTo>
                      <a:pt x="490" y="268"/>
                      <a:pt x="490" y="267"/>
                      <a:pt x="490" y="267"/>
                    </a:cubicBezTo>
                    <a:cubicBezTo>
                      <a:pt x="490" y="264"/>
                      <a:pt x="492" y="261"/>
                      <a:pt x="495" y="260"/>
                    </a:cubicBezTo>
                    <a:cubicBezTo>
                      <a:pt x="495" y="260"/>
                      <a:pt x="502" y="256"/>
                      <a:pt x="509" y="252"/>
                    </a:cubicBezTo>
                    <a:cubicBezTo>
                      <a:pt x="516" y="248"/>
                      <a:pt x="522" y="243"/>
                      <a:pt x="522" y="243"/>
                    </a:cubicBezTo>
                    <a:cubicBezTo>
                      <a:pt x="525" y="242"/>
                      <a:pt x="527" y="238"/>
                      <a:pt x="526" y="235"/>
                    </a:cubicBezTo>
                    <a:cubicBezTo>
                      <a:pt x="526" y="235"/>
                      <a:pt x="526" y="233"/>
                      <a:pt x="526" y="231"/>
                    </a:cubicBezTo>
                    <a:cubicBezTo>
                      <a:pt x="525" y="228"/>
                      <a:pt x="525" y="225"/>
                      <a:pt x="524" y="222"/>
                    </a:cubicBezTo>
                    <a:cubicBezTo>
                      <a:pt x="524" y="219"/>
                      <a:pt x="523" y="216"/>
                      <a:pt x="523" y="213"/>
                    </a:cubicBezTo>
                    <a:cubicBezTo>
                      <a:pt x="523" y="212"/>
                      <a:pt x="522" y="211"/>
                      <a:pt x="522" y="210"/>
                    </a:cubicBezTo>
                    <a:cubicBezTo>
                      <a:pt x="522" y="210"/>
                      <a:pt x="522" y="209"/>
                      <a:pt x="522" y="209"/>
                    </a:cubicBezTo>
                    <a:cubicBezTo>
                      <a:pt x="521" y="206"/>
                      <a:pt x="519" y="203"/>
                      <a:pt x="516" y="202"/>
                    </a:cubicBezTo>
                    <a:cubicBezTo>
                      <a:pt x="516" y="202"/>
                      <a:pt x="514" y="202"/>
                      <a:pt x="511" y="201"/>
                    </a:cubicBezTo>
                    <a:cubicBezTo>
                      <a:pt x="508" y="200"/>
                      <a:pt x="504" y="199"/>
                      <a:pt x="500" y="198"/>
                    </a:cubicBezTo>
                    <a:cubicBezTo>
                      <a:pt x="496" y="197"/>
                      <a:pt x="492" y="197"/>
                      <a:pt x="489" y="196"/>
                    </a:cubicBezTo>
                    <a:cubicBezTo>
                      <a:pt x="486" y="196"/>
                      <a:pt x="484" y="195"/>
                      <a:pt x="484" y="195"/>
                    </a:cubicBezTo>
                    <a:cubicBezTo>
                      <a:pt x="481" y="195"/>
                      <a:pt x="479" y="193"/>
                      <a:pt x="478" y="190"/>
                    </a:cubicBezTo>
                    <a:cubicBezTo>
                      <a:pt x="478" y="190"/>
                      <a:pt x="478" y="189"/>
                      <a:pt x="477" y="187"/>
                    </a:cubicBezTo>
                    <a:cubicBezTo>
                      <a:pt x="476" y="185"/>
                      <a:pt x="475" y="183"/>
                      <a:pt x="474" y="180"/>
                    </a:cubicBezTo>
                    <a:cubicBezTo>
                      <a:pt x="474" y="178"/>
                      <a:pt x="473" y="176"/>
                      <a:pt x="472" y="174"/>
                    </a:cubicBezTo>
                    <a:cubicBezTo>
                      <a:pt x="471" y="172"/>
                      <a:pt x="471" y="171"/>
                      <a:pt x="471" y="171"/>
                    </a:cubicBezTo>
                    <a:cubicBezTo>
                      <a:pt x="471" y="171"/>
                      <a:pt x="469" y="166"/>
                      <a:pt x="466" y="162"/>
                    </a:cubicBezTo>
                    <a:cubicBezTo>
                      <a:pt x="464" y="157"/>
                      <a:pt x="462" y="153"/>
                      <a:pt x="462" y="153"/>
                    </a:cubicBezTo>
                    <a:cubicBezTo>
                      <a:pt x="460" y="150"/>
                      <a:pt x="460" y="147"/>
                      <a:pt x="462" y="145"/>
                    </a:cubicBezTo>
                    <a:cubicBezTo>
                      <a:pt x="462" y="145"/>
                      <a:pt x="466" y="138"/>
                      <a:pt x="470" y="131"/>
                    </a:cubicBezTo>
                    <a:cubicBezTo>
                      <a:pt x="474" y="124"/>
                      <a:pt x="478" y="117"/>
                      <a:pt x="478" y="117"/>
                    </a:cubicBezTo>
                    <a:cubicBezTo>
                      <a:pt x="479" y="114"/>
                      <a:pt x="479" y="110"/>
                      <a:pt x="477" y="107"/>
                    </a:cubicBezTo>
                    <a:cubicBezTo>
                      <a:pt x="477" y="107"/>
                      <a:pt x="473" y="102"/>
                      <a:pt x="469" y="97"/>
                    </a:cubicBezTo>
                    <a:cubicBezTo>
                      <a:pt x="465" y="92"/>
                      <a:pt x="461" y="87"/>
                      <a:pt x="461" y="87"/>
                    </a:cubicBezTo>
                    <a:cubicBezTo>
                      <a:pt x="458" y="85"/>
                      <a:pt x="455" y="83"/>
                      <a:pt x="452" y="84"/>
                    </a:cubicBezTo>
                    <a:cubicBezTo>
                      <a:pt x="452" y="84"/>
                      <a:pt x="444" y="86"/>
                      <a:pt x="436" y="89"/>
                    </a:cubicBezTo>
                    <a:cubicBezTo>
                      <a:pt x="428" y="91"/>
                      <a:pt x="421" y="94"/>
                      <a:pt x="421" y="94"/>
                    </a:cubicBezTo>
                    <a:cubicBezTo>
                      <a:pt x="418" y="95"/>
                      <a:pt x="415" y="94"/>
                      <a:pt x="413" y="92"/>
                    </a:cubicBezTo>
                    <a:cubicBezTo>
                      <a:pt x="413" y="92"/>
                      <a:pt x="409" y="89"/>
                      <a:pt x="405" y="86"/>
                    </a:cubicBezTo>
                    <a:cubicBezTo>
                      <a:pt x="401" y="83"/>
                      <a:pt x="397" y="80"/>
                      <a:pt x="397" y="80"/>
                    </a:cubicBezTo>
                    <a:cubicBezTo>
                      <a:pt x="397" y="80"/>
                      <a:pt x="396" y="79"/>
                      <a:pt x="394" y="78"/>
                    </a:cubicBezTo>
                    <a:cubicBezTo>
                      <a:pt x="393" y="77"/>
                      <a:pt x="391" y="75"/>
                      <a:pt x="389" y="74"/>
                    </a:cubicBezTo>
                    <a:cubicBezTo>
                      <a:pt x="386" y="73"/>
                      <a:pt x="384" y="71"/>
                      <a:pt x="383" y="70"/>
                    </a:cubicBezTo>
                    <a:cubicBezTo>
                      <a:pt x="381" y="69"/>
                      <a:pt x="380" y="69"/>
                      <a:pt x="380" y="69"/>
                    </a:cubicBezTo>
                    <a:cubicBezTo>
                      <a:pt x="377" y="67"/>
                      <a:pt x="376" y="64"/>
                      <a:pt x="376" y="61"/>
                    </a:cubicBezTo>
                    <a:cubicBezTo>
                      <a:pt x="376" y="61"/>
                      <a:pt x="376" y="59"/>
                      <a:pt x="376" y="56"/>
                    </a:cubicBezTo>
                    <a:cubicBezTo>
                      <a:pt x="376" y="53"/>
                      <a:pt x="376" y="49"/>
                      <a:pt x="376" y="45"/>
                    </a:cubicBezTo>
                    <a:cubicBezTo>
                      <a:pt x="376" y="41"/>
                      <a:pt x="376" y="37"/>
                      <a:pt x="376" y="34"/>
                    </a:cubicBezTo>
                    <a:cubicBezTo>
                      <a:pt x="376" y="31"/>
                      <a:pt x="376" y="29"/>
                      <a:pt x="376" y="29"/>
                    </a:cubicBezTo>
                    <a:cubicBezTo>
                      <a:pt x="376" y="26"/>
                      <a:pt x="374" y="23"/>
                      <a:pt x="370" y="21"/>
                    </a:cubicBezTo>
                    <a:cubicBezTo>
                      <a:pt x="370" y="21"/>
                      <a:pt x="370" y="21"/>
                      <a:pt x="369" y="21"/>
                    </a:cubicBezTo>
                    <a:cubicBezTo>
                      <a:pt x="369" y="21"/>
                      <a:pt x="368" y="20"/>
                      <a:pt x="367" y="20"/>
                    </a:cubicBezTo>
                    <a:cubicBezTo>
                      <a:pt x="364" y="19"/>
                      <a:pt x="361" y="18"/>
                      <a:pt x="358" y="16"/>
                    </a:cubicBezTo>
                    <a:cubicBezTo>
                      <a:pt x="355" y="15"/>
                      <a:pt x="352" y="14"/>
                      <a:pt x="350" y="13"/>
                    </a:cubicBezTo>
                    <a:cubicBezTo>
                      <a:pt x="348" y="13"/>
                      <a:pt x="346" y="12"/>
                      <a:pt x="346" y="12"/>
                    </a:cubicBezTo>
                    <a:cubicBezTo>
                      <a:pt x="343" y="11"/>
                      <a:pt x="339" y="12"/>
                      <a:pt x="337" y="14"/>
                    </a:cubicBezTo>
                    <a:cubicBezTo>
                      <a:pt x="337" y="14"/>
                      <a:pt x="331" y="20"/>
                      <a:pt x="326" y="26"/>
                    </a:cubicBezTo>
                    <a:cubicBezTo>
                      <a:pt x="320" y="32"/>
                      <a:pt x="315" y="38"/>
                      <a:pt x="315" y="38"/>
                    </a:cubicBezTo>
                    <a:cubicBezTo>
                      <a:pt x="313" y="40"/>
                      <a:pt x="310" y="41"/>
                      <a:pt x="307" y="41"/>
                    </a:cubicBezTo>
                    <a:cubicBezTo>
                      <a:pt x="307" y="41"/>
                      <a:pt x="306" y="40"/>
                      <a:pt x="304" y="40"/>
                    </a:cubicBezTo>
                    <a:cubicBezTo>
                      <a:pt x="302" y="40"/>
                      <a:pt x="300" y="39"/>
                      <a:pt x="297" y="39"/>
                    </a:cubicBezTo>
                    <a:cubicBezTo>
                      <a:pt x="292" y="38"/>
                      <a:pt x="287" y="38"/>
                      <a:pt x="287" y="38"/>
                    </a:cubicBezTo>
                    <a:cubicBezTo>
                      <a:pt x="287" y="38"/>
                      <a:pt x="282" y="37"/>
                      <a:pt x="277" y="37"/>
                    </a:cubicBezTo>
                    <a:cubicBezTo>
                      <a:pt x="275" y="37"/>
                      <a:pt x="272" y="37"/>
                      <a:pt x="270" y="37"/>
                    </a:cubicBezTo>
                    <a:cubicBezTo>
                      <a:pt x="269" y="36"/>
                      <a:pt x="267" y="36"/>
                      <a:pt x="267" y="36"/>
                    </a:cubicBezTo>
                    <a:cubicBezTo>
                      <a:pt x="264" y="36"/>
                      <a:pt x="261" y="35"/>
                      <a:pt x="260" y="32"/>
                    </a:cubicBezTo>
                    <a:cubicBezTo>
                      <a:pt x="260" y="32"/>
                      <a:pt x="256" y="25"/>
                      <a:pt x="252" y="18"/>
                    </a:cubicBezTo>
                    <a:cubicBezTo>
                      <a:pt x="248" y="11"/>
                      <a:pt x="244" y="4"/>
                      <a:pt x="244" y="4"/>
                    </a:cubicBezTo>
                    <a:cubicBezTo>
                      <a:pt x="242" y="2"/>
                      <a:pt x="239" y="0"/>
                      <a:pt x="235" y="0"/>
                    </a:cubicBezTo>
                    <a:cubicBezTo>
                      <a:pt x="235" y="0"/>
                      <a:pt x="234" y="1"/>
                      <a:pt x="231" y="1"/>
                    </a:cubicBezTo>
                    <a:cubicBezTo>
                      <a:pt x="229" y="1"/>
                      <a:pt x="226" y="1"/>
                      <a:pt x="222" y="2"/>
                    </a:cubicBezTo>
                    <a:cubicBezTo>
                      <a:pt x="219" y="3"/>
                      <a:pt x="216" y="3"/>
                      <a:pt x="214" y="4"/>
                    </a:cubicBezTo>
                    <a:cubicBezTo>
                      <a:pt x="212" y="4"/>
                      <a:pt x="211" y="4"/>
                      <a:pt x="211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6" y="5"/>
                      <a:pt x="203" y="8"/>
                      <a:pt x="203" y="11"/>
                    </a:cubicBezTo>
                    <a:cubicBezTo>
                      <a:pt x="203" y="11"/>
                      <a:pt x="202" y="13"/>
                      <a:pt x="201" y="15"/>
                    </a:cubicBezTo>
                    <a:cubicBezTo>
                      <a:pt x="201" y="18"/>
                      <a:pt x="200" y="22"/>
                      <a:pt x="199" y="26"/>
                    </a:cubicBezTo>
                    <a:cubicBezTo>
                      <a:pt x="198" y="30"/>
                      <a:pt x="197" y="34"/>
                      <a:pt x="197" y="37"/>
                    </a:cubicBezTo>
                    <a:cubicBezTo>
                      <a:pt x="196" y="40"/>
                      <a:pt x="196" y="42"/>
                      <a:pt x="196" y="42"/>
                    </a:cubicBezTo>
                    <a:cubicBezTo>
                      <a:pt x="195" y="45"/>
                      <a:pt x="193" y="48"/>
                      <a:pt x="190" y="49"/>
                    </a:cubicBezTo>
                    <a:cubicBezTo>
                      <a:pt x="190" y="49"/>
                      <a:pt x="189" y="49"/>
                      <a:pt x="187" y="49"/>
                    </a:cubicBezTo>
                    <a:cubicBezTo>
                      <a:pt x="185" y="50"/>
                      <a:pt x="183" y="51"/>
                      <a:pt x="181" y="52"/>
                    </a:cubicBezTo>
                    <a:cubicBezTo>
                      <a:pt x="178" y="53"/>
                      <a:pt x="176" y="54"/>
                      <a:pt x="174" y="55"/>
                    </a:cubicBezTo>
                    <a:cubicBezTo>
                      <a:pt x="173" y="55"/>
                      <a:pt x="171" y="56"/>
                      <a:pt x="171" y="56"/>
                    </a:cubicBezTo>
                    <a:cubicBezTo>
                      <a:pt x="171" y="56"/>
                      <a:pt x="167" y="58"/>
                      <a:pt x="162" y="60"/>
                    </a:cubicBezTo>
                    <a:cubicBezTo>
                      <a:pt x="158" y="62"/>
                      <a:pt x="153" y="65"/>
                      <a:pt x="153" y="65"/>
                    </a:cubicBezTo>
                    <a:cubicBezTo>
                      <a:pt x="151" y="66"/>
                      <a:pt x="148" y="66"/>
                      <a:pt x="145" y="65"/>
                    </a:cubicBezTo>
                    <a:cubicBezTo>
                      <a:pt x="145" y="65"/>
                      <a:pt x="138" y="60"/>
                      <a:pt x="131" y="56"/>
                    </a:cubicBezTo>
                    <a:cubicBezTo>
                      <a:pt x="124" y="52"/>
                      <a:pt x="117" y="49"/>
                      <a:pt x="117" y="49"/>
                    </a:cubicBezTo>
                    <a:cubicBezTo>
                      <a:pt x="114" y="47"/>
                      <a:pt x="111" y="48"/>
                      <a:pt x="108" y="50"/>
                    </a:cubicBezTo>
                    <a:cubicBezTo>
                      <a:pt x="108" y="50"/>
                      <a:pt x="103" y="54"/>
                      <a:pt x="97" y="58"/>
                    </a:cubicBezTo>
                    <a:cubicBezTo>
                      <a:pt x="93" y="62"/>
                      <a:pt x="88" y="66"/>
                      <a:pt x="88" y="66"/>
                    </a:cubicBezTo>
                    <a:cubicBezTo>
                      <a:pt x="85" y="68"/>
                      <a:pt x="84" y="72"/>
                      <a:pt x="85" y="75"/>
                    </a:cubicBezTo>
                    <a:cubicBezTo>
                      <a:pt x="85" y="75"/>
                      <a:pt x="87" y="83"/>
                      <a:pt x="89" y="90"/>
                    </a:cubicBezTo>
                    <a:cubicBezTo>
                      <a:pt x="92" y="98"/>
                      <a:pt x="94" y="105"/>
                      <a:pt x="94" y="105"/>
                    </a:cubicBezTo>
                    <a:cubicBezTo>
                      <a:pt x="95" y="108"/>
                      <a:pt x="95" y="112"/>
                      <a:pt x="93" y="114"/>
                    </a:cubicBezTo>
                    <a:cubicBezTo>
                      <a:pt x="93" y="114"/>
                      <a:pt x="89" y="118"/>
                      <a:pt x="86" y="122"/>
                    </a:cubicBezTo>
                    <a:cubicBezTo>
                      <a:pt x="83" y="125"/>
                      <a:pt x="80" y="130"/>
                      <a:pt x="80" y="130"/>
                    </a:cubicBezTo>
                    <a:cubicBezTo>
                      <a:pt x="80" y="130"/>
                      <a:pt x="80" y="131"/>
                      <a:pt x="78" y="132"/>
                    </a:cubicBezTo>
                    <a:cubicBezTo>
                      <a:pt x="77" y="134"/>
                      <a:pt x="76" y="136"/>
                      <a:pt x="74" y="138"/>
                    </a:cubicBezTo>
                    <a:cubicBezTo>
                      <a:pt x="73" y="140"/>
                      <a:pt x="72" y="142"/>
                      <a:pt x="71" y="144"/>
                    </a:cubicBezTo>
                    <a:cubicBezTo>
                      <a:pt x="70" y="145"/>
                      <a:pt x="69" y="146"/>
                      <a:pt x="69" y="146"/>
                    </a:cubicBezTo>
                    <a:cubicBezTo>
                      <a:pt x="68" y="149"/>
                      <a:pt x="65" y="151"/>
                      <a:pt x="62" y="150"/>
                    </a:cubicBezTo>
                    <a:cubicBezTo>
                      <a:pt x="62" y="150"/>
                      <a:pt x="60" y="150"/>
                      <a:pt x="57" y="150"/>
                    </a:cubicBezTo>
                    <a:cubicBezTo>
                      <a:pt x="54" y="150"/>
                      <a:pt x="50" y="150"/>
                      <a:pt x="46" y="150"/>
                    </a:cubicBezTo>
                    <a:cubicBezTo>
                      <a:pt x="42" y="150"/>
                      <a:pt x="38" y="150"/>
                      <a:pt x="34" y="150"/>
                    </a:cubicBezTo>
                    <a:cubicBezTo>
                      <a:pt x="31" y="150"/>
                      <a:pt x="29" y="150"/>
                      <a:pt x="29" y="150"/>
                    </a:cubicBezTo>
                    <a:cubicBezTo>
                      <a:pt x="26" y="151"/>
                      <a:pt x="23" y="153"/>
                      <a:pt x="22" y="156"/>
                    </a:cubicBezTo>
                    <a:cubicBezTo>
                      <a:pt x="22" y="156"/>
                      <a:pt x="22" y="156"/>
                      <a:pt x="21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2"/>
                      <a:pt x="18" y="165"/>
                      <a:pt x="17" y="168"/>
                    </a:cubicBezTo>
                    <a:cubicBezTo>
                      <a:pt x="16" y="171"/>
                      <a:pt x="15" y="174"/>
                      <a:pt x="14" y="176"/>
                    </a:cubicBezTo>
                    <a:cubicBezTo>
                      <a:pt x="13" y="179"/>
                      <a:pt x="13" y="180"/>
                      <a:pt x="13" y="180"/>
                    </a:cubicBezTo>
                    <a:cubicBezTo>
                      <a:pt x="11" y="184"/>
                      <a:pt x="12" y="187"/>
                      <a:pt x="14" y="190"/>
                    </a:cubicBezTo>
                    <a:cubicBezTo>
                      <a:pt x="14" y="190"/>
                      <a:pt x="20" y="195"/>
                      <a:pt x="26" y="201"/>
                    </a:cubicBezTo>
                    <a:cubicBezTo>
                      <a:pt x="32" y="206"/>
                      <a:pt x="38" y="211"/>
                      <a:pt x="38" y="211"/>
                    </a:cubicBezTo>
                    <a:cubicBezTo>
                      <a:pt x="41" y="213"/>
                      <a:pt x="42" y="216"/>
                      <a:pt x="41" y="219"/>
                    </a:cubicBezTo>
                    <a:cubicBezTo>
                      <a:pt x="41" y="219"/>
                      <a:pt x="41" y="220"/>
                      <a:pt x="41" y="222"/>
                    </a:cubicBezTo>
                    <a:cubicBezTo>
                      <a:pt x="40" y="224"/>
                      <a:pt x="40" y="227"/>
                      <a:pt x="39" y="229"/>
                    </a:cubicBezTo>
                    <a:cubicBezTo>
                      <a:pt x="39" y="234"/>
                      <a:pt x="38" y="239"/>
                      <a:pt x="38" y="239"/>
                    </a:cubicBezTo>
                    <a:cubicBezTo>
                      <a:pt x="38" y="239"/>
                      <a:pt x="38" y="244"/>
                      <a:pt x="37" y="249"/>
                    </a:cubicBezTo>
                    <a:cubicBezTo>
                      <a:pt x="37" y="252"/>
                      <a:pt x="37" y="254"/>
                      <a:pt x="37" y="256"/>
                    </a:cubicBezTo>
                    <a:cubicBezTo>
                      <a:pt x="37" y="258"/>
                      <a:pt x="37" y="259"/>
                      <a:pt x="37" y="259"/>
                    </a:cubicBezTo>
                    <a:cubicBezTo>
                      <a:pt x="37" y="262"/>
                      <a:pt x="35" y="265"/>
                      <a:pt x="32" y="266"/>
                    </a:cubicBezTo>
                    <a:cubicBezTo>
                      <a:pt x="32" y="266"/>
                      <a:pt x="25" y="270"/>
                      <a:pt x="18" y="274"/>
                    </a:cubicBezTo>
                    <a:cubicBezTo>
                      <a:pt x="11" y="278"/>
                      <a:pt x="5" y="283"/>
                      <a:pt x="5" y="283"/>
                    </a:cubicBezTo>
                    <a:cubicBezTo>
                      <a:pt x="2" y="284"/>
                      <a:pt x="0" y="288"/>
                      <a:pt x="1" y="291"/>
                    </a:cubicBezTo>
                    <a:cubicBezTo>
                      <a:pt x="1" y="291"/>
                      <a:pt x="1" y="293"/>
                      <a:pt x="1" y="295"/>
                    </a:cubicBezTo>
                    <a:cubicBezTo>
                      <a:pt x="2" y="298"/>
                      <a:pt x="2" y="301"/>
                      <a:pt x="2" y="304"/>
                    </a:cubicBezTo>
                    <a:cubicBezTo>
                      <a:pt x="3" y="307"/>
                      <a:pt x="4" y="310"/>
                      <a:pt x="4" y="313"/>
                    </a:cubicBezTo>
                    <a:cubicBezTo>
                      <a:pt x="4" y="314"/>
                      <a:pt x="4" y="315"/>
                      <a:pt x="5" y="316"/>
                    </a:cubicBezTo>
                    <a:cubicBezTo>
                      <a:pt x="5" y="316"/>
                      <a:pt x="5" y="317"/>
                      <a:pt x="5" y="317"/>
                    </a:cubicBezTo>
                    <a:cubicBezTo>
                      <a:pt x="6" y="320"/>
                      <a:pt x="8" y="323"/>
                      <a:pt x="11" y="324"/>
                    </a:cubicBezTo>
                    <a:cubicBezTo>
                      <a:pt x="11" y="324"/>
                      <a:pt x="13" y="324"/>
                      <a:pt x="16" y="325"/>
                    </a:cubicBezTo>
                    <a:cubicBezTo>
                      <a:pt x="19" y="326"/>
                      <a:pt x="23" y="327"/>
                      <a:pt x="27" y="328"/>
                    </a:cubicBezTo>
                    <a:cubicBezTo>
                      <a:pt x="31" y="329"/>
                      <a:pt x="35" y="329"/>
                      <a:pt x="37" y="330"/>
                    </a:cubicBezTo>
                    <a:cubicBezTo>
                      <a:pt x="40" y="330"/>
                      <a:pt x="42" y="331"/>
                      <a:pt x="42" y="331"/>
                    </a:cubicBezTo>
                    <a:cubicBezTo>
                      <a:pt x="45" y="331"/>
                      <a:pt x="48" y="333"/>
                      <a:pt x="49" y="336"/>
                    </a:cubicBezTo>
                    <a:cubicBezTo>
                      <a:pt x="49" y="336"/>
                      <a:pt x="49" y="337"/>
                      <a:pt x="50" y="339"/>
                    </a:cubicBezTo>
                    <a:cubicBezTo>
                      <a:pt x="51" y="341"/>
                      <a:pt x="51" y="343"/>
                      <a:pt x="52" y="346"/>
                    </a:cubicBezTo>
                    <a:cubicBezTo>
                      <a:pt x="53" y="348"/>
                      <a:pt x="54" y="350"/>
                      <a:pt x="55" y="352"/>
                    </a:cubicBezTo>
                    <a:cubicBezTo>
                      <a:pt x="56" y="354"/>
                      <a:pt x="56" y="355"/>
                      <a:pt x="56" y="355"/>
                    </a:cubicBezTo>
                    <a:cubicBezTo>
                      <a:pt x="56" y="355"/>
                      <a:pt x="58" y="360"/>
                      <a:pt x="61" y="364"/>
                    </a:cubicBezTo>
                    <a:cubicBezTo>
                      <a:pt x="63" y="369"/>
                      <a:pt x="65" y="373"/>
                      <a:pt x="65" y="373"/>
                    </a:cubicBezTo>
                    <a:cubicBezTo>
                      <a:pt x="67" y="376"/>
                      <a:pt x="67" y="379"/>
                      <a:pt x="65" y="382"/>
                    </a:cubicBezTo>
                    <a:cubicBezTo>
                      <a:pt x="65" y="382"/>
                      <a:pt x="61" y="388"/>
                      <a:pt x="57" y="395"/>
                    </a:cubicBezTo>
                    <a:cubicBezTo>
                      <a:pt x="53" y="402"/>
                      <a:pt x="49" y="409"/>
                      <a:pt x="49" y="409"/>
                    </a:cubicBezTo>
                    <a:cubicBezTo>
                      <a:pt x="48" y="412"/>
                      <a:pt x="48" y="416"/>
                      <a:pt x="50" y="419"/>
                    </a:cubicBezTo>
                    <a:cubicBezTo>
                      <a:pt x="50" y="419"/>
                      <a:pt x="54" y="424"/>
                      <a:pt x="58" y="429"/>
                    </a:cubicBezTo>
                    <a:cubicBezTo>
                      <a:pt x="62" y="434"/>
                      <a:pt x="66" y="439"/>
                      <a:pt x="66" y="439"/>
                    </a:cubicBezTo>
                    <a:cubicBezTo>
                      <a:pt x="69" y="441"/>
                      <a:pt x="72" y="443"/>
                      <a:pt x="75" y="442"/>
                    </a:cubicBezTo>
                    <a:cubicBezTo>
                      <a:pt x="75" y="442"/>
                      <a:pt x="83" y="440"/>
                      <a:pt x="91" y="437"/>
                    </a:cubicBezTo>
                    <a:cubicBezTo>
                      <a:pt x="99" y="435"/>
                      <a:pt x="106" y="432"/>
                      <a:pt x="106" y="432"/>
                    </a:cubicBezTo>
                    <a:cubicBezTo>
                      <a:pt x="109" y="431"/>
                      <a:pt x="112" y="432"/>
                      <a:pt x="114" y="434"/>
                    </a:cubicBezTo>
                    <a:cubicBezTo>
                      <a:pt x="114" y="434"/>
                      <a:pt x="118" y="437"/>
                      <a:pt x="122" y="440"/>
                    </a:cubicBezTo>
                    <a:cubicBezTo>
                      <a:pt x="126" y="443"/>
                      <a:pt x="130" y="446"/>
                      <a:pt x="130" y="446"/>
                    </a:cubicBezTo>
                    <a:cubicBezTo>
                      <a:pt x="130" y="446"/>
                      <a:pt x="131" y="447"/>
                      <a:pt x="133" y="448"/>
                    </a:cubicBezTo>
                    <a:cubicBezTo>
                      <a:pt x="134" y="449"/>
                      <a:pt x="136" y="451"/>
                      <a:pt x="138" y="452"/>
                    </a:cubicBezTo>
                    <a:cubicBezTo>
                      <a:pt x="140" y="453"/>
                      <a:pt x="143" y="455"/>
                      <a:pt x="144" y="456"/>
                    </a:cubicBezTo>
                    <a:cubicBezTo>
                      <a:pt x="146" y="457"/>
                      <a:pt x="147" y="457"/>
                      <a:pt x="147" y="457"/>
                    </a:cubicBezTo>
                    <a:cubicBezTo>
                      <a:pt x="149" y="459"/>
                      <a:pt x="151" y="462"/>
                      <a:pt x="151" y="465"/>
                    </a:cubicBezTo>
                    <a:cubicBezTo>
                      <a:pt x="151" y="465"/>
                      <a:pt x="151" y="467"/>
                      <a:pt x="151" y="470"/>
                    </a:cubicBezTo>
                    <a:cubicBezTo>
                      <a:pt x="150" y="473"/>
                      <a:pt x="150" y="477"/>
                      <a:pt x="150" y="481"/>
                    </a:cubicBezTo>
                    <a:cubicBezTo>
                      <a:pt x="150" y="485"/>
                      <a:pt x="151" y="489"/>
                      <a:pt x="151" y="492"/>
                    </a:cubicBezTo>
                    <a:cubicBezTo>
                      <a:pt x="151" y="495"/>
                      <a:pt x="151" y="497"/>
                      <a:pt x="151" y="497"/>
                    </a:cubicBezTo>
                    <a:cubicBezTo>
                      <a:pt x="151" y="500"/>
                      <a:pt x="153" y="503"/>
                      <a:pt x="157" y="505"/>
                    </a:cubicBezTo>
                    <a:cubicBezTo>
                      <a:pt x="157" y="505"/>
                      <a:pt x="157" y="505"/>
                      <a:pt x="158" y="505"/>
                    </a:cubicBezTo>
                    <a:cubicBezTo>
                      <a:pt x="158" y="505"/>
                      <a:pt x="159" y="506"/>
                      <a:pt x="160" y="506"/>
                    </a:cubicBezTo>
                    <a:cubicBezTo>
                      <a:pt x="162" y="507"/>
                      <a:pt x="165" y="508"/>
                      <a:pt x="169" y="510"/>
                    </a:cubicBezTo>
                    <a:cubicBezTo>
                      <a:pt x="171" y="511"/>
                      <a:pt x="175" y="512"/>
                      <a:pt x="177" y="513"/>
                    </a:cubicBezTo>
                    <a:cubicBezTo>
                      <a:pt x="179" y="513"/>
                      <a:pt x="181" y="514"/>
                      <a:pt x="181" y="514"/>
                    </a:cubicBezTo>
                    <a:cubicBezTo>
                      <a:pt x="184" y="515"/>
                      <a:pt x="188" y="514"/>
                      <a:pt x="190" y="512"/>
                    </a:cubicBezTo>
                    <a:cubicBezTo>
                      <a:pt x="190" y="512"/>
                      <a:pt x="196" y="506"/>
                      <a:pt x="201" y="500"/>
                    </a:cubicBezTo>
                    <a:cubicBezTo>
                      <a:pt x="207" y="494"/>
                      <a:pt x="212" y="488"/>
                      <a:pt x="212" y="488"/>
                    </a:cubicBezTo>
                    <a:cubicBezTo>
                      <a:pt x="214" y="486"/>
                      <a:pt x="217" y="485"/>
                      <a:pt x="220" y="485"/>
                    </a:cubicBezTo>
                    <a:cubicBezTo>
                      <a:pt x="220" y="485"/>
                      <a:pt x="221" y="486"/>
                      <a:pt x="223" y="486"/>
                    </a:cubicBezTo>
                    <a:cubicBezTo>
                      <a:pt x="225" y="486"/>
                      <a:pt x="227" y="487"/>
                      <a:pt x="229" y="487"/>
                    </a:cubicBezTo>
                    <a:cubicBezTo>
                      <a:pt x="234" y="488"/>
                      <a:pt x="239" y="488"/>
                      <a:pt x="239" y="488"/>
                    </a:cubicBezTo>
                    <a:cubicBezTo>
                      <a:pt x="239" y="488"/>
                      <a:pt x="245" y="489"/>
                      <a:pt x="250" y="489"/>
                    </a:cubicBezTo>
                    <a:cubicBezTo>
                      <a:pt x="252" y="489"/>
                      <a:pt x="255" y="489"/>
                      <a:pt x="256" y="490"/>
                    </a:cubicBezTo>
                    <a:cubicBezTo>
                      <a:pt x="258" y="490"/>
                      <a:pt x="260" y="490"/>
                      <a:pt x="260" y="490"/>
                    </a:cubicBezTo>
                    <a:cubicBezTo>
                      <a:pt x="263" y="490"/>
                      <a:pt x="265" y="491"/>
                      <a:pt x="267" y="494"/>
                    </a:cubicBezTo>
                    <a:cubicBezTo>
                      <a:pt x="267" y="494"/>
                      <a:pt x="270" y="501"/>
                      <a:pt x="274" y="508"/>
                    </a:cubicBezTo>
                    <a:cubicBezTo>
                      <a:pt x="278" y="515"/>
                      <a:pt x="283" y="522"/>
                      <a:pt x="283" y="522"/>
                    </a:cubicBezTo>
                    <a:cubicBezTo>
                      <a:pt x="285" y="525"/>
                      <a:pt x="288" y="526"/>
                      <a:pt x="292" y="526"/>
                    </a:cubicBezTo>
                    <a:close/>
                    <a:moveTo>
                      <a:pt x="259" y="441"/>
                    </a:moveTo>
                    <a:cubicBezTo>
                      <a:pt x="257" y="441"/>
                      <a:pt x="255" y="441"/>
                      <a:pt x="253" y="441"/>
                    </a:cubicBezTo>
                    <a:cubicBezTo>
                      <a:pt x="251" y="441"/>
                      <a:pt x="250" y="440"/>
                      <a:pt x="249" y="440"/>
                    </a:cubicBezTo>
                    <a:cubicBezTo>
                      <a:pt x="246" y="440"/>
                      <a:pt x="245" y="440"/>
                      <a:pt x="245" y="440"/>
                    </a:cubicBezTo>
                    <a:cubicBezTo>
                      <a:pt x="245" y="440"/>
                      <a:pt x="243" y="440"/>
                      <a:pt x="241" y="439"/>
                    </a:cubicBezTo>
                    <a:cubicBezTo>
                      <a:pt x="239" y="439"/>
                      <a:pt x="238" y="439"/>
                      <a:pt x="236" y="439"/>
                    </a:cubicBezTo>
                    <a:cubicBezTo>
                      <a:pt x="234" y="439"/>
                      <a:pt x="232" y="438"/>
                      <a:pt x="230" y="438"/>
                    </a:cubicBezTo>
                    <a:cubicBezTo>
                      <a:pt x="222" y="436"/>
                      <a:pt x="210" y="433"/>
                      <a:pt x="199" y="429"/>
                    </a:cubicBezTo>
                    <a:cubicBezTo>
                      <a:pt x="189" y="425"/>
                      <a:pt x="178" y="420"/>
                      <a:pt x="171" y="415"/>
                    </a:cubicBezTo>
                    <a:cubicBezTo>
                      <a:pt x="167" y="413"/>
                      <a:pt x="164" y="411"/>
                      <a:pt x="162" y="409"/>
                    </a:cubicBezTo>
                    <a:cubicBezTo>
                      <a:pt x="160" y="408"/>
                      <a:pt x="159" y="407"/>
                      <a:pt x="159" y="407"/>
                    </a:cubicBezTo>
                    <a:cubicBezTo>
                      <a:pt x="159" y="407"/>
                      <a:pt x="158" y="406"/>
                      <a:pt x="155" y="405"/>
                    </a:cubicBezTo>
                    <a:cubicBezTo>
                      <a:pt x="154" y="403"/>
                      <a:pt x="151" y="401"/>
                      <a:pt x="147" y="398"/>
                    </a:cubicBezTo>
                    <a:cubicBezTo>
                      <a:pt x="141" y="392"/>
                      <a:pt x="132" y="384"/>
                      <a:pt x="125" y="375"/>
                    </a:cubicBezTo>
                    <a:cubicBezTo>
                      <a:pt x="118" y="366"/>
                      <a:pt x="111" y="356"/>
                      <a:pt x="107" y="348"/>
                    </a:cubicBezTo>
                    <a:cubicBezTo>
                      <a:pt x="105" y="344"/>
                      <a:pt x="104" y="341"/>
                      <a:pt x="102" y="339"/>
                    </a:cubicBezTo>
                    <a:cubicBezTo>
                      <a:pt x="101" y="336"/>
                      <a:pt x="101" y="335"/>
                      <a:pt x="101" y="335"/>
                    </a:cubicBezTo>
                    <a:cubicBezTo>
                      <a:pt x="101" y="335"/>
                      <a:pt x="100" y="334"/>
                      <a:pt x="99" y="331"/>
                    </a:cubicBezTo>
                    <a:cubicBezTo>
                      <a:pt x="98" y="329"/>
                      <a:pt x="97" y="326"/>
                      <a:pt x="95" y="322"/>
                    </a:cubicBezTo>
                    <a:cubicBezTo>
                      <a:pt x="92" y="313"/>
                      <a:pt x="89" y="302"/>
                      <a:pt x="88" y="291"/>
                    </a:cubicBezTo>
                    <a:cubicBezTo>
                      <a:pt x="86" y="279"/>
                      <a:pt x="85" y="268"/>
                      <a:pt x="86" y="259"/>
                    </a:cubicBezTo>
                    <a:cubicBezTo>
                      <a:pt x="86" y="257"/>
                      <a:pt x="86" y="255"/>
                      <a:pt x="86" y="253"/>
                    </a:cubicBezTo>
                    <a:cubicBezTo>
                      <a:pt x="86" y="251"/>
                      <a:pt x="86" y="250"/>
                      <a:pt x="86" y="248"/>
                    </a:cubicBezTo>
                    <a:cubicBezTo>
                      <a:pt x="86" y="246"/>
                      <a:pt x="86" y="244"/>
                      <a:pt x="86" y="244"/>
                    </a:cubicBezTo>
                    <a:cubicBezTo>
                      <a:pt x="86" y="244"/>
                      <a:pt x="87" y="243"/>
                      <a:pt x="87" y="240"/>
                    </a:cubicBezTo>
                    <a:cubicBezTo>
                      <a:pt x="87" y="239"/>
                      <a:pt x="87" y="237"/>
                      <a:pt x="88" y="236"/>
                    </a:cubicBezTo>
                    <a:cubicBezTo>
                      <a:pt x="88" y="234"/>
                      <a:pt x="88" y="232"/>
                      <a:pt x="89" y="230"/>
                    </a:cubicBezTo>
                    <a:cubicBezTo>
                      <a:pt x="90" y="221"/>
                      <a:pt x="93" y="210"/>
                      <a:pt x="97" y="199"/>
                    </a:cubicBezTo>
                    <a:cubicBezTo>
                      <a:pt x="102" y="188"/>
                      <a:pt x="107" y="178"/>
                      <a:pt x="111" y="170"/>
                    </a:cubicBezTo>
                    <a:cubicBezTo>
                      <a:pt x="114" y="167"/>
                      <a:pt x="116" y="164"/>
                      <a:pt x="117" y="162"/>
                    </a:cubicBezTo>
                    <a:cubicBezTo>
                      <a:pt x="119" y="159"/>
                      <a:pt x="120" y="158"/>
                      <a:pt x="120" y="158"/>
                    </a:cubicBezTo>
                    <a:cubicBezTo>
                      <a:pt x="120" y="158"/>
                      <a:pt x="120" y="157"/>
                      <a:pt x="122" y="155"/>
                    </a:cubicBezTo>
                    <a:cubicBezTo>
                      <a:pt x="124" y="153"/>
                      <a:pt x="126" y="150"/>
                      <a:pt x="129" y="147"/>
                    </a:cubicBezTo>
                    <a:cubicBezTo>
                      <a:pt x="134" y="140"/>
                      <a:pt x="143" y="132"/>
                      <a:pt x="152" y="125"/>
                    </a:cubicBezTo>
                    <a:cubicBezTo>
                      <a:pt x="161" y="117"/>
                      <a:pt x="171" y="111"/>
                      <a:pt x="178" y="107"/>
                    </a:cubicBezTo>
                    <a:cubicBezTo>
                      <a:pt x="182" y="105"/>
                      <a:pt x="185" y="103"/>
                      <a:pt x="188" y="102"/>
                    </a:cubicBezTo>
                    <a:cubicBezTo>
                      <a:pt x="190" y="101"/>
                      <a:pt x="191" y="100"/>
                      <a:pt x="191" y="100"/>
                    </a:cubicBezTo>
                    <a:cubicBezTo>
                      <a:pt x="191" y="100"/>
                      <a:pt x="193" y="100"/>
                      <a:pt x="195" y="99"/>
                    </a:cubicBezTo>
                    <a:cubicBezTo>
                      <a:pt x="197" y="98"/>
                      <a:pt x="201" y="96"/>
                      <a:pt x="205" y="95"/>
                    </a:cubicBezTo>
                    <a:cubicBezTo>
                      <a:pt x="213" y="92"/>
                      <a:pt x="224" y="89"/>
                      <a:pt x="236" y="87"/>
                    </a:cubicBezTo>
                    <a:cubicBezTo>
                      <a:pt x="247" y="85"/>
                      <a:pt x="259" y="85"/>
                      <a:pt x="268" y="85"/>
                    </a:cubicBezTo>
                    <a:cubicBezTo>
                      <a:pt x="270" y="85"/>
                      <a:pt x="272" y="85"/>
                      <a:pt x="274" y="85"/>
                    </a:cubicBezTo>
                    <a:cubicBezTo>
                      <a:pt x="275" y="86"/>
                      <a:pt x="277" y="86"/>
                      <a:pt x="278" y="86"/>
                    </a:cubicBezTo>
                    <a:cubicBezTo>
                      <a:pt x="281" y="86"/>
                      <a:pt x="282" y="86"/>
                      <a:pt x="282" y="86"/>
                    </a:cubicBezTo>
                    <a:cubicBezTo>
                      <a:pt x="282" y="86"/>
                      <a:pt x="284" y="86"/>
                      <a:pt x="286" y="87"/>
                    </a:cubicBezTo>
                    <a:cubicBezTo>
                      <a:pt x="287" y="87"/>
                      <a:pt x="289" y="87"/>
                      <a:pt x="291" y="87"/>
                    </a:cubicBezTo>
                    <a:cubicBezTo>
                      <a:pt x="293" y="87"/>
                      <a:pt x="295" y="88"/>
                      <a:pt x="297" y="88"/>
                    </a:cubicBezTo>
                    <a:cubicBezTo>
                      <a:pt x="305" y="90"/>
                      <a:pt x="317" y="93"/>
                      <a:pt x="327" y="97"/>
                    </a:cubicBezTo>
                    <a:cubicBezTo>
                      <a:pt x="338" y="101"/>
                      <a:pt x="349" y="106"/>
                      <a:pt x="356" y="111"/>
                    </a:cubicBezTo>
                    <a:cubicBezTo>
                      <a:pt x="360" y="113"/>
                      <a:pt x="363" y="115"/>
                      <a:pt x="365" y="117"/>
                    </a:cubicBezTo>
                    <a:cubicBezTo>
                      <a:pt x="367" y="118"/>
                      <a:pt x="368" y="119"/>
                      <a:pt x="368" y="119"/>
                    </a:cubicBezTo>
                    <a:cubicBezTo>
                      <a:pt x="368" y="119"/>
                      <a:pt x="369" y="120"/>
                      <a:pt x="371" y="122"/>
                    </a:cubicBezTo>
                    <a:cubicBezTo>
                      <a:pt x="373" y="123"/>
                      <a:pt x="376" y="125"/>
                      <a:pt x="380" y="128"/>
                    </a:cubicBezTo>
                    <a:cubicBezTo>
                      <a:pt x="386" y="134"/>
                      <a:pt x="395" y="142"/>
                      <a:pt x="402" y="151"/>
                    </a:cubicBezTo>
                    <a:cubicBezTo>
                      <a:pt x="409" y="160"/>
                      <a:pt x="416" y="170"/>
                      <a:pt x="420" y="178"/>
                    </a:cubicBezTo>
                    <a:cubicBezTo>
                      <a:pt x="422" y="182"/>
                      <a:pt x="423" y="185"/>
                      <a:pt x="424" y="187"/>
                    </a:cubicBezTo>
                    <a:cubicBezTo>
                      <a:pt x="425" y="190"/>
                      <a:pt x="426" y="191"/>
                      <a:pt x="426" y="191"/>
                    </a:cubicBezTo>
                    <a:cubicBezTo>
                      <a:pt x="426" y="191"/>
                      <a:pt x="427" y="192"/>
                      <a:pt x="428" y="195"/>
                    </a:cubicBezTo>
                    <a:cubicBezTo>
                      <a:pt x="429" y="197"/>
                      <a:pt x="430" y="200"/>
                      <a:pt x="431" y="204"/>
                    </a:cubicBezTo>
                    <a:cubicBezTo>
                      <a:pt x="434" y="213"/>
                      <a:pt x="437" y="224"/>
                      <a:pt x="439" y="235"/>
                    </a:cubicBezTo>
                    <a:cubicBezTo>
                      <a:pt x="441" y="247"/>
                      <a:pt x="442" y="259"/>
                      <a:pt x="441" y="267"/>
                    </a:cubicBezTo>
                    <a:cubicBezTo>
                      <a:pt x="441" y="269"/>
                      <a:pt x="441" y="271"/>
                      <a:pt x="441" y="273"/>
                    </a:cubicBezTo>
                    <a:cubicBezTo>
                      <a:pt x="441" y="275"/>
                      <a:pt x="441" y="277"/>
                      <a:pt x="441" y="278"/>
                    </a:cubicBezTo>
                    <a:cubicBezTo>
                      <a:pt x="440" y="280"/>
                      <a:pt x="440" y="282"/>
                      <a:pt x="440" y="282"/>
                    </a:cubicBezTo>
                    <a:cubicBezTo>
                      <a:pt x="440" y="282"/>
                      <a:pt x="440" y="283"/>
                      <a:pt x="440" y="286"/>
                    </a:cubicBezTo>
                    <a:cubicBezTo>
                      <a:pt x="440" y="287"/>
                      <a:pt x="439" y="289"/>
                      <a:pt x="439" y="290"/>
                    </a:cubicBezTo>
                    <a:cubicBezTo>
                      <a:pt x="439" y="292"/>
                      <a:pt x="439" y="294"/>
                      <a:pt x="438" y="296"/>
                    </a:cubicBezTo>
                    <a:cubicBezTo>
                      <a:pt x="437" y="305"/>
                      <a:pt x="434" y="316"/>
                      <a:pt x="429" y="327"/>
                    </a:cubicBezTo>
                    <a:cubicBezTo>
                      <a:pt x="425" y="338"/>
                      <a:pt x="420" y="348"/>
                      <a:pt x="415" y="356"/>
                    </a:cubicBezTo>
                    <a:cubicBezTo>
                      <a:pt x="413" y="359"/>
                      <a:pt x="411" y="362"/>
                      <a:pt x="410" y="364"/>
                    </a:cubicBezTo>
                    <a:cubicBezTo>
                      <a:pt x="408" y="367"/>
                      <a:pt x="407" y="368"/>
                      <a:pt x="407" y="368"/>
                    </a:cubicBezTo>
                    <a:cubicBezTo>
                      <a:pt x="407" y="368"/>
                      <a:pt x="406" y="369"/>
                      <a:pt x="405" y="371"/>
                    </a:cubicBezTo>
                    <a:cubicBezTo>
                      <a:pt x="403" y="373"/>
                      <a:pt x="401" y="376"/>
                      <a:pt x="398" y="379"/>
                    </a:cubicBezTo>
                    <a:cubicBezTo>
                      <a:pt x="393" y="386"/>
                      <a:pt x="384" y="394"/>
                      <a:pt x="375" y="401"/>
                    </a:cubicBezTo>
                    <a:cubicBezTo>
                      <a:pt x="366" y="409"/>
                      <a:pt x="356" y="415"/>
                      <a:pt x="349" y="419"/>
                    </a:cubicBezTo>
                    <a:cubicBezTo>
                      <a:pt x="345" y="421"/>
                      <a:pt x="341" y="423"/>
                      <a:pt x="339" y="424"/>
                    </a:cubicBezTo>
                    <a:cubicBezTo>
                      <a:pt x="337" y="425"/>
                      <a:pt x="336" y="426"/>
                      <a:pt x="336" y="426"/>
                    </a:cubicBezTo>
                    <a:cubicBezTo>
                      <a:pt x="336" y="426"/>
                      <a:pt x="334" y="426"/>
                      <a:pt x="332" y="427"/>
                    </a:cubicBezTo>
                    <a:cubicBezTo>
                      <a:pt x="330" y="428"/>
                      <a:pt x="326" y="430"/>
                      <a:pt x="322" y="431"/>
                    </a:cubicBezTo>
                    <a:cubicBezTo>
                      <a:pt x="314" y="434"/>
                      <a:pt x="303" y="437"/>
                      <a:pt x="291" y="439"/>
                    </a:cubicBezTo>
                    <a:cubicBezTo>
                      <a:pt x="280" y="441"/>
                      <a:pt x="268" y="441"/>
                      <a:pt x="259" y="4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42" name="Group 27">
                <a:extLst>
                  <a:ext uri="{FF2B5EF4-FFF2-40B4-BE49-F238E27FC236}">
                    <a16:creationId xmlns:a16="http://schemas.microsoft.com/office/drawing/2014/main" id="{2A63DD0E-4F1B-4BF6-B738-ED0304207233}"/>
                  </a:ext>
                </a:extLst>
              </p:cNvPr>
              <p:cNvGrpSpPr/>
              <p:nvPr/>
            </p:nvGrpSpPr>
            <p:grpSpPr>
              <a:xfrm>
                <a:off x="5200793" y="3508847"/>
                <a:ext cx="275103" cy="413103"/>
                <a:chOff x="5200793" y="3508847"/>
                <a:chExt cx="275103" cy="413103"/>
              </a:xfrm>
              <a:solidFill>
                <a:schemeClr val="accent3"/>
              </a:solidFill>
            </p:grpSpPr>
            <p:sp>
              <p:nvSpPr>
                <p:cNvPr id="143" name="Freeform: Shape 28">
                  <a:extLst>
                    <a:ext uri="{FF2B5EF4-FFF2-40B4-BE49-F238E27FC236}">
                      <a16:creationId xmlns:a16="http://schemas.microsoft.com/office/drawing/2014/main" id="{DB067908-838C-462E-9005-2A560F41E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00793" y="3508847"/>
                  <a:ext cx="275103" cy="333350"/>
                </a:xfrm>
                <a:custGeom>
                  <a:avLst/>
                  <a:gdLst>
                    <a:gd name="T0" fmla="*/ 0 w 130"/>
                    <a:gd name="T1" fmla="*/ 66 h 157"/>
                    <a:gd name="T2" fmla="*/ 69 w 130"/>
                    <a:gd name="T3" fmla="*/ 3 h 157"/>
                    <a:gd name="T4" fmla="*/ 128 w 130"/>
                    <a:gd name="T5" fmla="*/ 62 h 157"/>
                    <a:gd name="T6" fmla="*/ 104 w 130"/>
                    <a:gd name="T7" fmla="*/ 117 h 157"/>
                    <a:gd name="T8" fmla="*/ 98 w 130"/>
                    <a:gd name="T9" fmla="*/ 127 h 157"/>
                    <a:gd name="T10" fmla="*/ 98 w 130"/>
                    <a:gd name="T11" fmla="*/ 143 h 157"/>
                    <a:gd name="T12" fmla="*/ 85 w 130"/>
                    <a:gd name="T13" fmla="*/ 157 h 157"/>
                    <a:gd name="T14" fmla="*/ 43 w 130"/>
                    <a:gd name="T15" fmla="*/ 157 h 157"/>
                    <a:gd name="T16" fmla="*/ 30 w 130"/>
                    <a:gd name="T17" fmla="*/ 143 h 157"/>
                    <a:gd name="T18" fmla="*/ 30 w 130"/>
                    <a:gd name="T19" fmla="*/ 127 h 157"/>
                    <a:gd name="T20" fmla="*/ 25 w 130"/>
                    <a:gd name="T21" fmla="*/ 117 h 157"/>
                    <a:gd name="T22" fmla="*/ 0 w 130"/>
                    <a:gd name="T23" fmla="*/ 6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0" h="157">
                      <a:moveTo>
                        <a:pt x="0" y="66"/>
                      </a:moveTo>
                      <a:cubicBezTo>
                        <a:pt x="0" y="30"/>
                        <a:pt x="31" y="0"/>
                        <a:pt x="69" y="3"/>
                      </a:cubicBezTo>
                      <a:cubicBezTo>
                        <a:pt x="100" y="5"/>
                        <a:pt x="126" y="30"/>
                        <a:pt x="128" y="62"/>
                      </a:cubicBezTo>
                      <a:cubicBezTo>
                        <a:pt x="130" y="84"/>
                        <a:pt x="120" y="104"/>
                        <a:pt x="104" y="117"/>
                      </a:cubicBezTo>
                      <a:cubicBezTo>
                        <a:pt x="100" y="119"/>
                        <a:pt x="98" y="123"/>
                        <a:pt x="98" y="127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1"/>
                        <a:pt x="92" y="157"/>
                        <a:pt x="85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36" y="157"/>
                        <a:pt x="30" y="151"/>
                        <a:pt x="30" y="143"/>
                      </a:cubicBezTo>
                      <a:cubicBezTo>
                        <a:pt x="30" y="127"/>
                        <a:pt x="30" y="127"/>
                        <a:pt x="30" y="127"/>
                      </a:cubicBezTo>
                      <a:cubicBezTo>
                        <a:pt x="30" y="123"/>
                        <a:pt x="28" y="119"/>
                        <a:pt x="25" y="117"/>
                      </a:cubicBezTo>
                      <a:cubicBezTo>
                        <a:pt x="10" y="105"/>
                        <a:pt x="0" y="87"/>
                        <a:pt x="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: Shape 29">
                  <a:extLst>
                    <a:ext uri="{FF2B5EF4-FFF2-40B4-BE49-F238E27FC236}">
                      <a16:creationId xmlns:a16="http://schemas.microsoft.com/office/drawing/2014/main" id="{57F6B9F8-CBE1-40FF-AA55-0F09ED7E80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8001" y="3856534"/>
                  <a:ext cx="136208" cy="25091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30">
                  <a:extLst>
                    <a:ext uri="{FF2B5EF4-FFF2-40B4-BE49-F238E27FC236}">
                      <a16:creationId xmlns:a16="http://schemas.microsoft.com/office/drawing/2014/main" id="{4A5287B2-237F-4902-AC31-AD0CEF0F0F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8001" y="3896859"/>
                  <a:ext cx="136208" cy="25091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0" name="Freeform: Shape 25">
              <a:extLst>
                <a:ext uri="{FF2B5EF4-FFF2-40B4-BE49-F238E27FC236}">
                  <a16:creationId xmlns:a16="http://schemas.microsoft.com/office/drawing/2014/main" id="{34CF4171-1935-44FD-BA69-C0FBF66CB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001" y="3937183"/>
              <a:ext cx="136208" cy="25091"/>
            </a:xfrm>
            <a:custGeom>
              <a:avLst/>
              <a:gdLst>
                <a:gd name="T0" fmla="*/ 6 w 64"/>
                <a:gd name="T1" fmla="*/ 12 h 12"/>
                <a:gd name="T2" fmla="*/ 58 w 64"/>
                <a:gd name="T3" fmla="*/ 12 h 12"/>
                <a:gd name="T4" fmla="*/ 64 w 64"/>
                <a:gd name="T5" fmla="*/ 6 h 12"/>
                <a:gd name="T6" fmla="*/ 64 w 64"/>
                <a:gd name="T7" fmla="*/ 6 h 12"/>
                <a:gd name="T8" fmla="*/ 58 w 64"/>
                <a:gd name="T9" fmla="*/ 0 h 12"/>
                <a:gd name="T10" fmla="*/ 6 w 64"/>
                <a:gd name="T11" fmla="*/ 0 h 12"/>
                <a:gd name="T12" fmla="*/ 0 w 64"/>
                <a:gd name="T13" fmla="*/ 6 h 12"/>
                <a:gd name="T14" fmla="*/ 0 w 64"/>
                <a:gd name="T15" fmla="*/ 6 h 12"/>
                <a:gd name="T16" fmla="*/ 6 w 6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">
                  <a:moveTo>
                    <a:pt x="6" y="12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61" y="12"/>
                    <a:pt x="64" y="10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1" name="Freeform: Shape 32">
            <a:extLst>
              <a:ext uri="{FF2B5EF4-FFF2-40B4-BE49-F238E27FC236}">
                <a16:creationId xmlns:a16="http://schemas.microsoft.com/office/drawing/2014/main" id="{02F8E2CF-24F3-44C8-B3EF-9D0475C33645}"/>
              </a:ext>
            </a:extLst>
          </p:cNvPr>
          <p:cNvSpPr>
            <a:spLocks/>
          </p:cNvSpPr>
          <p:nvPr/>
        </p:nvSpPr>
        <p:spPr bwMode="auto">
          <a:xfrm>
            <a:off x="5887214" y="2846609"/>
            <a:ext cx="1263505" cy="1269777"/>
          </a:xfrm>
          <a:custGeom>
            <a:avLst/>
            <a:gdLst>
              <a:gd name="T0" fmla="*/ 320 w 596"/>
              <a:gd name="T1" fmla="*/ 561 h 599"/>
              <a:gd name="T2" fmla="*/ 361 w 596"/>
              <a:gd name="T3" fmla="*/ 559 h 599"/>
              <a:gd name="T4" fmla="*/ 406 w 596"/>
              <a:gd name="T5" fmla="*/ 581 h 599"/>
              <a:gd name="T6" fmla="*/ 430 w 596"/>
              <a:gd name="T7" fmla="*/ 527 h 599"/>
              <a:gd name="T8" fmla="*/ 466 w 596"/>
              <a:gd name="T9" fmla="*/ 503 h 599"/>
              <a:gd name="T10" fmla="*/ 524 w 596"/>
              <a:gd name="T11" fmla="*/ 500 h 599"/>
              <a:gd name="T12" fmla="*/ 521 w 596"/>
              <a:gd name="T13" fmla="*/ 450 h 599"/>
              <a:gd name="T14" fmla="*/ 537 w 596"/>
              <a:gd name="T15" fmla="*/ 413 h 599"/>
              <a:gd name="T16" fmla="*/ 588 w 596"/>
              <a:gd name="T17" fmla="*/ 385 h 599"/>
              <a:gd name="T18" fmla="*/ 579 w 596"/>
              <a:gd name="T19" fmla="*/ 340 h 599"/>
              <a:gd name="T20" fmla="*/ 562 w 596"/>
              <a:gd name="T21" fmla="*/ 297 h 599"/>
              <a:gd name="T22" fmla="*/ 592 w 596"/>
              <a:gd name="T23" fmla="*/ 251 h 599"/>
              <a:gd name="T24" fmla="*/ 588 w 596"/>
              <a:gd name="T25" fmla="*/ 216 h 599"/>
              <a:gd name="T26" fmla="*/ 537 w 596"/>
              <a:gd name="T27" fmla="*/ 188 h 599"/>
              <a:gd name="T28" fmla="*/ 522 w 596"/>
              <a:gd name="T29" fmla="*/ 151 h 599"/>
              <a:gd name="T30" fmla="*/ 526 w 596"/>
              <a:gd name="T31" fmla="*/ 101 h 599"/>
              <a:gd name="T32" fmla="*/ 476 w 596"/>
              <a:gd name="T33" fmla="*/ 99 h 599"/>
              <a:gd name="T34" fmla="*/ 432 w 596"/>
              <a:gd name="T35" fmla="*/ 73 h 599"/>
              <a:gd name="T36" fmla="*/ 416 w 596"/>
              <a:gd name="T37" fmla="*/ 23 h 599"/>
              <a:gd name="T38" fmla="*/ 381 w 596"/>
              <a:gd name="T39" fmla="*/ 20 h 599"/>
              <a:gd name="T40" fmla="*/ 336 w 596"/>
              <a:gd name="T41" fmla="*/ 40 h 599"/>
              <a:gd name="T42" fmla="*/ 301 w 596"/>
              <a:gd name="T43" fmla="*/ 28 h 599"/>
              <a:gd name="T44" fmla="*/ 256 w 596"/>
              <a:gd name="T45" fmla="*/ 3 h 599"/>
              <a:gd name="T46" fmla="*/ 228 w 596"/>
              <a:gd name="T47" fmla="*/ 47 h 599"/>
              <a:gd name="T48" fmla="*/ 188 w 596"/>
              <a:gd name="T49" fmla="*/ 63 h 599"/>
              <a:gd name="T50" fmla="*/ 119 w 596"/>
              <a:gd name="T51" fmla="*/ 60 h 599"/>
              <a:gd name="T52" fmla="*/ 104 w 596"/>
              <a:gd name="T53" fmla="*/ 125 h 599"/>
              <a:gd name="T54" fmla="*/ 66 w 596"/>
              <a:gd name="T55" fmla="*/ 144 h 599"/>
              <a:gd name="T56" fmla="*/ 30 w 596"/>
              <a:gd name="T57" fmla="*/ 168 h 599"/>
              <a:gd name="T58" fmla="*/ 52 w 596"/>
              <a:gd name="T59" fmla="*/ 215 h 599"/>
              <a:gd name="T60" fmla="*/ 42 w 596"/>
              <a:gd name="T61" fmla="*/ 254 h 599"/>
              <a:gd name="T62" fmla="*/ 0 w 596"/>
              <a:gd name="T63" fmla="*/ 285 h 599"/>
              <a:gd name="T64" fmla="*/ 5 w 596"/>
              <a:gd name="T65" fmla="*/ 321 h 599"/>
              <a:gd name="T66" fmla="*/ 45 w 596"/>
              <a:gd name="T67" fmla="*/ 362 h 599"/>
              <a:gd name="T68" fmla="*/ 32 w 596"/>
              <a:gd name="T69" fmla="*/ 412 h 599"/>
              <a:gd name="T70" fmla="*/ 40 w 596"/>
              <a:gd name="T71" fmla="*/ 450 h 599"/>
              <a:gd name="T72" fmla="*/ 92 w 596"/>
              <a:gd name="T73" fmla="*/ 459 h 599"/>
              <a:gd name="T74" fmla="*/ 121 w 596"/>
              <a:gd name="T75" fmla="*/ 497 h 599"/>
              <a:gd name="T76" fmla="*/ 129 w 596"/>
              <a:gd name="T77" fmla="*/ 546 h 599"/>
              <a:gd name="T78" fmla="*/ 178 w 596"/>
              <a:gd name="T79" fmla="*/ 537 h 599"/>
              <a:gd name="T80" fmla="*/ 217 w 596"/>
              <a:gd name="T81" fmla="*/ 548 h 599"/>
              <a:gd name="T82" fmla="*/ 250 w 596"/>
              <a:gd name="T83" fmla="*/ 596 h 599"/>
              <a:gd name="T84" fmla="*/ 274 w 596"/>
              <a:gd name="T85" fmla="*/ 511 h 599"/>
              <a:gd name="T86" fmla="*/ 215 w 596"/>
              <a:gd name="T87" fmla="*/ 495 h 599"/>
              <a:gd name="T88" fmla="*/ 141 w 596"/>
              <a:gd name="T89" fmla="*/ 440 h 599"/>
              <a:gd name="T90" fmla="*/ 94 w 596"/>
              <a:gd name="T91" fmla="*/ 354 h 599"/>
              <a:gd name="T92" fmla="*/ 90 w 596"/>
              <a:gd name="T93" fmla="*/ 264 h 599"/>
              <a:gd name="T94" fmla="*/ 98 w 596"/>
              <a:gd name="T95" fmla="*/ 233 h 599"/>
              <a:gd name="T96" fmla="*/ 141 w 596"/>
              <a:gd name="T97" fmla="*/ 158 h 599"/>
              <a:gd name="T98" fmla="*/ 225 w 596"/>
              <a:gd name="T99" fmla="*/ 100 h 599"/>
              <a:gd name="T100" fmla="*/ 310 w 596"/>
              <a:gd name="T101" fmla="*/ 87 h 599"/>
              <a:gd name="T102" fmla="*/ 342 w 596"/>
              <a:gd name="T103" fmla="*/ 91 h 599"/>
              <a:gd name="T104" fmla="*/ 425 w 596"/>
              <a:gd name="T105" fmla="*/ 127 h 599"/>
              <a:gd name="T106" fmla="*/ 489 w 596"/>
              <a:gd name="T107" fmla="*/ 201 h 599"/>
              <a:gd name="T108" fmla="*/ 513 w 596"/>
              <a:gd name="T109" fmla="*/ 291 h 599"/>
              <a:gd name="T110" fmla="*/ 507 w 596"/>
              <a:gd name="T111" fmla="*/ 351 h 599"/>
              <a:gd name="T112" fmla="*/ 480 w 596"/>
              <a:gd name="T113" fmla="*/ 413 h 599"/>
              <a:gd name="T114" fmla="*/ 420 w 596"/>
              <a:gd name="T115" fmla="*/ 475 h 599"/>
              <a:gd name="T116" fmla="*/ 341 w 596"/>
              <a:gd name="T117" fmla="*/ 509 h 599"/>
              <a:gd name="T118" fmla="*/ 274 w 596"/>
              <a:gd name="T119" fmla="*/ 511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6" h="599">
                <a:moveTo>
                  <a:pt x="285" y="595"/>
                </a:moveTo>
                <a:cubicBezTo>
                  <a:pt x="285" y="595"/>
                  <a:pt x="287" y="593"/>
                  <a:pt x="288" y="591"/>
                </a:cubicBezTo>
                <a:cubicBezTo>
                  <a:pt x="290" y="588"/>
                  <a:pt x="292" y="584"/>
                  <a:pt x="294" y="581"/>
                </a:cubicBezTo>
                <a:cubicBezTo>
                  <a:pt x="298" y="574"/>
                  <a:pt x="302" y="566"/>
                  <a:pt x="302" y="566"/>
                </a:cubicBezTo>
                <a:cubicBezTo>
                  <a:pt x="303" y="564"/>
                  <a:pt x="306" y="562"/>
                  <a:pt x="310" y="562"/>
                </a:cubicBezTo>
                <a:cubicBezTo>
                  <a:pt x="310" y="562"/>
                  <a:pt x="315" y="562"/>
                  <a:pt x="320" y="561"/>
                </a:cubicBezTo>
                <a:cubicBezTo>
                  <a:pt x="323" y="561"/>
                  <a:pt x="326" y="561"/>
                  <a:pt x="328" y="561"/>
                </a:cubicBezTo>
                <a:cubicBezTo>
                  <a:pt x="330" y="560"/>
                  <a:pt x="331" y="560"/>
                  <a:pt x="331" y="560"/>
                </a:cubicBezTo>
                <a:cubicBezTo>
                  <a:pt x="331" y="560"/>
                  <a:pt x="332" y="560"/>
                  <a:pt x="334" y="560"/>
                </a:cubicBezTo>
                <a:cubicBezTo>
                  <a:pt x="336" y="559"/>
                  <a:pt x="339" y="559"/>
                  <a:pt x="342" y="559"/>
                </a:cubicBezTo>
                <a:cubicBezTo>
                  <a:pt x="347" y="558"/>
                  <a:pt x="352" y="557"/>
                  <a:pt x="352" y="557"/>
                </a:cubicBezTo>
                <a:cubicBezTo>
                  <a:pt x="355" y="556"/>
                  <a:pt x="359" y="557"/>
                  <a:pt x="361" y="559"/>
                </a:cubicBezTo>
                <a:cubicBezTo>
                  <a:pt x="361" y="559"/>
                  <a:pt x="362" y="561"/>
                  <a:pt x="364" y="563"/>
                </a:cubicBezTo>
                <a:cubicBezTo>
                  <a:pt x="366" y="566"/>
                  <a:pt x="369" y="569"/>
                  <a:pt x="372" y="572"/>
                </a:cubicBezTo>
                <a:cubicBezTo>
                  <a:pt x="377" y="578"/>
                  <a:pt x="383" y="583"/>
                  <a:pt x="383" y="583"/>
                </a:cubicBezTo>
                <a:cubicBezTo>
                  <a:pt x="386" y="586"/>
                  <a:pt x="389" y="587"/>
                  <a:pt x="393" y="585"/>
                </a:cubicBezTo>
                <a:cubicBezTo>
                  <a:pt x="393" y="585"/>
                  <a:pt x="395" y="585"/>
                  <a:pt x="397" y="584"/>
                </a:cubicBezTo>
                <a:cubicBezTo>
                  <a:pt x="399" y="583"/>
                  <a:pt x="403" y="582"/>
                  <a:pt x="406" y="581"/>
                </a:cubicBezTo>
                <a:cubicBezTo>
                  <a:pt x="409" y="580"/>
                  <a:pt x="412" y="578"/>
                  <a:pt x="415" y="577"/>
                </a:cubicBezTo>
                <a:cubicBezTo>
                  <a:pt x="417" y="576"/>
                  <a:pt x="418" y="576"/>
                  <a:pt x="418" y="576"/>
                </a:cubicBezTo>
                <a:cubicBezTo>
                  <a:pt x="422" y="574"/>
                  <a:pt x="424" y="571"/>
                  <a:pt x="424" y="568"/>
                </a:cubicBezTo>
                <a:cubicBezTo>
                  <a:pt x="424" y="568"/>
                  <a:pt x="425" y="560"/>
                  <a:pt x="425" y="551"/>
                </a:cubicBezTo>
                <a:cubicBezTo>
                  <a:pt x="426" y="543"/>
                  <a:pt x="426" y="535"/>
                  <a:pt x="426" y="535"/>
                </a:cubicBezTo>
                <a:cubicBezTo>
                  <a:pt x="426" y="532"/>
                  <a:pt x="427" y="529"/>
                  <a:pt x="430" y="527"/>
                </a:cubicBezTo>
                <a:cubicBezTo>
                  <a:pt x="430" y="527"/>
                  <a:pt x="431" y="527"/>
                  <a:pt x="433" y="526"/>
                </a:cubicBezTo>
                <a:cubicBezTo>
                  <a:pt x="435" y="525"/>
                  <a:pt x="437" y="523"/>
                  <a:pt x="439" y="522"/>
                </a:cubicBezTo>
                <a:cubicBezTo>
                  <a:pt x="444" y="519"/>
                  <a:pt x="448" y="516"/>
                  <a:pt x="448" y="516"/>
                </a:cubicBezTo>
                <a:cubicBezTo>
                  <a:pt x="448" y="516"/>
                  <a:pt x="453" y="513"/>
                  <a:pt x="457" y="510"/>
                </a:cubicBezTo>
                <a:cubicBezTo>
                  <a:pt x="459" y="508"/>
                  <a:pt x="461" y="506"/>
                  <a:pt x="463" y="505"/>
                </a:cubicBezTo>
                <a:cubicBezTo>
                  <a:pt x="465" y="504"/>
                  <a:pt x="466" y="503"/>
                  <a:pt x="466" y="503"/>
                </a:cubicBezTo>
                <a:cubicBezTo>
                  <a:pt x="468" y="501"/>
                  <a:pt x="472" y="500"/>
                  <a:pt x="475" y="502"/>
                </a:cubicBezTo>
                <a:cubicBezTo>
                  <a:pt x="475" y="502"/>
                  <a:pt x="482" y="505"/>
                  <a:pt x="490" y="507"/>
                </a:cubicBezTo>
                <a:cubicBezTo>
                  <a:pt x="498" y="510"/>
                  <a:pt x="506" y="512"/>
                  <a:pt x="506" y="512"/>
                </a:cubicBezTo>
                <a:cubicBezTo>
                  <a:pt x="509" y="513"/>
                  <a:pt x="512" y="512"/>
                  <a:pt x="515" y="509"/>
                </a:cubicBezTo>
                <a:cubicBezTo>
                  <a:pt x="515" y="509"/>
                  <a:pt x="516" y="508"/>
                  <a:pt x="518" y="506"/>
                </a:cubicBezTo>
                <a:cubicBezTo>
                  <a:pt x="520" y="505"/>
                  <a:pt x="522" y="502"/>
                  <a:pt x="524" y="500"/>
                </a:cubicBezTo>
                <a:cubicBezTo>
                  <a:pt x="527" y="497"/>
                  <a:pt x="529" y="494"/>
                  <a:pt x="530" y="492"/>
                </a:cubicBezTo>
                <a:cubicBezTo>
                  <a:pt x="532" y="490"/>
                  <a:pt x="533" y="489"/>
                  <a:pt x="533" y="489"/>
                </a:cubicBezTo>
                <a:cubicBezTo>
                  <a:pt x="536" y="486"/>
                  <a:pt x="536" y="483"/>
                  <a:pt x="535" y="480"/>
                </a:cubicBezTo>
                <a:cubicBezTo>
                  <a:pt x="535" y="480"/>
                  <a:pt x="532" y="472"/>
                  <a:pt x="528" y="464"/>
                </a:cubicBezTo>
                <a:cubicBezTo>
                  <a:pt x="526" y="461"/>
                  <a:pt x="525" y="457"/>
                  <a:pt x="523" y="454"/>
                </a:cubicBezTo>
                <a:cubicBezTo>
                  <a:pt x="522" y="452"/>
                  <a:pt x="521" y="450"/>
                  <a:pt x="521" y="450"/>
                </a:cubicBezTo>
                <a:cubicBezTo>
                  <a:pt x="519" y="447"/>
                  <a:pt x="519" y="444"/>
                  <a:pt x="521" y="441"/>
                </a:cubicBezTo>
                <a:cubicBezTo>
                  <a:pt x="521" y="441"/>
                  <a:pt x="524" y="436"/>
                  <a:pt x="527" y="432"/>
                </a:cubicBezTo>
                <a:cubicBezTo>
                  <a:pt x="528" y="429"/>
                  <a:pt x="529" y="427"/>
                  <a:pt x="530" y="425"/>
                </a:cubicBezTo>
                <a:cubicBezTo>
                  <a:pt x="531" y="423"/>
                  <a:pt x="532" y="422"/>
                  <a:pt x="532" y="422"/>
                </a:cubicBezTo>
                <a:cubicBezTo>
                  <a:pt x="532" y="422"/>
                  <a:pt x="533" y="421"/>
                  <a:pt x="534" y="419"/>
                </a:cubicBezTo>
                <a:cubicBezTo>
                  <a:pt x="534" y="417"/>
                  <a:pt x="536" y="415"/>
                  <a:pt x="537" y="413"/>
                </a:cubicBezTo>
                <a:cubicBezTo>
                  <a:pt x="539" y="408"/>
                  <a:pt x="541" y="403"/>
                  <a:pt x="541" y="403"/>
                </a:cubicBezTo>
                <a:cubicBezTo>
                  <a:pt x="542" y="400"/>
                  <a:pt x="545" y="398"/>
                  <a:pt x="548" y="397"/>
                </a:cubicBezTo>
                <a:cubicBezTo>
                  <a:pt x="548" y="397"/>
                  <a:pt x="556" y="397"/>
                  <a:pt x="565" y="395"/>
                </a:cubicBezTo>
                <a:cubicBezTo>
                  <a:pt x="569" y="395"/>
                  <a:pt x="573" y="394"/>
                  <a:pt x="576" y="393"/>
                </a:cubicBezTo>
                <a:cubicBezTo>
                  <a:pt x="579" y="393"/>
                  <a:pt x="581" y="392"/>
                  <a:pt x="581" y="392"/>
                </a:cubicBezTo>
                <a:cubicBezTo>
                  <a:pt x="584" y="392"/>
                  <a:pt x="587" y="389"/>
                  <a:pt x="588" y="385"/>
                </a:cubicBezTo>
                <a:cubicBezTo>
                  <a:pt x="588" y="385"/>
                  <a:pt x="588" y="384"/>
                  <a:pt x="589" y="381"/>
                </a:cubicBezTo>
                <a:cubicBezTo>
                  <a:pt x="590" y="379"/>
                  <a:pt x="591" y="376"/>
                  <a:pt x="591" y="372"/>
                </a:cubicBezTo>
                <a:cubicBezTo>
                  <a:pt x="592" y="369"/>
                  <a:pt x="593" y="366"/>
                  <a:pt x="594" y="363"/>
                </a:cubicBezTo>
                <a:cubicBezTo>
                  <a:pt x="594" y="361"/>
                  <a:pt x="594" y="359"/>
                  <a:pt x="594" y="359"/>
                </a:cubicBezTo>
                <a:cubicBezTo>
                  <a:pt x="595" y="356"/>
                  <a:pt x="594" y="352"/>
                  <a:pt x="592" y="350"/>
                </a:cubicBezTo>
                <a:cubicBezTo>
                  <a:pt x="592" y="350"/>
                  <a:pt x="585" y="344"/>
                  <a:pt x="579" y="340"/>
                </a:cubicBezTo>
                <a:cubicBezTo>
                  <a:pt x="575" y="337"/>
                  <a:pt x="572" y="335"/>
                  <a:pt x="569" y="333"/>
                </a:cubicBezTo>
                <a:cubicBezTo>
                  <a:pt x="567" y="331"/>
                  <a:pt x="565" y="330"/>
                  <a:pt x="565" y="330"/>
                </a:cubicBezTo>
                <a:cubicBezTo>
                  <a:pt x="563" y="328"/>
                  <a:pt x="561" y="325"/>
                  <a:pt x="561" y="322"/>
                </a:cubicBezTo>
                <a:cubicBezTo>
                  <a:pt x="561" y="322"/>
                  <a:pt x="562" y="317"/>
                  <a:pt x="562" y="311"/>
                </a:cubicBezTo>
                <a:cubicBezTo>
                  <a:pt x="562" y="306"/>
                  <a:pt x="562" y="300"/>
                  <a:pt x="562" y="300"/>
                </a:cubicBezTo>
                <a:cubicBezTo>
                  <a:pt x="562" y="300"/>
                  <a:pt x="562" y="299"/>
                  <a:pt x="562" y="297"/>
                </a:cubicBezTo>
                <a:cubicBezTo>
                  <a:pt x="562" y="295"/>
                  <a:pt x="562" y="292"/>
                  <a:pt x="562" y="290"/>
                </a:cubicBezTo>
                <a:cubicBezTo>
                  <a:pt x="562" y="287"/>
                  <a:pt x="562" y="284"/>
                  <a:pt x="562" y="282"/>
                </a:cubicBezTo>
                <a:cubicBezTo>
                  <a:pt x="562" y="280"/>
                  <a:pt x="562" y="279"/>
                  <a:pt x="562" y="279"/>
                </a:cubicBezTo>
                <a:cubicBezTo>
                  <a:pt x="561" y="276"/>
                  <a:pt x="563" y="273"/>
                  <a:pt x="565" y="271"/>
                </a:cubicBezTo>
                <a:cubicBezTo>
                  <a:pt x="565" y="271"/>
                  <a:pt x="572" y="266"/>
                  <a:pt x="579" y="261"/>
                </a:cubicBezTo>
                <a:cubicBezTo>
                  <a:pt x="586" y="257"/>
                  <a:pt x="592" y="251"/>
                  <a:pt x="592" y="251"/>
                </a:cubicBezTo>
                <a:cubicBezTo>
                  <a:pt x="594" y="249"/>
                  <a:pt x="596" y="246"/>
                  <a:pt x="595" y="242"/>
                </a:cubicBezTo>
                <a:cubicBezTo>
                  <a:pt x="595" y="242"/>
                  <a:pt x="595" y="242"/>
                  <a:pt x="595" y="241"/>
                </a:cubicBezTo>
                <a:cubicBezTo>
                  <a:pt x="595" y="240"/>
                  <a:pt x="594" y="239"/>
                  <a:pt x="594" y="238"/>
                </a:cubicBezTo>
                <a:cubicBezTo>
                  <a:pt x="593" y="235"/>
                  <a:pt x="593" y="232"/>
                  <a:pt x="592" y="229"/>
                </a:cubicBezTo>
                <a:cubicBezTo>
                  <a:pt x="591" y="225"/>
                  <a:pt x="590" y="222"/>
                  <a:pt x="590" y="220"/>
                </a:cubicBezTo>
                <a:cubicBezTo>
                  <a:pt x="589" y="217"/>
                  <a:pt x="588" y="216"/>
                  <a:pt x="588" y="216"/>
                </a:cubicBezTo>
                <a:cubicBezTo>
                  <a:pt x="587" y="212"/>
                  <a:pt x="585" y="209"/>
                  <a:pt x="582" y="209"/>
                </a:cubicBezTo>
                <a:cubicBezTo>
                  <a:pt x="582" y="209"/>
                  <a:pt x="573" y="207"/>
                  <a:pt x="565" y="206"/>
                </a:cubicBezTo>
                <a:cubicBezTo>
                  <a:pt x="561" y="205"/>
                  <a:pt x="557" y="204"/>
                  <a:pt x="554" y="204"/>
                </a:cubicBezTo>
                <a:cubicBezTo>
                  <a:pt x="551" y="204"/>
                  <a:pt x="549" y="203"/>
                  <a:pt x="549" y="203"/>
                </a:cubicBezTo>
                <a:cubicBezTo>
                  <a:pt x="546" y="203"/>
                  <a:pt x="543" y="201"/>
                  <a:pt x="542" y="198"/>
                </a:cubicBezTo>
                <a:cubicBezTo>
                  <a:pt x="542" y="198"/>
                  <a:pt x="540" y="193"/>
                  <a:pt x="537" y="188"/>
                </a:cubicBezTo>
                <a:cubicBezTo>
                  <a:pt x="536" y="186"/>
                  <a:pt x="535" y="183"/>
                  <a:pt x="534" y="182"/>
                </a:cubicBezTo>
                <a:cubicBezTo>
                  <a:pt x="533" y="180"/>
                  <a:pt x="533" y="179"/>
                  <a:pt x="533" y="179"/>
                </a:cubicBezTo>
                <a:cubicBezTo>
                  <a:pt x="533" y="179"/>
                  <a:pt x="530" y="174"/>
                  <a:pt x="527" y="169"/>
                </a:cubicBezTo>
                <a:cubicBezTo>
                  <a:pt x="526" y="167"/>
                  <a:pt x="525" y="164"/>
                  <a:pt x="524" y="163"/>
                </a:cubicBezTo>
                <a:cubicBezTo>
                  <a:pt x="523" y="161"/>
                  <a:pt x="522" y="160"/>
                  <a:pt x="522" y="160"/>
                </a:cubicBezTo>
                <a:cubicBezTo>
                  <a:pt x="520" y="157"/>
                  <a:pt x="520" y="154"/>
                  <a:pt x="522" y="151"/>
                </a:cubicBezTo>
                <a:cubicBezTo>
                  <a:pt x="522" y="151"/>
                  <a:pt x="523" y="149"/>
                  <a:pt x="524" y="146"/>
                </a:cubicBezTo>
                <a:cubicBezTo>
                  <a:pt x="525" y="144"/>
                  <a:pt x="527" y="140"/>
                  <a:pt x="529" y="136"/>
                </a:cubicBezTo>
                <a:cubicBezTo>
                  <a:pt x="533" y="129"/>
                  <a:pt x="536" y="121"/>
                  <a:pt x="536" y="121"/>
                </a:cubicBezTo>
                <a:cubicBezTo>
                  <a:pt x="537" y="118"/>
                  <a:pt x="537" y="115"/>
                  <a:pt x="534" y="112"/>
                </a:cubicBezTo>
                <a:cubicBezTo>
                  <a:pt x="534" y="112"/>
                  <a:pt x="533" y="110"/>
                  <a:pt x="532" y="108"/>
                </a:cubicBezTo>
                <a:cubicBezTo>
                  <a:pt x="530" y="106"/>
                  <a:pt x="528" y="104"/>
                  <a:pt x="526" y="101"/>
                </a:cubicBezTo>
                <a:cubicBezTo>
                  <a:pt x="523" y="99"/>
                  <a:pt x="521" y="96"/>
                  <a:pt x="519" y="94"/>
                </a:cubicBezTo>
                <a:cubicBezTo>
                  <a:pt x="518" y="92"/>
                  <a:pt x="516" y="91"/>
                  <a:pt x="516" y="91"/>
                </a:cubicBezTo>
                <a:cubicBezTo>
                  <a:pt x="514" y="89"/>
                  <a:pt x="510" y="87"/>
                  <a:pt x="507" y="88"/>
                </a:cubicBezTo>
                <a:cubicBezTo>
                  <a:pt x="507" y="88"/>
                  <a:pt x="505" y="89"/>
                  <a:pt x="502" y="90"/>
                </a:cubicBezTo>
                <a:cubicBezTo>
                  <a:pt x="499" y="91"/>
                  <a:pt x="495" y="92"/>
                  <a:pt x="491" y="93"/>
                </a:cubicBezTo>
                <a:cubicBezTo>
                  <a:pt x="483" y="96"/>
                  <a:pt x="476" y="99"/>
                  <a:pt x="476" y="99"/>
                </a:cubicBezTo>
                <a:cubicBezTo>
                  <a:pt x="473" y="100"/>
                  <a:pt x="469" y="99"/>
                  <a:pt x="467" y="97"/>
                </a:cubicBezTo>
                <a:cubicBezTo>
                  <a:pt x="467" y="97"/>
                  <a:pt x="463" y="94"/>
                  <a:pt x="458" y="91"/>
                </a:cubicBezTo>
                <a:cubicBezTo>
                  <a:pt x="456" y="89"/>
                  <a:pt x="454" y="87"/>
                  <a:pt x="453" y="86"/>
                </a:cubicBezTo>
                <a:cubicBezTo>
                  <a:pt x="451" y="85"/>
                  <a:pt x="450" y="84"/>
                  <a:pt x="450" y="84"/>
                </a:cubicBezTo>
                <a:cubicBezTo>
                  <a:pt x="450" y="84"/>
                  <a:pt x="445" y="81"/>
                  <a:pt x="441" y="78"/>
                </a:cubicBezTo>
                <a:cubicBezTo>
                  <a:pt x="436" y="76"/>
                  <a:pt x="432" y="73"/>
                  <a:pt x="432" y="73"/>
                </a:cubicBezTo>
                <a:cubicBezTo>
                  <a:pt x="429" y="71"/>
                  <a:pt x="427" y="68"/>
                  <a:pt x="427" y="65"/>
                </a:cubicBezTo>
                <a:cubicBezTo>
                  <a:pt x="427" y="65"/>
                  <a:pt x="427" y="63"/>
                  <a:pt x="427" y="60"/>
                </a:cubicBezTo>
                <a:cubicBezTo>
                  <a:pt x="427" y="57"/>
                  <a:pt x="427" y="53"/>
                  <a:pt x="427" y="49"/>
                </a:cubicBezTo>
                <a:cubicBezTo>
                  <a:pt x="427" y="40"/>
                  <a:pt x="426" y="32"/>
                  <a:pt x="426" y="32"/>
                </a:cubicBezTo>
                <a:cubicBezTo>
                  <a:pt x="426" y="29"/>
                  <a:pt x="423" y="26"/>
                  <a:pt x="420" y="24"/>
                </a:cubicBezTo>
                <a:cubicBezTo>
                  <a:pt x="420" y="24"/>
                  <a:pt x="418" y="24"/>
                  <a:pt x="416" y="23"/>
                </a:cubicBezTo>
                <a:cubicBezTo>
                  <a:pt x="414" y="22"/>
                  <a:pt x="411" y="20"/>
                  <a:pt x="407" y="19"/>
                </a:cubicBezTo>
                <a:cubicBezTo>
                  <a:pt x="404" y="18"/>
                  <a:pt x="401" y="17"/>
                  <a:pt x="399" y="16"/>
                </a:cubicBezTo>
                <a:cubicBezTo>
                  <a:pt x="397" y="16"/>
                  <a:pt x="396" y="15"/>
                  <a:pt x="396" y="15"/>
                </a:cubicBezTo>
                <a:cubicBezTo>
                  <a:pt x="395" y="15"/>
                  <a:pt x="395" y="15"/>
                  <a:pt x="395" y="15"/>
                </a:cubicBezTo>
                <a:cubicBezTo>
                  <a:pt x="391" y="14"/>
                  <a:pt x="387" y="14"/>
                  <a:pt x="385" y="16"/>
                </a:cubicBezTo>
                <a:cubicBezTo>
                  <a:pt x="385" y="16"/>
                  <a:pt x="384" y="18"/>
                  <a:pt x="381" y="20"/>
                </a:cubicBezTo>
                <a:cubicBezTo>
                  <a:pt x="379" y="22"/>
                  <a:pt x="376" y="25"/>
                  <a:pt x="373" y="28"/>
                </a:cubicBezTo>
                <a:cubicBezTo>
                  <a:pt x="368" y="34"/>
                  <a:pt x="362" y="40"/>
                  <a:pt x="362" y="40"/>
                </a:cubicBezTo>
                <a:cubicBezTo>
                  <a:pt x="360" y="43"/>
                  <a:pt x="357" y="44"/>
                  <a:pt x="354" y="43"/>
                </a:cubicBezTo>
                <a:cubicBezTo>
                  <a:pt x="354" y="43"/>
                  <a:pt x="352" y="43"/>
                  <a:pt x="350" y="42"/>
                </a:cubicBezTo>
                <a:cubicBezTo>
                  <a:pt x="349" y="42"/>
                  <a:pt x="346" y="42"/>
                  <a:pt x="343" y="41"/>
                </a:cubicBezTo>
                <a:cubicBezTo>
                  <a:pt x="341" y="41"/>
                  <a:pt x="338" y="40"/>
                  <a:pt x="336" y="40"/>
                </a:cubicBezTo>
                <a:cubicBezTo>
                  <a:pt x="334" y="40"/>
                  <a:pt x="333" y="40"/>
                  <a:pt x="333" y="40"/>
                </a:cubicBezTo>
                <a:cubicBezTo>
                  <a:pt x="333" y="40"/>
                  <a:pt x="331" y="39"/>
                  <a:pt x="329" y="39"/>
                </a:cubicBezTo>
                <a:cubicBezTo>
                  <a:pt x="327" y="39"/>
                  <a:pt x="325" y="39"/>
                  <a:pt x="322" y="38"/>
                </a:cubicBezTo>
                <a:cubicBezTo>
                  <a:pt x="316" y="38"/>
                  <a:pt x="311" y="38"/>
                  <a:pt x="311" y="38"/>
                </a:cubicBezTo>
                <a:cubicBezTo>
                  <a:pt x="308" y="38"/>
                  <a:pt x="305" y="36"/>
                  <a:pt x="304" y="33"/>
                </a:cubicBezTo>
                <a:cubicBezTo>
                  <a:pt x="304" y="33"/>
                  <a:pt x="303" y="31"/>
                  <a:pt x="301" y="28"/>
                </a:cubicBezTo>
                <a:cubicBezTo>
                  <a:pt x="300" y="26"/>
                  <a:pt x="298" y="22"/>
                  <a:pt x="296" y="18"/>
                </a:cubicBezTo>
                <a:cubicBezTo>
                  <a:pt x="292" y="11"/>
                  <a:pt x="287" y="4"/>
                  <a:pt x="287" y="4"/>
                </a:cubicBezTo>
                <a:cubicBezTo>
                  <a:pt x="286" y="1"/>
                  <a:pt x="282" y="0"/>
                  <a:pt x="278" y="0"/>
                </a:cubicBezTo>
                <a:cubicBezTo>
                  <a:pt x="278" y="0"/>
                  <a:pt x="277" y="0"/>
                  <a:pt x="274" y="1"/>
                </a:cubicBezTo>
                <a:cubicBezTo>
                  <a:pt x="272" y="1"/>
                  <a:pt x="268" y="1"/>
                  <a:pt x="265" y="1"/>
                </a:cubicBezTo>
                <a:cubicBezTo>
                  <a:pt x="262" y="2"/>
                  <a:pt x="258" y="2"/>
                  <a:pt x="256" y="3"/>
                </a:cubicBezTo>
                <a:cubicBezTo>
                  <a:pt x="253" y="3"/>
                  <a:pt x="251" y="3"/>
                  <a:pt x="251" y="3"/>
                </a:cubicBezTo>
                <a:cubicBezTo>
                  <a:pt x="248" y="4"/>
                  <a:pt x="245" y="6"/>
                  <a:pt x="244" y="9"/>
                </a:cubicBezTo>
                <a:cubicBezTo>
                  <a:pt x="244" y="9"/>
                  <a:pt x="243" y="11"/>
                  <a:pt x="242" y="14"/>
                </a:cubicBezTo>
                <a:cubicBezTo>
                  <a:pt x="241" y="17"/>
                  <a:pt x="240" y="21"/>
                  <a:pt x="239" y="25"/>
                </a:cubicBezTo>
                <a:cubicBezTo>
                  <a:pt x="236" y="33"/>
                  <a:pt x="235" y="41"/>
                  <a:pt x="235" y="41"/>
                </a:cubicBezTo>
                <a:cubicBezTo>
                  <a:pt x="234" y="44"/>
                  <a:pt x="231" y="47"/>
                  <a:pt x="228" y="47"/>
                </a:cubicBezTo>
                <a:cubicBezTo>
                  <a:pt x="228" y="47"/>
                  <a:pt x="227" y="48"/>
                  <a:pt x="225" y="48"/>
                </a:cubicBezTo>
                <a:cubicBezTo>
                  <a:pt x="223" y="49"/>
                  <a:pt x="221" y="50"/>
                  <a:pt x="218" y="51"/>
                </a:cubicBezTo>
                <a:cubicBezTo>
                  <a:pt x="216" y="51"/>
                  <a:pt x="213" y="52"/>
                  <a:pt x="211" y="53"/>
                </a:cubicBezTo>
                <a:cubicBezTo>
                  <a:pt x="209" y="54"/>
                  <a:pt x="208" y="54"/>
                  <a:pt x="208" y="54"/>
                </a:cubicBezTo>
                <a:cubicBezTo>
                  <a:pt x="208" y="54"/>
                  <a:pt x="203" y="56"/>
                  <a:pt x="198" y="58"/>
                </a:cubicBezTo>
                <a:cubicBezTo>
                  <a:pt x="193" y="60"/>
                  <a:pt x="188" y="63"/>
                  <a:pt x="188" y="63"/>
                </a:cubicBezTo>
                <a:cubicBezTo>
                  <a:pt x="185" y="64"/>
                  <a:pt x="182" y="64"/>
                  <a:pt x="179" y="62"/>
                </a:cubicBezTo>
                <a:cubicBezTo>
                  <a:pt x="179" y="62"/>
                  <a:pt x="173" y="57"/>
                  <a:pt x="166" y="53"/>
                </a:cubicBezTo>
                <a:cubicBezTo>
                  <a:pt x="159" y="48"/>
                  <a:pt x="151" y="44"/>
                  <a:pt x="151" y="44"/>
                </a:cubicBezTo>
                <a:cubicBezTo>
                  <a:pt x="149" y="43"/>
                  <a:pt x="145" y="43"/>
                  <a:pt x="142" y="45"/>
                </a:cubicBezTo>
                <a:cubicBezTo>
                  <a:pt x="142" y="45"/>
                  <a:pt x="136" y="48"/>
                  <a:pt x="130" y="52"/>
                </a:cubicBezTo>
                <a:cubicBezTo>
                  <a:pt x="125" y="56"/>
                  <a:pt x="119" y="60"/>
                  <a:pt x="119" y="60"/>
                </a:cubicBezTo>
                <a:cubicBezTo>
                  <a:pt x="116" y="62"/>
                  <a:pt x="115" y="66"/>
                  <a:pt x="115" y="69"/>
                </a:cubicBezTo>
                <a:cubicBezTo>
                  <a:pt x="115" y="69"/>
                  <a:pt x="117" y="77"/>
                  <a:pt x="118" y="85"/>
                </a:cubicBezTo>
                <a:cubicBezTo>
                  <a:pt x="120" y="93"/>
                  <a:pt x="122" y="101"/>
                  <a:pt x="122" y="101"/>
                </a:cubicBezTo>
                <a:cubicBezTo>
                  <a:pt x="123" y="104"/>
                  <a:pt x="122" y="107"/>
                  <a:pt x="119" y="110"/>
                </a:cubicBezTo>
                <a:cubicBezTo>
                  <a:pt x="119" y="110"/>
                  <a:pt x="116" y="114"/>
                  <a:pt x="112" y="117"/>
                </a:cubicBezTo>
                <a:cubicBezTo>
                  <a:pt x="108" y="121"/>
                  <a:pt x="104" y="125"/>
                  <a:pt x="104" y="125"/>
                </a:cubicBezTo>
                <a:cubicBezTo>
                  <a:pt x="104" y="125"/>
                  <a:pt x="103" y="126"/>
                  <a:pt x="102" y="128"/>
                </a:cubicBezTo>
                <a:cubicBezTo>
                  <a:pt x="101" y="129"/>
                  <a:pt x="99" y="131"/>
                  <a:pt x="97" y="133"/>
                </a:cubicBezTo>
                <a:cubicBezTo>
                  <a:pt x="96" y="135"/>
                  <a:pt x="94" y="138"/>
                  <a:pt x="93" y="139"/>
                </a:cubicBezTo>
                <a:cubicBezTo>
                  <a:pt x="92" y="141"/>
                  <a:pt x="91" y="142"/>
                  <a:pt x="91" y="142"/>
                </a:cubicBezTo>
                <a:cubicBezTo>
                  <a:pt x="89" y="144"/>
                  <a:pt x="86" y="146"/>
                  <a:pt x="82" y="145"/>
                </a:cubicBezTo>
                <a:cubicBezTo>
                  <a:pt x="82" y="145"/>
                  <a:pt x="74" y="144"/>
                  <a:pt x="66" y="144"/>
                </a:cubicBezTo>
                <a:cubicBezTo>
                  <a:pt x="62" y="143"/>
                  <a:pt x="58" y="143"/>
                  <a:pt x="55" y="143"/>
                </a:cubicBezTo>
                <a:cubicBezTo>
                  <a:pt x="52" y="143"/>
                  <a:pt x="50" y="142"/>
                  <a:pt x="50" y="142"/>
                </a:cubicBezTo>
                <a:cubicBezTo>
                  <a:pt x="46" y="142"/>
                  <a:pt x="43" y="144"/>
                  <a:pt x="41" y="147"/>
                </a:cubicBezTo>
                <a:cubicBezTo>
                  <a:pt x="41" y="147"/>
                  <a:pt x="40" y="149"/>
                  <a:pt x="39" y="151"/>
                </a:cubicBezTo>
                <a:cubicBezTo>
                  <a:pt x="38" y="153"/>
                  <a:pt x="36" y="156"/>
                  <a:pt x="35" y="159"/>
                </a:cubicBezTo>
                <a:cubicBezTo>
                  <a:pt x="33" y="162"/>
                  <a:pt x="32" y="165"/>
                  <a:pt x="30" y="168"/>
                </a:cubicBezTo>
                <a:cubicBezTo>
                  <a:pt x="29" y="170"/>
                  <a:pt x="29" y="172"/>
                  <a:pt x="29" y="172"/>
                </a:cubicBezTo>
                <a:cubicBezTo>
                  <a:pt x="27" y="175"/>
                  <a:pt x="27" y="179"/>
                  <a:pt x="29" y="181"/>
                </a:cubicBezTo>
                <a:cubicBezTo>
                  <a:pt x="29" y="181"/>
                  <a:pt x="34" y="188"/>
                  <a:pt x="39" y="194"/>
                </a:cubicBezTo>
                <a:cubicBezTo>
                  <a:pt x="42" y="198"/>
                  <a:pt x="45" y="201"/>
                  <a:pt x="47" y="203"/>
                </a:cubicBezTo>
                <a:cubicBezTo>
                  <a:pt x="49" y="205"/>
                  <a:pt x="50" y="207"/>
                  <a:pt x="50" y="207"/>
                </a:cubicBezTo>
                <a:cubicBezTo>
                  <a:pt x="52" y="209"/>
                  <a:pt x="53" y="212"/>
                  <a:pt x="52" y="215"/>
                </a:cubicBezTo>
                <a:cubicBezTo>
                  <a:pt x="52" y="215"/>
                  <a:pt x="50" y="221"/>
                  <a:pt x="49" y="226"/>
                </a:cubicBezTo>
                <a:cubicBezTo>
                  <a:pt x="48" y="228"/>
                  <a:pt x="47" y="231"/>
                  <a:pt x="47" y="233"/>
                </a:cubicBezTo>
                <a:cubicBezTo>
                  <a:pt x="46" y="235"/>
                  <a:pt x="46" y="236"/>
                  <a:pt x="46" y="236"/>
                </a:cubicBezTo>
                <a:cubicBezTo>
                  <a:pt x="46" y="236"/>
                  <a:pt x="45" y="237"/>
                  <a:pt x="45" y="239"/>
                </a:cubicBezTo>
                <a:cubicBezTo>
                  <a:pt x="45" y="241"/>
                  <a:pt x="44" y="244"/>
                  <a:pt x="43" y="247"/>
                </a:cubicBezTo>
                <a:cubicBezTo>
                  <a:pt x="43" y="249"/>
                  <a:pt x="42" y="252"/>
                  <a:pt x="42" y="254"/>
                </a:cubicBezTo>
                <a:cubicBezTo>
                  <a:pt x="42" y="256"/>
                  <a:pt x="41" y="257"/>
                  <a:pt x="41" y="257"/>
                </a:cubicBezTo>
                <a:cubicBezTo>
                  <a:pt x="41" y="260"/>
                  <a:pt x="39" y="263"/>
                  <a:pt x="36" y="264"/>
                </a:cubicBezTo>
                <a:cubicBezTo>
                  <a:pt x="36" y="264"/>
                  <a:pt x="28" y="267"/>
                  <a:pt x="21" y="270"/>
                </a:cubicBezTo>
                <a:cubicBezTo>
                  <a:pt x="17" y="272"/>
                  <a:pt x="13" y="273"/>
                  <a:pt x="10" y="275"/>
                </a:cubicBezTo>
                <a:cubicBezTo>
                  <a:pt x="7" y="276"/>
                  <a:pt x="5" y="277"/>
                  <a:pt x="5" y="277"/>
                </a:cubicBezTo>
                <a:cubicBezTo>
                  <a:pt x="2" y="278"/>
                  <a:pt x="0" y="281"/>
                  <a:pt x="0" y="285"/>
                </a:cubicBezTo>
                <a:cubicBezTo>
                  <a:pt x="0" y="285"/>
                  <a:pt x="0" y="286"/>
                  <a:pt x="0" y="286"/>
                </a:cubicBezTo>
                <a:cubicBezTo>
                  <a:pt x="0" y="287"/>
                  <a:pt x="0" y="288"/>
                  <a:pt x="0" y="289"/>
                </a:cubicBezTo>
                <a:cubicBezTo>
                  <a:pt x="0" y="292"/>
                  <a:pt x="0" y="295"/>
                  <a:pt x="0" y="299"/>
                </a:cubicBezTo>
                <a:cubicBezTo>
                  <a:pt x="0" y="302"/>
                  <a:pt x="0" y="306"/>
                  <a:pt x="0" y="308"/>
                </a:cubicBezTo>
                <a:cubicBezTo>
                  <a:pt x="0" y="311"/>
                  <a:pt x="0" y="312"/>
                  <a:pt x="0" y="312"/>
                </a:cubicBezTo>
                <a:cubicBezTo>
                  <a:pt x="0" y="316"/>
                  <a:pt x="2" y="319"/>
                  <a:pt x="5" y="321"/>
                </a:cubicBezTo>
                <a:cubicBezTo>
                  <a:pt x="5" y="321"/>
                  <a:pt x="13" y="324"/>
                  <a:pt x="20" y="328"/>
                </a:cubicBezTo>
                <a:cubicBezTo>
                  <a:pt x="24" y="329"/>
                  <a:pt x="28" y="331"/>
                  <a:pt x="31" y="332"/>
                </a:cubicBezTo>
                <a:cubicBezTo>
                  <a:pt x="34" y="333"/>
                  <a:pt x="36" y="334"/>
                  <a:pt x="36" y="334"/>
                </a:cubicBezTo>
                <a:cubicBezTo>
                  <a:pt x="39" y="335"/>
                  <a:pt x="41" y="337"/>
                  <a:pt x="41" y="341"/>
                </a:cubicBezTo>
                <a:cubicBezTo>
                  <a:pt x="41" y="341"/>
                  <a:pt x="42" y="346"/>
                  <a:pt x="43" y="351"/>
                </a:cubicBezTo>
                <a:cubicBezTo>
                  <a:pt x="44" y="356"/>
                  <a:pt x="45" y="362"/>
                  <a:pt x="45" y="362"/>
                </a:cubicBezTo>
                <a:cubicBezTo>
                  <a:pt x="45" y="362"/>
                  <a:pt x="46" y="363"/>
                  <a:pt x="46" y="365"/>
                </a:cubicBezTo>
                <a:cubicBezTo>
                  <a:pt x="47" y="367"/>
                  <a:pt x="47" y="369"/>
                  <a:pt x="48" y="372"/>
                </a:cubicBezTo>
                <a:cubicBezTo>
                  <a:pt x="49" y="377"/>
                  <a:pt x="51" y="382"/>
                  <a:pt x="51" y="382"/>
                </a:cubicBezTo>
                <a:cubicBezTo>
                  <a:pt x="52" y="385"/>
                  <a:pt x="52" y="389"/>
                  <a:pt x="49" y="391"/>
                </a:cubicBezTo>
                <a:cubicBezTo>
                  <a:pt x="49" y="391"/>
                  <a:pt x="44" y="397"/>
                  <a:pt x="39" y="403"/>
                </a:cubicBezTo>
                <a:cubicBezTo>
                  <a:pt x="36" y="407"/>
                  <a:pt x="34" y="410"/>
                  <a:pt x="32" y="412"/>
                </a:cubicBezTo>
                <a:cubicBezTo>
                  <a:pt x="30" y="415"/>
                  <a:pt x="28" y="417"/>
                  <a:pt x="28" y="417"/>
                </a:cubicBezTo>
                <a:cubicBezTo>
                  <a:pt x="27" y="419"/>
                  <a:pt x="26" y="423"/>
                  <a:pt x="28" y="426"/>
                </a:cubicBezTo>
                <a:cubicBezTo>
                  <a:pt x="28" y="426"/>
                  <a:pt x="29" y="428"/>
                  <a:pt x="30" y="430"/>
                </a:cubicBezTo>
                <a:cubicBezTo>
                  <a:pt x="31" y="432"/>
                  <a:pt x="32" y="435"/>
                  <a:pt x="34" y="438"/>
                </a:cubicBezTo>
                <a:cubicBezTo>
                  <a:pt x="35" y="441"/>
                  <a:pt x="37" y="444"/>
                  <a:pt x="38" y="447"/>
                </a:cubicBezTo>
                <a:cubicBezTo>
                  <a:pt x="40" y="449"/>
                  <a:pt x="40" y="450"/>
                  <a:pt x="40" y="450"/>
                </a:cubicBezTo>
                <a:cubicBezTo>
                  <a:pt x="42" y="454"/>
                  <a:pt x="45" y="456"/>
                  <a:pt x="49" y="455"/>
                </a:cubicBezTo>
                <a:cubicBezTo>
                  <a:pt x="49" y="455"/>
                  <a:pt x="57" y="455"/>
                  <a:pt x="65" y="454"/>
                </a:cubicBezTo>
                <a:cubicBezTo>
                  <a:pt x="69" y="454"/>
                  <a:pt x="74" y="454"/>
                  <a:pt x="77" y="453"/>
                </a:cubicBezTo>
                <a:cubicBezTo>
                  <a:pt x="80" y="453"/>
                  <a:pt x="82" y="453"/>
                  <a:pt x="82" y="453"/>
                </a:cubicBezTo>
                <a:cubicBezTo>
                  <a:pt x="85" y="452"/>
                  <a:pt x="88" y="454"/>
                  <a:pt x="90" y="456"/>
                </a:cubicBezTo>
                <a:cubicBezTo>
                  <a:pt x="90" y="456"/>
                  <a:pt x="91" y="457"/>
                  <a:pt x="92" y="459"/>
                </a:cubicBezTo>
                <a:cubicBezTo>
                  <a:pt x="93" y="461"/>
                  <a:pt x="95" y="463"/>
                  <a:pt x="96" y="465"/>
                </a:cubicBezTo>
                <a:cubicBezTo>
                  <a:pt x="100" y="469"/>
                  <a:pt x="103" y="473"/>
                  <a:pt x="103" y="473"/>
                </a:cubicBezTo>
                <a:cubicBezTo>
                  <a:pt x="103" y="473"/>
                  <a:pt x="104" y="474"/>
                  <a:pt x="106" y="475"/>
                </a:cubicBezTo>
                <a:cubicBezTo>
                  <a:pt x="107" y="477"/>
                  <a:pt x="109" y="479"/>
                  <a:pt x="111" y="481"/>
                </a:cubicBezTo>
                <a:cubicBezTo>
                  <a:pt x="114" y="485"/>
                  <a:pt x="118" y="489"/>
                  <a:pt x="118" y="489"/>
                </a:cubicBezTo>
                <a:cubicBezTo>
                  <a:pt x="121" y="491"/>
                  <a:pt x="122" y="494"/>
                  <a:pt x="121" y="497"/>
                </a:cubicBezTo>
                <a:cubicBezTo>
                  <a:pt x="121" y="497"/>
                  <a:pt x="120" y="499"/>
                  <a:pt x="119" y="502"/>
                </a:cubicBezTo>
                <a:cubicBezTo>
                  <a:pt x="119" y="505"/>
                  <a:pt x="118" y="509"/>
                  <a:pt x="117" y="513"/>
                </a:cubicBezTo>
                <a:cubicBezTo>
                  <a:pt x="115" y="521"/>
                  <a:pt x="114" y="529"/>
                  <a:pt x="114" y="529"/>
                </a:cubicBezTo>
                <a:cubicBezTo>
                  <a:pt x="113" y="533"/>
                  <a:pt x="115" y="536"/>
                  <a:pt x="118" y="538"/>
                </a:cubicBezTo>
                <a:cubicBezTo>
                  <a:pt x="118" y="538"/>
                  <a:pt x="119" y="539"/>
                  <a:pt x="121" y="541"/>
                </a:cubicBezTo>
                <a:cubicBezTo>
                  <a:pt x="123" y="542"/>
                  <a:pt x="126" y="544"/>
                  <a:pt x="129" y="546"/>
                </a:cubicBezTo>
                <a:cubicBezTo>
                  <a:pt x="132" y="548"/>
                  <a:pt x="134" y="550"/>
                  <a:pt x="137" y="552"/>
                </a:cubicBezTo>
                <a:cubicBezTo>
                  <a:pt x="138" y="552"/>
                  <a:pt x="139" y="553"/>
                  <a:pt x="139" y="553"/>
                </a:cubicBezTo>
                <a:cubicBezTo>
                  <a:pt x="140" y="554"/>
                  <a:pt x="140" y="554"/>
                  <a:pt x="140" y="554"/>
                </a:cubicBezTo>
                <a:cubicBezTo>
                  <a:pt x="143" y="556"/>
                  <a:pt x="147" y="556"/>
                  <a:pt x="150" y="554"/>
                </a:cubicBezTo>
                <a:cubicBezTo>
                  <a:pt x="150" y="554"/>
                  <a:pt x="157" y="550"/>
                  <a:pt x="164" y="546"/>
                </a:cubicBezTo>
                <a:cubicBezTo>
                  <a:pt x="171" y="541"/>
                  <a:pt x="178" y="537"/>
                  <a:pt x="178" y="537"/>
                </a:cubicBezTo>
                <a:cubicBezTo>
                  <a:pt x="180" y="535"/>
                  <a:pt x="184" y="535"/>
                  <a:pt x="187" y="536"/>
                </a:cubicBezTo>
                <a:cubicBezTo>
                  <a:pt x="187" y="536"/>
                  <a:pt x="188" y="537"/>
                  <a:pt x="190" y="537"/>
                </a:cubicBezTo>
                <a:cubicBezTo>
                  <a:pt x="192" y="538"/>
                  <a:pt x="194" y="539"/>
                  <a:pt x="196" y="540"/>
                </a:cubicBezTo>
                <a:cubicBezTo>
                  <a:pt x="199" y="542"/>
                  <a:pt x="201" y="543"/>
                  <a:pt x="203" y="543"/>
                </a:cubicBezTo>
                <a:cubicBezTo>
                  <a:pt x="205" y="544"/>
                  <a:pt x="206" y="545"/>
                  <a:pt x="206" y="545"/>
                </a:cubicBezTo>
                <a:cubicBezTo>
                  <a:pt x="206" y="545"/>
                  <a:pt x="211" y="546"/>
                  <a:pt x="217" y="548"/>
                </a:cubicBezTo>
                <a:cubicBezTo>
                  <a:pt x="222" y="550"/>
                  <a:pt x="227" y="551"/>
                  <a:pt x="227" y="551"/>
                </a:cubicBezTo>
                <a:cubicBezTo>
                  <a:pt x="230" y="552"/>
                  <a:pt x="232" y="555"/>
                  <a:pt x="233" y="558"/>
                </a:cubicBezTo>
                <a:cubicBezTo>
                  <a:pt x="233" y="558"/>
                  <a:pt x="234" y="560"/>
                  <a:pt x="234" y="563"/>
                </a:cubicBezTo>
                <a:cubicBezTo>
                  <a:pt x="235" y="566"/>
                  <a:pt x="236" y="570"/>
                  <a:pt x="237" y="574"/>
                </a:cubicBezTo>
                <a:cubicBezTo>
                  <a:pt x="239" y="582"/>
                  <a:pt x="242" y="590"/>
                  <a:pt x="242" y="590"/>
                </a:cubicBezTo>
                <a:cubicBezTo>
                  <a:pt x="243" y="593"/>
                  <a:pt x="246" y="595"/>
                  <a:pt x="250" y="596"/>
                </a:cubicBezTo>
                <a:cubicBezTo>
                  <a:pt x="250" y="596"/>
                  <a:pt x="251" y="596"/>
                  <a:pt x="254" y="596"/>
                </a:cubicBezTo>
                <a:cubicBezTo>
                  <a:pt x="256" y="597"/>
                  <a:pt x="260" y="597"/>
                  <a:pt x="263" y="598"/>
                </a:cubicBezTo>
                <a:cubicBezTo>
                  <a:pt x="266" y="598"/>
                  <a:pt x="270" y="598"/>
                  <a:pt x="272" y="599"/>
                </a:cubicBezTo>
                <a:cubicBezTo>
                  <a:pt x="275" y="599"/>
                  <a:pt x="277" y="599"/>
                  <a:pt x="277" y="599"/>
                </a:cubicBezTo>
                <a:cubicBezTo>
                  <a:pt x="280" y="599"/>
                  <a:pt x="284" y="598"/>
                  <a:pt x="285" y="595"/>
                </a:cubicBezTo>
                <a:close/>
                <a:moveTo>
                  <a:pt x="274" y="511"/>
                </a:moveTo>
                <a:cubicBezTo>
                  <a:pt x="261" y="509"/>
                  <a:pt x="249" y="506"/>
                  <a:pt x="239" y="504"/>
                </a:cubicBezTo>
                <a:cubicBezTo>
                  <a:pt x="235" y="502"/>
                  <a:pt x="231" y="501"/>
                  <a:pt x="228" y="500"/>
                </a:cubicBezTo>
                <a:cubicBezTo>
                  <a:pt x="226" y="499"/>
                  <a:pt x="224" y="498"/>
                  <a:pt x="224" y="498"/>
                </a:cubicBezTo>
                <a:cubicBezTo>
                  <a:pt x="224" y="498"/>
                  <a:pt x="224" y="498"/>
                  <a:pt x="223" y="498"/>
                </a:cubicBezTo>
                <a:cubicBezTo>
                  <a:pt x="222" y="498"/>
                  <a:pt x="221" y="497"/>
                  <a:pt x="220" y="497"/>
                </a:cubicBezTo>
                <a:cubicBezTo>
                  <a:pt x="219" y="496"/>
                  <a:pt x="217" y="496"/>
                  <a:pt x="215" y="495"/>
                </a:cubicBezTo>
                <a:cubicBezTo>
                  <a:pt x="214" y="494"/>
                  <a:pt x="213" y="494"/>
                  <a:pt x="212" y="494"/>
                </a:cubicBezTo>
                <a:cubicBezTo>
                  <a:pt x="211" y="493"/>
                  <a:pt x="210" y="493"/>
                  <a:pt x="209" y="492"/>
                </a:cubicBezTo>
                <a:cubicBezTo>
                  <a:pt x="201" y="488"/>
                  <a:pt x="189" y="482"/>
                  <a:pt x="179" y="474"/>
                </a:cubicBezTo>
                <a:cubicBezTo>
                  <a:pt x="168" y="467"/>
                  <a:pt x="158" y="459"/>
                  <a:pt x="152" y="452"/>
                </a:cubicBezTo>
                <a:cubicBezTo>
                  <a:pt x="148" y="448"/>
                  <a:pt x="145" y="446"/>
                  <a:pt x="143" y="444"/>
                </a:cubicBezTo>
                <a:cubicBezTo>
                  <a:pt x="142" y="442"/>
                  <a:pt x="141" y="440"/>
                  <a:pt x="141" y="440"/>
                </a:cubicBezTo>
                <a:cubicBezTo>
                  <a:pt x="141" y="440"/>
                  <a:pt x="139" y="439"/>
                  <a:pt x="138" y="437"/>
                </a:cubicBezTo>
                <a:cubicBezTo>
                  <a:pt x="136" y="435"/>
                  <a:pt x="133" y="432"/>
                  <a:pt x="130" y="428"/>
                </a:cubicBezTo>
                <a:cubicBezTo>
                  <a:pt x="125" y="420"/>
                  <a:pt x="117" y="409"/>
                  <a:pt x="111" y="398"/>
                </a:cubicBezTo>
                <a:cubicBezTo>
                  <a:pt x="106" y="387"/>
                  <a:pt x="101" y="375"/>
                  <a:pt x="98" y="365"/>
                </a:cubicBezTo>
                <a:cubicBezTo>
                  <a:pt x="97" y="363"/>
                  <a:pt x="96" y="361"/>
                  <a:pt x="96" y="359"/>
                </a:cubicBezTo>
                <a:cubicBezTo>
                  <a:pt x="95" y="357"/>
                  <a:pt x="95" y="356"/>
                  <a:pt x="94" y="354"/>
                </a:cubicBezTo>
                <a:cubicBezTo>
                  <a:pt x="94" y="353"/>
                  <a:pt x="94" y="352"/>
                  <a:pt x="94" y="351"/>
                </a:cubicBezTo>
                <a:cubicBezTo>
                  <a:pt x="93" y="350"/>
                  <a:pt x="93" y="350"/>
                  <a:pt x="93" y="350"/>
                </a:cubicBezTo>
                <a:cubicBezTo>
                  <a:pt x="93" y="350"/>
                  <a:pt x="93" y="348"/>
                  <a:pt x="92" y="346"/>
                </a:cubicBezTo>
                <a:cubicBezTo>
                  <a:pt x="92" y="343"/>
                  <a:pt x="91" y="339"/>
                  <a:pt x="90" y="334"/>
                </a:cubicBezTo>
                <a:cubicBezTo>
                  <a:pt x="89" y="325"/>
                  <a:pt x="87" y="312"/>
                  <a:pt x="87" y="299"/>
                </a:cubicBezTo>
                <a:cubicBezTo>
                  <a:pt x="87" y="286"/>
                  <a:pt x="89" y="273"/>
                  <a:pt x="90" y="264"/>
                </a:cubicBezTo>
                <a:cubicBezTo>
                  <a:pt x="91" y="261"/>
                  <a:pt x="91" y="259"/>
                  <a:pt x="92" y="257"/>
                </a:cubicBezTo>
                <a:cubicBezTo>
                  <a:pt x="92" y="255"/>
                  <a:pt x="92" y="254"/>
                  <a:pt x="93" y="252"/>
                </a:cubicBezTo>
                <a:cubicBezTo>
                  <a:pt x="93" y="251"/>
                  <a:pt x="93" y="250"/>
                  <a:pt x="93" y="249"/>
                </a:cubicBezTo>
                <a:cubicBezTo>
                  <a:pt x="94" y="249"/>
                  <a:pt x="94" y="248"/>
                  <a:pt x="94" y="248"/>
                </a:cubicBezTo>
                <a:cubicBezTo>
                  <a:pt x="94" y="248"/>
                  <a:pt x="94" y="247"/>
                  <a:pt x="95" y="244"/>
                </a:cubicBezTo>
                <a:cubicBezTo>
                  <a:pt x="96" y="241"/>
                  <a:pt x="97" y="237"/>
                  <a:pt x="98" y="233"/>
                </a:cubicBezTo>
                <a:cubicBezTo>
                  <a:pt x="101" y="224"/>
                  <a:pt x="106" y="212"/>
                  <a:pt x="112" y="200"/>
                </a:cubicBezTo>
                <a:cubicBezTo>
                  <a:pt x="118" y="189"/>
                  <a:pt x="125" y="178"/>
                  <a:pt x="131" y="170"/>
                </a:cubicBezTo>
                <a:cubicBezTo>
                  <a:pt x="132" y="169"/>
                  <a:pt x="134" y="167"/>
                  <a:pt x="135" y="165"/>
                </a:cubicBezTo>
                <a:cubicBezTo>
                  <a:pt x="136" y="164"/>
                  <a:pt x="137" y="163"/>
                  <a:pt x="138" y="161"/>
                </a:cubicBezTo>
                <a:cubicBezTo>
                  <a:pt x="139" y="160"/>
                  <a:pt x="140" y="160"/>
                  <a:pt x="141" y="159"/>
                </a:cubicBezTo>
                <a:cubicBezTo>
                  <a:pt x="141" y="158"/>
                  <a:pt x="141" y="158"/>
                  <a:pt x="141" y="158"/>
                </a:cubicBezTo>
                <a:cubicBezTo>
                  <a:pt x="141" y="158"/>
                  <a:pt x="142" y="157"/>
                  <a:pt x="144" y="155"/>
                </a:cubicBezTo>
                <a:cubicBezTo>
                  <a:pt x="146" y="153"/>
                  <a:pt x="149" y="150"/>
                  <a:pt x="152" y="147"/>
                </a:cubicBezTo>
                <a:cubicBezTo>
                  <a:pt x="159" y="140"/>
                  <a:pt x="169" y="132"/>
                  <a:pt x="180" y="124"/>
                </a:cubicBezTo>
                <a:cubicBezTo>
                  <a:pt x="190" y="117"/>
                  <a:pt x="202" y="111"/>
                  <a:pt x="211" y="107"/>
                </a:cubicBezTo>
                <a:cubicBezTo>
                  <a:pt x="215" y="105"/>
                  <a:pt x="219" y="103"/>
                  <a:pt x="221" y="102"/>
                </a:cubicBezTo>
                <a:cubicBezTo>
                  <a:pt x="224" y="101"/>
                  <a:pt x="225" y="100"/>
                  <a:pt x="225" y="100"/>
                </a:cubicBezTo>
                <a:cubicBezTo>
                  <a:pt x="225" y="100"/>
                  <a:pt x="226" y="100"/>
                  <a:pt x="226" y="100"/>
                </a:cubicBezTo>
                <a:cubicBezTo>
                  <a:pt x="227" y="100"/>
                  <a:pt x="228" y="99"/>
                  <a:pt x="229" y="99"/>
                </a:cubicBezTo>
                <a:cubicBezTo>
                  <a:pt x="231" y="99"/>
                  <a:pt x="232" y="98"/>
                  <a:pt x="234" y="97"/>
                </a:cubicBezTo>
                <a:cubicBezTo>
                  <a:pt x="236" y="97"/>
                  <a:pt x="238" y="96"/>
                  <a:pt x="241" y="95"/>
                </a:cubicBezTo>
                <a:cubicBezTo>
                  <a:pt x="250" y="93"/>
                  <a:pt x="262" y="90"/>
                  <a:pt x="275" y="88"/>
                </a:cubicBezTo>
                <a:cubicBezTo>
                  <a:pt x="288" y="87"/>
                  <a:pt x="301" y="87"/>
                  <a:pt x="310" y="87"/>
                </a:cubicBezTo>
                <a:cubicBezTo>
                  <a:pt x="315" y="88"/>
                  <a:pt x="319" y="88"/>
                  <a:pt x="322" y="88"/>
                </a:cubicBezTo>
                <a:cubicBezTo>
                  <a:pt x="325" y="88"/>
                  <a:pt x="326" y="89"/>
                  <a:pt x="326" y="89"/>
                </a:cubicBezTo>
                <a:cubicBezTo>
                  <a:pt x="326" y="89"/>
                  <a:pt x="327" y="89"/>
                  <a:pt x="328" y="89"/>
                </a:cubicBezTo>
                <a:cubicBezTo>
                  <a:pt x="328" y="89"/>
                  <a:pt x="329" y="89"/>
                  <a:pt x="331" y="89"/>
                </a:cubicBezTo>
                <a:cubicBezTo>
                  <a:pt x="332" y="89"/>
                  <a:pt x="334" y="90"/>
                  <a:pt x="336" y="90"/>
                </a:cubicBezTo>
                <a:cubicBezTo>
                  <a:pt x="338" y="90"/>
                  <a:pt x="340" y="91"/>
                  <a:pt x="342" y="91"/>
                </a:cubicBezTo>
                <a:cubicBezTo>
                  <a:pt x="352" y="93"/>
                  <a:pt x="364" y="96"/>
                  <a:pt x="376" y="101"/>
                </a:cubicBezTo>
                <a:cubicBezTo>
                  <a:pt x="388" y="106"/>
                  <a:pt x="400" y="111"/>
                  <a:pt x="408" y="116"/>
                </a:cubicBezTo>
                <a:cubicBezTo>
                  <a:pt x="412" y="119"/>
                  <a:pt x="416" y="121"/>
                  <a:pt x="418" y="122"/>
                </a:cubicBezTo>
                <a:cubicBezTo>
                  <a:pt x="420" y="124"/>
                  <a:pt x="422" y="125"/>
                  <a:pt x="422" y="125"/>
                </a:cubicBezTo>
                <a:cubicBezTo>
                  <a:pt x="422" y="125"/>
                  <a:pt x="422" y="125"/>
                  <a:pt x="423" y="126"/>
                </a:cubicBezTo>
                <a:cubicBezTo>
                  <a:pt x="423" y="126"/>
                  <a:pt x="424" y="127"/>
                  <a:pt x="425" y="127"/>
                </a:cubicBezTo>
                <a:cubicBezTo>
                  <a:pt x="426" y="128"/>
                  <a:pt x="428" y="129"/>
                  <a:pt x="429" y="131"/>
                </a:cubicBezTo>
                <a:cubicBezTo>
                  <a:pt x="431" y="132"/>
                  <a:pt x="433" y="133"/>
                  <a:pt x="434" y="135"/>
                </a:cubicBezTo>
                <a:cubicBezTo>
                  <a:pt x="442" y="141"/>
                  <a:pt x="451" y="149"/>
                  <a:pt x="460" y="159"/>
                </a:cubicBezTo>
                <a:cubicBezTo>
                  <a:pt x="468" y="169"/>
                  <a:pt x="476" y="179"/>
                  <a:pt x="481" y="187"/>
                </a:cubicBezTo>
                <a:cubicBezTo>
                  <a:pt x="483" y="192"/>
                  <a:pt x="485" y="195"/>
                  <a:pt x="487" y="198"/>
                </a:cubicBezTo>
                <a:cubicBezTo>
                  <a:pt x="488" y="200"/>
                  <a:pt x="489" y="201"/>
                  <a:pt x="489" y="201"/>
                </a:cubicBezTo>
                <a:cubicBezTo>
                  <a:pt x="489" y="201"/>
                  <a:pt x="490" y="203"/>
                  <a:pt x="491" y="205"/>
                </a:cubicBezTo>
                <a:cubicBezTo>
                  <a:pt x="492" y="208"/>
                  <a:pt x="494" y="212"/>
                  <a:pt x="496" y="216"/>
                </a:cubicBezTo>
                <a:cubicBezTo>
                  <a:pt x="500" y="225"/>
                  <a:pt x="504" y="237"/>
                  <a:pt x="507" y="249"/>
                </a:cubicBezTo>
                <a:cubicBezTo>
                  <a:pt x="510" y="262"/>
                  <a:pt x="512" y="275"/>
                  <a:pt x="512" y="284"/>
                </a:cubicBezTo>
                <a:cubicBezTo>
                  <a:pt x="512" y="285"/>
                  <a:pt x="513" y="287"/>
                  <a:pt x="513" y="288"/>
                </a:cubicBezTo>
                <a:cubicBezTo>
                  <a:pt x="513" y="289"/>
                  <a:pt x="513" y="290"/>
                  <a:pt x="513" y="291"/>
                </a:cubicBezTo>
                <a:cubicBezTo>
                  <a:pt x="513" y="293"/>
                  <a:pt x="513" y="294"/>
                  <a:pt x="513" y="296"/>
                </a:cubicBezTo>
                <a:cubicBezTo>
                  <a:pt x="513" y="297"/>
                  <a:pt x="513" y="298"/>
                  <a:pt x="513" y="299"/>
                </a:cubicBezTo>
                <a:cubicBezTo>
                  <a:pt x="513" y="300"/>
                  <a:pt x="513" y="300"/>
                  <a:pt x="513" y="300"/>
                </a:cubicBezTo>
                <a:cubicBezTo>
                  <a:pt x="513" y="300"/>
                  <a:pt x="513" y="302"/>
                  <a:pt x="513" y="305"/>
                </a:cubicBezTo>
                <a:cubicBezTo>
                  <a:pt x="513" y="308"/>
                  <a:pt x="513" y="312"/>
                  <a:pt x="512" y="316"/>
                </a:cubicBezTo>
                <a:cubicBezTo>
                  <a:pt x="511" y="326"/>
                  <a:pt x="510" y="339"/>
                  <a:pt x="507" y="351"/>
                </a:cubicBezTo>
                <a:cubicBezTo>
                  <a:pt x="503" y="364"/>
                  <a:pt x="499" y="376"/>
                  <a:pt x="495" y="385"/>
                </a:cubicBezTo>
                <a:cubicBezTo>
                  <a:pt x="493" y="389"/>
                  <a:pt x="491" y="393"/>
                  <a:pt x="490" y="395"/>
                </a:cubicBezTo>
                <a:cubicBezTo>
                  <a:pt x="490" y="397"/>
                  <a:pt x="489" y="397"/>
                  <a:pt x="489" y="398"/>
                </a:cubicBezTo>
                <a:cubicBezTo>
                  <a:pt x="488" y="399"/>
                  <a:pt x="488" y="399"/>
                  <a:pt x="488" y="399"/>
                </a:cubicBezTo>
                <a:cubicBezTo>
                  <a:pt x="488" y="399"/>
                  <a:pt x="487" y="401"/>
                  <a:pt x="486" y="403"/>
                </a:cubicBezTo>
                <a:cubicBezTo>
                  <a:pt x="485" y="406"/>
                  <a:pt x="483" y="409"/>
                  <a:pt x="480" y="413"/>
                </a:cubicBezTo>
                <a:cubicBezTo>
                  <a:pt x="475" y="421"/>
                  <a:pt x="468" y="432"/>
                  <a:pt x="459" y="441"/>
                </a:cubicBezTo>
                <a:cubicBezTo>
                  <a:pt x="457" y="444"/>
                  <a:pt x="455" y="446"/>
                  <a:pt x="452" y="448"/>
                </a:cubicBezTo>
                <a:cubicBezTo>
                  <a:pt x="450" y="450"/>
                  <a:pt x="448" y="453"/>
                  <a:pt x="446" y="455"/>
                </a:cubicBezTo>
                <a:cubicBezTo>
                  <a:pt x="441" y="459"/>
                  <a:pt x="437" y="463"/>
                  <a:pt x="433" y="465"/>
                </a:cubicBezTo>
                <a:cubicBezTo>
                  <a:pt x="430" y="469"/>
                  <a:pt x="426" y="471"/>
                  <a:pt x="424" y="473"/>
                </a:cubicBezTo>
                <a:cubicBezTo>
                  <a:pt x="422" y="474"/>
                  <a:pt x="420" y="475"/>
                  <a:pt x="420" y="475"/>
                </a:cubicBezTo>
                <a:cubicBezTo>
                  <a:pt x="420" y="475"/>
                  <a:pt x="419" y="476"/>
                  <a:pt x="417" y="478"/>
                </a:cubicBezTo>
                <a:cubicBezTo>
                  <a:pt x="414" y="479"/>
                  <a:pt x="411" y="481"/>
                  <a:pt x="407" y="484"/>
                </a:cubicBezTo>
                <a:cubicBezTo>
                  <a:pt x="403" y="486"/>
                  <a:pt x="398" y="489"/>
                  <a:pt x="392" y="491"/>
                </a:cubicBezTo>
                <a:cubicBezTo>
                  <a:pt x="390" y="493"/>
                  <a:pt x="387" y="494"/>
                  <a:pt x="384" y="495"/>
                </a:cubicBezTo>
                <a:cubicBezTo>
                  <a:pt x="381" y="497"/>
                  <a:pt x="378" y="498"/>
                  <a:pt x="375" y="499"/>
                </a:cubicBezTo>
                <a:cubicBezTo>
                  <a:pt x="363" y="503"/>
                  <a:pt x="351" y="507"/>
                  <a:pt x="341" y="509"/>
                </a:cubicBezTo>
                <a:cubicBezTo>
                  <a:pt x="336" y="509"/>
                  <a:pt x="332" y="510"/>
                  <a:pt x="330" y="510"/>
                </a:cubicBezTo>
                <a:cubicBezTo>
                  <a:pt x="327" y="511"/>
                  <a:pt x="325" y="511"/>
                  <a:pt x="325" y="511"/>
                </a:cubicBezTo>
                <a:cubicBezTo>
                  <a:pt x="325" y="511"/>
                  <a:pt x="325" y="511"/>
                  <a:pt x="324" y="511"/>
                </a:cubicBezTo>
                <a:cubicBezTo>
                  <a:pt x="323" y="511"/>
                  <a:pt x="322" y="511"/>
                  <a:pt x="321" y="511"/>
                </a:cubicBezTo>
                <a:cubicBezTo>
                  <a:pt x="318" y="512"/>
                  <a:pt x="314" y="512"/>
                  <a:pt x="309" y="512"/>
                </a:cubicBezTo>
                <a:cubicBezTo>
                  <a:pt x="300" y="513"/>
                  <a:pt x="287" y="512"/>
                  <a:pt x="274" y="51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Freeform: Shape 34">
            <a:extLst>
              <a:ext uri="{FF2B5EF4-FFF2-40B4-BE49-F238E27FC236}">
                <a16:creationId xmlns:a16="http://schemas.microsoft.com/office/drawing/2014/main" id="{5A4DB39A-C166-4E6F-A4BC-5985114E3B5C}"/>
              </a:ext>
            </a:extLst>
          </p:cNvPr>
          <p:cNvSpPr>
            <a:spLocks/>
          </p:cNvSpPr>
          <p:nvPr/>
        </p:nvSpPr>
        <p:spPr bwMode="auto">
          <a:xfrm>
            <a:off x="6290461" y="3267777"/>
            <a:ext cx="447155" cy="448051"/>
          </a:xfrm>
          <a:custGeom>
            <a:avLst/>
            <a:gdLst>
              <a:gd name="T0" fmla="*/ 105 w 211"/>
              <a:gd name="T1" fmla="*/ 211 h 211"/>
              <a:gd name="T2" fmla="*/ 211 w 211"/>
              <a:gd name="T3" fmla="*/ 106 h 211"/>
              <a:gd name="T4" fmla="*/ 198 w 211"/>
              <a:gd name="T5" fmla="*/ 56 h 211"/>
              <a:gd name="T6" fmla="*/ 196 w 211"/>
              <a:gd name="T7" fmla="*/ 56 h 211"/>
              <a:gd name="T8" fmla="*/ 194 w 211"/>
              <a:gd name="T9" fmla="*/ 56 h 211"/>
              <a:gd name="T10" fmla="*/ 181 w 211"/>
              <a:gd name="T11" fmla="*/ 55 h 211"/>
              <a:gd name="T12" fmla="*/ 171 w 211"/>
              <a:gd name="T13" fmla="*/ 65 h 211"/>
              <a:gd name="T14" fmla="*/ 183 w 211"/>
              <a:gd name="T15" fmla="*/ 106 h 211"/>
              <a:gd name="T16" fmla="*/ 105 w 211"/>
              <a:gd name="T17" fmla="*/ 183 h 211"/>
              <a:gd name="T18" fmla="*/ 28 w 211"/>
              <a:gd name="T19" fmla="*/ 106 h 211"/>
              <a:gd name="T20" fmla="*/ 105 w 211"/>
              <a:gd name="T21" fmla="*/ 28 h 211"/>
              <a:gd name="T22" fmla="*/ 146 w 211"/>
              <a:gd name="T23" fmla="*/ 40 h 211"/>
              <a:gd name="T24" fmla="*/ 155 w 211"/>
              <a:gd name="T25" fmla="*/ 31 h 211"/>
              <a:gd name="T26" fmla="*/ 154 w 211"/>
              <a:gd name="T27" fmla="*/ 16 h 211"/>
              <a:gd name="T28" fmla="*/ 154 w 211"/>
              <a:gd name="T29" fmla="*/ 12 h 211"/>
              <a:gd name="T30" fmla="*/ 105 w 211"/>
              <a:gd name="T31" fmla="*/ 0 h 211"/>
              <a:gd name="T32" fmla="*/ 0 w 211"/>
              <a:gd name="T33" fmla="*/ 106 h 211"/>
              <a:gd name="T34" fmla="*/ 105 w 211"/>
              <a:gd name="T35" fmla="*/ 211 h 211"/>
              <a:gd name="T36" fmla="*/ 105 w 211"/>
              <a:gd name="T37" fmla="*/ 211 h 211"/>
              <a:gd name="T38" fmla="*/ 105 w 211"/>
              <a:gd name="T3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1" h="211">
                <a:moveTo>
                  <a:pt x="105" y="211"/>
                </a:moveTo>
                <a:cubicBezTo>
                  <a:pt x="164" y="211"/>
                  <a:pt x="211" y="164"/>
                  <a:pt x="211" y="106"/>
                </a:cubicBezTo>
                <a:cubicBezTo>
                  <a:pt x="211" y="88"/>
                  <a:pt x="206" y="71"/>
                  <a:pt x="198" y="56"/>
                </a:cubicBezTo>
                <a:cubicBezTo>
                  <a:pt x="198" y="56"/>
                  <a:pt x="197" y="56"/>
                  <a:pt x="196" y="56"/>
                </a:cubicBezTo>
                <a:cubicBezTo>
                  <a:pt x="195" y="56"/>
                  <a:pt x="195" y="56"/>
                  <a:pt x="194" y="56"/>
                </a:cubicBezTo>
                <a:cubicBezTo>
                  <a:pt x="181" y="55"/>
                  <a:pt x="181" y="55"/>
                  <a:pt x="181" y="55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9" y="77"/>
                  <a:pt x="183" y="91"/>
                  <a:pt x="183" y="106"/>
                </a:cubicBezTo>
                <a:cubicBezTo>
                  <a:pt x="183" y="149"/>
                  <a:pt x="148" y="183"/>
                  <a:pt x="105" y="183"/>
                </a:cubicBezTo>
                <a:cubicBezTo>
                  <a:pt x="62" y="183"/>
                  <a:pt x="28" y="149"/>
                  <a:pt x="28" y="106"/>
                </a:cubicBezTo>
                <a:cubicBezTo>
                  <a:pt x="28" y="63"/>
                  <a:pt x="62" y="28"/>
                  <a:pt x="105" y="28"/>
                </a:cubicBezTo>
                <a:cubicBezTo>
                  <a:pt x="120" y="28"/>
                  <a:pt x="134" y="32"/>
                  <a:pt x="146" y="40"/>
                </a:cubicBezTo>
                <a:cubicBezTo>
                  <a:pt x="155" y="31"/>
                  <a:pt x="155" y="31"/>
                  <a:pt x="155" y="31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54" y="14"/>
                  <a:pt x="154" y="13"/>
                  <a:pt x="154" y="12"/>
                </a:cubicBezTo>
                <a:cubicBezTo>
                  <a:pt x="139" y="5"/>
                  <a:pt x="123" y="0"/>
                  <a:pt x="105" y="0"/>
                </a:cubicBezTo>
                <a:cubicBezTo>
                  <a:pt x="47" y="0"/>
                  <a:pt x="0" y="48"/>
                  <a:pt x="0" y="106"/>
                </a:cubicBezTo>
                <a:cubicBezTo>
                  <a:pt x="0" y="164"/>
                  <a:pt x="47" y="211"/>
                  <a:pt x="105" y="211"/>
                </a:cubicBezTo>
                <a:close/>
                <a:moveTo>
                  <a:pt x="105" y="211"/>
                </a:moveTo>
                <a:cubicBezTo>
                  <a:pt x="105" y="211"/>
                  <a:pt x="105" y="211"/>
                  <a:pt x="105" y="211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Freeform: Shape 35">
            <a:extLst>
              <a:ext uri="{FF2B5EF4-FFF2-40B4-BE49-F238E27FC236}">
                <a16:creationId xmlns:a16="http://schemas.microsoft.com/office/drawing/2014/main" id="{36D61E88-9EF4-4649-8F09-57A3B2FBC6C6}"/>
              </a:ext>
            </a:extLst>
          </p:cNvPr>
          <p:cNvSpPr>
            <a:spLocks/>
          </p:cNvSpPr>
          <p:nvPr/>
        </p:nvSpPr>
        <p:spPr bwMode="auto">
          <a:xfrm>
            <a:off x="6402473" y="3382478"/>
            <a:ext cx="220441" cy="220441"/>
          </a:xfrm>
          <a:custGeom>
            <a:avLst/>
            <a:gdLst>
              <a:gd name="T0" fmla="*/ 52 w 104"/>
              <a:gd name="T1" fmla="*/ 25 h 104"/>
              <a:gd name="T2" fmla="*/ 54 w 104"/>
              <a:gd name="T3" fmla="*/ 25 h 104"/>
              <a:gd name="T4" fmla="*/ 74 w 104"/>
              <a:gd name="T5" fmla="*/ 5 h 104"/>
              <a:gd name="T6" fmla="*/ 74 w 104"/>
              <a:gd name="T7" fmla="*/ 5 h 104"/>
              <a:gd name="T8" fmla="*/ 52 w 104"/>
              <a:gd name="T9" fmla="*/ 0 h 104"/>
              <a:gd name="T10" fmla="*/ 0 w 104"/>
              <a:gd name="T11" fmla="*/ 52 h 104"/>
              <a:gd name="T12" fmla="*/ 52 w 104"/>
              <a:gd name="T13" fmla="*/ 104 h 104"/>
              <a:gd name="T14" fmla="*/ 104 w 104"/>
              <a:gd name="T15" fmla="*/ 52 h 104"/>
              <a:gd name="T16" fmla="*/ 99 w 104"/>
              <a:gd name="T17" fmla="*/ 30 h 104"/>
              <a:gd name="T18" fmla="*/ 99 w 104"/>
              <a:gd name="T19" fmla="*/ 30 h 104"/>
              <a:gd name="T20" fmla="*/ 79 w 104"/>
              <a:gd name="T21" fmla="*/ 50 h 104"/>
              <a:gd name="T22" fmla="*/ 79 w 104"/>
              <a:gd name="T23" fmla="*/ 52 h 104"/>
              <a:gd name="T24" fmla="*/ 52 w 104"/>
              <a:gd name="T25" fmla="*/ 79 h 104"/>
              <a:gd name="T26" fmla="*/ 25 w 104"/>
              <a:gd name="T27" fmla="*/ 52 h 104"/>
              <a:gd name="T28" fmla="*/ 52 w 104"/>
              <a:gd name="T29" fmla="*/ 25 h 104"/>
              <a:gd name="T30" fmla="*/ 52 w 104"/>
              <a:gd name="T31" fmla="*/ 25 h 104"/>
              <a:gd name="T32" fmla="*/ 52 w 104"/>
              <a:gd name="T33" fmla="*/ 2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" h="104">
                <a:moveTo>
                  <a:pt x="52" y="25"/>
                </a:moveTo>
                <a:cubicBezTo>
                  <a:pt x="53" y="25"/>
                  <a:pt x="54" y="25"/>
                  <a:pt x="54" y="2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68" y="2"/>
                  <a:pt x="60" y="0"/>
                  <a:pt x="52" y="0"/>
                </a:cubicBezTo>
                <a:cubicBezTo>
                  <a:pt x="24" y="0"/>
                  <a:pt x="0" y="23"/>
                  <a:pt x="0" y="52"/>
                </a:cubicBezTo>
                <a:cubicBezTo>
                  <a:pt x="0" y="81"/>
                  <a:pt x="24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44"/>
                  <a:pt x="102" y="37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50"/>
                  <a:pt x="79" y="51"/>
                  <a:pt x="79" y="52"/>
                </a:cubicBezTo>
                <a:cubicBezTo>
                  <a:pt x="79" y="67"/>
                  <a:pt x="67" y="79"/>
                  <a:pt x="52" y="79"/>
                </a:cubicBezTo>
                <a:cubicBezTo>
                  <a:pt x="37" y="79"/>
                  <a:pt x="25" y="67"/>
                  <a:pt x="25" y="52"/>
                </a:cubicBezTo>
                <a:cubicBezTo>
                  <a:pt x="25" y="37"/>
                  <a:pt x="37" y="25"/>
                  <a:pt x="52" y="25"/>
                </a:cubicBezTo>
                <a:close/>
                <a:moveTo>
                  <a:pt x="52" y="25"/>
                </a:moveTo>
                <a:cubicBezTo>
                  <a:pt x="52" y="25"/>
                  <a:pt x="52" y="25"/>
                  <a:pt x="52" y="25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Freeform: Shape 36">
            <a:extLst>
              <a:ext uri="{FF2B5EF4-FFF2-40B4-BE49-F238E27FC236}">
                <a16:creationId xmlns:a16="http://schemas.microsoft.com/office/drawing/2014/main" id="{23D6AEBE-5BC6-400D-9B08-1F11EBEE6B82}"/>
              </a:ext>
            </a:extLst>
          </p:cNvPr>
          <p:cNvSpPr>
            <a:spLocks/>
          </p:cNvSpPr>
          <p:nvPr/>
        </p:nvSpPr>
        <p:spPr bwMode="auto">
          <a:xfrm>
            <a:off x="6534200" y="3221180"/>
            <a:ext cx="250013" cy="248220"/>
          </a:xfrm>
          <a:custGeom>
            <a:avLst/>
            <a:gdLst>
              <a:gd name="T0" fmla="*/ 99 w 118"/>
              <a:gd name="T1" fmla="*/ 32 h 117"/>
              <a:gd name="T2" fmla="*/ 105 w 118"/>
              <a:gd name="T3" fmla="*/ 26 h 117"/>
              <a:gd name="T4" fmla="*/ 105 w 118"/>
              <a:gd name="T5" fmla="*/ 17 h 117"/>
              <a:gd name="T6" fmla="*/ 101 w 118"/>
              <a:gd name="T7" fmla="*/ 13 h 117"/>
              <a:gd name="T8" fmla="*/ 96 w 118"/>
              <a:gd name="T9" fmla="*/ 11 h 117"/>
              <a:gd name="T10" fmla="*/ 92 w 118"/>
              <a:gd name="T11" fmla="*/ 13 h 117"/>
              <a:gd name="T12" fmla="*/ 85 w 118"/>
              <a:gd name="T13" fmla="*/ 19 h 117"/>
              <a:gd name="T14" fmla="*/ 84 w 118"/>
              <a:gd name="T15" fmla="*/ 2 h 117"/>
              <a:gd name="T16" fmla="*/ 82 w 118"/>
              <a:gd name="T17" fmla="*/ 0 h 117"/>
              <a:gd name="T18" fmla="*/ 80 w 118"/>
              <a:gd name="T19" fmla="*/ 1 h 117"/>
              <a:gd name="T20" fmla="*/ 54 w 118"/>
              <a:gd name="T21" fmla="*/ 26 h 117"/>
              <a:gd name="T22" fmla="*/ 51 w 118"/>
              <a:gd name="T23" fmla="*/ 35 h 117"/>
              <a:gd name="T24" fmla="*/ 51 w 118"/>
              <a:gd name="T25" fmla="*/ 36 h 117"/>
              <a:gd name="T26" fmla="*/ 52 w 118"/>
              <a:gd name="T27" fmla="*/ 52 h 117"/>
              <a:gd name="T28" fmla="*/ 43 w 118"/>
              <a:gd name="T29" fmla="*/ 62 h 117"/>
              <a:gd name="T30" fmla="*/ 26 w 118"/>
              <a:gd name="T31" fmla="*/ 78 h 117"/>
              <a:gd name="T32" fmla="*/ 26 w 118"/>
              <a:gd name="T33" fmla="*/ 79 h 117"/>
              <a:gd name="T34" fmla="*/ 10 w 118"/>
              <a:gd name="T35" fmla="*/ 95 h 117"/>
              <a:gd name="T36" fmla="*/ 2 w 118"/>
              <a:gd name="T37" fmla="*/ 102 h 117"/>
              <a:gd name="T38" fmla="*/ 1 w 118"/>
              <a:gd name="T39" fmla="*/ 106 h 117"/>
              <a:gd name="T40" fmla="*/ 0 w 118"/>
              <a:gd name="T41" fmla="*/ 111 h 117"/>
              <a:gd name="T42" fmla="*/ 6 w 118"/>
              <a:gd name="T43" fmla="*/ 117 h 117"/>
              <a:gd name="T44" fmla="*/ 6 w 118"/>
              <a:gd name="T45" fmla="*/ 117 h 117"/>
              <a:gd name="T46" fmla="*/ 12 w 118"/>
              <a:gd name="T47" fmla="*/ 117 h 117"/>
              <a:gd name="T48" fmla="*/ 16 w 118"/>
              <a:gd name="T49" fmla="*/ 115 h 117"/>
              <a:gd name="T50" fmla="*/ 66 w 118"/>
              <a:gd name="T51" fmla="*/ 65 h 117"/>
              <a:gd name="T52" fmla="*/ 81 w 118"/>
              <a:gd name="T53" fmla="*/ 66 h 117"/>
              <a:gd name="T54" fmla="*/ 82 w 118"/>
              <a:gd name="T55" fmla="*/ 66 h 117"/>
              <a:gd name="T56" fmla="*/ 83 w 118"/>
              <a:gd name="T57" fmla="*/ 66 h 117"/>
              <a:gd name="T58" fmla="*/ 91 w 118"/>
              <a:gd name="T59" fmla="*/ 63 h 117"/>
              <a:gd name="T60" fmla="*/ 116 w 118"/>
              <a:gd name="T61" fmla="*/ 37 h 117"/>
              <a:gd name="T62" fmla="*/ 115 w 118"/>
              <a:gd name="T63" fmla="*/ 33 h 117"/>
              <a:gd name="T64" fmla="*/ 99 w 118"/>
              <a:gd name="T65" fmla="*/ 32 h 117"/>
              <a:gd name="T66" fmla="*/ 99 w 118"/>
              <a:gd name="T67" fmla="*/ 32 h 117"/>
              <a:gd name="T68" fmla="*/ 99 w 118"/>
              <a:gd name="T69" fmla="*/ 3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8" h="117">
                <a:moveTo>
                  <a:pt x="99" y="32"/>
                </a:moveTo>
                <a:cubicBezTo>
                  <a:pt x="105" y="26"/>
                  <a:pt x="105" y="26"/>
                  <a:pt x="105" y="26"/>
                </a:cubicBezTo>
                <a:cubicBezTo>
                  <a:pt x="108" y="24"/>
                  <a:pt x="108" y="20"/>
                  <a:pt x="105" y="17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0" y="12"/>
                  <a:pt x="98" y="11"/>
                  <a:pt x="96" y="11"/>
                </a:cubicBezTo>
                <a:cubicBezTo>
                  <a:pt x="95" y="11"/>
                  <a:pt x="93" y="12"/>
                  <a:pt x="92" y="13"/>
                </a:cubicBezTo>
                <a:cubicBezTo>
                  <a:pt x="85" y="19"/>
                  <a:pt x="85" y="19"/>
                  <a:pt x="85" y="19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3" y="0"/>
                  <a:pt x="82" y="0"/>
                </a:cubicBezTo>
                <a:cubicBezTo>
                  <a:pt x="81" y="0"/>
                  <a:pt x="80" y="0"/>
                  <a:pt x="80" y="1"/>
                </a:cubicBezTo>
                <a:cubicBezTo>
                  <a:pt x="54" y="26"/>
                  <a:pt x="54" y="26"/>
                  <a:pt x="54" y="26"/>
                </a:cubicBezTo>
                <a:cubicBezTo>
                  <a:pt x="52" y="29"/>
                  <a:pt x="51" y="32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43" y="62"/>
                  <a:pt x="43" y="62"/>
                </a:cubicBezTo>
                <a:cubicBezTo>
                  <a:pt x="26" y="78"/>
                  <a:pt x="26" y="78"/>
                  <a:pt x="26" y="78"/>
                </a:cubicBezTo>
                <a:cubicBezTo>
                  <a:pt x="26" y="79"/>
                  <a:pt x="26" y="79"/>
                  <a:pt x="26" y="79"/>
                </a:cubicBezTo>
                <a:cubicBezTo>
                  <a:pt x="10" y="95"/>
                  <a:pt x="10" y="95"/>
                  <a:pt x="10" y="95"/>
                </a:cubicBezTo>
                <a:cubicBezTo>
                  <a:pt x="2" y="102"/>
                  <a:pt x="2" y="102"/>
                  <a:pt x="2" y="102"/>
                </a:cubicBezTo>
                <a:cubicBezTo>
                  <a:pt x="1" y="103"/>
                  <a:pt x="1" y="104"/>
                  <a:pt x="1" y="106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5"/>
                  <a:pt x="3" y="117"/>
                  <a:pt x="6" y="117"/>
                </a:cubicBezTo>
                <a:cubicBezTo>
                  <a:pt x="6" y="117"/>
                  <a:pt x="6" y="117"/>
                  <a:pt x="6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4" y="117"/>
                  <a:pt x="15" y="116"/>
                  <a:pt x="16" y="115"/>
                </a:cubicBezTo>
                <a:cubicBezTo>
                  <a:pt x="66" y="65"/>
                  <a:pt x="66" y="65"/>
                  <a:pt x="66" y="65"/>
                </a:cubicBezTo>
                <a:cubicBezTo>
                  <a:pt x="81" y="66"/>
                  <a:pt x="81" y="66"/>
                  <a:pt x="81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2" y="66"/>
                  <a:pt x="82" y="66"/>
                  <a:pt x="83" y="66"/>
                </a:cubicBezTo>
                <a:cubicBezTo>
                  <a:pt x="86" y="66"/>
                  <a:pt x="89" y="65"/>
                  <a:pt x="91" y="63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18" y="36"/>
                  <a:pt x="117" y="33"/>
                  <a:pt x="115" y="33"/>
                </a:cubicBezTo>
                <a:lnTo>
                  <a:pt x="99" y="32"/>
                </a:lnTo>
                <a:close/>
                <a:moveTo>
                  <a:pt x="99" y="32"/>
                </a:moveTo>
                <a:cubicBezTo>
                  <a:pt x="99" y="32"/>
                  <a:pt x="99" y="32"/>
                  <a:pt x="99" y="32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5" name="Group 37">
            <a:extLst>
              <a:ext uri="{FF2B5EF4-FFF2-40B4-BE49-F238E27FC236}">
                <a16:creationId xmlns:a16="http://schemas.microsoft.com/office/drawing/2014/main" id="{6446FD97-73AA-46F9-ABB6-56793120824A}"/>
              </a:ext>
            </a:extLst>
          </p:cNvPr>
          <p:cNvGrpSpPr/>
          <p:nvPr/>
        </p:nvGrpSpPr>
        <p:grpSpPr>
          <a:xfrm>
            <a:off x="6017149" y="2067896"/>
            <a:ext cx="784090" cy="788570"/>
            <a:chOff x="5989363" y="2403952"/>
            <a:chExt cx="784090" cy="788570"/>
          </a:xfrm>
        </p:grpSpPr>
        <p:sp>
          <p:nvSpPr>
            <p:cNvPr id="134" name="Freeform: Shape 38">
              <a:extLst>
                <a:ext uri="{FF2B5EF4-FFF2-40B4-BE49-F238E27FC236}">
                  <a16:creationId xmlns:a16="http://schemas.microsoft.com/office/drawing/2014/main" id="{71654DBB-1F7F-42C3-A9F1-0761738D0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363" y="2403952"/>
              <a:ext cx="784090" cy="788570"/>
            </a:xfrm>
            <a:custGeom>
              <a:avLst/>
              <a:gdLst>
                <a:gd name="T0" fmla="*/ 188 w 370"/>
                <a:gd name="T1" fmla="*/ 344 h 372"/>
                <a:gd name="T2" fmla="*/ 216 w 370"/>
                <a:gd name="T3" fmla="*/ 341 h 372"/>
                <a:gd name="T4" fmla="*/ 246 w 370"/>
                <a:gd name="T5" fmla="*/ 362 h 372"/>
                <a:gd name="T6" fmla="*/ 269 w 370"/>
                <a:gd name="T7" fmla="*/ 348 h 372"/>
                <a:gd name="T8" fmla="*/ 277 w 370"/>
                <a:gd name="T9" fmla="*/ 313 h 372"/>
                <a:gd name="T10" fmla="*/ 304 w 370"/>
                <a:gd name="T11" fmla="*/ 298 h 372"/>
                <a:gd name="T12" fmla="*/ 337 w 370"/>
                <a:gd name="T13" fmla="*/ 292 h 372"/>
                <a:gd name="T14" fmla="*/ 336 w 370"/>
                <a:gd name="T15" fmla="*/ 266 h 372"/>
                <a:gd name="T16" fmla="*/ 333 w 370"/>
                <a:gd name="T17" fmla="*/ 235 h 372"/>
                <a:gd name="T18" fmla="*/ 353 w 370"/>
                <a:gd name="T19" fmla="*/ 212 h 372"/>
                <a:gd name="T20" fmla="*/ 370 w 370"/>
                <a:gd name="T21" fmla="*/ 185 h 372"/>
                <a:gd name="T22" fmla="*/ 339 w 370"/>
                <a:gd name="T23" fmla="*/ 161 h 372"/>
                <a:gd name="T24" fmla="*/ 335 w 370"/>
                <a:gd name="T25" fmla="*/ 144 h 372"/>
                <a:gd name="T26" fmla="*/ 340 w 370"/>
                <a:gd name="T27" fmla="*/ 116 h 372"/>
                <a:gd name="T28" fmla="*/ 343 w 370"/>
                <a:gd name="T29" fmla="*/ 90 h 372"/>
                <a:gd name="T30" fmla="*/ 319 w 370"/>
                <a:gd name="T31" fmla="*/ 80 h 372"/>
                <a:gd name="T32" fmla="*/ 295 w 370"/>
                <a:gd name="T33" fmla="*/ 75 h 372"/>
                <a:gd name="T34" fmla="*/ 280 w 370"/>
                <a:gd name="T35" fmla="*/ 62 h 372"/>
                <a:gd name="T36" fmla="*/ 278 w 370"/>
                <a:gd name="T37" fmla="*/ 30 h 372"/>
                <a:gd name="T38" fmla="*/ 249 w 370"/>
                <a:gd name="T39" fmla="*/ 15 h 372"/>
                <a:gd name="T40" fmla="*/ 210 w 370"/>
                <a:gd name="T41" fmla="*/ 31 h 372"/>
                <a:gd name="T42" fmla="*/ 178 w 370"/>
                <a:gd name="T43" fmla="*/ 3 h 372"/>
                <a:gd name="T44" fmla="*/ 147 w 370"/>
                <a:gd name="T45" fmla="*/ 7 h 372"/>
                <a:gd name="T46" fmla="*/ 129 w 370"/>
                <a:gd name="T47" fmla="*/ 38 h 372"/>
                <a:gd name="T48" fmla="*/ 110 w 370"/>
                <a:gd name="T49" fmla="*/ 46 h 372"/>
                <a:gd name="T50" fmla="*/ 73 w 370"/>
                <a:gd name="T51" fmla="*/ 36 h 372"/>
                <a:gd name="T52" fmla="*/ 55 w 370"/>
                <a:gd name="T53" fmla="*/ 55 h 372"/>
                <a:gd name="T54" fmla="*/ 57 w 370"/>
                <a:gd name="T55" fmla="*/ 91 h 372"/>
                <a:gd name="T56" fmla="*/ 46 w 370"/>
                <a:gd name="T57" fmla="*/ 108 h 372"/>
                <a:gd name="T58" fmla="*/ 9 w 370"/>
                <a:gd name="T59" fmla="*/ 119 h 372"/>
                <a:gd name="T60" fmla="*/ 14 w 370"/>
                <a:gd name="T61" fmla="*/ 153 h 372"/>
                <a:gd name="T62" fmla="*/ 25 w 370"/>
                <a:gd name="T63" fmla="*/ 189 h 372"/>
                <a:gd name="T64" fmla="*/ 0 w 370"/>
                <a:gd name="T65" fmla="*/ 224 h 372"/>
                <a:gd name="T66" fmla="*/ 23 w 370"/>
                <a:gd name="T67" fmla="*/ 250 h 372"/>
                <a:gd name="T68" fmla="*/ 44 w 370"/>
                <a:gd name="T69" fmla="*/ 261 h 372"/>
                <a:gd name="T70" fmla="*/ 55 w 370"/>
                <a:gd name="T71" fmla="*/ 278 h 372"/>
                <a:gd name="T72" fmla="*/ 49 w 370"/>
                <a:gd name="T73" fmla="*/ 306 h 372"/>
                <a:gd name="T74" fmla="*/ 62 w 370"/>
                <a:gd name="T75" fmla="*/ 328 h 372"/>
                <a:gd name="T76" fmla="*/ 94 w 370"/>
                <a:gd name="T77" fmla="*/ 320 h 372"/>
                <a:gd name="T78" fmla="*/ 113 w 370"/>
                <a:gd name="T79" fmla="*/ 328 h 372"/>
                <a:gd name="T80" fmla="*/ 131 w 370"/>
                <a:gd name="T81" fmla="*/ 339 h 372"/>
                <a:gd name="T82" fmla="*/ 151 w 370"/>
                <a:gd name="T83" fmla="*/ 370 h 372"/>
                <a:gd name="T84" fmla="*/ 140 w 370"/>
                <a:gd name="T85" fmla="*/ 299 h 372"/>
                <a:gd name="T86" fmla="*/ 102 w 370"/>
                <a:gd name="T87" fmla="*/ 275 h 372"/>
                <a:gd name="T88" fmla="*/ 75 w 370"/>
                <a:gd name="T89" fmla="*/ 239 h 372"/>
                <a:gd name="T90" fmla="*/ 63 w 370"/>
                <a:gd name="T91" fmla="*/ 180 h 372"/>
                <a:gd name="T92" fmla="*/ 90 w 370"/>
                <a:gd name="T93" fmla="*/ 110 h 372"/>
                <a:gd name="T94" fmla="*/ 169 w 370"/>
                <a:gd name="T95" fmla="*/ 67 h 372"/>
                <a:gd name="T96" fmla="*/ 214 w 370"/>
                <a:gd name="T97" fmla="*/ 70 h 372"/>
                <a:gd name="T98" fmla="*/ 267 w 370"/>
                <a:gd name="T99" fmla="*/ 100 h 372"/>
                <a:gd name="T100" fmla="*/ 300 w 370"/>
                <a:gd name="T101" fmla="*/ 156 h 372"/>
                <a:gd name="T102" fmla="*/ 299 w 370"/>
                <a:gd name="T103" fmla="*/ 217 h 372"/>
                <a:gd name="T104" fmla="*/ 282 w 370"/>
                <a:gd name="T105" fmla="*/ 254 h 372"/>
                <a:gd name="T106" fmla="*/ 257 w 370"/>
                <a:gd name="T107" fmla="*/ 281 h 372"/>
                <a:gd name="T108" fmla="*/ 200 w 370"/>
                <a:gd name="T109" fmla="*/ 305 h 372"/>
                <a:gd name="T110" fmla="*/ 163 w 370"/>
                <a:gd name="T111" fmla="*/ 30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0" h="372">
                  <a:moveTo>
                    <a:pt x="168" y="369"/>
                  </a:moveTo>
                  <a:cubicBezTo>
                    <a:pt x="168" y="369"/>
                    <a:pt x="171" y="363"/>
                    <a:pt x="174" y="358"/>
                  </a:cubicBezTo>
                  <a:cubicBezTo>
                    <a:pt x="178" y="353"/>
                    <a:pt x="180" y="347"/>
                    <a:pt x="180" y="347"/>
                  </a:cubicBezTo>
                  <a:cubicBezTo>
                    <a:pt x="181" y="345"/>
                    <a:pt x="183" y="344"/>
                    <a:pt x="186" y="344"/>
                  </a:cubicBezTo>
                  <a:cubicBezTo>
                    <a:pt x="186" y="344"/>
                    <a:pt x="187" y="344"/>
                    <a:pt x="188" y="344"/>
                  </a:cubicBezTo>
                  <a:cubicBezTo>
                    <a:pt x="190" y="344"/>
                    <a:pt x="191" y="344"/>
                    <a:pt x="193" y="344"/>
                  </a:cubicBezTo>
                  <a:cubicBezTo>
                    <a:pt x="197" y="343"/>
                    <a:pt x="201" y="343"/>
                    <a:pt x="201" y="343"/>
                  </a:cubicBezTo>
                  <a:cubicBezTo>
                    <a:pt x="201" y="343"/>
                    <a:pt x="202" y="343"/>
                    <a:pt x="203" y="343"/>
                  </a:cubicBezTo>
                  <a:cubicBezTo>
                    <a:pt x="205" y="343"/>
                    <a:pt x="207" y="342"/>
                    <a:pt x="209" y="342"/>
                  </a:cubicBezTo>
                  <a:cubicBezTo>
                    <a:pt x="212" y="341"/>
                    <a:pt x="216" y="341"/>
                    <a:pt x="216" y="341"/>
                  </a:cubicBezTo>
                  <a:cubicBezTo>
                    <a:pt x="218" y="340"/>
                    <a:pt x="221" y="341"/>
                    <a:pt x="222" y="343"/>
                  </a:cubicBezTo>
                  <a:cubicBezTo>
                    <a:pt x="222" y="343"/>
                    <a:pt x="226" y="347"/>
                    <a:pt x="230" y="352"/>
                  </a:cubicBezTo>
                  <a:cubicBezTo>
                    <a:pt x="233" y="354"/>
                    <a:pt x="235" y="356"/>
                    <a:pt x="236" y="358"/>
                  </a:cubicBezTo>
                  <a:cubicBezTo>
                    <a:pt x="238" y="359"/>
                    <a:pt x="239" y="361"/>
                    <a:pt x="239" y="361"/>
                  </a:cubicBezTo>
                  <a:cubicBezTo>
                    <a:pt x="241" y="362"/>
                    <a:pt x="244" y="363"/>
                    <a:pt x="246" y="362"/>
                  </a:cubicBezTo>
                  <a:cubicBezTo>
                    <a:pt x="246" y="362"/>
                    <a:pt x="248" y="361"/>
                    <a:pt x="249" y="361"/>
                  </a:cubicBezTo>
                  <a:cubicBezTo>
                    <a:pt x="251" y="360"/>
                    <a:pt x="253" y="359"/>
                    <a:pt x="256" y="358"/>
                  </a:cubicBezTo>
                  <a:cubicBezTo>
                    <a:pt x="258" y="357"/>
                    <a:pt x="260" y="356"/>
                    <a:pt x="262" y="355"/>
                  </a:cubicBezTo>
                  <a:cubicBezTo>
                    <a:pt x="264" y="355"/>
                    <a:pt x="265" y="354"/>
                    <a:pt x="265" y="354"/>
                  </a:cubicBezTo>
                  <a:cubicBezTo>
                    <a:pt x="267" y="353"/>
                    <a:pt x="269" y="351"/>
                    <a:pt x="269" y="348"/>
                  </a:cubicBezTo>
                  <a:cubicBezTo>
                    <a:pt x="269" y="348"/>
                    <a:pt x="269" y="342"/>
                    <a:pt x="269" y="336"/>
                  </a:cubicBezTo>
                  <a:cubicBezTo>
                    <a:pt x="269" y="333"/>
                    <a:pt x="268" y="329"/>
                    <a:pt x="268" y="327"/>
                  </a:cubicBezTo>
                  <a:cubicBezTo>
                    <a:pt x="268" y="325"/>
                    <a:pt x="268" y="323"/>
                    <a:pt x="268" y="323"/>
                  </a:cubicBezTo>
                  <a:cubicBezTo>
                    <a:pt x="268" y="321"/>
                    <a:pt x="269" y="319"/>
                    <a:pt x="271" y="318"/>
                  </a:cubicBezTo>
                  <a:cubicBezTo>
                    <a:pt x="271" y="318"/>
                    <a:pt x="274" y="315"/>
                    <a:pt x="277" y="313"/>
                  </a:cubicBezTo>
                  <a:cubicBezTo>
                    <a:pt x="280" y="311"/>
                    <a:pt x="283" y="308"/>
                    <a:pt x="283" y="308"/>
                  </a:cubicBezTo>
                  <a:cubicBezTo>
                    <a:pt x="283" y="308"/>
                    <a:pt x="286" y="306"/>
                    <a:pt x="289" y="303"/>
                  </a:cubicBezTo>
                  <a:cubicBezTo>
                    <a:pt x="292" y="301"/>
                    <a:pt x="294" y="298"/>
                    <a:pt x="294" y="298"/>
                  </a:cubicBezTo>
                  <a:cubicBezTo>
                    <a:pt x="296" y="297"/>
                    <a:pt x="298" y="296"/>
                    <a:pt x="301" y="297"/>
                  </a:cubicBezTo>
                  <a:cubicBezTo>
                    <a:pt x="301" y="297"/>
                    <a:pt x="302" y="297"/>
                    <a:pt x="304" y="298"/>
                  </a:cubicBezTo>
                  <a:cubicBezTo>
                    <a:pt x="306" y="298"/>
                    <a:pt x="309" y="299"/>
                    <a:pt x="312" y="300"/>
                  </a:cubicBezTo>
                  <a:cubicBezTo>
                    <a:pt x="318" y="301"/>
                    <a:pt x="325" y="303"/>
                    <a:pt x="325" y="303"/>
                  </a:cubicBezTo>
                  <a:cubicBezTo>
                    <a:pt x="327" y="303"/>
                    <a:pt x="330" y="302"/>
                    <a:pt x="331" y="300"/>
                  </a:cubicBezTo>
                  <a:cubicBezTo>
                    <a:pt x="331" y="300"/>
                    <a:pt x="332" y="299"/>
                    <a:pt x="333" y="297"/>
                  </a:cubicBezTo>
                  <a:cubicBezTo>
                    <a:pt x="334" y="296"/>
                    <a:pt x="336" y="294"/>
                    <a:pt x="337" y="292"/>
                  </a:cubicBezTo>
                  <a:cubicBezTo>
                    <a:pt x="339" y="290"/>
                    <a:pt x="340" y="287"/>
                    <a:pt x="341" y="286"/>
                  </a:cubicBezTo>
                  <a:cubicBezTo>
                    <a:pt x="342" y="284"/>
                    <a:pt x="343" y="283"/>
                    <a:pt x="343" y="283"/>
                  </a:cubicBezTo>
                  <a:cubicBezTo>
                    <a:pt x="344" y="281"/>
                    <a:pt x="344" y="278"/>
                    <a:pt x="343" y="276"/>
                  </a:cubicBezTo>
                  <a:cubicBezTo>
                    <a:pt x="343" y="276"/>
                    <a:pt x="342" y="275"/>
                    <a:pt x="341" y="273"/>
                  </a:cubicBezTo>
                  <a:cubicBezTo>
                    <a:pt x="339" y="271"/>
                    <a:pt x="338" y="268"/>
                    <a:pt x="336" y="266"/>
                  </a:cubicBezTo>
                  <a:cubicBezTo>
                    <a:pt x="332" y="261"/>
                    <a:pt x="329" y="256"/>
                    <a:pt x="329" y="256"/>
                  </a:cubicBezTo>
                  <a:cubicBezTo>
                    <a:pt x="327" y="254"/>
                    <a:pt x="327" y="251"/>
                    <a:pt x="328" y="249"/>
                  </a:cubicBezTo>
                  <a:cubicBezTo>
                    <a:pt x="328" y="249"/>
                    <a:pt x="329" y="246"/>
                    <a:pt x="331" y="242"/>
                  </a:cubicBezTo>
                  <a:cubicBezTo>
                    <a:pt x="331" y="240"/>
                    <a:pt x="332" y="239"/>
                    <a:pt x="332" y="237"/>
                  </a:cubicBezTo>
                  <a:cubicBezTo>
                    <a:pt x="333" y="236"/>
                    <a:pt x="333" y="235"/>
                    <a:pt x="333" y="235"/>
                  </a:cubicBezTo>
                  <a:cubicBezTo>
                    <a:pt x="333" y="235"/>
                    <a:pt x="334" y="231"/>
                    <a:pt x="335" y="228"/>
                  </a:cubicBezTo>
                  <a:cubicBezTo>
                    <a:pt x="336" y="226"/>
                    <a:pt x="336" y="224"/>
                    <a:pt x="337" y="223"/>
                  </a:cubicBezTo>
                  <a:cubicBezTo>
                    <a:pt x="337" y="221"/>
                    <a:pt x="337" y="220"/>
                    <a:pt x="337" y="220"/>
                  </a:cubicBezTo>
                  <a:cubicBezTo>
                    <a:pt x="338" y="218"/>
                    <a:pt x="339" y="216"/>
                    <a:pt x="342" y="216"/>
                  </a:cubicBezTo>
                  <a:cubicBezTo>
                    <a:pt x="342" y="216"/>
                    <a:pt x="348" y="214"/>
                    <a:pt x="353" y="212"/>
                  </a:cubicBezTo>
                  <a:cubicBezTo>
                    <a:pt x="359" y="210"/>
                    <a:pt x="365" y="208"/>
                    <a:pt x="365" y="208"/>
                  </a:cubicBezTo>
                  <a:cubicBezTo>
                    <a:pt x="367" y="207"/>
                    <a:pt x="369" y="204"/>
                    <a:pt x="369" y="202"/>
                  </a:cubicBezTo>
                  <a:cubicBezTo>
                    <a:pt x="369" y="202"/>
                    <a:pt x="369" y="200"/>
                    <a:pt x="369" y="199"/>
                  </a:cubicBezTo>
                  <a:cubicBezTo>
                    <a:pt x="369" y="197"/>
                    <a:pt x="370" y="194"/>
                    <a:pt x="370" y="192"/>
                  </a:cubicBezTo>
                  <a:cubicBezTo>
                    <a:pt x="370" y="189"/>
                    <a:pt x="370" y="187"/>
                    <a:pt x="370" y="185"/>
                  </a:cubicBezTo>
                  <a:cubicBezTo>
                    <a:pt x="370" y="183"/>
                    <a:pt x="370" y="182"/>
                    <a:pt x="370" y="182"/>
                  </a:cubicBezTo>
                  <a:cubicBezTo>
                    <a:pt x="370" y="179"/>
                    <a:pt x="368" y="177"/>
                    <a:pt x="366" y="175"/>
                  </a:cubicBezTo>
                  <a:cubicBezTo>
                    <a:pt x="366" y="175"/>
                    <a:pt x="360" y="173"/>
                    <a:pt x="355" y="170"/>
                  </a:cubicBezTo>
                  <a:cubicBezTo>
                    <a:pt x="349" y="168"/>
                    <a:pt x="343" y="166"/>
                    <a:pt x="343" y="166"/>
                  </a:cubicBezTo>
                  <a:cubicBezTo>
                    <a:pt x="341" y="165"/>
                    <a:pt x="339" y="163"/>
                    <a:pt x="339" y="161"/>
                  </a:cubicBezTo>
                  <a:cubicBezTo>
                    <a:pt x="339" y="161"/>
                    <a:pt x="339" y="160"/>
                    <a:pt x="339" y="159"/>
                  </a:cubicBezTo>
                  <a:cubicBezTo>
                    <a:pt x="338" y="157"/>
                    <a:pt x="338" y="156"/>
                    <a:pt x="338" y="154"/>
                  </a:cubicBezTo>
                  <a:cubicBezTo>
                    <a:pt x="337" y="152"/>
                    <a:pt x="337" y="150"/>
                    <a:pt x="336" y="149"/>
                  </a:cubicBezTo>
                  <a:cubicBezTo>
                    <a:pt x="336" y="147"/>
                    <a:pt x="336" y="146"/>
                    <a:pt x="336" y="146"/>
                  </a:cubicBezTo>
                  <a:cubicBezTo>
                    <a:pt x="336" y="146"/>
                    <a:pt x="336" y="145"/>
                    <a:pt x="335" y="144"/>
                  </a:cubicBezTo>
                  <a:cubicBezTo>
                    <a:pt x="335" y="142"/>
                    <a:pt x="334" y="141"/>
                    <a:pt x="334" y="139"/>
                  </a:cubicBezTo>
                  <a:cubicBezTo>
                    <a:pt x="333" y="137"/>
                    <a:pt x="333" y="135"/>
                    <a:pt x="332" y="134"/>
                  </a:cubicBezTo>
                  <a:cubicBezTo>
                    <a:pt x="332" y="132"/>
                    <a:pt x="331" y="132"/>
                    <a:pt x="331" y="132"/>
                  </a:cubicBezTo>
                  <a:cubicBezTo>
                    <a:pt x="330" y="129"/>
                    <a:pt x="331" y="127"/>
                    <a:pt x="332" y="125"/>
                  </a:cubicBezTo>
                  <a:cubicBezTo>
                    <a:pt x="332" y="125"/>
                    <a:pt x="336" y="121"/>
                    <a:pt x="340" y="116"/>
                  </a:cubicBezTo>
                  <a:cubicBezTo>
                    <a:pt x="342" y="113"/>
                    <a:pt x="344" y="111"/>
                    <a:pt x="345" y="109"/>
                  </a:cubicBezTo>
                  <a:cubicBezTo>
                    <a:pt x="347" y="107"/>
                    <a:pt x="348" y="106"/>
                    <a:pt x="348" y="106"/>
                  </a:cubicBezTo>
                  <a:cubicBezTo>
                    <a:pt x="349" y="104"/>
                    <a:pt x="349" y="101"/>
                    <a:pt x="348" y="99"/>
                  </a:cubicBezTo>
                  <a:cubicBezTo>
                    <a:pt x="348" y="99"/>
                    <a:pt x="347" y="98"/>
                    <a:pt x="346" y="96"/>
                  </a:cubicBezTo>
                  <a:cubicBezTo>
                    <a:pt x="345" y="94"/>
                    <a:pt x="344" y="92"/>
                    <a:pt x="343" y="90"/>
                  </a:cubicBezTo>
                  <a:cubicBezTo>
                    <a:pt x="342" y="88"/>
                    <a:pt x="340" y="86"/>
                    <a:pt x="339" y="84"/>
                  </a:cubicBezTo>
                  <a:cubicBezTo>
                    <a:pt x="338" y="83"/>
                    <a:pt x="338" y="82"/>
                    <a:pt x="338" y="82"/>
                  </a:cubicBezTo>
                  <a:cubicBezTo>
                    <a:pt x="336" y="79"/>
                    <a:pt x="333" y="78"/>
                    <a:pt x="331" y="78"/>
                  </a:cubicBezTo>
                  <a:cubicBezTo>
                    <a:pt x="331" y="78"/>
                    <a:pt x="330" y="78"/>
                    <a:pt x="327" y="79"/>
                  </a:cubicBezTo>
                  <a:cubicBezTo>
                    <a:pt x="325" y="79"/>
                    <a:pt x="322" y="80"/>
                    <a:pt x="319" y="80"/>
                  </a:cubicBezTo>
                  <a:cubicBezTo>
                    <a:pt x="316" y="81"/>
                    <a:pt x="313" y="81"/>
                    <a:pt x="311" y="82"/>
                  </a:cubicBezTo>
                  <a:cubicBezTo>
                    <a:pt x="308" y="82"/>
                    <a:pt x="307" y="83"/>
                    <a:pt x="307" y="83"/>
                  </a:cubicBezTo>
                  <a:cubicBezTo>
                    <a:pt x="305" y="83"/>
                    <a:pt x="302" y="83"/>
                    <a:pt x="301" y="81"/>
                  </a:cubicBezTo>
                  <a:cubicBezTo>
                    <a:pt x="301" y="81"/>
                    <a:pt x="300" y="80"/>
                    <a:pt x="299" y="79"/>
                  </a:cubicBezTo>
                  <a:cubicBezTo>
                    <a:pt x="298" y="78"/>
                    <a:pt x="297" y="77"/>
                    <a:pt x="295" y="75"/>
                  </a:cubicBezTo>
                  <a:cubicBezTo>
                    <a:pt x="294" y="74"/>
                    <a:pt x="293" y="73"/>
                    <a:pt x="292" y="72"/>
                  </a:cubicBezTo>
                  <a:cubicBezTo>
                    <a:pt x="291" y="71"/>
                    <a:pt x="290" y="70"/>
                    <a:pt x="290" y="70"/>
                  </a:cubicBezTo>
                  <a:cubicBezTo>
                    <a:pt x="290" y="70"/>
                    <a:pt x="289" y="69"/>
                    <a:pt x="288" y="68"/>
                  </a:cubicBezTo>
                  <a:cubicBezTo>
                    <a:pt x="287" y="67"/>
                    <a:pt x="286" y="66"/>
                    <a:pt x="284" y="65"/>
                  </a:cubicBezTo>
                  <a:cubicBezTo>
                    <a:pt x="283" y="64"/>
                    <a:pt x="281" y="63"/>
                    <a:pt x="280" y="62"/>
                  </a:cubicBezTo>
                  <a:cubicBezTo>
                    <a:pt x="279" y="61"/>
                    <a:pt x="278" y="60"/>
                    <a:pt x="278" y="60"/>
                  </a:cubicBezTo>
                  <a:cubicBezTo>
                    <a:pt x="276" y="59"/>
                    <a:pt x="275" y="57"/>
                    <a:pt x="276" y="54"/>
                  </a:cubicBezTo>
                  <a:cubicBezTo>
                    <a:pt x="276" y="54"/>
                    <a:pt x="276" y="53"/>
                    <a:pt x="276" y="50"/>
                  </a:cubicBezTo>
                  <a:cubicBezTo>
                    <a:pt x="277" y="48"/>
                    <a:pt x="277" y="45"/>
                    <a:pt x="277" y="42"/>
                  </a:cubicBezTo>
                  <a:cubicBezTo>
                    <a:pt x="278" y="36"/>
                    <a:pt x="278" y="30"/>
                    <a:pt x="278" y="30"/>
                  </a:cubicBezTo>
                  <a:cubicBezTo>
                    <a:pt x="278" y="27"/>
                    <a:pt x="277" y="25"/>
                    <a:pt x="274" y="23"/>
                  </a:cubicBezTo>
                  <a:cubicBezTo>
                    <a:pt x="274" y="23"/>
                    <a:pt x="270" y="21"/>
                    <a:pt x="266" y="19"/>
                  </a:cubicBezTo>
                  <a:cubicBezTo>
                    <a:pt x="263" y="18"/>
                    <a:pt x="261" y="17"/>
                    <a:pt x="259" y="16"/>
                  </a:cubicBezTo>
                  <a:cubicBezTo>
                    <a:pt x="258" y="15"/>
                    <a:pt x="256" y="15"/>
                    <a:pt x="256" y="15"/>
                  </a:cubicBezTo>
                  <a:cubicBezTo>
                    <a:pt x="254" y="14"/>
                    <a:pt x="251" y="14"/>
                    <a:pt x="249" y="15"/>
                  </a:cubicBezTo>
                  <a:cubicBezTo>
                    <a:pt x="249" y="15"/>
                    <a:pt x="244" y="19"/>
                    <a:pt x="240" y="24"/>
                  </a:cubicBezTo>
                  <a:cubicBezTo>
                    <a:pt x="235" y="28"/>
                    <a:pt x="231" y="32"/>
                    <a:pt x="231" y="32"/>
                  </a:cubicBezTo>
                  <a:cubicBezTo>
                    <a:pt x="230" y="34"/>
                    <a:pt x="227" y="35"/>
                    <a:pt x="225" y="34"/>
                  </a:cubicBezTo>
                  <a:cubicBezTo>
                    <a:pt x="225" y="34"/>
                    <a:pt x="221" y="33"/>
                    <a:pt x="218" y="32"/>
                  </a:cubicBezTo>
                  <a:cubicBezTo>
                    <a:pt x="214" y="31"/>
                    <a:pt x="210" y="31"/>
                    <a:pt x="210" y="31"/>
                  </a:cubicBezTo>
                  <a:cubicBezTo>
                    <a:pt x="210" y="31"/>
                    <a:pt x="206" y="30"/>
                    <a:pt x="203" y="30"/>
                  </a:cubicBezTo>
                  <a:cubicBezTo>
                    <a:pt x="199" y="29"/>
                    <a:pt x="195" y="29"/>
                    <a:pt x="195" y="29"/>
                  </a:cubicBezTo>
                  <a:cubicBezTo>
                    <a:pt x="193" y="29"/>
                    <a:pt x="191" y="27"/>
                    <a:pt x="190" y="25"/>
                  </a:cubicBezTo>
                  <a:cubicBezTo>
                    <a:pt x="190" y="25"/>
                    <a:pt x="187" y="20"/>
                    <a:pt x="184" y="14"/>
                  </a:cubicBezTo>
                  <a:cubicBezTo>
                    <a:pt x="182" y="9"/>
                    <a:pt x="178" y="3"/>
                    <a:pt x="178" y="3"/>
                  </a:cubicBezTo>
                  <a:cubicBezTo>
                    <a:pt x="177" y="1"/>
                    <a:pt x="175" y="0"/>
                    <a:pt x="172" y="0"/>
                  </a:cubicBezTo>
                  <a:cubicBezTo>
                    <a:pt x="172" y="0"/>
                    <a:pt x="171" y="0"/>
                    <a:pt x="169" y="0"/>
                  </a:cubicBezTo>
                  <a:cubicBezTo>
                    <a:pt x="167" y="0"/>
                    <a:pt x="164" y="1"/>
                    <a:pt x="162" y="1"/>
                  </a:cubicBezTo>
                  <a:cubicBezTo>
                    <a:pt x="157" y="1"/>
                    <a:pt x="152" y="2"/>
                    <a:pt x="152" y="2"/>
                  </a:cubicBezTo>
                  <a:cubicBezTo>
                    <a:pt x="149" y="3"/>
                    <a:pt x="147" y="4"/>
                    <a:pt x="147" y="7"/>
                  </a:cubicBezTo>
                  <a:cubicBezTo>
                    <a:pt x="147" y="7"/>
                    <a:pt x="145" y="13"/>
                    <a:pt x="143" y="19"/>
                  </a:cubicBezTo>
                  <a:cubicBezTo>
                    <a:pt x="142" y="25"/>
                    <a:pt x="140" y="31"/>
                    <a:pt x="140" y="31"/>
                  </a:cubicBezTo>
                  <a:cubicBezTo>
                    <a:pt x="140" y="33"/>
                    <a:pt x="138" y="35"/>
                    <a:pt x="136" y="36"/>
                  </a:cubicBezTo>
                  <a:cubicBezTo>
                    <a:pt x="136" y="36"/>
                    <a:pt x="135" y="36"/>
                    <a:pt x="134" y="36"/>
                  </a:cubicBezTo>
                  <a:cubicBezTo>
                    <a:pt x="133" y="37"/>
                    <a:pt x="131" y="37"/>
                    <a:pt x="129" y="38"/>
                  </a:cubicBezTo>
                  <a:cubicBezTo>
                    <a:pt x="127" y="39"/>
                    <a:pt x="125" y="39"/>
                    <a:pt x="124" y="40"/>
                  </a:cubicBezTo>
                  <a:cubicBezTo>
                    <a:pt x="123" y="40"/>
                    <a:pt x="122" y="41"/>
                    <a:pt x="122" y="41"/>
                  </a:cubicBezTo>
                  <a:cubicBezTo>
                    <a:pt x="122" y="41"/>
                    <a:pt x="121" y="41"/>
                    <a:pt x="120" y="42"/>
                  </a:cubicBezTo>
                  <a:cubicBezTo>
                    <a:pt x="118" y="42"/>
                    <a:pt x="117" y="43"/>
                    <a:pt x="115" y="44"/>
                  </a:cubicBezTo>
                  <a:cubicBezTo>
                    <a:pt x="113" y="45"/>
                    <a:pt x="111" y="46"/>
                    <a:pt x="110" y="46"/>
                  </a:cubicBezTo>
                  <a:cubicBezTo>
                    <a:pt x="109" y="47"/>
                    <a:pt x="108" y="47"/>
                    <a:pt x="108" y="47"/>
                  </a:cubicBezTo>
                  <a:cubicBezTo>
                    <a:pt x="106" y="49"/>
                    <a:pt x="103" y="48"/>
                    <a:pt x="102" y="47"/>
                  </a:cubicBezTo>
                  <a:cubicBezTo>
                    <a:pt x="102" y="47"/>
                    <a:pt x="96" y="44"/>
                    <a:pt x="91" y="41"/>
                  </a:cubicBezTo>
                  <a:cubicBezTo>
                    <a:pt x="86" y="38"/>
                    <a:pt x="80" y="35"/>
                    <a:pt x="80" y="35"/>
                  </a:cubicBezTo>
                  <a:cubicBezTo>
                    <a:pt x="78" y="34"/>
                    <a:pt x="75" y="34"/>
                    <a:pt x="73" y="36"/>
                  </a:cubicBezTo>
                  <a:cubicBezTo>
                    <a:pt x="73" y="36"/>
                    <a:pt x="72" y="36"/>
                    <a:pt x="70" y="37"/>
                  </a:cubicBezTo>
                  <a:cubicBezTo>
                    <a:pt x="69" y="39"/>
                    <a:pt x="67" y="40"/>
                    <a:pt x="65" y="42"/>
                  </a:cubicBezTo>
                  <a:cubicBezTo>
                    <a:pt x="63" y="43"/>
                    <a:pt x="61" y="45"/>
                    <a:pt x="60" y="46"/>
                  </a:cubicBezTo>
                  <a:cubicBezTo>
                    <a:pt x="58" y="47"/>
                    <a:pt x="58" y="48"/>
                    <a:pt x="58" y="48"/>
                  </a:cubicBezTo>
                  <a:cubicBezTo>
                    <a:pt x="56" y="50"/>
                    <a:pt x="55" y="53"/>
                    <a:pt x="55" y="55"/>
                  </a:cubicBezTo>
                  <a:cubicBezTo>
                    <a:pt x="55" y="55"/>
                    <a:pt x="57" y="61"/>
                    <a:pt x="59" y="67"/>
                  </a:cubicBezTo>
                  <a:cubicBezTo>
                    <a:pt x="61" y="73"/>
                    <a:pt x="63" y="78"/>
                    <a:pt x="63" y="78"/>
                  </a:cubicBezTo>
                  <a:cubicBezTo>
                    <a:pt x="64" y="81"/>
                    <a:pt x="64" y="83"/>
                    <a:pt x="62" y="85"/>
                  </a:cubicBezTo>
                  <a:cubicBezTo>
                    <a:pt x="62" y="85"/>
                    <a:pt x="62" y="86"/>
                    <a:pt x="61" y="87"/>
                  </a:cubicBezTo>
                  <a:cubicBezTo>
                    <a:pt x="60" y="88"/>
                    <a:pt x="59" y="89"/>
                    <a:pt x="57" y="91"/>
                  </a:cubicBezTo>
                  <a:cubicBezTo>
                    <a:pt x="56" y="92"/>
                    <a:pt x="55" y="94"/>
                    <a:pt x="54" y="95"/>
                  </a:cubicBezTo>
                  <a:cubicBezTo>
                    <a:pt x="53" y="96"/>
                    <a:pt x="53" y="97"/>
                    <a:pt x="53" y="97"/>
                  </a:cubicBezTo>
                  <a:cubicBezTo>
                    <a:pt x="53" y="97"/>
                    <a:pt x="52" y="98"/>
                    <a:pt x="52" y="99"/>
                  </a:cubicBezTo>
                  <a:cubicBezTo>
                    <a:pt x="51" y="100"/>
                    <a:pt x="50" y="102"/>
                    <a:pt x="49" y="103"/>
                  </a:cubicBezTo>
                  <a:cubicBezTo>
                    <a:pt x="48" y="105"/>
                    <a:pt x="47" y="107"/>
                    <a:pt x="46" y="108"/>
                  </a:cubicBezTo>
                  <a:cubicBezTo>
                    <a:pt x="45" y="109"/>
                    <a:pt x="45" y="110"/>
                    <a:pt x="45" y="110"/>
                  </a:cubicBezTo>
                  <a:cubicBezTo>
                    <a:pt x="44" y="112"/>
                    <a:pt x="42" y="113"/>
                    <a:pt x="39" y="113"/>
                  </a:cubicBezTo>
                  <a:cubicBezTo>
                    <a:pt x="39" y="113"/>
                    <a:pt x="33" y="113"/>
                    <a:pt x="27" y="114"/>
                  </a:cubicBezTo>
                  <a:cubicBezTo>
                    <a:pt x="21" y="114"/>
                    <a:pt x="15" y="114"/>
                    <a:pt x="15" y="114"/>
                  </a:cubicBezTo>
                  <a:cubicBezTo>
                    <a:pt x="12" y="115"/>
                    <a:pt x="10" y="117"/>
                    <a:pt x="9" y="119"/>
                  </a:cubicBezTo>
                  <a:cubicBezTo>
                    <a:pt x="9" y="119"/>
                    <a:pt x="7" y="124"/>
                    <a:pt x="6" y="128"/>
                  </a:cubicBezTo>
                  <a:cubicBezTo>
                    <a:pt x="5" y="131"/>
                    <a:pt x="4" y="133"/>
                    <a:pt x="4" y="135"/>
                  </a:cubicBezTo>
                  <a:cubicBezTo>
                    <a:pt x="3" y="137"/>
                    <a:pt x="3" y="138"/>
                    <a:pt x="3" y="138"/>
                  </a:cubicBezTo>
                  <a:cubicBezTo>
                    <a:pt x="2" y="141"/>
                    <a:pt x="3" y="143"/>
                    <a:pt x="5" y="145"/>
                  </a:cubicBezTo>
                  <a:cubicBezTo>
                    <a:pt x="5" y="145"/>
                    <a:pt x="9" y="149"/>
                    <a:pt x="14" y="153"/>
                  </a:cubicBezTo>
                  <a:cubicBezTo>
                    <a:pt x="19" y="157"/>
                    <a:pt x="24" y="160"/>
                    <a:pt x="24" y="160"/>
                  </a:cubicBezTo>
                  <a:cubicBezTo>
                    <a:pt x="26" y="162"/>
                    <a:pt x="27" y="164"/>
                    <a:pt x="27" y="166"/>
                  </a:cubicBezTo>
                  <a:cubicBezTo>
                    <a:pt x="27" y="166"/>
                    <a:pt x="26" y="170"/>
                    <a:pt x="26" y="174"/>
                  </a:cubicBezTo>
                  <a:cubicBezTo>
                    <a:pt x="25" y="178"/>
                    <a:pt x="25" y="182"/>
                    <a:pt x="25" y="182"/>
                  </a:cubicBezTo>
                  <a:cubicBezTo>
                    <a:pt x="25" y="182"/>
                    <a:pt x="25" y="185"/>
                    <a:pt x="25" y="189"/>
                  </a:cubicBezTo>
                  <a:cubicBezTo>
                    <a:pt x="25" y="193"/>
                    <a:pt x="26" y="197"/>
                    <a:pt x="26" y="197"/>
                  </a:cubicBezTo>
                  <a:cubicBezTo>
                    <a:pt x="26" y="199"/>
                    <a:pt x="25" y="201"/>
                    <a:pt x="23" y="203"/>
                  </a:cubicBezTo>
                  <a:cubicBezTo>
                    <a:pt x="23" y="203"/>
                    <a:pt x="18" y="206"/>
                    <a:pt x="12" y="209"/>
                  </a:cubicBezTo>
                  <a:cubicBezTo>
                    <a:pt x="7" y="213"/>
                    <a:pt x="3" y="217"/>
                    <a:pt x="3" y="217"/>
                  </a:cubicBezTo>
                  <a:cubicBezTo>
                    <a:pt x="1" y="218"/>
                    <a:pt x="0" y="221"/>
                    <a:pt x="0" y="224"/>
                  </a:cubicBezTo>
                  <a:cubicBezTo>
                    <a:pt x="0" y="224"/>
                    <a:pt x="1" y="225"/>
                    <a:pt x="1" y="227"/>
                  </a:cubicBezTo>
                  <a:cubicBezTo>
                    <a:pt x="1" y="229"/>
                    <a:pt x="2" y="231"/>
                    <a:pt x="3" y="234"/>
                  </a:cubicBezTo>
                  <a:cubicBezTo>
                    <a:pt x="4" y="238"/>
                    <a:pt x="5" y="243"/>
                    <a:pt x="5" y="243"/>
                  </a:cubicBezTo>
                  <a:cubicBezTo>
                    <a:pt x="6" y="246"/>
                    <a:pt x="8" y="248"/>
                    <a:pt x="11" y="248"/>
                  </a:cubicBezTo>
                  <a:cubicBezTo>
                    <a:pt x="11" y="248"/>
                    <a:pt x="17" y="249"/>
                    <a:pt x="23" y="250"/>
                  </a:cubicBezTo>
                  <a:cubicBezTo>
                    <a:pt x="26" y="250"/>
                    <a:pt x="29" y="250"/>
                    <a:pt x="31" y="250"/>
                  </a:cubicBezTo>
                  <a:cubicBezTo>
                    <a:pt x="34" y="251"/>
                    <a:pt x="35" y="251"/>
                    <a:pt x="35" y="251"/>
                  </a:cubicBezTo>
                  <a:cubicBezTo>
                    <a:pt x="38" y="251"/>
                    <a:pt x="40" y="252"/>
                    <a:pt x="41" y="254"/>
                  </a:cubicBezTo>
                  <a:cubicBezTo>
                    <a:pt x="41" y="254"/>
                    <a:pt x="41" y="255"/>
                    <a:pt x="42" y="256"/>
                  </a:cubicBezTo>
                  <a:cubicBezTo>
                    <a:pt x="42" y="258"/>
                    <a:pt x="43" y="259"/>
                    <a:pt x="44" y="261"/>
                  </a:cubicBezTo>
                  <a:cubicBezTo>
                    <a:pt x="45" y="263"/>
                    <a:pt x="46" y="264"/>
                    <a:pt x="47" y="266"/>
                  </a:cubicBezTo>
                  <a:cubicBezTo>
                    <a:pt x="47" y="267"/>
                    <a:pt x="48" y="268"/>
                    <a:pt x="48" y="268"/>
                  </a:cubicBezTo>
                  <a:cubicBezTo>
                    <a:pt x="48" y="268"/>
                    <a:pt x="48" y="268"/>
                    <a:pt x="49" y="270"/>
                  </a:cubicBezTo>
                  <a:cubicBezTo>
                    <a:pt x="50" y="271"/>
                    <a:pt x="51" y="273"/>
                    <a:pt x="52" y="274"/>
                  </a:cubicBezTo>
                  <a:cubicBezTo>
                    <a:pt x="53" y="276"/>
                    <a:pt x="54" y="277"/>
                    <a:pt x="55" y="278"/>
                  </a:cubicBezTo>
                  <a:cubicBezTo>
                    <a:pt x="56" y="280"/>
                    <a:pt x="56" y="280"/>
                    <a:pt x="56" y="280"/>
                  </a:cubicBezTo>
                  <a:cubicBezTo>
                    <a:pt x="58" y="282"/>
                    <a:pt x="58" y="285"/>
                    <a:pt x="57" y="287"/>
                  </a:cubicBezTo>
                  <a:cubicBezTo>
                    <a:pt x="57" y="287"/>
                    <a:pt x="56" y="288"/>
                    <a:pt x="55" y="290"/>
                  </a:cubicBezTo>
                  <a:cubicBezTo>
                    <a:pt x="55" y="292"/>
                    <a:pt x="53" y="295"/>
                    <a:pt x="52" y="298"/>
                  </a:cubicBezTo>
                  <a:cubicBezTo>
                    <a:pt x="51" y="301"/>
                    <a:pt x="50" y="304"/>
                    <a:pt x="49" y="306"/>
                  </a:cubicBezTo>
                  <a:cubicBezTo>
                    <a:pt x="48" y="308"/>
                    <a:pt x="48" y="310"/>
                    <a:pt x="48" y="310"/>
                  </a:cubicBezTo>
                  <a:cubicBezTo>
                    <a:pt x="47" y="312"/>
                    <a:pt x="48" y="315"/>
                    <a:pt x="50" y="317"/>
                  </a:cubicBezTo>
                  <a:cubicBezTo>
                    <a:pt x="50" y="317"/>
                    <a:pt x="51" y="318"/>
                    <a:pt x="52" y="319"/>
                  </a:cubicBezTo>
                  <a:cubicBezTo>
                    <a:pt x="53" y="320"/>
                    <a:pt x="55" y="322"/>
                    <a:pt x="57" y="324"/>
                  </a:cubicBezTo>
                  <a:cubicBezTo>
                    <a:pt x="59" y="325"/>
                    <a:pt x="61" y="327"/>
                    <a:pt x="62" y="328"/>
                  </a:cubicBezTo>
                  <a:cubicBezTo>
                    <a:pt x="63" y="329"/>
                    <a:pt x="64" y="330"/>
                    <a:pt x="64" y="330"/>
                  </a:cubicBezTo>
                  <a:cubicBezTo>
                    <a:pt x="66" y="332"/>
                    <a:pt x="69" y="332"/>
                    <a:pt x="72" y="331"/>
                  </a:cubicBezTo>
                  <a:cubicBezTo>
                    <a:pt x="72" y="331"/>
                    <a:pt x="73" y="331"/>
                    <a:pt x="75" y="330"/>
                  </a:cubicBezTo>
                  <a:cubicBezTo>
                    <a:pt x="77" y="329"/>
                    <a:pt x="80" y="328"/>
                    <a:pt x="83" y="326"/>
                  </a:cubicBezTo>
                  <a:cubicBezTo>
                    <a:pt x="88" y="323"/>
                    <a:pt x="94" y="320"/>
                    <a:pt x="94" y="320"/>
                  </a:cubicBezTo>
                  <a:cubicBezTo>
                    <a:pt x="96" y="319"/>
                    <a:pt x="98" y="319"/>
                    <a:pt x="100" y="320"/>
                  </a:cubicBezTo>
                  <a:cubicBezTo>
                    <a:pt x="100" y="320"/>
                    <a:pt x="101" y="321"/>
                    <a:pt x="102" y="322"/>
                  </a:cubicBezTo>
                  <a:cubicBezTo>
                    <a:pt x="103" y="322"/>
                    <a:pt x="105" y="323"/>
                    <a:pt x="107" y="324"/>
                  </a:cubicBezTo>
                  <a:cubicBezTo>
                    <a:pt x="108" y="325"/>
                    <a:pt x="110" y="326"/>
                    <a:pt x="111" y="327"/>
                  </a:cubicBezTo>
                  <a:cubicBezTo>
                    <a:pt x="113" y="327"/>
                    <a:pt x="113" y="328"/>
                    <a:pt x="113" y="328"/>
                  </a:cubicBezTo>
                  <a:cubicBezTo>
                    <a:pt x="113" y="328"/>
                    <a:pt x="114" y="328"/>
                    <a:pt x="116" y="329"/>
                  </a:cubicBezTo>
                  <a:cubicBezTo>
                    <a:pt x="117" y="329"/>
                    <a:pt x="119" y="330"/>
                    <a:pt x="120" y="331"/>
                  </a:cubicBezTo>
                  <a:cubicBezTo>
                    <a:pt x="122" y="332"/>
                    <a:pt x="124" y="333"/>
                    <a:pt x="125" y="333"/>
                  </a:cubicBezTo>
                  <a:cubicBezTo>
                    <a:pt x="127" y="334"/>
                    <a:pt x="127" y="334"/>
                    <a:pt x="127" y="334"/>
                  </a:cubicBezTo>
                  <a:cubicBezTo>
                    <a:pt x="130" y="335"/>
                    <a:pt x="131" y="337"/>
                    <a:pt x="131" y="339"/>
                  </a:cubicBezTo>
                  <a:cubicBezTo>
                    <a:pt x="131" y="339"/>
                    <a:pt x="132" y="345"/>
                    <a:pt x="133" y="351"/>
                  </a:cubicBezTo>
                  <a:cubicBezTo>
                    <a:pt x="135" y="357"/>
                    <a:pt x="136" y="363"/>
                    <a:pt x="136" y="363"/>
                  </a:cubicBezTo>
                  <a:cubicBezTo>
                    <a:pt x="137" y="366"/>
                    <a:pt x="139" y="368"/>
                    <a:pt x="141" y="368"/>
                  </a:cubicBezTo>
                  <a:cubicBezTo>
                    <a:pt x="141" y="368"/>
                    <a:pt x="143" y="368"/>
                    <a:pt x="145" y="369"/>
                  </a:cubicBezTo>
                  <a:cubicBezTo>
                    <a:pt x="146" y="369"/>
                    <a:pt x="149" y="370"/>
                    <a:pt x="151" y="370"/>
                  </a:cubicBezTo>
                  <a:cubicBezTo>
                    <a:pt x="154" y="370"/>
                    <a:pt x="156" y="371"/>
                    <a:pt x="158" y="371"/>
                  </a:cubicBezTo>
                  <a:cubicBezTo>
                    <a:pt x="160" y="371"/>
                    <a:pt x="161" y="371"/>
                    <a:pt x="161" y="371"/>
                  </a:cubicBezTo>
                  <a:cubicBezTo>
                    <a:pt x="164" y="372"/>
                    <a:pt x="166" y="371"/>
                    <a:pt x="168" y="369"/>
                  </a:cubicBezTo>
                  <a:close/>
                  <a:moveTo>
                    <a:pt x="163" y="305"/>
                  </a:moveTo>
                  <a:cubicBezTo>
                    <a:pt x="154" y="303"/>
                    <a:pt x="146" y="301"/>
                    <a:pt x="140" y="299"/>
                  </a:cubicBezTo>
                  <a:cubicBezTo>
                    <a:pt x="137" y="297"/>
                    <a:pt x="134" y="296"/>
                    <a:pt x="133" y="296"/>
                  </a:cubicBezTo>
                  <a:cubicBezTo>
                    <a:pt x="131" y="295"/>
                    <a:pt x="130" y="294"/>
                    <a:pt x="130" y="294"/>
                  </a:cubicBezTo>
                  <a:cubicBezTo>
                    <a:pt x="130" y="294"/>
                    <a:pt x="129" y="294"/>
                    <a:pt x="127" y="293"/>
                  </a:cubicBezTo>
                  <a:cubicBezTo>
                    <a:pt x="126" y="292"/>
                    <a:pt x="123" y="291"/>
                    <a:pt x="121" y="289"/>
                  </a:cubicBezTo>
                  <a:cubicBezTo>
                    <a:pt x="115" y="286"/>
                    <a:pt x="108" y="281"/>
                    <a:pt x="102" y="275"/>
                  </a:cubicBezTo>
                  <a:cubicBezTo>
                    <a:pt x="95" y="269"/>
                    <a:pt x="90" y="262"/>
                    <a:pt x="86" y="257"/>
                  </a:cubicBezTo>
                  <a:cubicBezTo>
                    <a:pt x="84" y="255"/>
                    <a:pt x="82" y="252"/>
                    <a:pt x="82" y="251"/>
                  </a:cubicBezTo>
                  <a:cubicBezTo>
                    <a:pt x="81" y="249"/>
                    <a:pt x="80" y="248"/>
                    <a:pt x="80" y="248"/>
                  </a:cubicBezTo>
                  <a:cubicBezTo>
                    <a:pt x="80" y="248"/>
                    <a:pt x="79" y="247"/>
                    <a:pt x="78" y="246"/>
                  </a:cubicBezTo>
                  <a:cubicBezTo>
                    <a:pt x="78" y="244"/>
                    <a:pt x="76" y="242"/>
                    <a:pt x="75" y="239"/>
                  </a:cubicBezTo>
                  <a:cubicBezTo>
                    <a:pt x="72" y="233"/>
                    <a:pt x="69" y="225"/>
                    <a:pt x="67" y="217"/>
                  </a:cubicBezTo>
                  <a:cubicBezTo>
                    <a:pt x="64" y="208"/>
                    <a:pt x="63" y="200"/>
                    <a:pt x="63" y="193"/>
                  </a:cubicBezTo>
                  <a:cubicBezTo>
                    <a:pt x="63" y="190"/>
                    <a:pt x="63" y="188"/>
                    <a:pt x="63" y="186"/>
                  </a:cubicBezTo>
                  <a:cubicBezTo>
                    <a:pt x="63" y="184"/>
                    <a:pt x="63" y="183"/>
                    <a:pt x="63" y="183"/>
                  </a:cubicBezTo>
                  <a:cubicBezTo>
                    <a:pt x="63" y="183"/>
                    <a:pt x="63" y="182"/>
                    <a:pt x="63" y="180"/>
                  </a:cubicBezTo>
                  <a:cubicBezTo>
                    <a:pt x="63" y="178"/>
                    <a:pt x="63" y="175"/>
                    <a:pt x="64" y="172"/>
                  </a:cubicBezTo>
                  <a:cubicBezTo>
                    <a:pt x="64" y="166"/>
                    <a:pt x="66" y="157"/>
                    <a:pt x="69" y="149"/>
                  </a:cubicBezTo>
                  <a:cubicBezTo>
                    <a:pt x="71" y="141"/>
                    <a:pt x="75" y="133"/>
                    <a:pt x="78" y="127"/>
                  </a:cubicBezTo>
                  <a:cubicBezTo>
                    <a:pt x="81" y="122"/>
                    <a:pt x="84" y="118"/>
                    <a:pt x="84" y="118"/>
                  </a:cubicBezTo>
                  <a:cubicBezTo>
                    <a:pt x="84" y="118"/>
                    <a:pt x="86" y="115"/>
                    <a:pt x="90" y="110"/>
                  </a:cubicBezTo>
                  <a:cubicBezTo>
                    <a:pt x="94" y="105"/>
                    <a:pt x="100" y="98"/>
                    <a:pt x="107" y="93"/>
                  </a:cubicBezTo>
                  <a:cubicBezTo>
                    <a:pt x="114" y="87"/>
                    <a:pt x="121" y="83"/>
                    <a:pt x="127" y="80"/>
                  </a:cubicBezTo>
                  <a:cubicBezTo>
                    <a:pt x="132" y="77"/>
                    <a:pt x="136" y="75"/>
                    <a:pt x="136" y="75"/>
                  </a:cubicBezTo>
                  <a:cubicBezTo>
                    <a:pt x="136" y="75"/>
                    <a:pt x="140" y="74"/>
                    <a:pt x="146" y="72"/>
                  </a:cubicBezTo>
                  <a:cubicBezTo>
                    <a:pt x="153" y="70"/>
                    <a:pt x="161" y="68"/>
                    <a:pt x="169" y="67"/>
                  </a:cubicBezTo>
                  <a:cubicBezTo>
                    <a:pt x="178" y="66"/>
                    <a:pt x="187" y="66"/>
                    <a:pt x="193" y="66"/>
                  </a:cubicBezTo>
                  <a:cubicBezTo>
                    <a:pt x="196" y="66"/>
                    <a:pt x="199" y="67"/>
                    <a:pt x="201" y="67"/>
                  </a:cubicBezTo>
                  <a:cubicBezTo>
                    <a:pt x="203" y="67"/>
                    <a:pt x="204" y="68"/>
                    <a:pt x="204" y="68"/>
                  </a:cubicBezTo>
                  <a:cubicBezTo>
                    <a:pt x="204" y="68"/>
                    <a:pt x="205" y="68"/>
                    <a:pt x="207" y="68"/>
                  </a:cubicBezTo>
                  <a:cubicBezTo>
                    <a:pt x="208" y="69"/>
                    <a:pt x="211" y="69"/>
                    <a:pt x="214" y="70"/>
                  </a:cubicBezTo>
                  <a:cubicBezTo>
                    <a:pt x="220" y="72"/>
                    <a:pt x="229" y="74"/>
                    <a:pt x="236" y="78"/>
                  </a:cubicBezTo>
                  <a:cubicBezTo>
                    <a:pt x="244" y="82"/>
                    <a:pt x="251" y="87"/>
                    <a:pt x="256" y="91"/>
                  </a:cubicBezTo>
                  <a:cubicBezTo>
                    <a:pt x="259" y="93"/>
                    <a:pt x="261" y="94"/>
                    <a:pt x="262" y="96"/>
                  </a:cubicBezTo>
                  <a:cubicBezTo>
                    <a:pt x="264" y="97"/>
                    <a:pt x="265" y="98"/>
                    <a:pt x="265" y="98"/>
                  </a:cubicBezTo>
                  <a:cubicBezTo>
                    <a:pt x="265" y="98"/>
                    <a:pt x="265" y="98"/>
                    <a:pt x="267" y="100"/>
                  </a:cubicBezTo>
                  <a:cubicBezTo>
                    <a:pt x="268" y="101"/>
                    <a:pt x="270" y="103"/>
                    <a:pt x="272" y="105"/>
                  </a:cubicBezTo>
                  <a:cubicBezTo>
                    <a:pt x="276" y="110"/>
                    <a:pt x="282" y="117"/>
                    <a:pt x="286" y="124"/>
                  </a:cubicBezTo>
                  <a:cubicBezTo>
                    <a:pt x="291" y="131"/>
                    <a:pt x="294" y="139"/>
                    <a:pt x="296" y="145"/>
                  </a:cubicBezTo>
                  <a:cubicBezTo>
                    <a:pt x="298" y="148"/>
                    <a:pt x="298" y="151"/>
                    <a:pt x="299" y="153"/>
                  </a:cubicBezTo>
                  <a:cubicBezTo>
                    <a:pt x="299" y="155"/>
                    <a:pt x="300" y="156"/>
                    <a:pt x="300" y="156"/>
                  </a:cubicBezTo>
                  <a:cubicBezTo>
                    <a:pt x="300" y="156"/>
                    <a:pt x="300" y="157"/>
                    <a:pt x="300" y="159"/>
                  </a:cubicBezTo>
                  <a:cubicBezTo>
                    <a:pt x="301" y="160"/>
                    <a:pt x="301" y="163"/>
                    <a:pt x="302" y="166"/>
                  </a:cubicBezTo>
                  <a:cubicBezTo>
                    <a:pt x="303" y="172"/>
                    <a:pt x="304" y="181"/>
                    <a:pt x="303" y="190"/>
                  </a:cubicBezTo>
                  <a:cubicBezTo>
                    <a:pt x="303" y="198"/>
                    <a:pt x="302" y="207"/>
                    <a:pt x="300" y="213"/>
                  </a:cubicBezTo>
                  <a:cubicBezTo>
                    <a:pt x="300" y="215"/>
                    <a:pt x="300" y="216"/>
                    <a:pt x="299" y="217"/>
                  </a:cubicBezTo>
                  <a:cubicBezTo>
                    <a:pt x="299" y="219"/>
                    <a:pt x="299" y="220"/>
                    <a:pt x="299" y="221"/>
                  </a:cubicBezTo>
                  <a:cubicBezTo>
                    <a:pt x="298" y="222"/>
                    <a:pt x="298" y="224"/>
                    <a:pt x="298" y="224"/>
                  </a:cubicBezTo>
                  <a:cubicBezTo>
                    <a:pt x="298" y="224"/>
                    <a:pt x="297" y="225"/>
                    <a:pt x="297" y="226"/>
                  </a:cubicBezTo>
                  <a:cubicBezTo>
                    <a:pt x="296" y="228"/>
                    <a:pt x="295" y="231"/>
                    <a:pt x="294" y="234"/>
                  </a:cubicBezTo>
                  <a:cubicBezTo>
                    <a:pt x="291" y="240"/>
                    <a:pt x="287" y="247"/>
                    <a:pt x="282" y="254"/>
                  </a:cubicBezTo>
                  <a:cubicBezTo>
                    <a:pt x="278" y="261"/>
                    <a:pt x="272" y="268"/>
                    <a:pt x="267" y="272"/>
                  </a:cubicBezTo>
                  <a:cubicBezTo>
                    <a:pt x="266" y="273"/>
                    <a:pt x="265" y="274"/>
                    <a:pt x="264" y="275"/>
                  </a:cubicBezTo>
                  <a:cubicBezTo>
                    <a:pt x="263" y="276"/>
                    <a:pt x="262" y="277"/>
                    <a:pt x="262" y="278"/>
                  </a:cubicBezTo>
                  <a:cubicBezTo>
                    <a:pt x="260" y="279"/>
                    <a:pt x="259" y="279"/>
                    <a:pt x="259" y="279"/>
                  </a:cubicBezTo>
                  <a:cubicBezTo>
                    <a:pt x="259" y="279"/>
                    <a:pt x="258" y="280"/>
                    <a:pt x="257" y="281"/>
                  </a:cubicBezTo>
                  <a:cubicBezTo>
                    <a:pt x="256" y="282"/>
                    <a:pt x="255" y="283"/>
                    <a:pt x="254" y="283"/>
                  </a:cubicBezTo>
                  <a:cubicBezTo>
                    <a:pt x="253" y="284"/>
                    <a:pt x="252" y="285"/>
                    <a:pt x="251" y="286"/>
                  </a:cubicBezTo>
                  <a:cubicBezTo>
                    <a:pt x="245" y="290"/>
                    <a:pt x="238" y="294"/>
                    <a:pt x="230" y="297"/>
                  </a:cubicBezTo>
                  <a:cubicBezTo>
                    <a:pt x="222" y="301"/>
                    <a:pt x="214" y="303"/>
                    <a:pt x="207" y="304"/>
                  </a:cubicBezTo>
                  <a:cubicBezTo>
                    <a:pt x="204" y="305"/>
                    <a:pt x="202" y="305"/>
                    <a:pt x="200" y="305"/>
                  </a:cubicBezTo>
                  <a:cubicBezTo>
                    <a:pt x="198" y="306"/>
                    <a:pt x="197" y="306"/>
                    <a:pt x="197" y="306"/>
                  </a:cubicBezTo>
                  <a:cubicBezTo>
                    <a:pt x="197" y="306"/>
                    <a:pt x="196" y="306"/>
                    <a:pt x="194" y="306"/>
                  </a:cubicBezTo>
                  <a:cubicBezTo>
                    <a:pt x="193" y="306"/>
                    <a:pt x="192" y="306"/>
                    <a:pt x="190" y="306"/>
                  </a:cubicBezTo>
                  <a:cubicBezTo>
                    <a:pt x="189" y="306"/>
                    <a:pt x="188" y="307"/>
                    <a:pt x="186" y="307"/>
                  </a:cubicBezTo>
                  <a:cubicBezTo>
                    <a:pt x="180" y="307"/>
                    <a:pt x="171" y="306"/>
                    <a:pt x="163" y="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5" name="Group 39">
              <a:extLst>
                <a:ext uri="{FF2B5EF4-FFF2-40B4-BE49-F238E27FC236}">
                  <a16:creationId xmlns:a16="http://schemas.microsoft.com/office/drawing/2014/main" id="{5BC3B593-CE9D-4C0C-B0A8-E2ECB1E279F6}"/>
                </a:ext>
              </a:extLst>
            </p:cNvPr>
            <p:cNvGrpSpPr/>
            <p:nvPr/>
          </p:nvGrpSpPr>
          <p:grpSpPr>
            <a:xfrm>
              <a:off x="6222350" y="2635147"/>
              <a:ext cx="318117" cy="322597"/>
              <a:chOff x="6222350" y="2635147"/>
              <a:chExt cx="318117" cy="322597"/>
            </a:xfrm>
            <a:solidFill>
              <a:schemeClr val="accent3"/>
            </a:solidFill>
          </p:grpSpPr>
          <p:sp>
            <p:nvSpPr>
              <p:cNvPr id="136" name="Freeform: Shape 40">
                <a:extLst>
                  <a:ext uri="{FF2B5EF4-FFF2-40B4-BE49-F238E27FC236}">
                    <a16:creationId xmlns:a16="http://schemas.microsoft.com/office/drawing/2014/main" id="{6DD13BC7-D71D-4499-8705-9BC9B9457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4363" y="2749848"/>
                <a:ext cx="206104" cy="207896"/>
              </a:xfrm>
              <a:custGeom>
                <a:avLst/>
                <a:gdLst>
                  <a:gd name="T0" fmla="*/ 27 w 97"/>
                  <a:gd name="T1" fmla="*/ 26 h 98"/>
                  <a:gd name="T2" fmla="*/ 26 w 97"/>
                  <a:gd name="T3" fmla="*/ 27 h 98"/>
                  <a:gd name="T4" fmla="*/ 0 w 97"/>
                  <a:gd name="T5" fmla="*/ 90 h 98"/>
                  <a:gd name="T6" fmla="*/ 0 w 97"/>
                  <a:gd name="T7" fmla="*/ 91 h 98"/>
                  <a:gd name="T8" fmla="*/ 1 w 97"/>
                  <a:gd name="T9" fmla="*/ 93 h 98"/>
                  <a:gd name="T10" fmla="*/ 53 w 97"/>
                  <a:gd name="T11" fmla="*/ 89 h 98"/>
                  <a:gd name="T12" fmla="*/ 89 w 97"/>
                  <a:gd name="T13" fmla="*/ 51 h 98"/>
                  <a:gd name="T14" fmla="*/ 92 w 97"/>
                  <a:gd name="T15" fmla="*/ 2 h 98"/>
                  <a:gd name="T16" fmla="*/ 91 w 97"/>
                  <a:gd name="T17" fmla="*/ 1 h 98"/>
                  <a:gd name="T18" fmla="*/ 89 w 97"/>
                  <a:gd name="T19" fmla="*/ 1 h 98"/>
                  <a:gd name="T20" fmla="*/ 27 w 97"/>
                  <a:gd name="T21" fmla="*/ 2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98">
                    <a:moveTo>
                      <a:pt x="27" y="26"/>
                    </a:moveTo>
                    <a:cubicBezTo>
                      <a:pt x="26" y="26"/>
                      <a:pt x="26" y="27"/>
                      <a:pt x="26" y="2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2"/>
                      <a:pt x="1" y="92"/>
                      <a:pt x="1" y="93"/>
                    </a:cubicBezTo>
                    <a:cubicBezTo>
                      <a:pt x="19" y="98"/>
                      <a:pt x="37" y="96"/>
                      <a:pt x="53" y="89"/>
                    </a:cubicBezTo>
                    <a:cubicBezTo>
                      <a:pt x="70" y="81"/>
                      <a:pt x="82" y="67"/>
                      <a:pt x="89" y="51"/>
                    </a:cubicBezTo>
                    <a:cubicBezTo>
                      <a:pt x="96" y="35"/>
                      <a:pt x="97" y="18"/>
                      <a:pt x="92" y="2"/>
                    </a:cubicBezTo>
                    <a:cubicBezTo>
                      <a:pt x="92" y="2"/>
                      <a:pt x="92" y="1"/>
                      <a:pt x="91" y="1"/>
                    </a:cubicBezTo>
                    <a:cubicBezTo>
                      <a:pt x="90" y="0"/>
                      <a:pt x="90" y="0"/>
                      <a:pt x="89" y="1"/>
                    </a:cubicBezTo>
                    <a:lnTo>
                      <a:pt x="2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1">
                <a:extLst>
                  <a:ext uri="{FF2B5EF4-FFF2-40B4-BE49-F238E27FC236}">
                    <a16:creationId xmlns:a16="http://schemas.microsoft.com/office/drawing/2014/main" id="{19717763-0B2E-4B9F-AF2D-5EC1FCC85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2999" y="2635147"/>
                <a:ext cx="215961" cy="148753"/>
              </a:xfrm>
              <a:custGeom>
                <a:avLst/>
                <a:gdLst>
                  <a:gd name="T0" fmla="*/ 41 w 102"/>
                  <a:gd name="T1" fmla="*/ 69 h 70"/>
                  <a:gd name="T2" fmla="*/ 100 w 102"/>
                  <a:gd name="T3" fmla="*/ 45 h 70"/>
                  <a:gd name="T4" fmla="*/ 101 w 102"/>
                  <a:gd name="T5" fmla="*/ 43 h 70"/>
                  <a:gd name="T6" fmla="*/ 101 w 102"/>
                  <a:gd name="T7" fmla="*/ 42 h 70"/>
                  <a:gd name="T8" fmla="*/ 65 w 102"/>
                  <a:gd name="T9" fmla="*/ 9 h 70"/>
                  <a:gd name="T10" fmla="*/ 1 w 102"/>
                  <a:gd name="T11" fmla="*/ 13 h 70"/>
                  <a:gd name="T12" fmla="*/ 0 w 102"/>
                  <a:gd name="T13" fmla="*/ 14 h 70"/>
                  <a:gd name="T14" fmla="*/ 0 w 102"/>
                  <a:gd name="T15" fmla="*/ 14 h 70"/>
                  <a:gd name="T16" fmla="*/ 0 w 102"/>
                  <a:gd name="T17" fmla="*/ 16 h 70"/>
                  <a:gd name="T18" fmla="*/ 38 w 102"/>
                  <a:gd name="T19" fmla="*/ 68 h 70"/>
                  <a:gd name="T20" fmla="*/ 41 w 102"/>
                  <a:gd name="T21" fmla="*/ 69 h 70"/>
                  <a:gd name="T22" fmla="*/ 43 w 102"/>
                  <a:gd name="T23" fmla="*/ 56 h 70"/>
                  <a:gd name="T24" fmla="*/ 16 w 102"/>
                  <a:gd name="T25" fmla="*/ 19 h 70"/>
                  <a:gd name="T26" fmla="*/ 32 w 102"/>
                  <a:gd name="T27" fmla="*/ 15 h 70"/>
                  <a:gd name="T28" fmla="*/ 61 w 102"/>
                  <a:gd name="T29" fmla="*/ 20 h 70"/>
                  <a:gd name="T30" fmla="*/ 79 w 102"/>
                  <a:gd name="T31" fmla="*/ 31 h 70"/>
                  <a:gd name="T32" fmla="*/ 85 w 102"/>
                  <a:gd name="T33" fmla="*/ 38 h 70"/>
                  <a:gd name="T34" fmla="*/ 43 w 102"/>
                  <a:gd name="T35" fmla="*/ 56 h 70"/>
                  <a:gd name="T36" fmla="*/ 43 w 102"/>
                  <a:gd name="T37" fmla="*/ 56 h 70"/>
                  <a:gd name="T38" fmla="*/ 43 w 102"/>
                  <a:gd name="T39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2" h="70">
                    <a:moveTo>
                      <a:pt x="41" y="69"/>
                    </a:moveTo>
                    <a:cubicBezTo>
                      <a:pt x="100" y="45"/>
                      <a:pt x="100" y="45"/>
                      <a:pt x="100" y="45"/>
                    </a:cubicBezTo>
                    <a:cubicBezTo>
                      <a:pt x="101" y="44"/>
                      <a:pt x="101" y="44"/>
                      <a:pt x="101" y="43"/>
                    </a:cubicBezTo>
                    <a:cubicBezTo>
                      <a:pt x="102" y="43"/>
                      <a:pt x="102" y="42"/>
                      <a:pt x="101" y="42"/>
                    </a:cubicBezTo>
                    <a:cubicBezTo>
                      <a:pt x="93" y="27"/>
                      <a:pt x="81" y="15"/>
                      <a:pt x="65" y="9"/>
                    </a:cubicBezTo>
                    <a:cubicBezTo>
                      <a:pt x="44" y="0"/>
                      <a:pt x="21" y="2"/>
                      <a:pt x="1" y="13"/>
                    </a:cubicBezTo>
                    <a:cubicBezTo>
                      <a:pt x="1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9"/>
                      <a:pt x="40" y="70"/>
                      <a:pt x="41" y="69"/>
                    </a:cubicBezTo>
                    <a:close/>
                    <a:moveTo>
                      <a:pt x="43" y="5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17"/>
                      <a:pt x="27" y="16"/>
                      <a:pt x="32" y="15"/>
                    </a:cubicBezTo>
                    <a:cubicBezTo>
                      <a:pt x="42" y="14"/>
                      <a:pt x="52" y="16"/>
                      <a:pt x="61" y="20"/>
                    </a:cubicBezTo>
                    <a:cubicBezTo>
                      <a:pt x="67" y="23"/>
                      <a:pt x="74" y="26"/>
                      <a:pt x="79" y="31"/>
                    </a:cubicBezTo>
                    <a:cubicBezTo>
                      <a:pt x="81" y="34"/>
                      <a:pt x="83" y="36"/>
                      <a:pt x="85" y="38"/>
                    </a:cubicBezTo>
                    <a:lnTo>
                      <a:pt x="43" y="56"/>
                    </a:lnTo>
                    <a:close/>
                    <a:moveTo>
                      <a:pt x="43" y="56"/>
                    </a:moveTo>
                    <a:cubicBezTo>
                      <a:pt x="43" y="56"/>
                      <a:pt x="43" y="56"/>
                      <a:pt x="43" y="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2">
                <a:extLst>
                  <a:ext uri="{FF2B5EF4-FFF2-40B4-BE49-F238E27FC236}">
                    <a16:creationId xmlns:a16="http://schemas.microsoft.com/office/drawing/2014/main" id="{89201647-6118-4100-8156-572AE642B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350" y="2679952"/>
                <a:ext cx="146065" cy="254493"/>
              </a:xfrm>
              <a:custGeom>
                <a:avLst/>
                <a:gdLst>
                  <a:gd name="T0" fmla="*/ 43 w 69"/>
                  <a:gd name="T1" fmla="*/ 118 h 120"/>
                  <a:gd name="T2" fmla="*/ 68 w 69"/>
                  <a:gd name="T3" fmla="*/ 57 h 120"/>
                  <a:gd name="T4" fmla="*/ 68 w 69"/>
                  <a:gd name="T5" fmla="*/ 55 h 120"/>
                  <a:gd name="T6" fmla="*/ 29 w 69"/>
                  <a:gd name="T7" fmla="*/ 1 h 120"/>
                  <a:gd name="T8" fmla="*/ 28 w 69"/>
                  <a:gd name="T9" fmla="*/ 0 h 120"/>
                  <a:gd name="T10" fmla="*/ 26 w 69"/>
                  <a:gd name="T11" fmla="*/ 1 h 120"/>
                  <a:gd name="T12" fmla="*/ 8 w 69"/>
                  <a:gd name="T13" fmla="*/ 27 h 120"/>
                  <a:gd name="T14" fmla="*/ 6 w 69"/>
                  <a:gd name="T15" fmla="*/ 80 h 120"/>
                  <a:gd name="T16" fmla="*/ 40 w 69"/>
                  <a:gd name="T17" fmla="*/ 119 h 120"/>
                  <a:gd name="T18" fmla="*/ 42 w 69"/>
                  <a:gd name="T19" fmla="*/ 120 h 120"/>
                  <a:gd name="T20" fmla="*/ 43 w 69"/>
                  <a:gd name="T21" fmla="*/ 118 h 120"/>
                  <a:gd name="T22" fmla="*/ 43 w 69"/>
                  <a:gd name="T23" fmla="*/ 118 h 120"/>
                  <a:gd name="T24" fmla="*/ 43 w 69"/>
                  <a:gd name="T25" fmla="*/ 1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20">
                    <a:moveTo>
                      <a:pt x="43" y="118"/>
                    </a:move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6"/>
                      <a:pt x="68" y="5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0"/>
                    </a:cubicBezTo>
                    <a:cubicBezTo>
                      <a:pt x="27" y="0"/>
                      <a:pt x="27" y="1"/>
                      <a:pt x="26" y="1"/>
                    </a:cubicBezTo>
                    <a:cubicBezTo>
                      <a:pt x="18" y="8"/>
                      <a:pt x="12" y="17"/>
                      <a:pt x="8" y="27"/>
                    </a:cubicBezTo>
                    <a:cubicBezTo>
                      <a:pt x="1" y="44"/>
                      <a:pt x="0" y="63"/>
                      <a:pt x="6" y="80"/>
                    </a:cubicBezTo>
                    <a:cubicBezTo>
                      <a:pt x="12" y="97"/>
                      <a:pt x="24" y="111"/>
                      <a:pt x="40" y="119"/>
                    </a:cubicBezTo>
                    <a:cubicBezTo>
                      <a:pt x="40" y="120"/>
                      <a:pt x="41" y="120"/>
                      <a:pt x="42" y="120"/>
                    </a:cubicBezTo>
                    <a:cubicBezTo>
                      <a:pt x="42" y="119"/>
                      <a:pt x="43" y="119"/>
                      <a:pt x="43" y="118"/>
                    </a:cubicBezTo>
                    <a:close/>
                    <a:moveTo>
                      <a:pt x="43" y="118"/>
                    </a:moveTo>
                    <a:cubicBezTo>
                      <a:pt x="43" y="118"/>
                      <a:pt x="43" y="118"/>
                      <a:pt x="43" y="1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Group 43">
            <a:extLst>
              <a:ext uri="{FF2B5EF4-FFF2-40B4-BE49-F238E27FC236}">
                <a16:creationId xmlns:a16="http://schemas.microsoft.com/office/drawing/2014/main" id="{BF92DF5A-0A24-489B-BF43-0D6255D3F2E5}"/>
              </a:ext>
            </a:extLst>
          </p:cNvPr>
          <p:cNvGrpSpPr/>
          <p:nvPr/>
        </p:nvGrpSpPr>
        <p:grpSpPr>
          <a:xfrm>
            <a:off x="6784213" y="2274000"/>
            <a:ext cx="809181" cy="816349"/>
            <a:chOff x="6756427" y="2610056"/>
            <a:chExt cx="809181" cy="816349"/>
          </a:xfrm>
        </p:grpSpPr>
        <p:sp>
          <p:nvSpPr>
            <p:cNvPr id="130" name="Freeform: Shape 44">
              <a:extLst>
                <a:ext uri="{FF2B5EF4-FFF2-40B4-BE49-F238E27FC236}">
                  <a16:creationId xmlns:a16="http://schemas.microsoft.com/office/drawing/2014/main" id="{D41C598A-C294-479F-80A4-9E8212EEA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27" y="2610056"/>
              <a:ext cx="809181" cy="816349"/>
            </a:xfrm>
            <a:custGeom>
              <a:avLst/>
              <a:gdLst>
                <a:gd name="T0" fmla="*/ 196 w 382"/>
                <a:gd name="T1" fmla="*/ 358 h 385"/>
                <a:gd name="T2" fmla="*/ 243 w 382"/>
                <a:gd name="T3" fmla="*/ 363 h 385"/>
                <a:gd name="T4" fmla="*/ 278 w 382"/>
                <a:gd name="T5" fmla="*/ 364 h 385"/>
                <a:gd name="T6" fmla="*/ 286 w 382"/>
                <a:gd name="T7" fmla="*/ 326 h 385"/>
                <a:gd name="T8" fmla="*/ 309 w 382"/>
                <a:gd name="T9" fmla="*/ 307 h 385"/>
                <a:gd name="T10" fmla="*/ 351 w 382"/>
                <a:gd name="T11" fmla="*/ 297 h 385"/>
                <a:gd name="T12" fmla="*/ 345 w 382"/>
                <a:gd name="T13" fmla="*/ 264 h 385"/>
                <a:gd name="T14" fmla="*/ 347 w 382"/>
                <a:gd name="T15" fmla="*/ 239 h 385"/>
                <a:gd name="T16" fmla="*/ 359 w 382"/>
                <a:gd name="T17" fmla="*/ 218 h 385"/>
                <a:gd name="T18" fmla="*/ 382 w 382"/>
                <a:gd name="T19" fmla="*/ 183 h 385"/>
                <a:gd name="T20" fmla="*/ 349 w 382"/>
                <a:gd name="T21" fmla="*/ 154 h 385"/>
                <a:gd name="T22" fmla="*/ 342 w 382"/>
                <a:gd name="T23" fmla="*/ 131 h 385"/>
                <a:gd name="T24" fmla="*/ 355 w 382"/>
                <a:gd name="T25" fmla="*/ 95 h 385"/>
                <a:gd name="T26" fmla="*/ 327 w 382"/>
                <a:gd name="T27" fmla="*/ 79 h 385"/>
                <a:gd name="T28" fmla="*/ 297 w 382"/>
                <a:gd name="T29" fmla="*/ 68 h 385"/>
                <a:gd name="T30" fmla="*/ 283 w 382"/>
                <a:gd name="T31" fmla="*/ 40 h 385"/>
                <a:gd name="T32" fmla="*/ 252 w 382"/>
                <a:gd name="T33" fmla="*/ 14 h 385"/>
                <a:gd name="T34" fmla="*/ 220 w 382"/>
                <a:gd name="T35" fmla="*/ 31 h 385"/>
                <a:gd name="T36" fmla="*/ 191 w 382"/>
                <a:gd name="T37" fmla="*/ 24 h 385"/>
                <a:gd name="T38" fmla="*/ 162 w 382"/>
                <a:gd name="T39" fmla="*/ 2 h 385"/>
                <a:gd name="T40" fmla="*/ 140 w 382"/>
                <a:gd name="T41" fmla="*/ 32 h 385"/>
                <a:gd name="T42" fmla="*/ 118 w 382"/>
                <a:gd name="T43" fmla="*/ 44 h 385"/>
                <a:gd name="T44" fmla="*/ 78 w 382"/>
                <a:gd name="T45" fmla="*/ 39 h 385"/>
                <a:gd name="T46" fmla="*/ 56 w 382"/>
                <a:gd name="T47" fmla="*/ 73 h 385"/>
                <a:gd name="T48" fmla="*/ 55 w 382"/>
                <a:gd name="T49" fmla="*/ 97 h 385"/>
                <a:gd name="T50" fmla="*/ 37 w 382"/>
                <a:gd name="T51" fmla="*/ 121 h 385"/>
                <a:gd name="T52" fmla="*/ 6 w 382"/>
                <a:gd name="T53" fmla="*/ 132 h 385"/>
                <a:gd name="T54" fmla="*/ 22 w 382"/>
                <a:gd name="T55" fmla="*/ 171 h 385"/>
                <a:gd name="T56" fmla="*/ 24 w 382"/>
                <a:gd name="T57" fmla="*/ 201 h 385"/>
                <a:gd name="T58" fmla="*/ 3 w 382"/>
                <a:gd name="T59" fmla="*/ 230 h 385"/>
                <a:gd name="T60" fmla="*/ 12 w 382"/>
                <a:gd name="T61" fmla="*/ 262 h 385"/>
                <a:gd name="T62" fmla="*/ 50 w 382"/>
                <a:gd name="T63" fmla="*/ 282 h 385"/>
                <a:gd name="T64" fmla="*/ 53 w 382"/>
                <a:gd name="T65" fmla="*/ 325 h 385"/>
                <a:gd name="T66" fmla="*/ 78 w 382"/>
                <a:gd name="T67" fmla="*/ 347 h 385"/>
                <a:gd name="T68" fmla="*/ 135 w 382"/>
                <a:gd name="T69" fmla="*/ 349 h 385"/>
                <a:gd name="T70" fmla="*/ 161 w 382"/>
                <a:gd name="T71" fmla="*/ 384 h 385"/>
                <a:gd name="T72" fmla="*/ 120 w 382"/>
                <a:gd name="T73" fmla="*/ 302 h 385"/>
                <a:gd name="T74" fmla="*/ 100 w 382"/>
                <a:gd name="T75" fmla="*/ 285 h 385"/>
                <a:gd name="T76" fmla="*/ 81 w 382"/>
                <a:gd name="T77" fmla="*/ 262 h 385"/>
                <a:gd name="T78" fmla="*/ 65 w 382"/>
                <a:gd name="T79" fmla="*/ 226 h 385"/>
                <a:gd name="T80" fmla="*/ 61 w 382"/>
                <a:gd name="T81" fmla="*/ 202 h 385"/>
                <a:gd name="T82" fmla="*/ 61 w 382"/>
                <a:gd name="T83" fmla="*/ 181 h 385"/>
                <a:gd name="T84" fmla="*/ 67 w 382"/>
                <a:gd name="T85" fmla="*/ 153 h 385"/>
                <a:gd name="T86" fmla="*/ 75 w 382"/>
                <a:gd name="T87" fmla="*/ 133 h 385"/>
                <a:gd name="T88" fmla="*/ 105 w 382"/>
                <a:gd name="T89" fmla="*/ 96 h 385"/>
                <a:gd name="T90" fmla="*/ 139 w 382"/>
                <a:gd name="T91" fmla="*/ 75 h 385"/>
                <a:gd name="T92" fmla="*/ 158 w 382"/>
                <a:gd name="T93" fmla="*/ 68 h 385"/>
                <a:gd name="T94" fmla="*/ 204 w 382"/>
                <a:gd name="T95" fmla="*/ 65 h 385"/>
                <a:gd name="T96" fmla="*/ 230 w 382"/>
                <a:gd name="T97" fmla="*/ 71 h 385"/>
                <a:gd name="T98" fmla="*/ 273 w 382"/>
                <a:gd name="T99" fmla="*/ 96 h 385"/>
                <a:gd name="T100" fmla="*/ 297 w 382"/>
                <a:gd name="T101" fmla="*/ 123 h 385"/>
                <a:gd name="T102" fmla="*/ 310 w 382"/>
                <a:gd name="T103" fmla="*/ 148 h 385"/>
                <a:gd name="T104" fmla="*/ 315 w 382"/>
                <a:gd name="T105" fmla="*/ 168 h 385"/>
                <a:gd name="T106" fmla="*/ 312 w 382"/>
                <a:gd name="T107" fmla="*/ 229 h 385"/>
                <a:gd name="T108" fmla="*/ 301 w 382"/>
                <a:gd name="T109" fmla="*/ 257 h 385"/>
                <a:gd name="T110" fmla="*/ 289 w 382"/>
                <a:gd name="T111" fmla="*/ 273 h 385"/>
                <a:gd name="T112" fmla="*/ 271 w 382"/>
                <a:gd name="T113" fmla="*/ 292 h 385"/>
                <a:gd name="T114" fmla="*/ 254 w 382"/>
                <a:gd name="T115" fmla="*/ 304 h 385"/>
                <a:gd name="T116" fmla="*/ 218 w 382"/>
                <a:gd name="T117" fmla="*/ 318 h 385"/>
                <a:gd name="T118" fmla="*/ 196 w 382"/>
                <a:gd name="T119" fmla="*/ 321 h 385"/>
                <a:gd name="T120" fmla="*/ 161 w 382"/>
                <a:gd name="T121" fmla="*/ 318 h 385"/>
                <a:gd name="T122" fmla="*/ 125 w 382"/>
                <a:gd name="T123" fmla="*/ 30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2" h="385">
                  <a:moveTo>
                    <a:pt x="178" y="382"/>
                  </a:moveTo>
                  <a:cubicBezTo>
                    <a:pt x="178" y="382"/>
                    <a:pt x="179" y="381"/>
                    <a:pt x="181" y="379"/>
                  </a:cubicBezTo>
                  <a:cubicBezTo>
                    <a:pt x="182" y="377"/>
                    <a:pt x="183" y="375"/>
                    <a:pt x="185" y="372"/>
                  </a:cubicBezTo>
                  <a:cubicBezTo>
                    <a:pt x="188" y="367"/>
                    <a:pt x="191" y="361"/>
                    <a:pt x="191" y="361"/>
                  </a:cubicBezTo>
                  <a:cubicBezTo>
                    <a:pt x="192" y="359"/>
                    <a:pt x="194" y="358"/>
                    <a:pt x="196" y="358"/>
                  </a:cubicBezTo>
                  <a:cubicBezTo>
                    <a:pt x="196" y="358"/>
                    <a:pt x="212" y="356"/>
                    <a:pt x="212" y="356"/>
                  </a:cubicBezTo>
                  <a:cubicBezTo>
                    <a:pt x="212" y="357"/>
                    <a:pt x="228" y="353"/>
                    <a:pt x="228" y="353"/>
                  </a:cubicBezTo>
                  <a:cubicBezTo>
                    <a:pt x="229" y="353"/>
                    <a:pt x="230" y="353"/>
                    <a:pt x="232" y="353"/>
                  </a:cubicBezTo>
                  <a:cubicBezTo>
                    <a:pt x="233" y="354"/>
                    <a:pt x="234" y="354"/>
                    <a:pt x="234" y="355"/>
                  </a:cubicBezTo>
                  <a:cubicBezTo>
                    <a:pt x="234" y="355"/>
                    <a:pt x="239" y="359"/>
                    <a:pt x="243" y="363"/>
                  </a:cubicBezTo>
                  <a:cubicBezTo>
                    <a:pt x="247" y="368"/>
                    <a:pt x="252" y="372"/>
                    <a:pt x="252" y="372"/>
                  </a:cubicBezTo>
                  <a:cubicBezTo>
                    <a:pt x="254" y="373"/>
                    <a:pt x="257" y="374"/>
                    <a:pt x="260" y="373"/>
                  </a:cubicBezTo>
                  <a:cubicBezTo>
                    <a:pt x="260" y="373"/>
                    <a:pt x="264" y="371"/>
                    <a:pt x="269" y="369"/>
                  </a:cubicBezTo>
                  <a:cubicBezTo>
                    <a:pt x="271" y="368"/>
                    <a:pt x="274" y="367"/>
                    <a:pt x="275" y="366"/>
                  </a:cubicBezTo>
                  <a:cubicBezTo>
                    <a:pt x="277" y="365"/>
                    <a:pt x="278" y="364"/>
                    <a:pt x="278" y="364"/>
                  </a:cubicBezTo>
                  <a:cubicBezTo>
                    <a:pt x="281" y="363"/>
                    <a:pt x="282" y="360"/>
                    <a:pt x="282" y="358"/>
                  </a:cubicBezTo>
                  <a:cubicBezTo>
                    <a:pt x="282" y="358"/>
                    <a:pt x="283" y="352"/>
                    <a:pt x="282" y="346"/>
                  </a:cubicBezTo>
                  <a:cubicBezTo>
                    <a:pt x="282" y="340"/>
                    <a:pt x="281" y="334"/>
                    <a:pt x="281" y="334"/>
                  </a:cubicBezTo>
                  <a:cubicBezTo>
                    <a:pt x="281" y="331"/>
                    <a:pt x="282" y="329"/>
                    <a:pt x="284" y="328"/>
                  </a:cubicBezTo>
                  <a:cubicBezTo>
                    <a:pt x="284" y="328"/>
                    <a:pt x="285" y="327"/>
                    <a:pt x="286" y="326"/>
                  </a:cubicBezTo>
                  <a:cubicBezTo>
                    <a:pt x="288" y="325"/>
                    <a:pt x="289" y="324"/>
                    <a:pt x="291" y="323"/>
                  </a:cubicBezTo>
                  <a:cubicBezTo>
                    <a:pt x="294" y="320"/>
                    <a:pt x="297" y="318"/>
                    <a:pt x="297" y="318"/>
                  </a:cubicBezTo>
                  <a:cubicBezTo>
                    <a:pt x="297" y="318"/>
                    <a:pt x="298" y="317"/>
                    <a:pt x="299" y="316"/>
                  </a:cubicBezTo>
                  <a:cubicBezTo>
                    <a:pt x="300" y="315"/>
                    <a:pt x="301" y="314"/>
                    <a:pt x="303" y="312"/>
                  </a:cubicBezTo>
                  <a:cubicBezTo>
                    <a:pt x="306" y="309"/>
                    <a:pt x="309" y="307"/>
                    <a:pt x="309" y="307"/>
                  </a:cubicBezTo>
                  <a:cubicBezTo>
                    <a:pt x="310" y="305"/>
                    <a:pt x="313" y="304"/>
                    <a:pt x="315" y="305"/>
                  </a:cubicBezTo>
                  <a:cubicBezTo>
                    <a:pt x="315" y="305"/>
                    <a:pt x="321" y="306"/>
                    <a:pt x="327" y="307"/>
                  </a:cubicBezTo>
                  <a:cubicBezTo>
                    <a:pt x="333" y="308"/>
                    <a:pt x="339" y="309"/>
                    <a:pt x="339" y="309"/>
                  </a:cubicBezTo>
                  <a:cubicBezTo>
                    <a:pt x="341" y="309"/>
                    <a:pt x="344" y="308"/>
                    <a:pt x="346" y="306"/>
                  </a:cubicBezTo>
                  <a:cubicBezTo>
                    <a:pt x="346" y="306"/>
                    <a:pt x="348" y="302"/>
                    <a:pt x="351" y="297"/>
                  </a:cubicBezTo>
                  <a:cubicBezTo>
                    <a:pt x="353" y="295"/>
                    <a:pt x="354" y="293"/>
                    <a:pt x="355" y="291"/>
                  </a:cubicBezTo>
                  <a:cubicBezTo>
                    <a:pt x="356" y="290"/>
                    <a:pt x="357" y="289"/>
                    <a:pt x="357" y="289"/>
                  </a:cubicBezTo>
                  <a:cubicBezTo>
                    <a:pt x="358" y="286"/>
                    <a:pt x="358" y="283"/>
                    <a:pt x="357" y="281"/>
                  </a:cubicBezTo>
                  <a:cubicBezTo>
                    <a:pt x="357" y="281"/>
                    <a:pt x="354" y="276"/>
                    <a:pt x="350" y="271"/>
                  </a:cubicBezTo>
                  <a:cubicBezTo>
                    <a:pt x="348" y="268"/>
                    <a:pt x="347" y="266"/>
                    <a:pt x="345" y="264"/>
                  </a:cubicBezTo>
                  <a:cubicBezTo>
                    <a:pt x="344" y="262"/>
                    <a:pt x="343" y="261"/>
                    <a:pt x="343" y="261"/>
                  </a:cubicBezTo>
                  <a:cubicBezTo>
                    <a:pt x="341" y="259"/>
                    <a:pt x="341" y="257"/>
                    <a:pt x="342" y="255"/>
                  </a:cubicBezTo>
                  <a:cubicBezTo>
                    <a:pt x="342" y="255"/>
                    <a:pt x="343" y="251"/>
                    <a:pt x="345" y="247"/>
                  </a:cubicBezTo>
                  <a:cubicBezTo>
                    <a:pt x="346" y="245"/>
                    <a:pt x="346" y="243"/>
                    <a:pt x="347" y="242"/>
                  </a:cubicBezTo>
                  <a:cubicBezTo>
                    <a:pt x="347" y="240"/>
                    <a:pt x="347" y="239"/>
                    <a:pt x="347" y="239"/>
                  </a:cubicBezTo>
                  <a:cubicBezTo>
                    <a:pt x="347" y="239"/>
                    <a:pt x="348" y="236"/>
                    <a:pt x="349" y="232"/>
                  </a:cubicBezTo>
                  <a:cubicBezTo>
                    <a:pt x="350" y="230"/>
                    <a:pt x="350" y="228"/>
                    <a:pt x="351" y="226"/>
                  </a:cubicBezTo>
                  <a:cubicBezTo>
                    <a:pt x="351" y="225"/>
                    <a:pt x="351" y="224"/>
                    <a:pt x="351" y="224"/>
                  </a:cubicBezTo>
                  <a:cubicBezTo>
                    <a:pt x="351" y="222"/>
                    <a:pt x="353" y="220"/>
                    <a:pt x="355" y="219"/>
                  </a:cubicBezTo>
                  <a:cubicBezTo>
                    <a:pt x="355" y="219"/>
                    <a:pt x="357" y="218"/>
                    <a:pt x="359" y="218"/>
                  </a:cubicBezTo>
                  <a:cubicBezTo>
                    <a:pt x="361" y="217"/>
                    <a:pt x="364" y="216"/>
                    <a:pt x="367" y="215"/>
                  </a:cubicBezTo>
                  <a:cubicBezTo>
                    <a:pt x="372" y="212"/>
                    <a:pt x="378" y="210"/>
                    <a:pt x="378" y="210"/>
                  </a:cubicBezTo>
                  <a:cubicBezTo>
                    <a:pt x="380" y="209"/>
                    <a:pt x="382" y="206"/>
                    <a:pt x="382" y="203"/>
                  </a:cubicBezTo>
                  <a:cubicBezTo>
                    <a:pt x="382" y="203"/>
                    <a:pt x="382" y="198"/>
                    <a:pt x="382" y="193"/>
                  </a:cubicBezTo>
                  <a:cubicBezTo>
                    <a:pt x="382" y="188"/>
                    <a:pt x="382" y="183"/>
                    <a:pt x="382" y="183"/>
                  </a:cubicBezTo>
                  <a:cubicBezTo>
                    <a:pt x="382" y="180"/>
                    <a:pt x="380" y="177"/>
                    <a:pt x="378" y="176"/>
                  </a:cubicBezTo>
                  <a:cubicBezTo>
                    <a:pt x="378" y="176"/>
                    <a:pt x="372" y="174"/>
                    <a:pt x="367" y="171"/>
                  </a:cubicBezTo>
                  <a:cubicBezTo>
                    <a:pt x="361" y="169"/>
                    <a:pt x="355" y="167"/>
                    <a:pt x="355" y="167"/>
                  </a:cubicBezTo>
                  <a:cubicBezTo>
                    <a:pt x="353" y="166"/>
                    <a:pt x="352" y="164"/>
                    <a:pt x="351" y="162"/>
                  </a:cubicBezTo>
                  <a:cubicBezTo>
                    <a:pt x="351" y="162"/>
                    <a:pt x="350" y="158"/>
                    <a:pt x="349" y="154"/>
                  </a:cubicBezTo>
                  <a:cubicBezTo>
                    <a:pt x="349" y="152"/>
                    <a:pt x="349" y="150"/>
                    <a:pt x="348" y="149"/>
                  </a:cubicBezTo>
                  <a:cubicBezTo>
                    <a:pt x="348" y="147"/>
                    <a:pt x="347" y="146"/>
                    <a:pt x="347" y="146"/>
                  </a:cubicBezTo>
                  <a:cubicBezTo>
                    <a:pt x="347" y="146"/>
                    <a:pt x="346" y="143"/>
                    <a:pt x="345" y="139"/>
                  </a:cubicBezTo>
                  <a:cubicBezTo>
                    <a:pt x="344" y="137"/>
                    <a:pt x="344" y="135"/>
                    <a:pt x="343" y="134"/>
                  </a:cubicBezTo>
                  <a:cubicBezTo>
                    <a:pt x="342" y="132"/>
                    <a:pt x="342" y="131"/>
                    <a:pt x="342" y="131"/>
                  </a:cubicBezTo>
                  <a:cubicBezTo>
                    <a:pt x="341" y="129"/>
                    <a:pt x="341" y="127"/>
                    <a:pt x="343" y="125"/>
                  </a:cubicBezTo>
                  <a:cubicBezTo>
                    <a:pt x="343" y="125"/>
                    <a:pt x="347" y="120"/>
                    <a:pt x="350" y="115"/>
                  </a:cubicBezTo>
                  <a:cubicBezTo>
                    <a:pt x="354" y="110"/>
                    <a:pt x="357" y="105"/>
                    <a:pt x="357" y="105"/>
                  </a:cubicBezTo>
                  <a:cubicBezTo>
                    <a:pt x="358" y="103"/>
                    <a:pt x="358" y="100"/>
                    <a:pt x="357" y="97"/>
                  </a:cubicBezTo>
                  <a:cubicBezTo>
                    <a:pt x="357" y="97"/>
                    <a:pt x="356" y="96"/>
                    <a:pt x="355" y="95"/>
                  </a:cubicBezTo>
                  <a:cubicBezTo>
                    <a:pt x="354" y="93"/>
                    <a:pt x="353" y="91"/>
                    <a:pt x="351" y="89"/>
                  </a:cubicBezTo>
                  <a:cubicBezTo>
                    <a:pt x="349" y="84"/>
                    <a:pt x="346" y="80"/>
                    <a:pt x="346" y="80"/>
                  </a:cubicBezTo>
                  <a:cubicBezTo>
                    <a:pt x="345" y="79"/>
                    <a:pt x="344" y="78"/>
                    <a:pt x="343" y="77"/>
                  </a:cubicBezTo>
                  <a:cubicBezTo>
                    <a:pt x="342" y="77"/>
                    <a:pt x="340" y="77"/>
                    <a:pt x="339" y="77"/>
                  </a:cubicBezTo>
                  <a:cubicBezTo>
                    <a:pt x="339" y="77"/>
                    <a:pt x="333" y="78"/>
                    <a:pt x="327" y="79"/>
                  </a:cubicBezTo>
                  <a:cubicBezTo>
                    <a:pt x="321" y="80"/>
                    <a:pt x="315" y="81"/>
                    <a:pt x="315" y="81"/>
                  </a:cubicBezTo>
                  <a:cubicBezTo>
                    <a:pt x="313" y="82"/>
                    <a:pt x="310" y="81"/>
                    <a:pt x="309" y="79"/>
                  </a:cubicBezTo>
                  <a:cubicBezTo>
                    <a:pt x="309" y="79"/>
                    <a:pt x="306" y="76"/>
                    <a:pt x="303" y="74"/>
                  </a:cubicBezTo>
                  <a:cubicBezTo>
                    <a:pt x="302" y="72"/>
                    <a:pt x="300" y="71"/>
                    <a:pt x="299" y="70"/>
                  </a:cubicBezTo>
                  <a:cubicBezTo>
                    <a:pt x="298" y="69"/>
                    <a:pt x="297" y="68"/>
                    <a:pt x="297" y="68"/>
                  </a:cubicBezTo>
                  <a:cubicBezTo>
                    <a:pt x="297" y="68"/>
                    <a:pt x="294" y="66"/>
                    <a:pt x="291" y="63"/>
                  </a:cubicBezTo>
                  <a:cubicBezTo>
                    <a:pt x="289" y="62"/>
                    <a:pt x="288" y="61"/>
                    <a:pt x="287" y="60"/>
                  </a:cubicBezTo>
                  <a:cubicBezTo>
                    <a:pt x="285" y="59"/>
                    <a:pt x="285" y="58"/>
                    <a:pt x="285" y="58"/>
                  </a:cubicBezTo>
                  <a:cubicBezTo>
                    <a:pt x="283" y="57"/>
                    <a:pt x="281" y="55"/>
                    <a:pt x="282" y="52"/>
                  </a:cubicBezTo>
                  <a:cubicBezTo>
                    <a:pt x="282" y="52"/>
                    <a:pt x="282" y="46"/>
                    <a:pt x="283" y="40"/>
                  </a:cubicBezTo>
                  <a:cubicBezTo>
                    <a:pt x="283" y="34"/>
                    <a:pt x="283" y="28"/>
                    <a:pt x="283" y="28"/>
                  </a:cubicBezTo>
                  <a:cubicBezTo>
                    <a:pt x="283" y="26"/>
                    <a:pt x="281" y="23"/>
                    <a:pt x="278" y="22"/>
                  </a:cubicBezTo>
                  <a:cubicBezTo>
                    <a:pt x="278" y="22"/>
                    <a:pt x="274" y="20"/>
                    <a:pt x="269" y="17"/>
                  </a:cubicBezTo>
                  <a:cubicBezTo>
                    <a:pt x="265" y="15"/>
                    <a:pt x="260" y="13"/>
                    <a:pt x="260" y="13"/>
                  </a:cubicBezTo>
                  <a:cubicBezTo>
                    <a:pt x="257" y="12"/>
                    <a:pt x="254" y="13"/>
                    <a:pt x="252" y="14"/>
                  </a:cubicBezTo>
                  <a:cubicBezTo>
                    <a:pt x="252" y="14"/>
                    <a:pt x="248" y="18"/>
                    <a:pt x="243" y="22"/>
                  </a:cubicBezTo>
                  <a:cubicBezTo>
                    <a:pt x="239" y="26"/>
                    <a:pt x="235" y="31"/>
                    <a:pt x="235" y="31"/>
                  </a:cubicBezTo>
                  <a:cubicBezTo>
                    <a:pt x="233" y="33"/>
                    <a:pt x="231" y="33"/>
                    <a:pt x="228" y="33"/>
                  </a:cubicBezTo>
                  <a:cubicBezTo>
                    <a:pt x="228" y="33"/>
                    <a:pt x="227" y="32"/>
                    <a:pt x="226" y="32"/>
                  </a:cubicBezTo>
                  <a:cubicBezTo>
                    <a:pt x="224" y="32"/>
                    <a:pt x="222" y="31"/>
                    <a:pt x="220" y="31"/>
                  </a:cubicBezTo>
                  <a:cubicBezTo>
                    <a:pt x="217" y="30"/>
                    <a:pt x="213" y="29"/>
                    <a:pt x="213" y="29"/>
                  </a:cubicBezTo>
                  <a:cubicBezTo>
                    <a:pt x="213" y="29"/>
                    <a:pt x="212" y="29"/>
                    <a:pt x="210" y="29"/>
                  </a:cubicBezTo>
                  <a:cubicBezTo>
                    <a:pt x="209" y="29"/>
                    <a:pt x="207" y="29"/>
                    <a:pt x="205" y="29"/>
                  </a:cubicBezTo>
                  <a:cubicBezTo>
                    <a:pt x="201" y="28"/>
                    <a:pt x="197" y="28"/>
                    <a:pt x="197" y="28"/>
                  </a:cubicBezTo>
                  <a:cubicBezTo>
                    <a:pt x="194" y="28"/>
                    <a:pt x="192" y="26"/>
                    <a:pt x="191" y="24"/>
                  </a:cubicBezTo>
                  <a:cubicBezTo>
                    <a:pt x="191" y="24"/>
                    <a:pt x="188" y="19"/>
                    <a:pt x="185" y="14"/>
                  </a:cubicBezTo>
                  <a:cubicBezTo>
                    <a:pt x="182" y="9"/>
                    <a:pt x="179" y="3"/>
                    <a:pt x="179" y="3"/>
                  </a:cubicBezTo>
                  <a:cubicBezTo>
                    <a:pt x="178" y="2"/>
                    <a:pt x="177" y="2"/>
                    <a:pt x="176" y="1"/>
                  </a:cubicBezTo>
                  <a:cubicBezTo>
                    <a:pt x="175" y="1"/>
                    <a:pt x="173" y="0"/>
                    <a:pt x="172" y="1"/>
                  </a:cubicBezTo>
                  <a:cubicBezTo>
                    <a:pt x="172" y="1"/>
                    <a:pt x="167" y="1"/>
                    <a:pt x="162" y="2"/>
                  </a:cubicBezTo>
                  <a:cubicBezTo>
                    <a:pt x="159" y="2"/>
                    <a:pt x="156" y="2"/>
                    <a:pt x="155" y="3"/>
                  </a:cubicBezTo>
                  <a:cubicBezTo>
                    <a:pt x="153" y="3"/>
                    <a:pt x="151" y="4"/>
                    <a:pt x="151" y="4"/>
                  </a:cubicBezTo>
                  <a:cubicBezTo>
                    <a:pt x="149" y="4"/>
                    <a:pt x="146" y="6"/>
                    <a:pt x="146" y="8"/>
                  </a:cubicBezTo>
                  <a:cubicBezTo>
                    <a:pt x="146" y="8"/>
                    <a:pt x="144" y="14"/>
                    <a:pt x="142" y="20"/>
                  </a:cubicBezTo>
                  <a:cubicBezTo>
                    <a:pt x="141" y="26"/>
                    <a:pt x="140" y="32"/>
                    <a:pt x="140" y="32"/>
                  </a:cubicBezTo>
                  <a:cubicBezTo>
                    <a:pt x="139" y="34"/>
                    <a:pt x="138" y="36"/>
                    <a:pt x="135" y="37"/>
                  </a:cubicBezTo>
                  <a:cubicBezTo>
                    <a:pt x="135" y="37"/>
                    <a:pt x="134" y="37"/>
                    <a:pt x="133" y="38"/>
                  </a:cubicBezTo>
                  <a:cubicBezTo>
                    <a:pt x="132" y="38"/>
                    <a:pt x="130" y="39"/>
                    <a:pt x="128" y="40"/>
                  </a:cubicBezTo>
                  <a:cubicBezTo>
                    <a:pt x="124" y="41"/>
                    <a:pt x="121" y="43"/>
                    <a:pt x="121" y="43"/>
                  </a:cubicBezTo>
                  <a:cubicBezTo>
                    <a:pt x="121" y="43"/>
                    <a:pt x="120" y="43"/>
                    <a:pt x="118" y="44"/>
                  </a:cubicBezTo>
                  <a:cubicBezTo>
                    <a:pt x="117" y="44"/>
                    <a:pt x="115" y="45"/>
                    <a:pt x="113" y="46"/>
                  </a:cubicBezTo>
                  <a:cubicBezTo>
                    <a:pt x="110" y="48"/>
                    <a:pt x="106" y="50"/>
                    <a:pt x="106" y="50"/>
                  </a:cubicBezTo>
                  <a:cubicBezTo>
                    <a:pt x="104" y="51"/>
                    <a:pt x="102" y="51"/>
                    <a:pt x="100" y="50"/>
                  </a:cubicBezTo>
                  <a:cubicBezTo>
                    <a:pt x="100" y="50"/>
                    <a:pt x="94" y="47"/>
                    <a:pt x="89" y="44"/>
                  </a:cubicBezTo>
                  <a:cubicBezTo>
                    <a:pt x="84" y="42"/>
                    <a:pt x="78" y="39"/>
                    <a:pt x="78" y="39"/>
                  </a:cubicBezTo>
                  <a:cubicBezTo>
                    <a:pt x="76" y="38"/>
                    <a:pt x="73" y="38"/>
                    <a:pt x="71" y="40"/>
                  </a:cubicBezTo>
                  <a:cubicBezTo>
                    <a:pt x="71" y="40"/>
                    <a:pt x="67" y="44"/>
                    <a:pt x="63" y="47"/>
                  </a:cubicBezTo>
                  <a:cubicBezTo>
                    <a:pt x="59" y="50"/>
                    <a:pt x="55" y="54"/>
                    <a:pt x="55" y="54"/>
                  </a:cubicBezTo>
                  <a:cubicBezTo>
                    <a:pt x="53" y="56"/>
                    <a:pt x="52" y="59"/>
                    <a:pt x="53" y="61"/>
                  </a:cubicBezTo>
                  <a:cubicBezTo>
                    <a:pt x="53" y="61"/>
                    <a:pt x="54" y="67"/>
                    <a:pt x="56" y="73"/>
                  </a:cubicBezTo>
                  <a:cubicBezTo>
                    <a:pt x="57" y="75"/>
                    <a:pt x="58" y="78"/>
                    <a:pt x="59" y="80"/>
                  </a:cubicBezTo>
                  <a:cubicBezTo>
                    <a:pt x="60" y="83"/>
                    <a:pt x="61" y="84"/>
                    <a:pt x="61" y="84"/>
                  </a:cubicBezTo>
                  <a:cubicBezTo>
                    <a:pt x="61" y="86"/>
                    <a:pt x="61" y="89"/>
                    <a:pt x="60" y="91"/>
                  </a:cubicBezTo>
                  <a:cubicBezTo>
                    <a:pt x="60" y="91"/>
                    <a:pt x="59" y="91"/>
                    <a:pt x="58" y="92"/>
                  </a:cubicBezTo>
                  <a:cubicBezTo>
                    <a:pt x="57" y="94"/>
                    <a:pt x="56" y="95"/>
                    <a:pt x="55" y="97"/>
                  </a:cubicBezTo>
                  <a:cubicBezTo>
                    <a:pt x="52" y="100"/>
                    <a:pt x="50" y="104"/>
                    <a:pt x="50" y="104"/>
                  </a:cubicBezTo>
                  <a:cubicBezTo>
                    <a:pt x="50" y="104"/>
                    <a:pt x="50" y="104"/>
                    <a:pt x="49" y="106"/>
                  </a:cubicBezTo>
                  <a:cubicBezTo>
                    <a:pt x="48" y="107"/>
                    <a:pt x="47" y="109"/>
                    <a:pt x="46" y="110"/>
                  </a:cubicBezTo>
                  <a:cubicBezTo>
                    <a:pt x="44" y="114"/>
                    <a:pt x="42" y="117"/>
                    <a:pt x="42" y="117"/>
                  </a:cubicBezTo>
                  <a:cubicBezTo>
                    <a:pt x="41" y="120"/>
                    <a:pt x="39" y="121"/>
                    <a:pt x="37" y="121"/>
                  </a:cubicBezTo>
                  <a:cubicBezTo>
                    <a:pt x="37" y="121"/>
                    <a:pt x="35" y="121"/>
                    <a:pt x="33" y="121"/>
                  </a:cubicBezTo>
                  <a:cubicBezTo>
                    <a:pt x="31" y="121"/>
                    <a:pt x="28" y="122"/>
                    <a:pt x="25" y="122"/>
                  </a:cubicBezTo>
                  <a:cubicBezTo>
                    <a:pt x="19" y="123"/>
                    <a:pt x="12" y="124"/>
                    <a:pt x="12" y="124"/>
                  </a:cubicBezTo>
                  <a:cubicBezTo>
                    <a:pt x="10" y="124"/>
                    <a:pt x="8" y="126"/>
                    <a:pt x="7" y="128"/>
                  </a:cubicBezTo>
                  <a:cubicBezTo>
                    <a:pt x="7" y="128"/>
                    <a:pt x="6" y="130"/>
                    <a:pt x="6" y="132"/>
                  </a:cubicBezTo>
                  <a:cubicBezTo>
                    <a:pt x="5" y="133"/>
                    <a:pt x="5" y="136"/>
                    <a:pt x="4" y="138"/>
                  </a:cubicBezTo>
                  <a:cubicBezTo>
                    <a:pt x="2" y="143"/>
                    <a:pt x="1" y="148"/>
                    <a:pt x="1" y="148"/>
                  </a:cubicBezTo>
                  <a:cubicBezTo>
                    <a:pt x="0" y="151"/>
                    <a:pt x="1" y="154"/>
                    <a:pt x="3" y="155"/>
                  </a:cubicBezTo>
                  <a:cubicBezTo>
                    <a:pt x="3" y="155"/>
                    <a:pt x="8" y="160"/>
                    <a:pt x="12" y="163"/>
                  </a:cubicBezTo>
                  <a:cubicBezTo>
                    <a:pt x="17" y="167"/>
                    <a:pt x="22" y="171"/>
                    <a:pt x="22" y="171"/>
                  </a:cubicBezTo>
                  <a:cubicBezTo>
                    <a:pt x="24" y="172"/>
                    <a:pt x="25" y="174"/>
                    <a:pt x="25" y="177"/>
                  </a:cubicBezTo>
                  <a:cubicBezTo>
                    <a:pt x="25" y="177"/>
                    <a:pt x="24" y="181"/>
                    <a:pt x="24" y="185"/>
                  </a:cubicBezTo>
                  <a:cubicBezTo>
                    <a:pt x="24" y="187"/>
                    <a:pt x="24" y="189"/>
                    <a:pt x="24" y="190"/>
                  </a:cubicBezTo>
                  <a:cubicBezTo>
                    <a:pt x="24" y="192"/>
                    <a:pt x="24" y="193"/>
                    <a:pt x="24" y="193"/>
                  </a:cubicBezTo>
                  <a:cubicBezTo>
                    <a:pt x="24" y="193"/>
                    <a:pt x="24" y="197"/>
                    <a:pt x="24" y="201"/>
                  </a:cubicBezTo>
                  <a:cubicBezTo>
                    <a:pt x="24" y="203"/>
                    <a:pt x="24" y="205"/>
                    <a:pt x="24" y="206"/>
                  </a:cubicBezTo>
                  <a:cubicBezTo>
                    <a:pt x="25" y="208"/>
                    <a:pt x="25" y="209"/>
                    <a:pt x="25" y="209"/>
                  </a:cubicBezTo>
                  <a:cubicBezTo>
                    <a:pt x="25" y="211"/>
                    <a:pt x="24" y="213"/>
                    <a:pt x="22" y="215"/>
                  </a:cubicBezTo>
                  <a:cubicBezTo>
                    <a:pt x="22" y="215"/>
                    <a:pt x="17" y="218"/>
                    <a:pt x="12" y="222"/>
                  </a:cubicBezTo>
                  <a:cubicBezTo>
                    <a:pt x="8" y="226"/>
                    <a:pt x="3" y="230"/>
                    <a:pt x="3" y="230"/>
                  </a:cubicBezTo>
                  <a:cubicBezTo>
                    <a:pt x="1" y="232"/>
                    <a:pt x="0" y="234"/>
                    <a:pt x="1" y="237"/>
                  </a:cubicBezTo>
                  <a:cubicBezTo>
                    <a:pt x="1" y="237"/>
                    <a:pt x="1" y="238"/>
                    <a:pt x="2" y="240"/>
                  </a:cubicBezTo>
                  <a:cubicBezTo>
                    <a:pt x="2" y="242"/>
                    <a:pt x="3" y="245"/>
                    <a:pt x="4" y="247"/>
                  </a:cubicBezTo>
                  <a:cubicBezTo>
                    <a:pt x="5" y="252"/>
                    <a:pt x="7" y="257"/>
                    <a:pt x="7" y="257"/>
                  </a:cubicBezTo>
                  <a:cubicBezTo>
                    <a:pt x="8" y="260"/>
                    <a:pt x="10" y="262"/>
                    <a:pt x="12" y="262"/>
                  </a:cubicBezTo>
                  <a:cubicBezTo>
                    <a:pt x="12" y="262"/>
                    <a:pt x="18" y="263"/>
                    <a:pt x="25" y="264"/>
                  </a:cubicBezTo>
                  <a:cubicBezTo>
                    <a:pt x="31" y="264"/>
                    <a:pt x="37" y="264"/>
                    <a:pt x="37" y="264"/>
                  </a:cubicBezTo>
                  <a:cubicBezTo>
                    <a:pt x="38" y="265"/>
                    <a:pt x="39" y="265"/>
                    <a:pt x="40" y="266"/>
                  </a:cubicBezTo>
                  <a:cubicBezTo>
                    <a:pt x="41" y="266"/>
                    <a:pt x="42" y="267"/>
                    <a:pt x="42" y="268"/>
                  </a:cubicBezTo>
                  <a:cubicBezTo>
                    <a:pt x="42" y="268"/>
                    <a:pt x="50" y="282"/>
                    <a:pt x="50" y="282"/>
                  </a:cubicBezTo>
                  <a:cubicBezTo>
                    <a:pt x="50" y="282"/>
                    <a:pt x="59" y="295"/>
                    <a:pt x="59" y="295"/>
                  </a:cubicBezTo>
                  <a:cubicBezTo>
                    <a:pt x="61" y="297"/>
                    <a:pt x="61" y="299"/>
                    <a:pt x="60" y="302"/>
                  </a:cubicBezTo>
                  <a:cubicBezTo>
                    <a:pt x="60" y="302"/>
                    <a:pt x="58" y="307"/>
                    <a:pt x="56" y="313"/>
                  </a:cubicBezTo>
                  <a:cubicBezTo>
                    <a:pt x="55" y="316"/>
                    <a:pt x="54" y="319"/>
                    <a:pt x="54" y="321"/>
                  </a:cubicBezTo>
                  <a:cubicBezTo>
                    <a:pt x="53" y="323"/>
                    <a:pt x="53" y="325"/>
                    <a:pt x="53" y="325"/>
                  </a:cubicBezTo>
                  <a:cubicBezTo>
                    <a:pt x="52" y="327"/>
                    <a:pt x="53" y="330"/>
                    <a:pt x="55" y="332"/>
                  </a:cubicBezTo>
                  <a:cubicBezTo>
                    <a:pt x="55" y="332"/>
                    <a:pt x="56" y="333"/>
                    <a:pt x="57" y="334"/>
                  </a:cubicBezTo>
                  <a:cubicBezTo>
                    <a:pt x="59" y="335"/>
                    <a:pt x="60" y="337"/>
                    <a:pt x="62" y="339"/>
                  </a:cubicBezTo>
                  <a:cubicBezTo>
                    <a:pt x="66" y="342"/>
                    <a:pt x="70" y="345"/>
                    <a:pt x="70" y="345"/>
                  </a:cubicBezTo>
                  <a:cubicBezTo>
                    <a:pt x="73" y="347"/>
                    <a:pt x="75" y="348"/>
                    <a:pt x="78" y="347"/>
                  </a:cubicBezTo>
                  <a:cubicBezTo>
                    <a:pt x="78" y="347"/>
                    <a:pt x="83" y="344"/>
                    <a:pt x="89" y="341"/>
                  </a:cubicBezTo>
                  <a:cubicBezTo>
                    <a:pt x="94" y="338"/>
                    <a:pt x="99" y="335"/>
                    <a:pt x="99" y="335"/>
                  </a:cubicBezTo>
                  <a:cubicBezTo>
                    <a:pt x="101" y="334"/>
                    <a:pt x="104" y="334"/>
                    <a:pt x="106" y="336"/>
                  </a:cubicBezTo>
                  <a:cubicBezTo>
                    <a:pt x="120" y="343"/>
                    <a:pt x="120" y="343"/>
                    <a:pt x="120" y="343"/>
                  </a:cubicBezTo>
                  <a:cubicBezTo>
                    <a:pt x="135" y="349"/>
                    <a:pt x="135" y="349"/>
                    <a:pt x="135" y="349"/>
                  </a:cubicBezTo>
                  <a:cubicBezTo>
                    <a:pt x="137" y="350"/>
                    <a:pt x="139" y="352"/>
                    <a:pt x="140" y="354"/>
                  </a:cubicBezTo>
                  <a:cubicBezTo>
                    <a:pt x="140" y="354"/>
                    <a:pt x="141" y="360"/>
                    <a:pt x="142" y="366"/>
                  </a:cubicBezTo>
                  <a:cubicBezTo>
                    <a:pt x="144" y="372"/>
                    <a:pt x="145" y="378"/>
                    <a:pt x="145" y="378"/>
                  </a:cubicBezTo>
                  <a:cubicBezTo>
                    <a:pt x="146" y="380"/>
                    <a:pt x="148" y="382"/>
                    <a:pt x="151" y="382"/>
                  </a:cubicBezTo>
                  <a:cubicBezTo>
                    <a:pt x="151" y="382"/>
                    <a:pt x="156" y="383"/>
                    <a:pt x="161" y="384"/>
                  </a:cubicBezTo>
                  <a:cubicBezTo>
                    <a:pt x="164" y="385"/>
                    <a:pt x="166" y="385"/>
                    <a:pt x="168" y="385"/>
                  </a:cubicBezTo>
                  <a:cubicBezTo>
                    <a:pt x="170" y="385"/>
                    <a:pt x="172" y="385"/>
                    <a:pt x="172" y="385"/>
                  </a:cubicBezTo>
                  <a:cubicBezTo>
                    <a:pt x="174" y="385"/>
                    <a:pt x="177" y="384"/>
                    <a:pt x="178" y="382"/>
                  </a:cubicBezTo>
                  <a:close/>
                  <a:moveTo>
                    <a:pt x="125" y="305"/>
                  </a:moveTo>
                  <a:cubicBezTo>
                    <a:pt x="124" y="304"/>
                    <a:pt x="122" y="303"/>
                    <a:pt x="120" y="302"/>
                  </a:cubicBezTo>
                  <a:cubicBezTo>
                    <a:pt x="119" y="301"/>
                    <a:pt x="117" y="299"/>
                    <a:pt x="115" y="298"/>
                  </a:cubicBezTo>
                  <a:cubicBezTo>
                    <a:pt x="114" y="298"/>
                    <a:pt x="113" y="297"/>
                    <a:pt x="113" y="296"/>
                  </a:cubicBezTo>
                  <a:cubicBezTo>
                    <a:pt x="112" y="296"/>
                    <a:pt x="111" y="295"/>
                    <a:pt x="110" y="294"/>
                  </a:cubicBezTo>
                  <a:cubicBezTo>
                    <a:pt x="108" y="293"/>
                    <a:pt x="106" y="291"/>
                    <a:pt x="105" y="290"/>
                  </a:cubicBezTo>
                  <a:cubicBezTo>
                    <a:pt x="103" y="289"/>
                    <a:pt x="101" y="287"/>
                    <a:pt x="100" y="285"/>
                  </a:cubicBezTo>
                  <a:cubicBezTo>
                    <a:pt x="98" y="284"/>
                    <a:pt x="96" y="282"/>
                    <a:pt x="95" y="281"/>
                  </a:cubicBezTo>
                  <a:cubicBezTo>
                    <a:pt x="92" y="278"/>
                    <a:pt x="90" y="274"/>
                    <a:pt x="87" y="272"/>
                  </a:cubicBezTo>
                  <a:cubicBezTo>
                    <a:pt x="86" y="270"/>
                    <a:pt x="85" y="269"/>
                    <a:pt x="85" y="268"/>
                  </a:cubicBezTo>
                  <a:cubicBezTo>
                    <a:pt x="84" y="267"/>
                    <a:pt x="83" y="266"/>
                    <a:pt x="83" y="265"/>
                  </a:cubicBezTo>
                  <a:cubicBezTo>
                    <a:pt x="81" y="263"/>
                    <a:pt x="81" y="262"/>
                    <a:pt x="81" y="262"/>
                  </a:cubicBezTo>
                  <a:cubicBezTo>
                    <a:pt x="81" y="262"/>
                    <a:pt x="80" y="261"/>
                    <a:pt x="79" y="260"/>
                  </a:cubicBezTo>
                  <a:cubicBezTo>
                    <a:pt x="78" y="258"/>
                    <a:pt x="77" y="255"/>
                    <a:pt x="75" y="252"/>
                  </a:cubicBezTo>
                  <a:cubicBezTo>
                    <a:pt x="73" y="249"/>
                    <a:pt x="72" y="246"/>
                    <a:pt x="70" y="242"/>
                  </a:cubicBezTo>
                  <a:cubicBezTo>
                    <a:pt x="68" y="238"/>
                    <a:pt x="67" y="233"/>
                    <a:pt x="66" y="229"/>
                  </a:cubicBezTo>
                  <a:cubicBezTo>
                    <a:pt x="65" y="228"/>
                    <a:pt x="65" y="227"/>
                    <a:pt x="65" y="226"/>
                  </a:cubicBezTo>
                  <a:cubicBezTo>
                    <a:pt x="64" y="225"/>
                    <a:pt x="64" y="223"/>
                    <a:pt x="64" y="222"/>
                  </a:cubicBezTo>
                  <a:cubicBezTo>
                    <a:pt x="63" y="220"/>
                    <a:pt x="63" y="218"/>
                    <a:pt x="62" y="216"/>
                  </a:cubicBezTo>
                  <a:cubicBezTo>
                    <a:pt x="62" y="214"/>
                    <a:pt x="62" y="212"/>
                    <a:pt x="62" y="210"/>
                  </a:cubicBezTo>
                  <a:cubicBezTo>
                    <a:pt x="61" y="208"/>
                    <a:pt x="61" y="206"/>
                    <a:pt x="61" y="204"/>
                  </a:cubicBezTo>
                  <a:cubicBezTo>
                    <a:pt x="61" y="203"/>
                    <a:pt x="61" y="203"/>
                    <a:pt x="61" y="202"/>
                  </a:cubicBezTo>
                  <a:cubicBezTo>
                    <a:pt x="61" y="201"/>
                    <a:pt x="61" y="200"/>
                    <a:pt x="61" y="200"/>
                  </a:cubicBezTo>
                  <a:cubicBezTo>
                    <a:pt x="61" y="198"/>
                    <a:pt x="60" y="197"/>
                    <a:pt x="60" y="196"/>
                  </a:cubicBezTo>
                  <a:cubicBezTo>
                    <a:pt x="60" y="194"/>
                    <a:pt x="60" y="193"/>
                    <a:pt x="60" y="193"/>
                  </a:cubicBezTo>
                  <a:cubicBezTo>
                    <a:pt x="60" y="193"/>
                    <a:pt x="60" y="192"/>
                    <a:pt x="60" y="190"/>
                  </a:cubicBezTo>
                  <a:cubicBezTo>
                    <a:pt x="60" y="188"/>
                    <a:pt x="61" y="185"/>
                    <a:pt x="61" y="181"/>
                  </a:cubicBezTo>
                  <a:cubicBezTo>
                    <a:pt x="61" y="180"/>
                    <a:pt x="61" y="178"/>
                    <a:pt x="61" y="176"/>
                  </a:cubicBezTo>
                  <a:cubicBezTo>
                    <a:pt x="62" y="174"/>
                    <a:pt x="62" y="172"/>
                    <a:pt x="63" y="170"/>
                  </a:cubicBezTo>
                  <a:cubicBezTo>
                    <a:pt x="63" y="168"/>
                    <a:pt x="63" y="165"/>
                    <a:pt x="64" y="163"/>
                  </a:cubicBezTo>
                  <a:cubicBezTo>
                    <a:pt x="64" y="161"/>
                    <a:pt x="65" y="159"/>
                    <a:pt x="66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69" y="148"/>
                    <a:pt x="69" y="146"/>
                    <a:pt x="70" y="144"/>
                  </a:cubicBezTo>
                  <a:cubicBezTo>
                    <a:pt x="71" y="142"/>
                    <a:pt x="72" y="140"/>
                    <a:pt x="73" y="138"/>
                  </a:cubicBezTo>
                  <a:cubicBezTo>
                    <a:pt x="73" y="136"/>
                    <a:pt x="74" y="135"/>
                    <a:pt x="75" y="133"/>
                  </a:cubicBezTo>
                  <a:cubicBezTo>
                    <a:pt x="77" y="130"/>
                    <a:pt x="78" y="128"/>
                    <a:pt x="79" y="126"/>
                  </a:cubicBezTo>
                  <a:cubicBezTo>
                    <a:pt x="80" y="124"/>
                    <a:pt x="81" y="123"/>
                    <a:pt x="81" y="123"/>
                  </a:cubicBezTo>
                  <a:cubicBezTo>
                    <a:pt x="81" y="123"/>
                    <a:pt x="82" y="122"/>
                    <a:pt x="83" y="121"/>
                  </a:cubicBezTo>
                  <a:cubicBezTo>
                    <a:pt x="84" y="119"/>
                    <a:pt x="85" y="116"/>
                    <a:pt x="88" y="114"/>
                  </a:cubicBezTo>
                  <a:cubicBezTo>
                    <a:pt x="92" y="108"/>
                    <a:pt x="98" y="102"/>
                    <a:pt x="105" y="96"/>
                  </a:cubicBezTo>
                  <a:cubicBezTo>
                    <a:pt x="108" y="93"/>
                    <a:pt x="112" y="90"/>
                    <a:pt x="115" y="87"/>
                  </a:cubicBezTo>
                  <a:cubicBezTo>
                    <a:pt x="119" y="85"/>
                    <a:pt x="122" y="83"/>
                    <a:pt x="125" y="81"/>
                  </a:cubicBezTo>
                  <a:cubicBezTo>
                    <a:pt x="128" y="79"/>
                    <a:pt x="131" y="78"/>
                    <a:pt x="133" y="77"/>
                  </a:cubicBezTo>
                  <a:cubicBezTo>
                    <a:pt x="135" y="76"/>
                    <a:pt x="136" y="76"/>
                    <a:pt x="136" y="76"/>
                  </a:cubicBezTo>
                  <a:cubicBezTo>
                    <a:pt x="136" y="76"/>
                    <a:pt x="137" y="75"/>
                    <a:pt x="139" y="75"/>
                  </a:cubicBezTo>
                  <a:cubicBezTo>
                    <a:pt x="139" y="74"/>
                    <a:pt x="141" y="74"/>
                    <a:pt x="142" y="73"/>
                  </a:cubicBezTo>
                  <a:cubicBezTo>
                    <a:pt x="143" y="73"/>
                    <a:pt x="143" y="73"/>
                    <a:pt x="144" y="72"/>
                  </a:cubicBezTo>
                  <a:cubicBezTo>
                    <a:pt x="145" y="72"/>
                    <a:pt x="145" y="72"/>
                    <a:pt x="146" y="72"/>
                  </a:cubicBezTo>
                  <a:cubicBezTo>
                    <a:pt x="148" y="71"/>
                    <a:pt x="150" y="71"/>
                    <a:pt x="152" y="70"/>
                  </a:cubicBezTo>
                  <a:cubicBezTo>
                    <a:pt x="153" y="69"/>
                    <a:pt x="155" y="68"/>
                    <a:pt x="158" y="68"/>
                  </a:cubicBezTo>
                  <a:cubicBezTo>
                    <a:pt x="160" y="68"/>
                    <a:pt x="162" y="67"/>
                    <a:pt x="164" y="67"/>
                  </a:cubicBezTo>
                  <a:cubicBezTo>
                    <a:pt x="166" y="66"/>
                    <a:pt x="168" y="66"/>
                    <a:pt x="171" y="66"/>
                  </a:cubicBezTo>
                  <a:cubicBezTo>
                    <a:pt x="175" y="65"/>
                    <a:pt x="180" y="64"/>
                    <a:pt x="184" y="64"/>
                  </a:cubicBezTo>
                  <a:cubicBezTo>
                    <a:pt x="188" y="64"/>
                    <a:pt x="193" y="64"/>
                    <a:pt x="196" y="64"/>
                  </a:cubicBezTo>
                  <a:cubicBezTo>
                    <a:pt x="199" y="65"/>
                    <a:pt x="202" y="65"/>
                    <a:pt x="204" y="65"/>
                  </a:cubicBezTo>
                  <a:cubicBezTo>
                    <a:pt x="205" y="65"/>
                    <a:pt x="206" y="65"/>
                    <a:pt x="207" y="65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8" y="66"/>
                    <a:pt x="210" y="66"/>
                  </a:cubicBezTo>
                  <a:cubicBezTo>
                    <a:pt x="212" y="67"/>
                    <a:pt x="215" y="67"/>
                    <a:pt x="219" y="68"/>
                  </a:cubicBezTo>
                  <a:cubicBezTo>
                    <a:pt x="222" y="69"/>
                    <a:pt x="226" y="70"/>
                    <a:pt x="230" y="71"/>
                  </a:cubicBezTo>
                  <a:cubicBezTo>
                    <a:pt x="234" y="72"/>
                    <a:pt x="238" y="74"/>
                    <a:pt x="242" y="76"/>
                  </a:cubicBezTo>
                  <a:cubicBezTo>
                    <a:pt x="247" y="78"/>
                    <a:pt x="251" y="80"/>
                    <a:pt x="254" y="82"/>
                  </a:cubicBezTo>
                  <a:cubicBezTo>
                    <a:pt x="258" y="85"/>
                    <a:pt x="261" y="87"/>
                    <a:pt x="264" y="89"/>
                  </a:cubicBezTo>
                  <a:cubicBezTo>
                    <a:pt x="267" y="91"/>
                    <a:pt x="269" y="93"/>
                    <a:pt x="271" y="94"/>
                  </a:cubicBezTo>
                  <a:cubicBezTo>
                    <a:pt x="272" y="95"/>
                    <a:pt x="273" y="96"/>
                    <a:pt x="273" y="96"/>
                  </a:cubicBezTo>
                  <a:cubicBezTo>
                    <a:pt x="273" y="96"/>
                    <a:pt x="273" y="96"/>
                    <a:pt x="274" y="96"/>
                  </a:cubicBezTo>
                  <a:cubicBezTo>
                    <a:pt x="274" y="97"/>
                    <a:pt x="275" y="97"/>
                    <a:pt x="276" y="98"/>
                  </a:cubicBezTo>
                  <a:cubicBezTo>
                    <a:pt x="277" y="99"/>
                    <a:pt x="279" y="101"/>
                    <a:pt x="282" y="104"/>
                  </a:cubicBezTo>
                  <a:cubicBezTo>
                    <a:pt x="284" y="106"/>
                    <a:pt x="286" y="109"/>
                    <a:pt x="289" y="112"/>
                  </a:cubicBezTo>
                  <a:cubicBezTo>
                    <a:pt x="292" y="116"/>
                    <a:pt x="294" y="120"/>
                    <a:pt x="297" y="123"/>
                  </a:cubicBezTo>
                  <a:cubicBezTo>
                    <a:pt x="299" y="125"/>
                    <a:pt x="300" y="127"/>
                    <a:pt x="301" y="129"/>
                  </a:cubicBezTo>
                  <a:cubicBezTo>
                    <a:pt x="302" y="131"/>
                    <a:pt x="303" y="133"/>
                    <a:pt x="304" y="135"/>
                  </a:cubicBezTo>
                  <a:cubicBezTo>
                    <a:pt x="305" y="137"/>
                    <a:pt x="306" y="139"/>
                    <a:pt x="306" y="141"/>
                  </a:cubicBezTo>
                  <a:cubicBezTo>
                    <a:pt x="307" y="143"/>
                    <a:pt x="308" y="144"/>
                    <a:pt x="309" y="146"/>
                  </a:cubicBezTo>
                  <a:cubicBezTo>
                    <a:pt x="309" y="147"/>
                    <a:pt x="309" y="147"/>
                    <a:pt x="310" y="148"/>
                  </a:cubicBezTo>
                  <a:cubicBezTo>
                    <a:pt x="310" y="149"/>
                    <a:pt x="310" y="150"/>
                    <a:pt x="310" y="150"/>
                  </a:cubicBezTo>
                  <a:cubicBezTo>
                    <a:pt x="311" y="152"/>
                    <a:pt x="311" y="153"/>
                    <a:pt x="311" y="154"/>
                  </a:cubicBezTo>
                  <a:cubicBezTo>
                    <a:pt x="312" y="156"/>
                    <a:pt x="312" y="157"/>
                    <a:pt x="312" y="157"/>
                  </a:cubicBezTo>
                  <a:cubicBezTo>
                    <a:pt x="312" y="157"/>
                    <a:pt x="313" y="158"/>
                    <a:pt x="313" y="160"/>
                  </a:cubicBezTo>
                  <a:cubicBezTo>
                    <a:pt x="314" y="162"/>
                    <a:pt x="314" y="165"/>
                    <a:pt x="315" y="168"/>
                  </a:cubicBezTo>
                  <a:cubicBezTo>
                    <a:pt x="316" y="171"/>
                    <a:pt x="316" y="175"/>
                    <a:pt x="317" y="180"/>
                  </a:cubicBezTo>
                  <a:cubicBezTo>
                    <a:pt x="318" y="184"/>
                    <a:pt x="317" y="188"/>
                    <a:pt x="318" y="193"/>
                  </a:cubicBezTo>
                  <a:cubicBezTo>
                    <a:pt x="318" y="202"/>
                    <a:pt x="316" y="211"/>
                    <a:pt x="315" y="218"/>
                  </a:cubicBezTo>
                  <a:cubicBezTo>
                    <a:pt x="315" y="221"/>
                    <a:pt x="314" y="224"/>
                    <a:pt x="313" y="226"/>
                  </a:cubicBezTo>
                  <a:cubicBezTo>
                    <a:pt x="313" y="228"/>
                    <a:pt x="312" y="229"/>
                    <a:pt x="312" y="229"/>
                  </a:cubicBezTo>
                  <a:cubicBezTo>
                    <a:pt x="312" y="229"/>
                    <a:pt x="312" y="230"/>
                    <a:pt x="311" y="232"/>
                  </a:cubicBezTo>
                  <a:cubicBezTo>
                    <a:pt x="311" y="234"/>
                    <a:pt x="310" y="237"/>
                    <a:pt x="308" y="240"/>
                  </a:cubicBezTo>
                  <a:cubicBezTo>
                    <a:pt x="308" y="242"/>
                    <a:pt x="307" y="243"/>
                    <a:pt x="306" y="245"/>
                  </a:cubicBezTo>
                  <a:cubicBezTo>
                    <a:pt x="306" y="247"/>
                    <a:pt x="305" y="249"/>
                    <a:pt x="304" y="251"/>
                  </a:cubicBezTo>
                  <a:cubicBezTo>
                    <a:pt x="303" y="253"/>
                    <a:pt x="302" y="255"/>
                    <a:pt x="301" y="257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299" y="260"/>
                    <a:pt x="299" y="260"/>
                    <a:pt x="299" y="260"/>
                  </a:cubicBezTo>
                  <a:cubicBezTo>
                    <a:pt x="297" y="262"/>
                    <a:pt x="297" y="262"/>
                    <a:pt x="297" y="262"/>
                  </a:cubicBezTo>
                  <a:cubicBezTo>
                    <a:pt x="296" y="264"/>
                    <a:pt x="294" y="266"/>
                    <a:pt x="293" y="268"/>
                  </a:cubicBezTo>
                  <a:cubicBezTo>
                    <a:pt x="292" y="270"/>
                    <a:pt x="290" y="272"/>
                    <a:pt x="289" y="273"/>
                  </a:cubicBezTo>
                  <a:cubicBezTo>
                    <a:pt x="288" y="275"/>
                    <a:pt x="286" y="277"/>
                    <a:pt x="285" y="278"/>
                  </a:cubicBezTo>
                  <a:cubicBezTo>
                    <a:pt x="284" y="280"/>
                    <a:pt x="283" y="281"/>
                    <a:pt x="281" y="282"/>
                  </a:cubicBezTo>
                  <a:cubicBezTo>
                    <a:pt x="279" y="285"/>
                    <a:pt x="277" y="287"/>
                    <a:pt x="276" y="288"/>
                  </a:cubicBezTo>
                  <a:cubicBezTo>
                    <a:pt x="274" y="289"/>
                    <a:pt x="273" y="290"/>
                    <a:pt x="273" y="290"/>
                  </a:cubicBezTo>
                  <a:cubicBezTo>
                    <a:pt x="273" y="290"/>
                    <a:pt x="272" y="291"/>
                    <a:pt x="271" y="292"/>
                  </a:cubicBezTo>
                  <a:cubicBezTo>
                    <a:pt x="270" y="293"/>
                    <a:pt x="269" y="293"/>
                    <a:pt x="268" y="294"/>
                  </a:cubicBezTo>
                  <a:cubicBezTo>
                    <a:pt x="267" y="295"/>
                    <a:pt x="267" y="295"/>
                    <a:pt x="266" y="296"/>
                  </a:cubicBezTo>
                  <a:cubicBezTo>
                    <a:pt x="266" y="296"/>
                    <a:pt x="265" y="297"/>
                    <a:pt x="264" y="297"/>
                  </a:cubicBezTo>
                  <a:cubicBezTo>
                    <a:pt x="263" y="298"/>
                    <a:pt x="261" y="299"/>
                    <a:pt x="260" y="300"/>
                  </a:cubicBezTo>
                  <a:cubicBezTo>
                    <a:pt x="258" y="301"/>
                    <a:pt x="256" y="303"/>
                    <a:pt x="254" y="304"/>
                  </a:cubicBezTo>
                  <a:cubicBezTo>
                    <a:pt x="252" y="305"/>
                    <a:pt x="250" y="306"/>
                    <a:pt x="248" y="307"/>
                  </a:cubicBezTo>
                  <a:cubicBezTo>
                    <a:pt x="247" y="307"/>
                    <a:pt x="246" y="308"/>
                    <a:pt x="245" y="308"/>
                  </a:cubicBezTo>
                  <a:cubicBezTo>
                    <a:pt x="244" y="309"/>
                    <a:pt x="243" y="309"/>
                    <a:pt x="242" y="310"/>
                  </a:cubicBezTo>
                  <a:cubicBezTo>
                    <a:pt x="238" y="312"/>
                    <a:pt x="234" y="314"/>
                    <a:pt x="230" y="315"/>
                  </a:cubicBezTo>
                  <a:cubicBezTo>
                    <a:pt x="226" y="316"/>
                    <a:pt x="222" y="317"/>
                    <a:pt x="218" y="318"/>
                  </a:cubicBezTo>
                  <a:cubicBezTo>
                    <a:pt x="215" y="319"/>
                    <a:pt x="212" y="319"/>
                    <a:pt x="210" y="320"/>
                  </a:cubicBezTo>
                  <a:cubicBezTo>
                    <a:pt x="208" y="320"/>
                    <a:pt x="207" y="320"/>
                    <a:pt x="207" y="320"/>
                  </a:cubicBezTo>
                  <a:cubicBezTo>
                    <a:pt x="207" y="320"/>
                    <a:pt x="206" y="320"/>
                    <a:pt x="204" y="320"/>
                  </a:cubicBezTo>
                  <a:cubicBezTo>
                    <a:pt x="203" y="321"/>
                    <a:pt x="202" y="321"/>
                    <a:pt x="200" y="321"/>
                  </a:cubicBezTo>
                  <a:cubicBezTo>
                    <a:pt x="199" y="321"/>
                    <a:pt x="197" y="321"/>
                    <a:pt x="196" y="321"/>
                  </a:cubicBezTo>
                  <a:cubicBezTo>
                    <a:pt x="192" y="321"/>
                    <a:pt x="188" y="322"/>
                    <a:pt x="184" y="321"/>
                  </a:cubicBezTo>
                  <a:cubicBezTo>
                    <a:pt x="182" y="321"/>
                    <a:pt x="180" y="321"/>
                    <a:pt x="177" y="321"/>
                  </a:cubicBezTo>
                  <a:cubicBezTo>
                    <a:pt x="175" y="321"/>
                    <a:pt x="173" y="321"/>
                    <a:pt x="171" y="320"/>
                  </a:cubicBezTo>
                  <a:cubicBezTo>
                    <a:pt x="168" y="320"/>
                    <a:pt x="166" y="319"/>
                    <a:pt x="164" y="319"/>
                  </a:cubicBezTo>
                  <a:cubicBezTo>
                    <a:pt x="163" y="319"/>
                    <a:pt x="162" y="319"/>
                    <a:pt x="161" y="318"/>
                  </a:cubicBezTo>
                  <a:cubicBezTo>
                    <a:pt x="159" y="318"/>
                    <a:pt x="158" y="318"/>
                    <a:pt x="157" y="317"/>
                  </a:cubicBezTo>
                  <a:cubicBezTo>
                    <a:pt x="155" y="317"/>
                    <a:pt x="153" y="316"/>
                    <a:pt x="151" y="316"/>
                  </a:cubicBezTo>
                  <a:cubicBezTo>
                    <a:pt x="150" y="315"/>
                    <a:pt x="148" y="315"/>
                    <a:pt x="146" y="314"/>
                  </a:cubicBezTo>
                  <a:cubicBezTo>
                    <a:pt x="140" y="312"/>
                    <a:pt x="135" y="310"/>
                    <a:pt x="135" y="310"/>
                  </a:cubicBezTo>
                  <a:cubicBezTo>
                    <a:pt x="135" y="310"/>
                    <a:pt x="131" y="308"/>
                    <a:pt x="125" y="3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1" name="Group 45">
              <a:extLst>
                <a:ext uri="{FF2B5EF4-FFF2-40B4-BE49-F238E27FC236}">
                  <a16:creationId xmlns:a16="http://schemas.microsoft.com/office/drawing/2014/main" id="{D9074A64-3CD1-4854-B327-982508417EC7}"/>
                </a:ext>
              </a:extLst>
            </p:cNvPr>
            <p:cNvGrpSpPr/>
            <p:nvPr/>
          </p:nvGrpSpPr>
          <p:grpSpPr>
            <a:xfrm>
              <a:off x="7018985" y="2880679"/>
              <a:ext cx="285857" cy="254493"/>
              <a:chOff x="7018985" y="2880679"/>
              <a:chExt cx="285857" cy="254493"/>
            </a:xfrm>
            <a:solidFill>
              <a:schemeClr val="accent5"/>
            </a:solidFill>
          </p:grpSpPr>
          <p:sp>
            <p:nvSpPr>
              <p:cNvPr id="132" name="Freeform: Shape 46">
                <a:extLst>
                  <a:ext uri="{FF2B5EF4-FFF2-40B4-BE49-F238E27FC236}">
                    <a16:creationId xmlns:a16="http://schemas.microsoft.com/office/drawing/2014/main" id="{3D5DCE30-8C58-4999-B971-65E3818C0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8985" y="2880679"/>
                <a:ext cx="285857" cy="216857"/>
              </a:xfrm>
              <a:custGeom>
                <a:avLst/>
                <a:gdLst>
                  <a:gd name="T0" fmla="*/ 12 w 135"/>
                  <a:gd name="T1" fmla="*/ 102 h 102"/>
                  <a:gd name="T2" fmla="*/ 123 w 135"/>
                  <a:gd name="T3" fmla="*/ 102 h 102"/>
                  <a:gd name="T4" fmla="*/ 125 w 135"/>
                  <a:gd name="T5" fmla="*/ 99 h 102"/>
                  <a:gd name="T6" fmla="*/ 132 w 135"/>
                  <a:gd name="T7" fmla="*/ 99 h 102"/>
                  <a:gd name="T8" fmla="*/ 135 w 135"/>
                  <a:gd name="T9" fmla="*/ 96 h 102"/>
                  <a:gd name="T10" fmla="*/ 135 w 135"/>
                  <a:gd name="T11" fmla="*/ 36 h 102"/>
                  <a:gd name="T12" fmla="*/ 127 w 135"/>
                  <a:gd name="T13" fmla="*/ 29 h 102"/>
                  <a:gd name="T14" fmla="*/ 101 w 135"/>
                  <a:gd name="T15" fmla="*/ 29 h 102"/>
                  <a:gd name="T16" fmla="*/ 101 w 135"/>
                  <a:gd name="T17" fmla="*/ 3 h 102"/>
                  <a:gd name="T18" fmla="*/ 98 w 135"/>
                  <a:gd name="T19" fmla="*/ 0 h 102"/>
                  <a:gd name="T20" fmla="*/ 37 w 135"/>
                  <a:gd name="T21" fmla="*/ 0 h 102"/>
                  <a:gd name="T22" fmla="*/ 34 w 135"/>
                  <a:gd name="T23" fmla="*/ 3 h 102"/>
                  <a:gd name="T24" fmla="*/ 34 w 135"/>
                  <a:gd name="T25" fmla="*/ 29 h 102"/>
                  <a:gd name="T26" fmla="*/ 7 w 135"/>
                  <a:gd name="T27" fmla="*/ 29 h 102"/>
                  <a:gd name="T28" fmla="*/ 0 w 135"/>
                  <a:gd name="T29" fmla="*/ 36 h 102"/>
                  <a:gd name="T30" fmla="*/ 0 w 135"/>
                  <a:gd name="T31" fmla="*/ 96 h 102"/>
                  <a:gd name="T32" fmla="*/ 3 w 135"/>
                  <a:gd name="T33" fmla="*/ 99 h 102"/>
                  <a:gd name="T34" fmla="*/ 9 w 135"/>
                  <a:gd name="T35" fmla="*/ 99 h 102"/>
                  <a:gd name="T36" fmla="*/ 12 w 135"/>
                  <a:gd name="T37" fmla="*/ 102 h 102"/>
                  <a:gd name="T38" fmla="*/ 80 w 135"/>
                  <a:gd name="T39" fmla="*/ 79 h 102"/>
                  <a:gd name="T40" fmla="*/ 78 w 135"/>
                  <a:gd name="T41" fmla="*/ 81 h 102"/>
                  <a:gd name="T42" fmla="*/ 57 w 135"/>
                  <a:gd name="T43" fmla="*/ 81 h 102"/>
                  <a:gd name="T44" fmla="*/ 55 w 135"/>
                  <a:gd name="T45" fmla="*/ 79 h 102"/>
                  <a:gd name="T46" fmla="*/ 55 w 135"/>
                  <a:gd name="T47" fmla="*/ 70 h 102"/>
                  <a:gd name="T48" fmla="*/ 57 w 135"/>
                  <a:gd name="T49" fmla="*/ 67 h 102"/>
                  <a:gd name="T50" fmla="*/ 78 w 135"/>
                  <a:gd name="T51" fmla="*/ 67 h 102"/>
                  <a:gd name="T52" fmla="*/ 80 w 135"/>
                  <a:gd name="T53" fmla="*/ 70 h 102"/>
                  <a:gd name="T54" fmla="*/ 80 w 135"/>
                  <a:gd name="T55" fmla="*/ 79 h 102"/>
                  <a:gd name="T56" fmla="*/ 37 w 135"/>
                  <a:gd name="T57" fmla="*/ 12 h 102"/>
                  <a:gd name="T58" fmla="*/ 40 w 135"/>
                  <a:gd name="T59" fmla="*/ 9 h 102"/>
                  <a:gd name="T60" fmla="*/ 95 w 135"/>
                  <a:gd name="T61" fmla="*/ 9 h 102"/>
                  <a:gd name="T62" fmla="*/ 98 w 135"/>
                  <a:gd name="T63" fmla="*/ 12 h 102"/>
                  <a:gd name="T64" fmla="*/ 98 w 135"/>
                  <a:gd name="T65" fmla="*/ 27 h 102"/>
                  <a:gd name="T66" fmla="*/ 37 w 135"/>
                  <a:gd name="T67" fmla="*/ 27 h 102"/>
                  <a:gd name="T68" fmla="*/ 37 w 135"/>
                  <a:gd name="T69" fmla="*/ 1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" h="102">
                    <a:moveTo>
                      <a:pt x="12" y="102"/>
                    </a:move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3" y="101"/>
                      <a:pt x="124" y="99"/>
                      <a:pt x="125" y="99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133" y="99"/>
                      <a:pt x="135" y="98"/>
                      <a:pt x="135" y="96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5" y="32"/>
                      <a:pt x="131" y="29"/>
                      <a:pt x="127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1"/>
                      <a:pt x="100" y="0"/>
                      <a:pt x="9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4" y="3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3" y="29"/>
                      <a:pt x="0" y="32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2" y="99"/>
                      <a:pt x="3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11" y="99"/>
                      <a:pt x="12" y="101"/>
                      <a:pt x="12" y="102"/>
                    </a:cubicBezTo>
                    <a:close/>
                    <a:moveTo>
                      <a:pt x="80" y="79"/>
                    </a:moveTo>
                    <a:cubicBezTo>
                      <a:pt x="80" y="80"/>
                      <a:pt x="79" y="81"/>
                      <a:pt x="78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81"/>
                      <a:pt x="55" y="80"/>
                      <a:pt x="55" y="7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68"/>
                      <a:pt x="56" y="67"/>
                      <a:pt x="57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9" y="67"/>
                      <a:pt x="80" y="68"/>
                      <a:pt x="80" y="70"/>
                    </a:cubicBezTo>
                    <a:lnTo>
                      <a:pt x="80" y="79"/>
                    </a:lnTo>
                    <a:close/>
                    <a:moveTo>
                      <a:pt x="37" y="12"/>
                    </a:moveTo>
                    <a:cubicBezTo>
                      <a:pt x="37" y="10"/>
                      <a:pt x="39" y="9"/>
                      <a:pt x="40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9"/>
                      <a:pt x="98" y="10"/>
                      <a:pt x="98" y="12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3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7">
                <a:extLst>
                  <a:ext uri="{FF2B5EF4-FFF2-40B4-BE49-F238E27FC236}">
                    <a16:creationId xmlns:a16="http://schemas.microsoft.com/office/drawing/2014/main" id="{44415D0B-6542-4EB1-BA9D-9AB18ECB0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4076" y="3111873"/>
                <a:ext cx="235675" cy="23299"/>
              </a:xfrm>
              <a:custGeom>
                <a:avLst/>
                <a:gdLst>
                  <a:gd name="T0" fmla="*/ 0 w 111"/>
                  <a:gd name="T1" fmla="*/ 0 h 11"/>
                  <a:gd name="T2" fmla="*/ 0 w 111"/>
                  <a:gd name="T3" fmla="*/ 8 h 11"/>
                  <a:gd name="T4" fmla="*/ 3 w 111"/>
                  <a:gd name="T5" fmla="*/ 11 h 11"/>
                  <a:gd name="T6" fmla="*/ 108 w 111"/>
                  <a:gd name="T7" fmla="*/ 11 h 11"/>
                  <a:gd name="T8" fmla="*/ 111 w 111"/>
                  <a:gd name="T9" fmla="*/ 8 h 11"/>
                  <a:gd name="T10" fmla="*/ 111 w 111"/>
                  <a:gd name="T11" fmla="*/ 0 h 11"/>
                  <a:gd name="T12" fmla="*/ 0 w 11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1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2" y="11"/>
                      <a:pt x="3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9" y="11"/>
                      <a:pt x="111" y="9"/>
                      <a:pt x="111" y="8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7" name="Group 48">
            <a:extLst>
              <a:ext uri="{FF2B5EF4-FFF2-40B4-BE49-F238E27FC236}">
                <a16:creationId xmlns:a16="http://schemas.microsoft.com/office/drawing/2014/main" id="{4F9708AD-6118-4BF8-9834-3EB22793EA63}"/>
              </a:ext>
            </a:extLst>
          </p:cNvPr>
          <p:cNvGrpSpPr/>
          <p:nvPr/>
        </p:nvGrpSpPr>
        <p:grpSpPr>
          <a:xfrm>
            <a:off x="3871880" y="2693376"/>
            <a:ext cx="981232" cy="986609"/>
            <a:chOff x="3844094" y="3029432"/>
            <a:chExt cx="981232" cy="986609"/>
          </a:xfrm>
        </p:grpSpPr>
        <p:sp>
          <p:nvSpPr>
            <p:cNvPr id="128" name="Freeform: Shape 49">
              <a:extLst>
                <a:ext uri="{FF2B5EF4-FFF2-40B4-BE49-F238E27FC236}">
                  <a16:creationId xmlns:a16="http://schemas.microsoft.com/office/drawing/2014/main" id="{2FFB76E0-B235-471A-BE03-A3DB300C8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4094" y="3029432"/>
              <a:ext cx="981232" cy="986609"/>
            </a:xfrm>
            <a:custGeom>
              <a:avLst/>
              <a:gdLst>
                <a:gd name="T0" fmla="*/ 275 w 463"/>
                <a:gd name="T1" fmla="*/ 456 h 465"/>
                <a:gd name="T2" fmla="*/ 298 w 463"/>
                <a:gd name="T3" fmla="*/ 418 h 465"/>
                <a:gd name="T4" fmla="*/ 336 w 463"/>
                <a:gd name="T5" fmla="*/ 410 h 465"/>
                <a:gd name="T6" fmla="*/ 377 w 463"/>
                <a:gd name="T7" fmla="*/ 415 h 465"/>
                <a:gd name="T8" fmla="*/ 386 w 463"/>
                <a:gd name="T9" fmla="*/ 383 h 465"/>
                <a:gd name="T10" fmla="*/ 394 w 463"/>
                <a:gd name="T11" fmla="*/ 346 h 465"/>
                <a:gd name="T12" fmla="*/ 427 w 463"/>
                <a:gd name="T13" fmla="*/ 326 h 465"/>
                <a:gd name="T14" fmla="*/ 456 w 463"/>
                <a:gd name="T15" fmla="*/ 300 h 465"/>
                <a:gd name="T16" fmla="*/ 428 w 463"/>
                <a:gd name="T17" fmla="*/ 260 h 465"/>
                <a:gd name="T18" fmla="*/ 430 w 463"/>
                <a:gd name="T19" fmla="*/ 238 h 465"/>
                <a:gd name="T20" fmla="*/ 447 w 463"/>
                <a:gd name="T21" fmla="*/ 206 h 465"/>
                <a:gd name="T22" fmla="*/ 460 w 463"/>
                <a:gd name="T23" fmla="*/ 177 h 465"/>
                <a:gd name="T24" fmla="*/ 435 w 463"/>
                <a:gd name="T25" fmla="*/ 156 h 465"/>
                <a:gd name="T26" fmla="*/ 409 w 463"/>
                <a:gd name="T27" fmla="*/ 141 h 465"/>
                <a:gd name="T28" fmla="*/ 396 w 463"/>
                <a:gd name="T29" fmla="*/ 119 h 465"/>
                <a:gd name="T30" fmla="*/ 405 w 463"/>
                <a:gd name="T31" fmla="*/ 80 h 465"/>
                <a:gd name="T32" fmla="*/ 376 w 463"/>
                <a:gd name="T33" fmla="*/ 53 h 465"/>
                <a:gd name="T34" fmla="*/ 324 w 463"/>
                <a:gd name="T35" fmla="*/ 56 h 465"/>
                <a:gd name="T36" fmla="*/ 296 w 463"/>
                <a:gd name="T37" fmla="*/ 12 h 465"/>
                <a:gd name="T38" fmla="*/ 257 w 463"/>
                <a:gd name="T39" fmla="*/ 4 h 465"/>
                <a:gd name="T40" fmla="*/ 224 w 463"/>
                <a:gd name="T41" fmla="*/ 35 h 465"/>
                <a:gd name="T42" fmla="*/ 199 w 463"/>
                <a:gd name="T43" fmla="*/ 37 h 465"/>
                <a:gd name="T44" fmla="*/ 159 w 463"/>
                <a:gd name="T45" fmla="*/ 11 h 465"/>
                <a:gd name="T46" fmla="*/ 130 w 463"/>
                <a:gd name="T47" fmla="*/ 27 h 465"/>
                <a:gd name="T48" fmla="*/ 119 w 463"/>
                <a:gd name="T49" fmla="*/ 71 h 465"/>
                <a:gd name="T50" fmla="*/ 99 w 463"/>
                <a:gd name="T51" fmla="*/ 87 h 465"/>
                <a:gd name="T52" fmla="*/ 51 w 463"/>
                <a:gd name="T53" fmla="*/ 86 h 465"/>
                <a:gd name="T54" fmla="*/ 45 w 463"/>
                <a:gd name="T55" fmla="*/ 129 h 465"/>
                <a:gd name="T56" fmla="*/ 44 w 463"/>
                <a:gd name="T57" fmla="*/ 176 h 465"/>
                <a:gd name="T58" fmla="*/ 2 w 463"/>
                <a:gd name="T59" fmla="*/ 208 h 465"/>
                <a:gd name="T60" fmla="*/ 19 w 463"/>
                <a:gd name="T61" fmla="*/ 247 h 465"/>
                <a:gd name="T62" fmla="*/ 40 w 463"/>
                <a:gd name="T63" fmla="*/ 268 h 465"/>
                <a:gd name="T64" fmla="*/ 46 w 463"/>
                <a:gd name="T65" fmla="*/ 293 h 465"/>
                <a:gd name="T66" fmla="*/ 29 w 463"/>
                <a:gd name="T67" fmla="*/ 324 h 465"/>
                <a:gd name="T68" fmla="*/ 36 w 463"/>
                <a:gd name="T69" fmla="*/ 355 h 465"/>
                <a:gd name="T70" fmla="*/ 76 w 463"/>
                <a:gd name="T71" fmla="*/ 358 h 465"/>
                <a:gd name="T72" fmla="*/ 97 w 463"/>
                <a:gd name="T73" fmla="*/ 374 h 465"/>
                <a:gd name="T74" fmla="*/ 115 w 463"/>
                <a:gd name="T75" fmla="*/ 394 h 465"/>
                <a:gd name="T76" fmla="*/ 127 w 463"/>
                <a:gd name="T77" fmla="*/ 439 h 465"/>
                <a:gd name="T78" fmla="*/ 170 w 463"/>
                <a:gd name="T79" fmla="*/ 422 h 465"/>
                <a:gd name="T80" fmla="*/ 199 w 463"/>
                <a:gd name="T81" fmla="*/ 426 h 465"/>
                <a:gd name="T82" fmla="*/ 233 w 463"/>
                <a:gd name="T83" fmla="*/ 456 h 465"/>
                <a:gd name="T84" fmla="*/ 209 w 463"/>
                <a:gd name="T85" fmla="*/ 380 h 465"/>
                <a:gd name="T86" fmla="*/ 164 w 463"/>
                <a:gd name="T87" fmla="*/ 365 h 465"/>
                <a:gd name="T88" fmla="*/ 120 w 463"/>
                <a:gd name="T89" fmla="*/ 331 h 465"/>
                <a:gd name="T90" fmla="*/ 86 w 463"/>
                <a:gd name="T91" fmla="*/ 263 h 465"/>
                <a:gd name="T92" fmla="*/ 91 w 463"/>
                <a:gd name="T93" fmla="*/ 182 h 465"/>
                <a:gd name="T94" fmla="*/ 141 w 463"/>
                <a:gd name="T95" fmla="*/ 113 h 465"/>
                <a:gd name="T96" fmla="*/ 233 w 463"/>
                <a:gd name="T97" fmla="*/ 81 h 465"/>
                <a:gd name="T98" fmla="*/ 306 w 463"/>
                <a:gd name="T99" fmla="*/ 100 h 465"/>
                <a:gd name="T100" fmla="*/ 364 w 463"/>
                <a:gd name="T101" fmla="*/ 156 h 465"/>
                <a:gd name="T102" fmla="*/ 384 w 463"/>
                <a:gd name="T103" fmla="*/ 235 h 465"/>
                <a:gd name="T104" fmla="*/ 363 w 463"/>
                <a:gd name="T105" fmla="*/ 308 h 465"/>
                <a:gd name="T106" fmla="*/ 348 w 463"/>
                <a:gd name="T107" fmla="*/ 329 h 465"/>
                <a:gd name="T108" fmla="*/ 289 w 463"/>
                <a:gd name="T109" fmla="*/ 371 h 465"/>
                <a:gd name="T110" fmla="*/ 218 w 463"/>
                <a:gd name="T111" fmla="*/ 381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3" h="465">
                  <a:moveTo>
                    <a:pt x="247" y="464"/>
                  </a:moveTo>
                  <a:cubicBezTo>
                    <a:pt x="249" y="464"/>
                    <a:pt x="252" y="464"/>
                    <a:pt x="255" y="463"/>
                  </a:cubicBezTo>
                  <a:cubicBezTo>
                    <a:pt x="259" y="463"/>
                    <a:pt x="262" y="463"/>
                    <a:pt x="264" y="463"/>
                  </a:cubicBezTo>
                  <a:cubicBezTo>
                    <a:pt x="266" y="462"/>
                    <a:pt x="268" y="462"/>
                    <a:pt x="268" y="462"/>
                  </a:cubicBezTo>
                  <a:cubicBezTo>
                    <a:pt x="271" y="461"/>
                    <a:pt x="274" y="459"/>
                    <a:pt x="275" y="456"/>
                  </a:cubicBezTo>
                  <a:cubicBezTo>
                    <a:pt x="275" y="456"/>
                    <a:pt x="277" y="449"/>
                    <a:pt x="279" y="442"/>
                  </a:cubicBezTo>
                  <a:cubicBezTo>
                    <a:pt x="281" y="438"/>
                    <a:pt x="281" y="434"/>
                    <a:pt x="282" y="431"/>
                  </a:cubicBezTo>
                  <a:cubicBezTo>
                    <a:pt x="283" y="429"/>
                    <a:pt x="283" y="427"/>
                    <a:pt x="283" y="427"/>
                  </a:cubicBezTo>
                  <a:cubicBezTo>
                    <a:pt x="284" y="424"/>
                    <a:pt x="286" y="422"/>
                    <a:pt x="289" y="421"/>
                  </a:cubicBezTo>
                  <a:cubicBezTo>
                    <a:pt x="289" y="421"/>
                    <a:pt x="293" y="419"/>
                    <a:pt x="298" y="418"/>
                  </a:cubicBezTo>
                  <a:cubicBezTo>
                    <a:pt x="302" y="416"/>
                    <a:pt x="307" y="414"/>
                    <a:pt x="307" y="414"/>
                  </a:cubicBezTo>
                  <a:cubicBezTo>
                    <a:pt x="307" y="414"/>
                    <a:pt x="311" y="413"/>
                    <a:pt x="315" y="411"/>
                  </a:cubicBezTo>
                  <a:cubicBezTo>
                    <a:pt x="320" y="409"/>
                    <a:pt x="324" y="407"/>
                    <a:pt x="324" y="407"/>
                  </a:cubicBezTo>
                  <a:cubicBezTo>
                    <a:pt x="327" y="405"/>
                    <a:pt x="330" y="405"/>
                    <a:pt x="332" y="407"/>
                  </a:cubicBezTo>
                  <a:cubicBezTo>
                    <a:pt x="332" y="407"/>
                    <a:pt x="334" y="408"/>
                    <a:pt x="336" y="410"/>
                  </a:cubicBezTo>
                  <a:cubicBezTo>
                    <a:pt x="338" y="411"/>
                    <a:pt x="342" y="413"/>
                    <a:pt x="345" y="415"/>
                  </a:cubicBezTo>
                  <a:cubicBezTo>
                    <a:pt x="351" y="419"/>
                    <a:pt x="358" y="423"/>
                    <a:pt x="358" y="423"/>
                  </a:cubicBezTo>
                  <a:cubicBezTo>
                    <a:pt x="361" y="425"/>
                    <a:pt x="365" y="424"/>
                    <a:pt x="367" y="422"/>
                  </a:cubicBezTo>
                  <a:cubicBezTo>
                    <a:pt x="367" y="422"/>
                    <a:pt x="369" y="421"/>
                    <a:pt x="371" y="420"/>
                  </a:cubicBezTo>
                  <a:cubicBezTo>
                    <a:pt x="372" y="419"/>
                    <a:pt x="375" y="417"/>
                    <a:pt x="377" y="415"/>
                  </a:cubicBezTo>
                  <a:cubicBezTo>
                    <a:pt x="380" y="413"/>
                    <a:pt x="382" y="411"/>
                    <a:pt x="384" y="409"/>
                  </a:cubicBezTo>
                  <a:cubicBezTo>
                    <a:pt x="386" y="408"/>
                    <a:pt x="387" y="407"/>
                    <a:pt x="387" y="407"/>
                  </a:cubicBezTo>
                  <a:cubicBezTo>
                    <a:pt x="390" y="405"/>
                    <a:pt x="391" y="401"/>
                    <a:pt x="390" y="398"/>
                  </a:cubicBezTo>
                  <a:cubicBezTo>
                    <a:pt x="390" y="398"/>
                    <a:pt x="389" y="396"/>
                    <a:pt x="389" y="394"/>
                  </a:cubicBezTo>
                  <a:cubicBezTo>
                    <a:pt x="388" y="391"/>
                    <a:pt x="387" y="387"/>
                    <a:pt x="386" y="383"/>
                  </a:cubicBezTo>
                  <a:cubicBezTo>
                    <a:pt x="383" y="376"/>
                    <a:pt x="381" y="369"/>
                    <a:pt x="381" y="369"/>
                  </a:cubicBezTo>
                  <a:cubicBezTo>
                    <a:pt x="380" y="366"/>
                    <a:pt x="380" y="363"/>
                    <a:pt x="382" y="361"/>
                  </a:cubicBezTo>
                  <a:cubicBezTo>
                    <a:pt x="382" y="361"/>
                    <a:pt x="385" y="357"/>
                    <a:pt x="388" y="354"/>
                  </a:cubicBezTo>
                  <a:cubicBezTo>
                    <a:pt x="390" y="352"/>
                    <a:pt x="391" y="350"/>
                    <a:pt x="392" y="348"/>
                  </a:cubicBezTo>
                  <a:cubicBezTo>
                    <a:pt x="393" y="347"/>
                    <a:pt x="394" y="346"/>
                    <a:pt x="394" y="346"/>
                  </a:cubicBezTo>
                  <a:cubicBezTo>
                    <a:pt x="394" y="346"/>
                    <a:pt x="397" y="342"/>
                    <a:pt x="399" y="338"/>
                  </a:cubicBezTo>
                  <a:cubicBezTo>
                    <a:pt x="401" y="336"/>
                    <a:pt x="402" y="334"/>
                    <a:pt x="403" y="332"/>
                  </a:cubicBezTo>
                  <a:cubicBezTo>
                    <a:pt x="404" y="331"/>
                    <a:pt x="404" y="330"/>
                    <a:pt x="404" y="330"/>
                  </a:cubicBezTo>
                  <a:cubicBezTo>
                    <a:pt x="406" y="327"/>
                    <a:pt x="408" y="326"/>
                    <a:pt x="411" y="326"/>
                  </a:cubicBezTo>
                  <a:cubicBezTo>
                    <a:pt x="411" y="326"/>
                    <a:pt x="419" y="326"/>
                    <a:pt x="427" y="326"/>
                  </a:cubicBezTo>
                  <a:cubicBezTo>
                    <a:pt x="434" y="326"/>
                    <a:pt x="442" y="325"/>
                    <a:pt x="442" y="325"/>
                  </a:cubicBezTo>
                  <a:cubicBezTo>
                    <a:pt x="445" y="325"/>
                    <a:pt x="448" y="323"/>
                    <a:pt x="449" y="319"/>
                  </a:cubicBezTo>
                  <a:cubicBezTo>
                    <a:pt x="449" y="319"/>
                    <a:pt x="450" y="318"/>
                    <a:pt x="451" y="316"/>
                  </a:cubicBezTo>
                  <a:cubicBezTo>
                    <a:pt x="452" y="314"/>
                    <a:pt x="453" y="311"/>
                    <a:pt x="454" y="308"/>
                  </a:cubicBezTo>
                  <a:cubicBezTo>
                    <a:pt x="455" y="305"/>
                    <a:pt x="456" y="302"/>
                    <a:pt x="456" y="300"/>
                  </a:cubicBezTo>
                  <a:cubicBezTo>
                    <a:pt x="457" y="297"/>
                    <a:pt x="457" y="296"/>
                    <a:pt x="457" y="296"/>
                  </a:cubicBezTo>
                  <a:cubicBezTo>
                    <a:pt x="458" y="293"/>
                    <a:pt x="458" y="289"/>
                    <a:pt x="455" y="287"/>
                  </a:cubicBezTo>
                  <a:cubicBezTo>
                    <a:pt x="455" y="287"/>
                    <a:pt x="450" y="282"/>
                    <a:pt x="444" y="277"/>
                  </a:cubicBezTo>
                  <a:cubicBezTo>
                    <a:pt x="438" y="272"/>
                    <a:pt x="432" y="267"/>
                    <a:pt x="432" y="267"/>
                  </a:cubicBezTo>
                  <a:cubicBezTo>
                    <a:pt x="429" y="266"/>
                    <a:pt x="428" y="263"/>
                    <a:pt x="428" y="260"/>
                  </a:cubicBezTo>
                  <a:cubicBezTo>
                    <a:pt x="428" y="260"/>
                    <a:pt x="429" y="259"/>
                    <a:pt x="429" y="257"/>
                  </a:cubicBezTo>
                  <a:cubicBezTo>
                    <a:pt x="429" y="255"/>
                    <a:pt x="429" y="253"/>
                    <a:pt x="430" y="250"/>
                  </a:cubicBezTo>
                  <a:cubicBezTo>
                    <a:pt x="430" y="248"/>
                    <a:pt x="430" y="246"/>
                    <a:pt x="430" y="244"/>
                  </a:cubicBezTo>
                  <a:cubicBezTo>
                    <a:pt x="430" y="242"/>
                    <a:pt x="430" y="241"/>
                    <a:pt x="430" y="241"/>
                  </a:cubicBezTo>
                  <a:cubicBezTo>
                    <a:pt x="430" y="241"/>
                    <a:pt x="430" y="240"/>
                    <a:pt x="430" y="238"/>
                  </a:cubicBezTo>
                  <a:cubicBezTo>
                    <a:pt x="431" y="236"/>
                    <a:pt x="431" y="234"/>
                    <a:pt x="431" y="231"/>
                  </a:cubicBezTo>
                  <a:cubicBezTo>
                    <a:pt x="431" y="229"/>
                    <a:pt x="431" y="227"/>
                    <a:pt x="430" y="225"/>
                  </a:cubicBezTo>
                  <a:cubicBezTo>
                    <a:pt x="430" y="223"/>
                    <a:pt x="430" y="222"/>
                    <a:pt x="430" y="222"/>
                  </a:cubicBezTo>
                  <a:cubicBezTo>
                    <a:pt x="430" y="219"/>
                    <a:pt x="432" y="216"/>
                    <a:pt x="434" y="215"/>
                  </a:cubicBezTo>
                  <a:cubicBezTo>
                    <a:pt x="434" y="215"/>
                    <a:pt x="441" y="211"/>
                    <a:pt x="447" y="206"/>
                  </a:cubicBezTo>
                  <a:cubicBezTo>
                    <a:pt x="450" y="204"/>
                    <a:pt x="453" y="202"/>
                    <a:pt x="456" y="200"/>
                  </a:cubicBezTo>
                  <a:cubicBezTo>
                    <a:pt x="458" y="199"/>
                    <a:pt x="460" y="197"/>
                    <a:pt x="460" y="197"/>
                  </a:cubicBezTo>
                  <a:cubicBezTo>
                    <a:pt x="462" y="196"/>
                    <a:pt x="463" y="192"/>
                    <a:pt x="463" y="189"/>
                  </a:cubicBezTo>
                  <a:cubicBezTo>
                    <a:pt x="463" y="189"/>
                    <a:pt x="462" y="187"/>
                    <a:pt x="462" y="185"/>
                  </a:cubicBezTo>
                  <a:cubicBezTo>
                    <a:pt x="461" y="183"/>
                    <a:pt x="461" y="180"/>
                    <a:pt x="460" y="177"/>
                  </a:cubicBezTo>
                  <a:cubicBezTo>
                    <a:pt x="459" y="174"/>
                    <a:pt x="458" y="171"/>
                    <a:pt x="458" y="168"/>
                  </a:cubicBezTo>
                  <a:cubicBezTo>
                    <a:pt x="457" y="166"/>
                    <a:pt x="457" y="165"/>
                    <a:pt x="457" y="165"/>
                  </a:cubicBezTo>
                  <a:cubicBezTo>
                    <a:pt x="456" y="161"/>
                    <a:pt x="453" y="159"/>
                    <a:pt x="450" y="158"/>
                  </a:cubicBezTo>
                  <a:cubicBezTo>
                    <a:pt x="450" y="158"/>
                    <a:pt x="448" y="158"/>
                    <a:pt x="445" y="158"/>
                  </a:cubicBezTo>
                  <a:cubicBezTo>
                    <a:pt x="442" y="157"/>
                    <a:pt x="439" y="156"/>
                    <a:pt x="435" y="156"/>
                  </a:cubicBezTo>
                  <a:cubicBezTo>
                    <a:pt x="431" y="156"/>
                    <a:pt x="427" y="155"/>
                    <a:pt x="424" y="155"/>
                  </a:cubicBezTo>
                  <a:cubicBezTo>
                    <a:pt x="421" y="155"/>
                    <a:pt x="420" y="155"/>
                    <a:pt x="420" y="155"/>
                  </a:cubicBezTo>
                  <a:cubicBezTo>
                    <a:pt x="417" y="154"/>
                    <a:pt x="414" y="153"/>
                    <a:pt x="413" y="150"/>
                  </a:cubicBezTo>
                  <a:cubicBezTo>
                    <a:pt x="413" y="150"/>
                    <a:pt x="412" y="149"/>
                    <a:pt x="412" y="147"/>
                  </a:cubicBezTo>
                  <a:cubicBezTo>
                    <a:pt x="411" y="146"/>
                    <a:pt x="410" y="144"/>
                    <a:pt x="409" y="141"/>
                  </a:cubicBezTo>
                  <a:cubicBezTo>
                    <a:pt x="408" y="139"/>
                    <a:pt x="406" y="137"/>
                    <a:pt x="406" y="136"/>
                  </a:cubicBezTo>
                  <a:cubicBezTo>
                    <a:pt x="405" y="134"/>
                    <a:pt x="404" y="133"/>
                    <a:pt x="404" y="133"/>
                  </a:cubicBezTo>
                  <a:cubicBezTo>
                    <a:pt x="404" y="133"/>
                    <a:pt x="404" y="132"/>
                    <a:pt x="403" y="130"/>
                  </a:cubicBezTo>
                  <a:cubicBezTo>
                    <a:pt x="402" y="129"/>
                    <a:pt x="400" y="127"/>
                    <a:pt x="399" y="125"/>
                  </a:cubicBezTo>
                  <a:cubicBezTo>
                    <a:pt x="398" y="123"/>
                    <a:pt x="397" y="121"/>
                    <a:pt x="396" y="119"/>
                  </a:cubicBezTo>
                  <a:cubicBezTo>
                    <a:pt x="395" y="118"/>
                    <a:pt x="394" y="117"/>
                    <a:pt x="394" y="117"/>
                  </a:cubicBezTo>
                  <a:cubicBezTo>
                    <a:pt x="392" y="115"/>
                    <a:pt x="392" y="112"/>
                    <a:pt x="393" y="109"/>
                  </a:cubicBezTo>
                  <a:cubicBezTo>
                    <a:pt x="393" y="109"/>
                    <a:pt x="394" y="107"/>
                    <a:pt x="395" y="105"/>
                  </a:cubicBezTo>
                  <a:cubicBezTo>
                    <a:pt x="397" y="102"/>
                    <a:pt x="398" y="98"/>
                    <a:pt x="400" y="95"/>
                  </a:cubicBezTo>
                  <a:cubicBezTo>
                    <a:pt x="403" y="88"/>
                    <a:pt x="405" y="80"/>
                    <a:pt x="405" y="80"/>
                  </a:cubicBezTo>
                  <a:cubicBezTo>
                    <a:pt x="406" y="78"/>
                    <a:pt x="405" y="74"/>
                    <a:pt x="403" y="72"/>
                  </a:cubicBezTo>
                  <a:cubicBezTo>
                    <a:pt x="403" y="72"/>
                    <a:pt x="399" y="67"/>
                    <a:pt x="394" y="63"/>
                  </a:cubicBezTo>
                  <a:cubicBezTo>
                    <a:pt x="392" y="61"/>
                    <a:pt x="390" y="59"/>
                    <a:pt x="388" y="57"/>
                  </a:cubicBezTo>
                  <a:cubicBezTo>
                    <a:pt x="386" y="56"/>
                    <a:pt x="385" y="54"/>
                    <a:pt x="385" y="54"/>
                  </a:cubicBezTo>
                  <a:cubicBezTo>
                    <a:pt x="383" y="52"/>
                    <a:pt x="379" y="52"/>
                    <a:pt x="376" y="53"/>
                  </a:cubicBezTo>
                  <a:cubicBezTo>
                    <a:pt x="376" y="53"/>
                    <a:pt x="369" y="56"/>
                    <a:pt x="362" y="59"/>
                  </a:cubicBezTo>
                  <a:cubicBezTo>
                    <a:pt x="355" y="62"/>
                    <a:pt x="348" y="66"/>
                    <a:pt x="348" y="66"/>
                  </a:cubicBezTo>
                  <a:cubicBezTo>
                    <a:pt x="346" y="68"/>
                    <a:pt x="343" y="67"/>
                    <a:pt x="340" y="66"/>
                  </a:cubicBezTo>
                  <a:cubicBezTo>
                    <a:pt x="340" y="66"/>
                    <a:pt x="336" y="63"/>
                    <a:pt x="332" y="61"/>
                  </a:cubicBezTo>
                  <a:cubicBezTo>
                    <a:pt x="328" y="58"/>
                    <a:pt x="324" y="56"/>
                    <a:pt x="324" y="56"/>
                  </a:cubicBezTo>
                  <a:cubicBezTo>
                    <a:pt x="324" y="56"/>
                    <a:pt x="320" y="54"/>
                    <a:pt x="315" y="52"/>
                  </a:cubicBezTo>
                  <a:cubicBezTo>
                    <a:pt x="311" y="50"/>
                    <a:pt x="306" y="48"/>
                    <a:pt x="306" y="48"/>
                  </a:cubicBezTo>
                  <a:cubicBezTo>
                    <a:pt x="304" y="47"/>
                    <a:pt x="302" y="45"/>
                    <a:pt x="302" y="42"/>
                  </a:cubicBezTo>
                  <a:cubicBezTo>
                    <a:pt x="302" y="42"/>
                    <a:pt x="301" y="34"/>
                    <a:pt x="299" y="27"/>
                  </a:cubicBezTo>
                  <a:cubicBezTo>
                    <a:pt x="298" y="19"/>
                    <a:pt x="296" y="12"/>
                    <a:pt x="296" y="12"/>
                  </a:cubicBezTo>
                  <a:cubicBezTo>
                    <a:pt x="296" y="9"/>
                    <a:pt x="293" y="6"/>
                    <a:pt x="290" y="5"/>
                  </a:cubicBezTo>
                  <a:cubicBezTo>
                    <a:pt x="290" y="5"/>
                    <a:pt x="288" y="5"/>
                    <a:pt x="286" y="4"/>
                  </a:cubicBezTo>
                  <a:cubicBezTo>
                    <a:pt x="284" y="4"/>
                    <a:pt x="281" y="3"/>
                    <a:pt x="278" y="3"/>
                  </a:cubicBezTo>
                  <a:cubicBezTo>
                    <a:pt x="272" y="1"/>
                    <a:pt x="265" y="1"/>
                    <a:pt x="265" y="1"/>
                  </a:cubicBezTo>
                  <a:cubicBezTo>
                    <a:pt x="262" y="0"/>
                    <a:pt x="259" y="1"/>
                    <a:pt x="257" y="4"/>
                  </a:cubicBezTo>
                  <a:cubicBezTo>
                    <a:pt x="257" y="4"/>
                    <a:pt x="253" y="10"/>
                    <a:pt x="249" y="17"/>
                  </a:cubicBezTo>
                  <a:cubicBezTo>
                    <a:pt x="244" y="23"/>
                    <a:pt x="241" y="30"/>
                    <a:pt x="241" y="30"/>
                  </a:cubicBezTo>
                  <a:cubicBezTo>
                    <a:pt x="239" y="33"/>
                    <a:pt x="237" y="34"/>
                    <a:pt x="234" y="34"/>
                  </a:cubicBezTo>
                  <a:cubicBezTo>
                    <a:pt x="234" y="34"/>
                    <a:pt x="233" y="34"/>
                    <a:pt x="231" y="34"/>
                  </a:cubicBezTo>
                  <a:cubicBezTo>
                    <a:pt x="229" y="34"/>
                    <a:pt x="227" y="34"/>
                    <a:pt x="224" y="35"/>
                  </a:cubicBezTo>
                  <a:cubicBezTo>
                    <a:pt x="222" y="35"/>
                    <a:pt x="220" y="35"/>
                    <a:pt x="218" y="35"/>
                  </a:cubicBezTo>
                  <a:cubicBezTo>
                    <a:pt x="216" y="35"/>
                    <a:pt x="215" y="35"/>
                    <a:pt x="215" y="35"/>
                  </a:cubicBezTo>
                  <a:cubicBezTo>
                    <a:pt x="215" y="35"/>
                    <a:pt x="214" y="35"/>
                    <a:pt x="212" y="36"/>
                  </a:cubicBezTo>
                  <a:cubicBezTo>
                    <a:pt x="210" y="36"/>
                    <a:pt x="208" y="36"/>
                    <a:pt x="205" y="36"/>
                  </a:cubicBezTo>
                  <a:cubicBezTo>
                    <a:pt x="203" y="37"/>
                    <a:pt x="201" y="37"/>
                    <a:pt x="199" y="37"/>
                  </a:cubicBezTo>
                  <a:cubicBezTo>
                    <a:pt x="197" y="38"/>
                    <a:pt x="196" y="38"/>
                    <a:pt x="196" y="38"/>
                  </a:cubicBezTo>
                  <a:cubicBezTo>
                    <a:pt x="193" y="39"/>
                    <a:pt x="190" y="37"/>
                    <a:pt x="188" y="35"/>
                  </a:cubicBezTo>
                  <a:cubicBezTo>
                    <a:pt x="188" y="35"/>
                    <a:pt x="184" y="29"/>
                    <a:pt x="178" y="24"/>
                  </a:cubicBezTo>
                  <a:cubicBezTo>
                    <a:pt x="173" y="18"/>
                    <a:pt x="167" y="12"/>
                    <a:pt x="167" y="12"/>
                  </a:cubicBezTo>
                  <a:cubicBezTo>
                    <a:pt x="165" y="10"/>
                    <a:pt x="162" y="10"/>
                    <a:pt x="159" y="11"/>
                  </a:cubicBezTo>
                  <a:cubicBezTo>
                    <a:pt x="159" y="11"/>
                    <a:pt x="157" y="11"/>
                    <a:pt x="155" y="12"/>
                  </a:cubicBezTo>
                  <a:cubicBezTo>
                    <a:pt x="153" y="13"/>
                    <a:pt x="150" y="14"/>
                    <a:pt x="147" y="15"/>
                  </a:cubicBezTo>
                  <a:cubicBezTo>
                    <a:pt x="144" y="16"/>
                    <a:pt x="141" y="17"/>
                    <a:pt x="139" y="18"/>
                  </a:cubicBezTo>
                  <a:cubicBezTo>
                    <a:pt x="137" y="19"/>
                    <a:pt x="136" y="20"/>
                    <a:pt x="136" y="20"/>
                  </a:cubicBezTo>
                  <a:cubicBezTo>
                    <a:pt x="132" y="21"/>
                    <a:pt x="130" y="24"/>
                    <a:pt x="130" y="27"/>
                  </a:cubicBezTo>
                  <a:cubicBezTo>
                    <a:pt x="130" y="27"/>
                    <a:pt x="130" y="35"/>
                    <a:pt x="130" y="43"/>
                  </a:cubicBezTo>
                  <a:cubicBezTo>
                    <a:pt x="130" y="51"/>
                    <a:pt x="131" y="58"/>
                    <a:pt x="131" y="58"/>
                  </a:cubicBezTo>
                  <a:cubicBezTo>
                    <a:pt x="131" y="61"/>
                    <a:pt x="130" y="64"/>
                    <a:pt x="127" y="65"/>
                  </a:cubicBezTo>
                  <a:cubicBezTo>
                    <a:pt x="127" y="65"/>
                    <a:pt x="126" y="66"/>
                    <a:pt x="125" y="67"/>
                  </a:cubicBezTo>
                  <a:cubicBezTo>
                    <a:pt x="123" y="68"/>
                    <a:pt x="121" y="69"/>
                    <a:pt x="119" y="71"/>
                  </a:cubicBezTo>
                  <a:cubicBezTo>
                    <a:pt x="117" y="72"/>
                    <a:pt x="115" y="74"/>
                    <a:pt x="114" y="75"/>
                  </a:cubicBezTo>
                  <a:cubicBezTo>
                    <a:pt x="113" y="76"/>
                    <a:pt x="112" y="76"/>
                    <a:pt x="112" y="76"/>
                  </a:cubicBezTo>
                  <a:cubicBezTo>
                    <a:pt x="112" y="76"/>
                    <a:pt x="111" y="77"/>
                    <a:pt x="109" y="78"/>
                  </a:cubicBezTo>
                  <a:cubicBezTo>
                    <a:pt x="108" y="79"/>
                    <a:pt x="106" y="81"/>
                    <a:pt x="104" y="83"/>
                  </a:cubicBezTo>
                  <a:cubicBezTo>
                    <a:pt x="102" y="84"/>
                    <a:pt x="101" y="86"/>
                    <a:pt x="99" y="87"/>
                  </a:cubicBezTo>
                  <a:cubicBezTo>
                    <a:pt x="98" y="88"/>
                    <a:pt x="97" y="89"/>
                    <a:pt x="97" y="89"/>
                  </a:cubicBezTo>
                  <a:cubicBezTo>
                    <a:pt x="95" y="91"/>
                    <a:pt x="92" y="92"/>
                    <a:pt x="89" y="91"/>
                  </a:cubicBezTo>
                  <a:cubicBezTo>
                    <a:pt x="89" y="91"/>
                    <a:pt x="82" y="88"/>
                    <a:pt x="75" y="86"/>
                  </a:cubicBezTo>
                  <a:cubicBezTo>
                    <a:pt x="67" y="84"/>
                    <a:pt x="60" y="83"/>
                    <a:pt x="60" y="83"/>
                  </a:cubicBezTo>
                  <a:cubicBezTo>
                    <a:pt x="57" y="82"/>
                    <a:pt x="53" y="84"/>
                    <a:pt x="51" y="86"/>
                  </a:cubicBezTo>
                  <a:cubicBezTo>
                    <a:pt x="51" y="86"/>
                    <a:pt x="47" y="91"/>
                    <a:pt x="44" y="96"/>
                  </a:cubicBezTo>
                  <a:cubicBezTo>
                    <a:pt x="42" y="99"/>
                    <a:pt x="40" y="101"/>
                    <a:pt x="39" y="103"/>
                  </a:cubicBezTo>
                  <a:cubicBezTo>
                    <a:pt x="38" y="105"/>
                    <a:pt x="37" y="107"/>
                    <a:pt x="37" y="107"/>
                  </a:cubicBezTo>
                  <a:cubicBezTo>
                    <a:pt x="35" y="109"/>
                    <a:pt x="35" y="113"/>
                    <a:pt x="36" y="116"/>
                  </a:cubicBezTo>
                  <a:cubicBezTo>
                    <a:pt x="36" y="116"/>
                    <a:pt x="40" y="122"/>
                    <a:pt x="45" y="129"/>
                  </a:cubicBezTo>
                  <a:cubicBezTo>
                    <a:pt x="49" y="135"/>
                    <a:pt x="53" y="141"/>
                    <a:pt x="53" y="141"/>
                  </a:cubicBezTo>
                  <a:cubicBezTo>
                    <a:pt x="55" y="143"/>
                    <a:pt x="56" y="147"/>
                    <a:pt x="54" y="149"/>
                  </a:cubicBezTo>
                  <a:cubicBezTo>
                    <a:pt x="54" y="149"/>
                    <a:pt x="52" y="153"/>
                    <a:pt x="51" y="158"/>
                  </a:cubicBezTo>
                  <a:cubicBezTo>
                    <a:pt x="49" y="162"/>
                    <a:pt x="47" y="167"/>
                    <a:pt x="47" y="167"/>
                  </a:cubicBezTo>
                  <a:cubicBezTo>
                    <a:pt x="47" y="167"/>
                    <a:pt x="46" y="171"/>
                    <a:pt x="44" y="176"/>
                  </a:cubicBezTo>
                  <a:cubicBezTo>
                    <a:pt x="43" y="181"/>
                    <a:pt x="42" y="185"/>
                    <a:pt x="42" y="185"/>
                  </a:cubicBezTo>
                  <a:cubicBezTo>
                    <a:pt x="41" y="188"/>
                    <a:pt x="39" y="190"/>
                    <a:pt x="36" y="191"/>
                  </a:cubicBezTo>
                  <a:cubicBezTo>
                    <a:pt x="36" y="191"/>
                    <a:pt x="29" y="193"/>
                    <a:pt x="21" y="195"/>
                  </a:cubicBezTo>
                  <a:cubicBezTo>
                    <a:pt x="14" y="198"/>
                    <a:pt x="7" y="200"/>
                    <a:pt x="7" y="200"/>
                  </a:cubicBezTo>
                  <a:cubicBezTo>
                    <a:pt x="4" y="201"/>
                    <a:pt x="2" y="204"/>
                    <a:pt x="2" y="208"/>
                  </a:cubicBezTo>
                  <a:cubicBezTo>
                    <a:pt x="2" y="208"/>
                    <a:pt x="1" y="209"/>
                    <a:pt x="1" y="212"/>
                  </a:cubicBezTo>
                  <a:cubicBezTo>
                    <a:pt x="1" y="214"/>
                    <a:pt x="1" y="217"/>
                    <a:pt x="1" y="220"/>
                  </a:cubicBezTo>
                  <a:cubicBezTo>
                    <a:pt x="0" y="226"/>
                    <a:pt x="0" y="233"/>
                    <a:pt x="0" y="233"/>
                  </a:cubicBezTo>
                  <a:cubicBezTo>
                    <a:pt x="0" y="236"/>
                    <a:pt x="2" y="239"/>
                    <a:pt x="5" y="241"/>
                  </a:cubicBezTo>
                  <a:cubicBezTo>
                    <a:pt x="5" y="241"/>
                    <a:pt x="12" y="244"/>
                    <a:pt x="19" y="247"/>
                  </a:cubicBezTo>
                  <a:cubicBezTo>
                    <a:pt x="22" y="249"/>
                    <a:pt x="26" y="250"/>
                    <a:pt x="29" y="251"/>
                  </a:cubicBezTo>
                  <a:cubicBezTo>
                    <a:pt x="31" y="252"/>
                    <a:pt x="33" y="253"/>
                    <a:pt x="33" y="253"/>
                  </a:cubicBezTo>
                  <a:cubicBezTo>
                    <a:pt x="36" y="254"/>
                    <a:pt x="38" y="256"/>
                    <a:pt x="38" y="259"/>
                  </a:cubicBezTo>
                  <a:cubicBezTo>
                    <a:pt x="38" y="259"/>
                    <a:pt x="38" y="260"/>
                    <a:pt x="39" y="262"/>
                  </a:cubicBezTo>
                  <a:cubicBezTo>
                    <a:pt x="39" y="264"/>
                    <a:pt x="39" y="266"/>
                    <a:pt x="40" y="268"/>
                  </a:cubicBezTo>
                  <a:cubicBezTo>
                    <a:pt x="40" y="271"/>
                    <a:pt x="41" y="273"/>
                    <a:pt x="41" y="275"/>
                  </a:cubicBezTo>
                  <a:cubicBezTo>
                    <a:pt x="42" y="277"/>
                    <a:pt x="42" y="278"/>
                    <a:pt x="42" y="278"/>
                  </a:cubicBezTo>
                  <a:cubicBezTo>
                    <a:pt x="42" y="278"/>
                    <a:pt x="42" y="279"/>
                    <a:pt x="43" y="281"/>
                  </a:cubicBezTo>
                  <a:cubicBezTo>
                    <a:pt x="43" y="282"/>
                    <a:pt x="44" y="285"/>
                    <a:pt x="44" y="287"/>
                  </a:cubicBezTo>
                  <a:cubicBezTo>
                    <a:pt x="45" y="289"/>
                    <a:pt x="46" y="292"/>
                    <a:pt x="46" y="293"/>
                  </a:cubicBezTo>
                  <a:cubicBezTo>
                    <a:pt x="47" y="295"/>
                    <a:pt x="47" y="296"/>
                    <a:pt x="47" y="296"/>
                  </a:cubicBezTo>
                  <a:cubicBezTo>
                    <a:pt x="48" y="299"/>
                    <a:pt x="48" y="302"/>
                    <a:pt x="46" y="304"/>
                  </a:cubicBezTo>
                  <a:cubicBezTo>
                    <a:pt x="46" y="304"/>
                    <a:pt x="44" y="305"/>
                    <a:pt x="42" y="308"/>
                  </a:cubicBezTo>
                  <a:cubicBezTo>
                    <a:pt x="40" y="310"/>
                    <a:pt x="38" y="313"/>
                    <a:pt x="36" y="316"/>
                  </a:cubicBezTo>
                  <a:cubicBezTo>
                    <a:pt x="33" y="319"/>
                    <a:pt x="31" y="322"/>
                    <a:pt x="29" y="324"/>
                  </a:cubicBezTo>
                  <a:cubicBezTo>
                    <a:pt x="27" y="326"/>
                    <a:pt x="26" y="328"/>
                    <a:pt x="26" y="328"/>
                  </a:cubicBezTo>
                  <a:cubicBezTo>
                    <a:pt x="24" y="330"/>
                    <a:pt x="24" y="334"/>
                    <a:pt x="26" y="337"/>
                  </a:cubicBezTo>
                  <a:cubicBezTo>
                    <a:pt x="26" y="337"/>
                    <a:pt x="26" y="338"/>
                    <a:pt x="27" y="340"/>
                  </a:cubicBezTo>
                  <a:cubicBezTo>
                    <a:pt x="29" y="342"/>
                    <a:pt x="30" y="345"/>
                    <a:pt x="32" y="348"/>
                  </a:cubicBezTo>
                  <a:cubicBezTo>
                    <a:pt x="33" y="351"/>
                    <a:pt x="35" y="353"/>
                    <a:pt x="36" y="355"/>
                  </a:cubicBezTo>
                  <a:cubicBezTo>
                    <a:pt x="37" y="357"/>
                    <a:pt x="38" y="358"/>
                    <a:pt x="38" y="358"/>
                  </a:cubicBezTo>
                  <a:cubicBezTo>
                    <a:pt x="40" y="361"/>
                    <a:pt x="43" y="363"/>
                    <a:pt x="46" y="363"/>
                  </a:cubicBezTo>
                  <a:cubicBezTo>
                    <a:pt x="46" y="363"/>
                    <a:pt x="48" y="362"/>
                    <a:pt x="51" y="362"/>
                  </a:cubicBezTo>
                  <a:cubicBezTo>
                    <a:pt x="54" y="362"/>
                    <a:pt x="58" y="361"/>
                    <a:pt x="61" y="361"/>
                  </a:cubicBezTo>
                  <a:cubicBezTo>
                    <a:pt x="69" y="359"/>
                    <a:pt x="76" y="358"/>
                    <a:pt x="76" y="358"/>
                  </a:cubicBezTo>
                  <a:cubicBezTo>
                    <a:pt x="79" y="357"/>
                    <a:pt x="82" y="358"/>
                    <a:pt x="84" y="360"/>
                  </a:cubicBezTo>
                  <a:cubicBezTo>
                    <a:pt x="84" y="360"/>
                    <a:pt x="85" y="361"/>
                    <a:pt x="86" y="362"/>
                  </a:cubicBezTo>
                  <a:cubicBezTo>
                    <a:pt x="87" y="364"/>
                    <a:pt x="89" y="366"/>
                    <a:pt x="91" y="367"/>
                  </a:cubicBezTo>
                  <a:cubicBezTo>
                    <a:pt x="92" y="369"/>
                    <a:pt x="94" y="371"/>
                    <a:pt x="95" y="372"/>
                  </a:cubicBezTo>
                  <a:cubicBezTo>
                    <a:pt x="96" y="373"/>
                    <a:pt x="97" y="374"/>
                    <a:pt x="97" y="374"/>
                  </a:cubicBezTo>
                  <a:cubicBezTo>
                    <a:pt x="97" y="374"/>
                    <a:pt x="98" y="375"/>
                    <a:pt x="100" y="376"/>
                  </a:cubicBezTo>
                  <a:cubicBezTo>
                    <a:pt x="101" y="377"/>
                    <a:pt x="103" y="379"/>
                    <a:pt x="104" y="380"/>
                  </a:cubicBezTo>
                  <a:cubicBezTo>
                    <a:pt x="106" y="382"/>
                    <a:pt x="108" y="384"/>
                    <a:pt x="109" y="385"/>
                  </a:cubicBezTo>
                  <a:cubicBezTo>
                    <a:pt x="111" y="386"/>
                    <a:pt x="112" y="387"/>
                    <a:pt x="112" y="387"/>
                  </a:cubicBezTo>
                  <a:cubicBezTo>
                    <a:pt x="114" y="388"/>
                    <a:pt x="115" y="391"/>
                    <a:pt x="115" y="394"/>
                  </a:cubicBezTo>
                  <a:cubicBezTo>
                    <a:pt x="115" y="394"/>
                    <a:pt x="113" y="402"/>
                    <a:pt x="112" y="409"/>
                  </a:cubicBezTo>
                  <a:cubicBezTo>
                    <a:pt x="112" y="417"/>
                    <a:pt x="111" y="425"/>
                    <a:pt x="111" y="425"/>
                  </a:cubicBezTo>
                  <a:cubicBezTo>
                    <a:pt x="111" y="428"/>
                    <a:pt x="113" y="431"/>
                    <a:pt x="116" y="433"/>
                  </a:cubicBezTo>
                  <a:cubicBezTo>
                    <a:pt x="116" y="433"/>
                    <a:pt x="117" y="433"/>
                    <a:pt x="119" y="434"/>
                  </a:cubicBezTo>
                  <a:cubicBezTo>
                    <a:pt x="121" y="436"/>
                    <a:pt x="124" y="437"/>
                    <a:pt x="127" y="439"/>
                  </a:cubicBezTo>
                  <a:cubicBezTo>
                    <a:pt x="129" y="440"/>
                    <a:pt x="132" y="441"/>
                    <a:pt x="134" y="442"/>
                  </a:cubicBezTo>
                  <a:cubicBezTo>
                    <a:pt x="136" y="443"/>
                    <a:pt x="138" y="444"/>
                    <a:pt x="138" y="444"/>
                  </a:cubicBezTo>
                  <a:cubicBezTo>
                    <a:pt x="141" y="445"/>
                    <a:pt x="144" y="445"/>
                    <a:pt x="147" y="443"/>
                  </a:cubicBezTo>
                  <a:cubicBezTo>
                    <a:pt x="147" y="443"/>
                    <a:pt x="153" y="438"/>
                    <a:pt x="159" y="433"/>
                  </a:cubicBezTo>
                  <a:cubicBezTo>
                    <a:pt x="164" y="428"/>
                    <a:pt x="170" y="422"/>
                    <a:pt x="170" y="422"/>
                  </a:cubicBezTo>
                  <a:cubicBezTo>
                    <a:pt x="172" y="420"/>
                    <a:pt x="175" y="420"/>
                    <a:pt x="177" y="420"/>
                  </a:cubicBezTo>
                  <a:cubicBezTo>
                    <a:pt x="177" y="420"/>
                    <a:pt x="179" y="421"/>
                    <a:pt x="180" y="421"/>
                  </a:cubicBezTo>
                  <a:cubicBezTo>
                    <a:pt x="182" y="422"/>
                    <a:pt x="184" y="422"/>
                    <a:pt x="187" y="423"/>
                  </a:cubicBezTo>
                  <a:cubicBezTo>
                    <a:pt x="191" y="424"/>
                    <a:pt x="196" y="425"/>
                    <a:pt x="196" y="425"/>
                  </a:cubicBezTo>
                  <a:cubicBezTo>
                    <a:pt x="196" y="425"/>
                    <a:pt x="197" y="425"/>
                    <a:pt x="199" y="426"/>
                  </a:cubicBezTo>
                  <a:cubicBezTo>
                    <a:pt x="201" y="426"/>
                    <a:pt x="203" y="426"/>
                    <a:pt x="205" y="427"/>
                  </a:cubicBezTo>
                  <a:cubicBezTo>
                    <a:pt x="210" y="427"/>
                    <a:pt x="215" y="428"/>
                    <a:pt x="215" y="428"/>
                  </a:cubicBezTo>
                  <a:cubicBezTo>
                    <a:pt x="218" y="428"/>
                    <a:pt x="220" y="430"/>
                    <a:pt x="221" y="433"/>
                  </a:cubicBezTo>
                  <a:cubicBezTo>
                    <a:pt x="221" y="433"/>
                    <a:pt x="224" y="440"/>
                    <a:pt x="228" y="446"/>
                  </a:cubicBezTo>
                  <a:cubicBezTo>
                    <a:pt x="229" y="450"/>
                    <a:pt x="231" y="453"/>
                    <a:pt x="233" y="456"/>
                  </a:cubicBezTo>
                  <a:cubicBezTo>
                    <a:pt x="234" y="458"/>
                    <a:pt x="235" y="460"/>
                    <a:pt x="235" y="460"/>
                  </a:cubicBezTo>
                  <a:cubicBezTo>
                    <a:pt x="236" y="463"/>
                    <a:pt x="240" y="465"/>
                    <a:pt x="243" y="464"/>
                  </a:cubicBezTo>
                  <a:cubicBezTo>
                    <a:pt x="243" y="464"/>
                    <a:pt x="245" y="464"/>
                    <a:pt x="247" y="464"/>
                  </a:cubicBezTo>
                  <a:close/>
                  <a:moveTo>
                    <a:pt x="218" y="381"/>
                  </a:moveTo>
                  <a:cubicBezTo>
                    <a:pt x="214" y="381"/>
                    <a:pt x="211" y="380"/>
                    <a:pt x="209" y="380"/>
                  </a:cubicBezTo>
                  <a:cubicBezTo>
                    <a:pt x="206" y="379"/>
                    <a:pt x="205" y="379"/>
                    <a:pt x="205" y="379"/>
                  </a:cubicBezTo>
                  <a:cubicBezTo>
                    <a:pt x="205" y="379"/>
                    <a:pt x="204" y="379"/>
                    <a:pt x="201" y="378"/>
                  </a:cubicBezTo>
                  <a:cubicBezTo>
                    <a:pt x="200" y="378"/>
                    <a:pt x="199" y="378"/>
                    <a:pt x="197" y="377"/>
                  </a:cubicBezTo>
                  <a:cubicBezTo>
                    <a:pt x="196" y="377"/>
                    <a:pt x="194" y="377"/>
                    <a:pt x="192" y="376"/>
                  </a:cubicBezTo>
                  <a:cubicBezTo>
                    <a:pt x="184" y="374"/>
                    <a:pt x="174" y="370"/>
                    <a:pt x="164" y="365"/>
                  </a:cubicBezTo>
                  <a:cubicBezTo>
                    <a:pt x="155" y="360"/>
                    <a:pt x="146" y="354"/>
                    <a:pt x="140" y="349"/>
                  </a:cubicBezTo>
                  <a:cubicBezTo>
                    <a:pt x="136" y="347"/>
                    <a:pt x="134" y="344"/>
                    <a:pt x="132" y="343"/>
                  </a:cubicBezTo>
                  <a:cubicBezTo>
                    <a:pt x="131" y="341"/>
                    <a:pt x="130" y="340"/>
                    <a:pt x="130" y="340"/>
                  </a:cubicBezTo>
                  <a:cubicBezTo>
                    <a:pt x="130" y="340"/>
                    <a:pt x="129" y="339"/>
                    <a:pt x="127" y="338"/>
                  </a:cubicBezTo>
                  <a:cubicBezTo>
                    <a:pt x="125" y="336"/>
                    <a:pt x="123" y="334"/>
                    <a:pt x="120" y="331"/>
                  </a:cubicBezTo>
                  <a:cubicBezTo>
                    <a:pt x="115" y="325"/>
                    <a:pt x="109" y="316"/>
                    <a:pt x="103" y="307"/>
                  </a:cubicBezTo>
                  <a:cubicBezTo>
                    <a:pt x="98" y="297"/>
                    <a:pt x="94" y="287"/>
                    <a:pt x="91" y="280"/>
                  </a:cubicBezTo>
                  <a:cubicBezTo>
                    <a:pt x="90" y="276"/>
                    <a:pt x="89" y="273"/>
                    <a:pt x="88" y="270"/>
                  </a:cubicBezTo>
                  <a:cubicBezTo>
                    <a:pt x="88" y="268"/>
                    <a:pt x="87" y="267"/>
                    <a:pt x="87" y="267"/>
                  </a:cubicBezTo>
                  <a:cubicBezTo>
                    <a:pt x="87" y="267"/>
                    <a:pt x="87" y="265"/>
                    <a:pt x="86" y="263"/>
                  </a:cubicBezTo>
                  <a:cubicBezTo>
                    <a:pt x="86" y="261"/>
                    <a:pt x="85" y="258"/>
                    <a:pt x="85" y="254"/>
                  </a:cubicBezTo>
                  <a:cubicBezTo>
                    <a:pt x="83" y="246"/>
                    <a:pt x="83" y="235"/>
                    <a:pt x="83" y="224"/>
                  </a:cubicBezTo>
                  <a:cubicBezTo>
                    <a:pt x="84" y="214"/>
                    <a:pt x="86" y="203"/>
                    <a:pt x="88" y="195"/>
                  </a:cubicBezTo>
                  <a:cubicBezTo>
                    <a:pt x="88" y="191"/>
                    <a:pt x="90" y="188"/>
                    <a:pt x="90" y="186"/>
                  </a:cubicBezTo>
                  <a:cubicBezTo>
                    <a:pt x="91" y="183"/>
                    <a:pt x="91" y="182"/>
                    <a:pt x="91" y="182"/>
                  </a:cubicBezTo>
                  <a:cubicBezTo>
                    <a:pt x="91" y="182"/>
                    <a:pt x="92" y="181"/>
                    <a:pt x="93" y="179"/>
                  </a:cubicBezTo>
                  <a:cubicBezTo>
                    <a:pt x="94" y="177"/>
                    <a:pt x="95" y="173"/>
                    <a:pt x="96" y="170"/>
                  </a:cubicBezTo>
                  <a:cubicBezTo>
                    <a:pt x="100" y="162"/>
                    <a:pt x="105" y="153"/>
                    <a:pt x="111" y="144"/>
                  </a:cubicBezTo>
                  <a:cubicBezTo>
                    <a:pt x="117" y="135"/>
                    <a:pt x="125" y="127"/>
                    <a:pt x="130" y="122"/>
                  </a:cubicBezTo>
                  <a:cubicBezTo>
                    <a:pt x="136" y="116"/>
                    <a:pt x="141" y="113"/>
                    <a:pt x="141" y="113"/>
                  </a:cubicBezTo>
                  <a:cubicBezTo>
                    <a:pt x="141" y="113"/>
                    <a:pt x="145" y="110"/>
                    <a:pt x="151" y="105"/>
                  </a:cubicBezTo>
                  <a:cubicBezTo>
                    <a:pt x="158" y="101"/>
                    <a:pt x="168" y="96"/>
                    <a:pt x="178" y="92"/>
                  </a:cubicBezTo>
                  <a:cubicBezTo>
                    <a:pt x="188" y="88"/>
                    <a:pt x="198" y="85"/>
                    <a:pt x="206" y="84"/>
                  </a:cubicBezTo>
                  <a:cubicBezTo>
                    <a:pt x="214" y="82"/>
                    <a:pt x="219" y="82"/>
                    <a:pt x="219" y="82"/>
                  </a:cubicBezTo>
                  <a:cubicBezTo>
                    <a:pt x="219" y="82"/>
                    <a:pt x="225" y="81"/>
                    <a:pt x="233" y="81"/>
                  </a:cubicBezTo>
                  <a:cubicBezTo>
                    <a:pt x="241" y="81"/>
                    <a:pt x="251" y="82"/>
                    <a:pt x="262" y="84"/>
                  </a:cubicBezTo>
                  <a:cubicBezTo>
                    <a:pt x="273" y="86"/>
                    <a:pt x="283" y="89"/>
                    <a:pt x="290" y="92"/>
                  </a:cubicBezTo>
                  <a:cubicBezTo>
                    <a:pt x="294" y="94"/>
                    <a:pt x="297" y="95"/>
                    <a:pt x="299" y="96"/>
                  </a:cubicBezTo>
                  <a:cubicBezTo>
                    <a:pt x="301" y="97"/>
                    <a:pt x="302" y="98"/>
                    <a:pt x="302" y="98"/>
                  </a:cubicBezTo>
                  <a:cubicBezTo>
                    <a:pt x="302" y="98"/>
                    <a:pt x="304" y="98"/>
                    <a:pt x="306" y="100"/>
                  </a:cubicBezTo>
                  <a:cubicBezTo>
                    <a:pt x="308" y="101"/>
                    <a:pt x="311" y="102"/>
                    <a:pt x="314" y="105"/>
                  </a:cubicBezTo>
                  <a:cubicBezTo>
                    <a:pt x="321" y="109"/>
                    <a:pt x="330" y="115"/>
                    <a:pt x="337" y="123"/>
                  </a:cubicBezTo>
                  <a:cubicBezTo>
                    <a:pt x="345" y="130"/>
                    <a:pt x="352" y="138"/>
                    <a:pt x="356" y="145"/>
                  </a:cubicBezTo>
                  <a:cubicBezTo>
                    <a:pt x="359" y="148"/>
                    <a:pt x="361" y="151"/>
                    <a:pt x="362" y="153"/>
                  </a:cubicBezTo>
                  <a:cubicBezTo>
                    <a:pt x="363" y="155"/>
                    <a:pt x="364" y="156"/>
                    <a:pt x="364" y="156"/>
                  </a:cubicBezTo>
                  <a:cubicBezTo>
                    <a:pt x="364" y="156"/>
                    <a:pt x="364" y="157"/>
                    <a:pt x="365" y="160"/>
                  </a:cubicBezTo>
                  <a:cubicBezTo>
                    <a:pt x="367" y="162"/>
                    <a:pt x="368" y="165"/>
                    <a:pt x="370" y="168"/>
                  </a:cubicBezTo>
                  <a:cubicBezTo>
                    <a:pt x="373" y="176"/>
                    <a:pt x="377" y="186"/>
                    <a:pt x="380" y="196"/>
                  </a:cubicBezTo>
                  <a:cubicBezTo>
                    <a:pt x="382" y="207"/>
                    <a:pt x="383" y="217"/>
                    <a:pt x="384" y="225"/>
                  </a:cubicBezTo>
                  <a:cubicBezTo>
                    <a:pt x="384" y="229"/>
                    <a:pt x="384" y="233"/>
                    <a:pt x="384" y="235"/>
                  </a:cubicBezTo>
                  <a:cubicBezTo>
                    <a:pt x="384" y="237"/>
                    <a:pt x="384" y="239"/>
                    <a:pt x="384" y="239"/>
                  </a:cubicBezTo>
                  <a:cubicBezTo>
                    <a:pt x="384" y="239"/>
                    <a:pt x="384" y="240"/>
                    <a:pt x="383" y="242"/>
                  </a:cubicBezTo>
                  <a:cubicBezTo>
                    <a:pt x="383" y="245"/>
                    <a:pt x="383" y="248"/>
                    <a:pt x="382" y="252"/>
                  </a:cubicBezTo>
                  <a:cubicBezTo>
                    <a:pt x="381" y="260"/>
                    <a:pt x="379" y="271"/>
                    <a:pt x="375" y="281"/>
                  </a:cubicBezTo>
                  <a:cubicBezTo>
                    <a:pt x="372" y="291"/>
                    <a:pt x="367" y="301"/>
                    <a:pt x="363" y="308"/>
                  </a:cubicBezTo>
                  <a:cubicBezTo>
                    <a:pt x="362" y="309"/>
                    <a:pt x="361" y="311"/>
                    <a:pt x="360" y="312"/>
                  </a:cubicBezTo>
                  <a:cubicBezTo>
                    <a:pt x="359" y="314"/>
                    <a:pt x="359" y="315"/>
                    <a:pt x="358" y="316"/>
                  </a:cubicBezTo>
                  <a:cubicBezTo>
                    <a:pt x="357" y="318"/>
                    <a:pt x="356" y="319"/>
                    <a:pt x="356" y="319"/>
                  </a:cubicBezTo>
                  <a:cubicBezTo>
                    <a:pt x="356" y="319"/>
                    <a:pt x="355" y="320"/>
                    <a:pt x="354" y="322"/>
                  </a:cubicBezTo>
                  <a:cubicBezTo>
                    <a:pt x="352" y="324"/>
                    <a:pt x="350" y="326"/>
                    <a:pt x="348" y="329"/>
                  </a:cubicBezTo>
                  <a:cubicBezTo>
                    <a:pt x="342" y="335"/>
                    <a:pt x="335" y="343"/>
                    <a:pt x="326" y="350"/>
                  </a:cubicBezTo>
                  <a:cubicBezTo>
                    <a:pt x="318" y="356"/>
                    <a:pt x="309" y="362"/>
                    <a:pt x="302" y="366"/>
                  </a:cubicBezTo>
                  <a:cubicBezTo>
                    <a:pt x="300" y="366"/>
                    <a:pt x="298" y="367"/>
                    <a:pt x="297" y="368"/>
                  </a:cubicBezTo>
                  <a:cubicBezTo>
                    <a:pt x="295" y="369"/>
                    <a:pt x="294" y="369"/>
                    <a:pt x="293" y="370"/>
                  </a:cubicBezTo>
                  <a:cubicBezTo>
                    <a:pt x="290" y="371"/>
                    <a:pt x="289" y="371"/>
                    <a:pt x="289" y="371"/>
                  </a:cubicBezTo>
                  <a:cubicBezTo>
                    <a:pt x="289" y="371"/>
                    <a:pt x="288" y="372"/>
                    <a:pt x="286" y="372"/>
                  </a:cubicBezTo>
                  <a:cubicBezTo>
                    <a:pt x="285" y="373"/>
                    <a:pt x="283" y="373"/>
                    <a:pt x="282" y="374"/>
                  </a:cubicBezTo>
                  <a:cubicBezTo>
                    <a:pt x="280" y="374"/>
                    <a:pt x="278" y="375"/>
                    <a:pt x="277" y="376"/>
                  </a:cubicBezTo>
                  <a:cubicBezTo>
                    <a:pt x="269" y="378"/>
                    <a:pt x="258" y="380"/>
                    <a:pt x="248" y="381"/>
                  </a:cubicBezTo>
                  <a:cubicBezTo>
                    <a:pt x="237" y="382"/>
                    <a:pt x="226" y="382"/>
                    <a:pt x="218" y="3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50">
              <a:extLst>
                <a:ext uri="{FF2B5EF4-FFF2-40B4-BE49-F238E27FC236}">
                  <a16:creationId xmlns:a16="http://schemas.microsoft.com/office/drawing/2014/main" id="{287770A7-8847-4EA1-A1FF-F29AA0A6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132" y="3299159"/>
              <a:ext cx="447155" cy="447155"/>
            </a:xfrm>
            <a:custGeom>
              <a:avLst/>
              <a:gdLst>
                <a:gd name="T0" fmla="*/ 114 w 211"/>
                <a:gd name="T1" fmla="*/ 5 h 211"/>
                <a:gd name="T2" fmla="*/ 5 w 211"/>
                <a:gd name="T3" fmla="*/ 114 h 211"/>
                <a:gd name="T4" fmla="*/ 97 w 211"/>
                <a:gd name="T5" fmla="*/ 206 h 211"/>
                <a:gd name="T6" fmla="*/ 206 w 211"/>
                <a:gd name="T7" fmla="*/ 97 h 211"/>
                <a:gd name="T8" fmla="*/ 114 w 211"/>
                <a:gd name="T9" fmla="*/ 5 h 211"/>
                <a:gd name="T10" fmla="*/ 133 w 211"/>
                <a:gd name="T11" fmla="*/ 145 h 211"/>
                <a:gd name="T12" fmla="*/ 112 w 211"/>
                <a:gd name="T13" fmla="*/ 154 h 211"/>
                <a:gd name="T14" fmla="*/ 112 w 211"/>
                <a:gd name="T15" fmla="*/ 165 h 211"/>
                <a:gd name="T16" fmla="*/ 108 w 211"/>
                <a:gd name="T17" fmla="*/ 169 h 211"/>
                <a:gd name="T18" fmla="*/ 106 w 211"/>
                <a:gd name="T19" fmla="*/ 169 h 211"/>
                <a:gd name="T20" fmla="*/ 103 w 211"/>
                <a:gd name="T21" fmla="*/ 169 h 211"/>
                <a:gd name="T22" fmla="*/ 100 w 211"/>
                <a:gd name="T23" fmla="*/ 165 h 211"/>
                <a:gd name="T24" fmla="*/ 100 w 211"/>
                <a:gd name="T25" fmla="*/ 154 h 211"/>
                <a:gd name="T26" fmla="*/ 71 w 211"/>
                <a:gd name="T27" fmla="*/ 131 h 211"/>
                <a:gd name="T28" fmla="*/ 74 w 211"/>
                <a:gd name="T29" fmla="*/ 126 h 211"/>
                <a:gd name="T30" fmla="*/ 86 w 211"/>
                <a:gd name="T31" fmla="*/ 123 h 211"/>
                <a:gd name="T32" fmla="*/ 90 w 211"/>
                <a:gd name="T33" fmla="*/ 126 h 211"/>
                <a:gd name="T34" fmla="*/ 106 w 211"/>
                <a:gd name="T35" fmla="*/ 138 h 211"/>
                <a:gd name="T36" fmla="*/ 106 w 211"/>
                <a:gd name="T37" fmla="*/ 138 h 211"/>
                <a:gd name="T38" fmla="*/ 116 w 211"/>
                <a:gd name="T39" fmla="*/ 135 h 211"/>
                <a:gd name="T40" fmla="*/ 119 w 211"/>
                <a:gd name="T41" fmla="*/ 126 h 211"/>
                <a:gd name="T42" fmla="*/ 116 w 211"/>
                <a:gd name="T43" fmla="*/ 119 h 211"/>
                <a:gd name="T44" fmla="*/ 106 w 211"/>
                <a:gd name="T45" fmla="*/ 114 h 211"/>
                <a:gd name="T46" fmla="*/ 102 w 211"/>
                <a:gd name="T47" fmla="*/ 113 h 211"/>
                <a:gd name="T48" fmla="*/ 86 w 211"/>
                <a:gd name="T49" fmla="*/ 106 h 211"/>
                <a:gd name="T50" fmla="*/ 77 w 211"/>
                <a:gd name="T51" fmla="*/ 96 h 211"/>
                <a:gd name="T52" fmla="*/ 74 w 211"/>
                <a:gd name="T53" fmla="*/ 82 h 211"/>
                <a:gd name="T54" fmla="*/ 80 w 211"/>
                <a:gd name="T55" fmla="*/ 63 h 211"/>
                <a:gd name="T56" fmla="*/ 100 w 211"/>
                <a:gd name="T57" fmla="*/ 53 h 211"/>
                <a:gd name="T58" fmla="*/ 100 w 211"/>
                <a:gd name="T59" fmla="*/ 46 h 211"/>
                <a:gd name="T60" fmla="*/ 103 w 211"/>
                <a:gd name="T61" fmla="*/ 42 h 211"/>
                <a:gd name="T62" fmla="*/ 106 w 211"/>
                <a:gd name="T63" fmla="*/ 42 h 211"/>
                <a:gd name="T64" fmla="*/ 108 w 211"/>
                <a:gd name="T65" fmla="*/ 42 h 211"/>
                <a:gd name="T66" fmla="*/ 112 w 211"/>
                <a:gd name="T67" fmla="*/ 46 h 211"/>
                <a:gd name="T68" fmla="*/ 112 w 211"/>
                <a:gd name="T69" fmla="*/ 53 h 211"/>
                <a:gd name="T70" fmla="*/ 137 w 211"/>
                <a:gd name="T71" fmla="*/ 73 h 211"/>
                <a:gd name="T72" fmla="*/ 135 w 211"/>
                <a:gd name="T73" fmla="*/ 77 h 211"/>
                <a:gd name="T74" fmla="*/ 124 w 211"/>
                <a:gd name="T75" fmla="*/ 81 h 211"/>
                <a:gd name="T76" fmla="*/ 120 w 211"/>
                <a:gd name="T77" fmla="*/ 80 h 211"/>
                <a:gd name="T78" fmla="*/ 106 w 211"/>
                <a:gd name="T79" fmla="*/ 69 h 211"/>
                <a:gd name="T80" fmla="*/ 106 w 211"/>
                <a:gd name="T81" fmla="*/ 69 h 211"/>
                <a:gd name="T82" fmla="*/ 98 w 211"/>
                <a:gd name="T83" fmla="*/ 72 h 211"/>
                <a:gd name="T84" fmla="*/ 95 w 211"/>
                <a:gd name="T85" fmla="*/ 79 h 211"/>
                <a:gd name="T86" fmla="*/ 98 w 211"/>
                <a:gd name="T87" fmla="*/ 86 h 211"/>
                <a:gd name="T88" fmla="*/ 106 w 211"/>
                <a:gd name="T89" fmla="*/ 90 h 211"/>
                <a:gd name="T90" fmla="*/ 111 w 211"/>
                <a:gd name="T91" fmla="*/ 92 h 211"/>
                <a:gd name="T92" fmla="*/ 127 w 211"/>
                <a:gd name="T93" fmla="*/ 100 h 211"/>
                <a:gd name="T94" fmla="*/ 137 w 211"/>
                <a:gd name="T95" fmla="*/ 109 h 211"/>
                <a:gd name="T96" fmla="*/ 141 w 211"/>
                <a:gd name="T97" fmla="*/ 124 h 211"/>
                <a:gd name="T98" fmla="*/ 133 w 211"/>
                <a:gd name="T99" fmla="*/ 14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" h="211">
                  <a:moveTo>
                    <a:pt x="114" y="5"/>
                  </a:moveTo>
                  <a:cubicBezTo>
                    <a:pt x="51" y="0"/>
                    <a:pt x="0" y="51"/>
                    <a:pt x="5" y="114"/>
                  </a:cubicBezTo>
                  <a:cubicBezTo>
                    <a:pt x="9" y="163"/>
                    <a:pt x="48" y="202"/>
                    <a:pt x="97" y="206"/>
                  </a:cubicBezTo>
                  <a:cubicBezTo>
                    <a:pt x="160" y="211"/>
                    <a:pt x="211" y="160"/>
                    <a:pt x="206" y="97"/>
                  </a:cubicBezTo>
                  <a:cubicBezTo>
                    <a:pt x="203" y="48"/>
                    <a:pt x="163" y="8"/>
                    <a:pt x="114" y="5"/>
                  </a:cubicBezTo>
                  <a:close/>
                  <a:moveTo>
                    <a:pt x="133" y="145"/>
                  </a:moveTo>
                  <a:cubicBezTo>
                    <a:pt x="128" y="150"/>
                    <a:pt x="121" y="153"/>
                    <a:pt x="112" y="154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2" y="167"/>
                    <a:pt x="110" y="169"/>
                    <a:pt x="108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1" y="169"/>
                    <a:pt x="100" y="167"/>
                    <a:pt x="100" y="165"/>
                  </a:cubicBezTo>
                  <a:cubicBezTo>
                    <a:pt x="100" y="154"/>
                    <a:pt x="100" y="154"/>
                    <a:pt x="100" y="154"/>
                  </a:cubicBezTo>
                  <a:cubicBezTo>
                    <a:pt x="85" y="153"/>
                    <a:pt x="76" y="145"/>
                    <a:pt x="71" y="131"/>
                  </a:cubicBezTo>
                  <a:cubicBezTo>
                    <a:pt x="71" y="129"/>
                    <a:pt x="72" y="127"/>
                    <a:pt x="74" y="126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7" y="123"/>
                    <a:pt x="89" y="124"/>
                    <a:pt x="90" y="126"/>
                  </a:cubicBezTo>
                  <a:cubicBezTo>
                    <a:pt x="92" y="134"/>
                    <a:pt x="97" y="138"/>
                    <a:pt x="106" y="138"/>
                  </a:cubicBezTo>
                  <a:cubicBezTo>
                    <a:pt x="106" y="138"/>
                    <a:pt x="106" y="138"/>
                    <a:pt x="106" y="138"/>
                  </a:cubicBezTo>
                  <a:cubicBezTo>
                    <a:pt x="111" y="138"/>
                    <a:pt x="114" y="137"/>
                    <a:pt x="116" y="135"/>
                  </a:cubicBezTo>
                  <a:cubicBezTo>
                    <a:pt x="118" y="132"/>
                    <a:pt x="119" y="130"/>
                    <a:pt x="119" y="126"/>
                  </a:cubicBezTo>
                  <a:cubicBezTo>
                    <a:pt x="119" y="123"/>
                    <a:pt x="118" y="121"/>
                    <a:pt x="116" y="119"/>
                  </a:cubicBezTo>
                  <a:cubicBezTo>
                    <a:pt x="114" y="118"/>
                    <a:pt x="111" y="116"/>
                    <a:pt x="106" y="114"/>
                  </a:cubicBezTo>
                  <a:cubicBezTo>
                    <a:pt x="104" y="114"/>
                    <a:pt x="103" y="113"/>
                    <a:pt x="102" y="113"/>
                  </a:cubicBezTo>
                  <a:cubicBezTo>
                    <a:pt x="95" y="110"/>
                    <a:pt x="90" y="108"/>
                    <a:pt x="86" y="106"/>
                  </a:cubicBezTo>
                  <a:cubicBezTo>
                    <a:pt x="83" y="104"/>
                    <a:pt x="80" y="100"/>
                    <a:pt x="77" y="96"/>
                  </a:cubicBezTo>
                  <a:cubicBezTo>
                    <a:pt x="75" y="92"/>
                    <a:pt x="74" y="88"/>
                    <a:pt x="74" y="82"/>
                  </a:cubicBezTo>
                  <a:cubicBezTo>
                    <a:pt x="74" y="75"/>
                    <a:pt x="76" y="69"/>
                    <a:pt x="80" y="63"/>
                  </a:cubicBezTo>
                  <a:cubicBezTo>
                    <a:pt x="84" y="58"/>
                    <a:pt x="91" y="54"/>
                    <a:pt x="100" y="53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0" y="44"/>
                    <a:pt x="101" y="42"/>
                    <a:pt x="103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10" y="42"/>
                    <a:pt x="112" y="44"/>
                    <a:pt x="112" y="46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24" y="55"/>
                    <a:pt x="132" y="61"/>
                    <a:pt x="137" y="73"/>
                  </a:cubicBezTo>
                  <a:cubicBezTo>
                    <a:pt x="137" y="74"/>
                    <a:pt x="136" y="76"/>
                    <a:pt x="135" y="77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3" y="82"/>
                    <a:pt x="121" y="81"/>
                    <a:pt x="120" y="80"/>
                  </a:cubicBezTo>
                  <a:cubicBezTo>
                    <a:pt x="117" y="72"/>
                    <a:pt x="112" y="69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2" y="69"/>
                    <a:pt x="100" y="70"/>
                    <a:pt x="98" y="72"/>
                  </a:cubicBezTo>
                  <a:cubicBezTo>
                    <a:pt x="96" y="74"/>
                    <a:pt x="95" y="76"/>
                    <a:pt x="95" y="79"/>
                  </a:cubicBezTo>
                  <a:cubicBezTo>
                    <a:pt x="95" y="82"/>
                    <a:pt x="96" y="85"/>
                    <a:pt x="98" y="86"/>
                  </a:cubicBezTo>
                  <a:cubicBezTo>
                    <a:pt x="99" y="88"/>
                    <a:pt x="102" y="89"/>
                    <a:pt x="106" y="90"/>
                  </a:cubicBezTo>
                  <a:cubicBezTo>
                    <a:pt x="107" y="91"/>
                    <a:pt x="109" y="92"/>
                    <a:pt x="111" y="92"/>
                  </a:cubicBezTo>
                  <a:cubicBezTo>
                    <a:pt x="118" y="95"/>
                    <a:pt x="123" y="97"/>
                    <a:pt x="127" y="100"/>
                  </a:cubicBezTo>
                  <a:cubicBezTo>
                    <a:pt x="131" y="102"/>
                    <a:pt x="135" y="105"/>
                    <a:pt x="137" y="109"/>
                  </a:cubicBezTo>
                  <a:cubicBezTo>
                    <a:pt x="139" y="113"/>
                    <a:pt x="141" y="118"/>
                    <a:pt x="141" y="124"/>
                  </a:cubicBezTo>
                  <a:cubicBezTo>
                    <a:pt x="141" y="132"/>
                    <a:pt x="138" y="139"/>
                    <a:pt x="133" y="14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8" name="Group 51">
            <a:extLst>
              <a:ext uri="{FF2B5EF4-FFF2-40B4-BE49-F238E27FC236}">
                <a16:creationId xmlns:a16="http://schemas.microsoft.com/office/drawing/2014/main" id="{24A27963-49CF-43CC-A9B0-2CA9EB3FFE8C}"/>
              </a:ext>
            </a:extLst>
          </p:cNvPr>
          <p:cNvGrpSpPr/>
          <p:nvPr/>
        </p:nvGrpSpPr>
        <p:grpSpPr>
          <a:xfrm>
            <a:off x="6553019" y="3961361"/>
            <a:ext cx="1000050" cy="977648"/>
            <a:chOff x="6525233" y="4297417"/>
            <a:chExt cx="1000050" cy="977648"/>
          </a:xfrm>
        </p:grpSpPr>
        <p:sp>
          <p:nvSpPr>
            <p:cNvPr id="122" name="Freeform: Shape 52">
              <a:extLst>
                <a:ext uri="{FF2B5EF4-FFF2-40B4-BE49-F238E27FC236}">
                  <a16:creationId xmlns:a16="http://schemas.microsoft.com/office/drawing/2014/main" id="{A4611A3A-D6FE-41F7-BBBB-FE79E905B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5233" y="4297417"/>
              <a:ext cx="1000050" cy="977648"/>
            </a:xfrm>
            <a:custGeom>
              <a:avLst/>
              <a:gdLst>
                <a:gd name="T0" fmla="*/ 211 w 472"/>
                <a:gd name="T1" fmla="*/ 431 h 461"/>
                <a:gd name="T2" fmla="*/ 241 w 472"/>
                <a:gd name="T3" fmla="*/ 428 h 461"/>
                <a:gd name="T4" fmla="*/ 280 w 472"/>
                <a:gd name="T5" fmla="*/ 443 h 461"/>
                <a:gd name="T6" fmla="*/ 323 w 472"/>
                <a:gd name="T7" fmla="*/ 450 h 461"/>
                <a:gd name="T8" fmla="*/ 334 w 472"/>
                <a:gd name="T9" fmla="*/ 413 h 461"/>
                <a:gd name="T10" fmla="*/ 356 w 472"/>
                <a:gd name="T11" fmla="*/ 388 h 461"/>
                <a:gd name="T12" fmla="*/ 385 w 472"/>
                <a:gd name="T13" fmla="*/ 374 h 461"/>
                <a:gd name="T14" fmla="*/ 424 w 472"/>
                <a:gd name="T15" fmla="*/ 373 h 461"/>
                <a:gd name="T16" fmla="*/ 429 w 472"/>
                <a:gd name="T17" fmla="*/ 329 h 461"/>
                <a:gd name="T18" fmla="*/ 425 w 472"/>
                <a:gd name="T19" fmla="*/ 288 h 461"/>
                <a:gd name="T20" fmla="*/ 436 w 472"/>
                <a:gd name="T21" fmla="*/ 260 h 461"/>
                <a:gd name="T22" fmla="*/ 472 w 472"/>
                <a:gd name="T23" fmla="*/ 239 h 461"/>
                <a:gd name="T24" fmla="*/ 466 w 472"/>
                <a:gd name="T25" fmla="*/ 203 h 461"/>
                <a:gd name="T26" fmla="*/ 426 w 472"/>
                <a:gd name="T27" fmla="*/ 175 h 461"/>
                <a:gd name="T28" fmla="*/ 416 w 472"/>
                <a:gd name="T29" fmla="*/ 149 h 461"/>
                <a:gd name="T30" fmla="*/ 433 w 472"/>
                <a:gd name="T31" fmla="*/ 109 h 461"/>
                <a:gd name="T32" fmla="*/ 415 w 472"/>
                <a:gd name="T33" fmla="*/ 77 h 461"/>
                <a:gd name="T34" fmla="*/ 366 w 472"/>
                <a:gd name="T35" fmla="*/ 81 h 461"/>
                <a:gd name="T36" fmla="*/ 346 w 472"/>
                <a:gd name="T37" fmla="*/ 66 h 461"/>
                <a:gd name="T38" fmla="*/ 326 w 472"/>
                <a:gd name="T39" fmla="*/ 33 h 461"/>
                <a:gd name="T40" fmla="*/ 295 w 472"/>
                <a:gd name="T41" fmla="*/ 2 h 461"/>
                <a:gd name="T42" fmla="*/ 264 w 472"/>
                <a:gd name="T43" fmla="*/ 26 h 461"/>
                <a:gd name="T44" fmla="*/ 235 w 472"/>
                <a:gd name="T45" fmla="*/ 33 h 461"/>
                <a:gd name="T46" fmla="*/ 203 w 472"/>
                <a:gd name="T47" fmla="*/ 31 h 461"/>
                <a:gd name="T48" fmla="*/ 158 w 472"/>
                <a:gd name="T49" fmla="*/ 8 h 461"/>
                <a:gd name="T50" fmla="*/ 138 w 472"/>
                <a:gd name="T51" fmla="*/ 37 h 461"/>
                <a:gd name="T52" fmla="*/ 125 w 472"/>
                <a:gd name="T53" fmla="*/ 67 h 461"/>
                <a:gd name="T54" fmla="*/ 92 w 472"/>
                <a:gd name="T55" fmla="*/ 89 h 461"/>
                <a:gd name="T56" fmla="*/ 51 w 472"/>
                <a:gd name="T57" fmla="*/ 85 h 461"/>
                <a:gd name="T58" fmla="*/ 34 w 472"/>
                <a:gd name="T59" fmla="*/ 118 h 461"/>
                <a:gd name="T60" fmla="*/ 48 w 472"/>
                <a:gd name="T61" fmla="*/ 171 h 461"/>
                <a:gd name="T62" fmla="*/ 42 w 472"/>
                <a:gd name="T63" fmla="*/ 194 h 461"/>
                <a:gd name="T64" fmla="*/ 6 w 472"/>
                <a:gd name="T65" fmla="*/ 213 h 461"/>
                <a:gd name="T66" fmla="*/ 1 w 472"/>
                <a:gd name="T67" fmla="*/ 250 h 461"/>
                <a:gd name="T68" fmla="*/ 44 w 472"/>
                <a:gd name="T69" fmla="*/ 279 h 461"/>
                <a:gd name="T70" fmla="*/ 53 w 472"/>
                <a:gd name="T71" fmla="*/ 306 h 461"/>
                <a:gd name="T72" fmla="*/ 42 w 472"/>
                <a:gd name="T73" fmla="*/ 348 h 461"/>
                <a:gd name="T74" fmla="*/ 55 w 472"/>
                <a:gd name="T75" fmla="*/ 381 h 461"/>
                <a:gd name="T76" fmla="*/ 98 w 472"/>
                <a:gd name="T77" fmla="*/ 378 h 461"/>
                <a:gd name="T78" fmla="*/ 124 w 472"/>
                <a:gd name="T79" fmla="*/ 393 h 461"/>
                <a:gd name="T80" fmla="*/ 146 w 472"/>
                <a:gd name="T81" fmla="*/ 412 h 461"/>
                <a:gd name="T82" fmla="*/ 168 w 472"/>
                <a:gd name="T83" fmla="*/ 456 h 461"/>
                <a:gd name="T84" fmla="*/ 231 w 472"/>
                <a:gd name="T85" fmla="*/ 379 h 461"/>
                <a:gd name="T86" fmla="*/ 155 w 472"/>
                <a:gd name="T87" fmla="*/ 355 h 461"/>
                <a:gd name="T88" fmla="*/ 118 w 472"/>
                <a:gd name="T89" fmla="*/ 320 h 461"/>
                <a:gd name="T90" fmla="*/ 95 w 472"/>
                <a:gd name="T91" fmla="*/ 276 h 461"/>
                <a:gd name="T92" fmla="*/ 92 w 472"/>
                <a:gd name="T93" fmla="*/ 196 h 461"/>
                <a:gd name="T94" fmla="*/ 99 w 472"/>
                <a:gd name="T95" fmla="*/ 174 h 461"/>
                <a:gd name="T96" fmla="*/ 150 w 472"/>
                <a:gd name="T97" fmla="*/ 110 h 461"/>
                <a:gd name="T98" fmla="*/ 229 w 472"/>
                <a:gd name="T99" fmla="*/ 83 h 461"/>
                <a:gd name="T100" fmla="*/ 279 w 472"/>
                <a:gd name="T101" fmla="*/ 89 h 461"/>
                <a:gd name="T102" fmla="*/ 324 w 472"/>
                <a:gd name="T103" fmla="*/ 111 h 461"/>
                <a:gd name="T104" fmla="*/ 373 w 472"/>
                <a:gd name="T105" fmla="*/ 174 h 461"/>
                <a:gd name="T106" fmla="*/ 380 w 472"/>
                <a:gd name="T107" fmla="*/ 196 h 461"/>
                <a:gd name="T108" fmla="*/ 378 w 472"/>
                <a:gd name="T109" fmla="*/ 273 h 461"/>
                <a:gd name="T110" fmla="*/ 337 w 472"/>
                <a:gd name="T111" fmla="*/ 339 h 461"/>
                <a:gd name="T112" fmla="*/ 285 w 472"/>
                <a:gd name="T113" fmla="*/ 371 h 461"/>
                <a:gd name="T114" fmla="*/ 236 w 472"/>
                <a:gd name="T115" fmla="*/ 37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461">
                  <a:moveTo>
                    <a:pt x="191" y="457"/>
                  </a:moveTo>
                  <a:cubicBezTo>
                    <a:pt x="191" y="457"/>
                    <a:pt x="193" y="456"/>
                    <a:pt x="195" y="453"/>
                  </a:cubicBezTo>
                  <a:cubicBezTo>
                    <a:pt x="197" y="451"/>
                    <a:pt x="199" y="448"/>
                    <a:pt x="202" y="445"/>
                  </a:cubicBezTo>
                  <a:cubicBezTo>
                    <a:pt x="204" y="441"/>
                    <a:pt x="207" y="438"/>
                    <a:pt x="209" y="436"/>
                  </a:cubicBezTo>
                  <a:cubicBezTo>
                    <a:pt x="210" y="433"/>
                    <a:pt x="211" y="431"/>
                    <a:pt x="211" y="431"/>
                  </a:cubicBezTo>
                  <a:cubicBezTo>
                    <a:pt x="213" y="429"/>
                    <a:pt x="216" y="427"/>
                    <a:pt x="219" y="428"/>
                  </a:cubicBezTo>
                  <a:cubicBezTo>
                    <a:pt x="219" y="428"/>
                    <a:pt x="221" y="428"/>
                    <a:pt x="223" y="428"/>
                  </a:cubicBezTo>
                  <a:cubicBezTo>
                    <a:pt x="225" y="428"/>
                    <a:pt x="227" y="428"/>
                    <a:pt x="230" y="428"/>
                  </a:cubicBezTo>
                  <a:cubicBezTo>
                    <a:pt x="233" y="428"/>
                    <a:pt x="235" y="428"/>
                    <a:pt x="237" y="428"/>
                  </a:cubicBezTo>
                  <a:cubicBezTo>
                    <a:pt x="239" y="428"/>
                    <a:pt x="241" y="428"/>
                    <a:pt x="241" y="428"/>
                  </a:cubicBezTo>
                  <a:cubicBezTo>
                    <a:pt x="241" y="428"/>
                    <a:pt x="242" y="428"/>
                    <a:pt x="244" y="428"/>
                  </a:cubicBezTo>
                  <a:cubicBezTo>
                    <a:pt x="246" y="428"/>
                    <a:pt x="248" y="428"/>
                    <a:pt x="251" y="428"/>
                  </a:cubicBezTo>
                  <a:cubicBezTo>
                    <a:pt x="256" y="427"/>
                    <a:pt x="262" y="427"/>
                    <a:pt x="262" y="427"/>
                  </a:cubicBezTo>
                  <a:cubicBezTo>
                    <a:pt x="265" y="426"/>
                    <a:pt x="268" y="428"/>
                    <a:pt x="270" y="430"/>
                  </a:cubicBezTo>
                  <a:cubicBezTo>
                    <a:pt x="270" y="430"/>
                    <a:pt x="275" y="437"/>
                    <a:pt x="280" y="443"/>
                  </a:cubicBezTo>
                  <a:cubicBezTo>
                    <a:pt x="285" y="449"/>
                    <a:pt x="291" y="455"/>
                    <a:pt x="291" y="455"/>
                  </a:cubicBezTo>
                  <a:cubicBezTo>
                    <a:pt x="293" y="458"/>
                    <a:pt x="297" y="458"/>
                    <a:pt x="301" y="457"/>
                  </a:cubicBezTo>
                  <a:cubicBezTo>
                    <a:pt x="301" y="457"/>
                    <a:pt x="302" y="457"/>
                    <a:pt x="305" y="456"/>
                  </a:cubicBezTo>
                  <a:cubicBezTo>
                    <a:pt x="307" y="455"/>
                    <a:pt x="311" y="454"/>
                    <a:pt x="314" y="453"/>
                  </a:cubicBezTo>
                  <a:cubicBezTo>
                    <a:pt x="317" y="452"/>
                    <a:pt x="320" y="451"/>
                    <a:pt x="323" y="450"/>
                  </a:cubicBezTo>
                  <a:cubicBezTo>
                    <a:pt x="325" y="449"/>
                    <a:pt x="327" y="448"/>
                    <a:pt x="327" y="448"/>
                  </a:cubicBezTo>
                  <a:cubicBezTo>
                    <a:pt x="330" y="447"/>
                    <a:pt x="333" y="444"/>
                    <a:pt x="333" y="440"/>
                  </a:cubicBezTo>
                  <a:cubicBezTo>
                    <a:pt x="333" y="440"/>
                    <a:pt x="333" y="438"/>
                    <a:pt x="334" y="435"/>
                  </a:cubicBezTo>
                  <a:cubicBezTo>
                    <a:pt x="334" y="432"/>
                    <a:pt x="334" y="428"/>
                    <a:pt x="334" y="424"/>
                  </a:cubicBezTo>
                  <a:cubicBezTo>
                    <a:pt x="334" y="420"/>
                    <a:pt x="334" y="416"/>
                    <a:pt x="334" y="413"/>
                  </a:cubicBezTo>
                  <a:cubicBezTo>
                    <a:pt x="334" y="410"/>
                    <a:pt x="334" y="408"/>
                    <a:pt x="334" y="408"/>
                  </a:cubicBezTo>
                  <a:cubicBezTo>
                    <a:pt x="334" y="404"/>
                    <a:pt x="336" y="401"/>
                    <a:pt x="338" y="400"/>
                  </a:cubicBezTo>
                  <a:cubicBezTo>
                    <a:pt x="338" y="400"/>
                    <a:pt x="340" y="399"/>
                    <a:pt x="341" y="398"/>
                  </a:cubicBezTo>
                  <a:cubicBezTo>
                    <a:pt x="343" y="397"/>
                    <a:pt x="345" y="396"/>
                    <a:pt x="347" y="394"/>
                  </a:cubicBezTo>
                  <a:cubicBezTo>
                    <a:pt x="352" y="391"/>
                    <a:pt x="356" y="388"/>
                    <a:pt x="356" y="388"/>
                  </a:cubicBezTo>
                  <a:cubicBezTo>
                    <a:pt x="356" y="388"/>
                    <a:pt x="360" y="385"/>
                    <a:pt x="364" y="381"/>
                  </a:cubicBezTo>
                  <a:cubicBezTo>
                    <a:pt x="366" y="380"/>
                    <a:pt x="368" y="378"/>
                    <a:pt x="370" y="377"/>
                  </a:cubicBezTo>
                  <a:cubicBezTo>
                    <a:pt x="371" y="375"/>
                    <a:pt x="372" y="374"/>
                    <a:pt x="372" y="374"/>
                  </a:cubicBezTo>
                  <a:cubicBezTo>
                    <a:pt x="374" y="372"/>
                    <a:pt x="378" y="371"/>
                    <a:pt x="381" y="372"/>
                  </a:cubicBezTo>
                  <a:cubicBezTo>
                    <a:pt x="381" y="372"/>
                    <a:pt x="383" y="373"/>
                    <a:pt x="385" y="374"/>
                  </a:cubicBezTo>
                  <a:cubicBezTo>
                    <a:pt x="388" y="375"/>
                    <a:pt x="392" y="376"/>
                    <a:pt x="396" y="377"/>
                  </a:cubicBezTo>
                  <a:cubicBezTo>
                    <a:pt x="400" y="378"/>
                    <a:pt x="404" y="379"/>
                    <a:pt x="407" y="379"/>
                  </a:cubicBezTo>
                  <a:cubicBezTo>
                    <a:pt x="411" y="380"/>
                    <a:pt x="413" y="380"/>
                    <a:pt x="413" y="380"/>
                  </a:cubicBezTo>
                  <a:cubicBezTo>
                    <a:pt x="416" y="381"/>
                    <a:pt x="419" y="379"/>
                    <a:pt x="422" y="376"/>
                  </a:cubicBezTo>
                  <a:cubicBezTo>
                    <a:pt x="422" y="376"/>
                    <a:pt x="423" y="375"/>
                    <a:pt x="424" y="373"/>
                  </a:cubicBezTo>
                  <a:cubicBezTo>
                    <a:pt x="426" y="371"/>
                    <a:pt x="428" y="368"/>
                    <a:pt x="430" y="365"/>
                  </a:cubicBezTo>
                  <a:cubicBezTo>
                    <a:pt x="432" y="362"/>
                    <a:pt x="434" y="359"/>
                    <a:pt x="435" y="357"/>
                  </a:cubicBezTo>
                  <a:cubicBezTo>
                    <a:pt x="437" y="355"/>
                    <a:pt x="437" y="353"/>
                    <a:pt x="437" y="353"/>
                  </a:cubicBezTo>
                  <a:cubicBezTo>
                    <a:pt x="439" y="350"/>
                    <a:pt x="440" y="346"/>
                    <a:pt x="438" y="343"/>
                  </a:cubicBezTo>
                  <a:cubicBezTo>
                    <a:pt x="438" y="343"/>
                    <a:pt x="434" y="336"/>
                    <a:pt x="429" y="329"/>
                  </a:cubicBezTo>
                  <a:cubicBezTo>
                    <a:pt x="424" y="323"/>
                    <a:pt x="419" y="316"/>
                    <a:pt x="419" y="316"/>
                  </a:cubicBezTo>
                  <a:cubicBezTo>
                    <a:pt x="418" y="314"/>
                    <a:pt x="417" y="310"/>
                    <a:pt x="418" y="307"/>
                  </a:cubicBezTo>
                  <a:cubicBezTo>
                    <a:pt x="418" y="307"/>
                    <a:pt x="420" y="303"/>
                    <a:pt x="422" y="298"/>
                  </a:cubicBezTo>
                  <a:cubicBezTo>
                    <a:pt x="423" y="295"/>
                    <a:pt x="424" y="293"/>
                    <a:pt x="424" y="291"/>
                  </a:cubicBezTo>
                  <a:cubicBezTo>
                    <a:pt x="425" y="289"/>
                    <a:pt x="425" y="288"/>
                    <a:pt x="425" y="288"/>
                  </a:cubicBezTo>
                  <a:cubicBezTo>
                    <a:pt x="425" y="288"/>
                    <a:pt x="426" y="286"/>
                    <a:pt x="426" y="284"/>
                  </a:cubicBezTo>
                  <a:cubicBezTo>
                    <a:pt x="427" y="282"/>
                    <a:pt x="428" y="280"/>
                    <a:pt x="428" y="277"/>
                  </a:cubicBezTo>
                  <a:cubicBezTo>
                    <a:pt x="429" y="275"/>
                    <a:pt x="429" y="272"/>
                    <a:pt x="430" y="270"/>
                  </a:cubicBezTo>
                  <a:cubicBezTo>
                    <a:pt x="430" y="268"/>
                    <a:pt x="430" y="267"/>
                    <a:pt x="430" y="267"/>
                  </a:cubicBezTo>
                  <a:cubicBezTo>
                    <a:pt x="431" y="264"/>
                    <a:pt x="433" y="261"/>
                    <a:pt x="436" y="260"/>
                  </a:cubicBezTo>
                  <a:cubicBezTo>
                    <a:pt x="436" y="260"/>
                    <a:pt x="438" y="260"/>
                    <a:pt x="441" y="259"/>
                  </a:cubicBezTo>
                  <a:cubicBezTo>
                    <a:pt x="444" y="258"/>
                    <a:pt x="448" y="256"/>
                    <a:pt x="452" y="255"/>
                  </a:cubicBezTo>
                  <a:cubicBezTo>
                    <a:pt x="455" y="253"/>
                    <a:pt x="459" y="251"/>
                    <a:pt x="462" y="250"/>
                  </a:cubicBezTo>
                  <a:cubicBezTo>
                    <a:pt x="465" y="249"/>
                    <a:pt x="467" y="248"/>
                    <a:pt x="467" y="248"/>
                  </a:cubicBezTo>
                  <a:cubicBezTo>
                    <a:pt x="470" y="246"/>
                    <a:pt x="472" y="243"/>
                    <a:pt x="472" y="239"/>
                  </a:cubicBezTo>
                  <a:cubicBezTo>
                    <a:pt x="472" y="239"/>
                    <a:pt x="472" y="238"/>
                    <a:pt x="472" y="235"/>
                  </a:cubicBezTo>
                  <a:cubicBezTo>
                    <a:pt x="472" y="232"/>
                    <a:pt x="472" y="229"/>
                    <a:pt x="472" y="225"/>
                  </a:cubicBezTo>
                  <a:cubicBezTo>
                    <a:pt x="472" y="222"/>
                    <a:pt x="472" y="219"/>
                    <a:pt x="471" y="216"/>
                  </a:cubicBezTo>
                  <a:cubicBezTo>
                    <a:pt x="471" y="213"/>
                    <a:pt x="471" y="212"/>
                    <a:pt x="471" y="212"/>
                  </a:cubicBezTo>
                  <a:cubicBezTo>
                    <a:pt x="471" y="208"/>
                    <a:pt x="469" y="205"/>
                    <a:pt x="466" y="203"/>
                  </a:cubicBezTo>
                  <a:cubicBezTo>
                    <a:pt x="466" y="203"/>
                    <a:pt x="458" y="200"/>
                    <a:pt x="450" y="197"/>
                  </a:cubicBezTo>
                  <a:cubicBezTo>
                    <a:pt x="442" y="194"/>
                    <a:pt x="435" y="192"/>
                    <a:pt x="435" y="192"/>
                  </a:cubicBezTo>
                  <a:cubicBezTo>
                    <a:pt x="432" y="191"/>
                    <a:pt x="429" y="189"/>
                    <a:pt x="429" y="186"/>
                  </a:cubicBezTo>
                  <a:cubicBezTo>
                    <a:pt x="429" y="186"/>
                    <a:pt x="428" y="184"/>
                    <a:pt x="428" y="182"/>
                  </a:cubicBezTo>
                  <a:cubicBezTo>
                    <a:pt x="427" y="181"/>
                    <a:pt x="427" y="178"/>
                    <a:pt x="426" y="175"/>
                  </a:cubicBezTo>
                  <a:cubicBezTo>
                    <a:pt x="425" y="173"/>
                    <a:pt x="425" y="170"/>
                    <a:pt x="424" y="169"/>
                  </a:cubicBezTo>
                  <a:cubicBezTo>
                    <a:pt x="423" y="167"/>
                    <a:pt x="423" y="165"/>
                    <a:pt x="423" y="165"/>
                  </a:cubicBezTo>
                  <a:cubicBezTo>
                    <a:pt x="423" y="165"/>
                    <a:pt x="422" y="164"/>
                    <a:pt x="422" y="162"/>
                  </a:cubicBezTo>
                  <a:cubicBezTo>
                    <a:pt x="421" y="160"/>
                    <a:pt x="420" y="158"/>
                    <a:pt x="419" y="156"/>
                  </a:cubicBezTo>
                  <a:cubicBezTo>
                    <a:pt x="418" y="153"/>
                    <a:pt x="417" y="151"/>
                    <a:pt x="416" y="149"/>
                  </a:cubicBezTo>
                  <a:cubicBezTo>
                    <a:pt x="415" y="147"/>
                    <a:pt x="415" y="146"/>
                    <a:pt x="415" y="146"/>
                  </a:cubicBezTo>
                  <a:cubicBezTo>
                    <a:pt x="413" y="143"/>
                    <a:pt x="414" y="140"/>
                    <a:pt x="415" y="137"/>
                  </a:cubicBezTo>
                  <a:cubicBezTo>
                    <a:pt x="415" y="137"/>
                    <a:pt x="420" y="130"/>
                    <a:pt x="425" y="123"/>
                  </a:cubicBezTo>
                  <a:cubicBezTo>
                    <a:pt x="427" y="120"/>
                    <a:pt x="429" y="116"/>
                    <a:pt x="430" y="114"/>
                  </a:cubicBezTo>
                  <a:cubicBezTo>
                    <a:pt x="432" y="111"/>
                    <a:pt x="433" y="109"/>
                    <a:pt x="433" y="109"/>
                  </a:cubicBezTo>
                  <a:cubicBezTo>
                    <a:pt x="434" y="106"/>
                    <a:pt x="434" y="102"/>
                    <a:pt x="432" y="99"/>
                  </a:cubicBezTo>
                  <a:cubicBezTo>
                    <a:pt x="432" y="99"/>
                    <a:pt x="431" y="98"/>
                    <a:pt x="429" y="96"/>
                  </a:cubicBezTo>
                  <a:cubicBezTo>
                    <a:pt x="428" y="93"/>
                    <a:pt x="426" y="91"/>
                    <a:pt x="424" y="88"/>
                  </a:cubicBezTo>
                  <a:cubicBezTo>
                    <a:pt x="422" y="85"/>
                    <a:pt x="420" y="82"/>
                    <a:pt x="418" y="80"/>
                  </a:cubicBezTo>
                  <a:cubicBezTo>
                    <a:pt x="416" y="78"/>
                    <a:pt x="415" y="77"/>
                    <a:pt x="415" y="77"/>
                  </a:cubicBezTo>
                  <a:cubicBezTo>
                    <a:pt x="413" y="74"/>
                    <a:pt x="409" y="73"/>
                    <a:pt x="406" y="74"/>
                  </a:cubicBezTo>
                  <a:cubicBezTo>
                    <a:pt x="406" y="74"/>
                    <a:pt x="404" y="74"/>
                    <a:pt x="401" y="75"/>
                  </a:cubicBezTo>
                  <a:cubicBezTo>
                    <a:pt x="398" y="76"/>
                    <a:pt x="394" y="77"/>
                    <a:pt x="390" y="78"/>
                  </a:cubicBezTo>
                  <a:cubicBezTo>
                    <a:pt x="382" y="80"/>
                    <a:pt x="374" y="83"/>
                    <a:pt x="374" y="83"/>
                  </a:cubicBezTo>
                  <a:cubicBezTo>
                    <a:pt x="371" y="84"/>
                    <a:pt x="368" y="83"/>
                    <a:pt x="366" y="81"/>
                  </a:cubicBezTo>
                  <a:cubicBezTo>
                    <a:pt x="366" y="81"/>
                    <a:pt x="365" y="80"/>
                    <a:pt x="363" y="79"/>
                  </a:cubicBezTo>
                  <a:cubicBezTo>
                    <a:pt x="361" y="78"/>
                    <a:pt x="359" y="76"/>
                    <a:pt x="357" y="74"/>
                  </a:cubicBezTo>
                  <a:cubicBezTo>
                    <a:pt x="355" y="73"/>
                    <a:pt x="353" y="71"/>
                    <a:pt x="352" y="70"/>
                  </a:cubicBezTo>
                  <a:cubicBezTo>
                    <a:pt x="350" y="69"/>
                    <a:pt x="349" y="68"/>
                    <a:pt x="349" y="68"/>
                  </a:cubicBezTo>
                  <a:cubicBezTo>
                    <a:pt x="349" y="68"/>
                    <a:pt x="348" y="67"/>
                    <a:pt x="346" y="66"/>
                  </a:cubicBezTo>
                  <a:cubicBezTo>
                    <a:pt x="344" y="65"/>
                    <a:pt x="342" y="64"/>
                    <a:pt x="340" y="62"/>
                  </a:cubicBezTo>
                  <a:cubicBezTo>
                    <a:pt x="338" y="61"/>
                    <a:pt x="336" y="60"/>
                    <a:pt x="334" y="59"/>
                  </a:cubicBezTo>
                  <a:cubicBezTo>
                    <a:pt x="332" y="58"/>
                    <a:pt x="331" y="57"/>
                    <a:pt x="331" y="57"/>
                  </a:cubicBezTo>
                  <a:cubicBezTo>
                    <a:pt x="328" y="56"/>
                    <a:pt x="326" y="53"/>
                    <a:pt x="326" y="50"/>
                  </a:cubicBezTo>
                  <a:cubicBezTo>
                    <a:pt x="326" y="50"/>
                    <a:pt x="326" y="41"/>
                    <a:pt x="326" y="33"/>
                  </a:cubicBezTo>
                  <a:cubicBezTo>
                    <a:pt x="325" y="25"/>
                    <a:pt x="324" y="17"/>
                    <a:pt x="324" y="17"/>
                  </a:cubicBezTo>
                  <a:cubicBezTo>
                    <a:pt x="323" y="13"/>
                    <a:pt x="321" y="11"/>
                    <a:pt x="317" y="9"/>
                  </a:cubicBezTo>
                  <a:cubicBezTo>
                    <a:pt x="317" y="9"/>
                    <a:pt x="316" y="9"/>
                    <a:pt x="313" y="8"/>
                  </a:cubicBezTo>
                  <a:cubicBezTo>
                    <a:pt x="311" y="7"/>
                    <a:pt x="307" y="6"/>
                    <a:pt x="304" y="5"/>
                  </a:cubicBezTo>
                  <a:cubicBezTo>
                    <a:pt x="301" y="4"/>
                    <a:pt x="297" y="3"/>
                    <a:pt x="295" y="2"/>
                  </a:cubicBezTo>
                  <a:cubicBezTo>
                    <a:pt x="292" y="2"/>
                    <a:pt x="291" y="1"/>
                    <a:pt x="291" y="1"/>
                  </a:cubicBezTo>
                  <a:cubicBezTo>
                    <a:pt x="287" y="0"/>
                    <a:pt x="283" y="1"/>
                    <a:pt x="281" y="4"/>
                  </a:cubicBezTo>
                  <a:cubicBezTo>
                    <a:pt x="281" y="4"/>
                    <a:pt x="280" y="5"/>
                    <a:pt x="278" y="8"/>
                  </a:cubicBezTo>
                  <a:cubicBezTo>
                    <a:pt x="276" y="10"/>
                    <a:pt x="273" y="13"/>
                    <a:pt x="271" y="17"/>
                  </a:cubicBezTo>
                  <a:cubicBezTo>
                    <a:pt x="268" y="20"/>
                    <a:pt x="266" y="23"/>
                    <a:pt x="264" y="26"/>
                  </a:cubicBezTo>
                  <a:cubicBezTo>
                    <a:pt x="262" y="28"/>
                    <a:pt x="261" y="30"/>
                    <a:pt x="261" y="30"/>
                  </a:cubicBezTo>
                  <a:cubicBezTo>
                    <a:pt x="259" y="33"/>
                    <a:pt x="256" y="34"/>
                    <a:pt x="253" y="34"/>
                  </a:cubicBezTo>
                  <a:cubicBezTo>
                    <a:pt x="253" y="34"/>
                    <a:pt x="252" y="34"/>
                    <a:pt x="250" y="33"/>
                  </a:cubicBezTo>
                  <a:cubicBezTo>
                    <a:pt x="248" y="33"/>
                    <a:pt x="245" y="33"/>
                    <a:pt x="242" y="33"/>
                  </a:cubicBezTo>
                  <a:cubicBezTo>
                    <a:pt x="240" y="33"/>
                    <a:pt x="237" y="33"/>
                    <a:pt x="235" y="33"/>
                  </a:cubicBezTo>
                  <a:cubicBezTo>
                    <a:pt x="233" y="33"/>
                    <a:pt x="232" y="33"/>
                    <a:pt x="232" y="33"/>
                  </a:cubicBezTo>
                  <a:cubicBezTo>
                    <a:pt x="232" y="33"/>
                    <a:pt x="231" y="33"/>
                    <a:pt x="229" y="33"/>
                  </a:cubicBezTo>
                  <a:cubicBezTo>
                    <a:pt x="227" y="33"/>
                    <a:pt x="224" y="33"/>
                    <a:pt x="221" y="34"/>
                  </a:cubicBezTo>
                  <a:cubicBezTo>
                    <a:pt x="216" y="34"/>
                    <a:pt x="211" y="35"/>
                    <a:pt x="211" y="35"/>
                  </a:cubicBezTo>
                  <a:cubicBezTo>
                    <a:pt x="208" y="35"/>
                    <a:pt x="205" y="34"/>
                    <a:pt x="203" y="31"/>
                  </a:cubicBezTo>
                  <a:cubicBezTo>
                    <a:pt x="203" y="31"/>
                    <a:pt x="198" y="25"/>
                    <a:pt x="192" y="18"/>
                  </a:cubicBezTo>
                  <a:cubicBezTo>
                    <a:pt x="187" y="12"/>
                    <a:pt x="181" y="6"/>
                    <a:pt x="181" y="6"/>
                  </a:cubicBezTo>
                  <a:cubicBezTo>
                    <a:pt x="179" y="4"/>
                    <a:pt x="175" y="3"/>
                    <a:pt x="172" y="4"/>
                  </a:cubicBezTo>
                  <a:cubicBezTo>
                    <a:pt x="172" y="4"/>
                    <a:pt x="170" y="4"/>
                    <a:pt x="167" y="5"/>
                  </a:cubicBezTo>
                  <a:cubicBezTo>
                    <a:pt x="165" y="6"/>
                    <a:pt x="162" y="7"/>
                    <a:pt x="158" y="8"/>
                  </a:cubicBezTo>
                  <a:cubicBezTo>
                    <a:pt x="155" y="9"/>
                    <a:pt x="152" y="10"/>
                    <a:pt x="149" y="11"/>
                  </a:cubicBezTo>
                  <a:cubicBezTo>
                    <a:pt x="147" y="12"/>
                    <a:pt x="145" y="13"/>
                    <a:pt x="145" y="13"/>
                  </a:cubicBezTo>
                  <a:cubicBezTo>
                    <a:pt x="142" y="14"/>
                    <a:pt x="140" y="18"/>
                    <a:pt x="139" y="21"/>
                  </a:cubicBezTo>
                  <a:cubicBezTo>
                    <a:pt x="139" y="21"/>
                    <a:pt x="139" y="23"/>
                    <a:pt x="139" y="26"/>
                  </a:cubicBezTo>
                  <a:cubicBezTo>
                    <a:pt x="139" y="29"/>
                    <a:pt x="138" y="33"/>
                    <a:pt x="138" y="37"/>
                  </a:cubicBezTo>
                  <a:cubicBezTo>
                    <a:pt x="138" y="41"/>
                    <a:pt x="138" y="46"/>
                    <a:pt x="138" y="49"/>
                  </a:cubicBezTo>
                  <a:cubicBezTo>
                    <a:pt x="138" y="52"/>
                    <a:pt x="138" y="54"/>
                    <a:pt x="138" y="54"/>
                  </a:cubicBezTo>
                  <a:cubicBezTo>
                    <a:pt x="138" y="57"/>
                    <a:pt x="137" y="60"/>
                    <a:pt x="134" y="61"/>
                  </a:cubicBezTo>
                  <a:cubicBezTo>
                    <a:pt x="134" y="61"/>
                    <a:pt x="133" y="62"/>
                    <a:pt x="131" y="63"/>
                  </a:cubicBezTo>
                  <a:cubicBezTo>
                    <a:pt x="130" y="64"/>
                    <a:pt x="127" y="66"/>
                    <a:pt x="125" y="67"/>
                  </a:cubicBezTo>
                  <a:cubicBezTo>
                    <a:pt x="121" y="70"/>
                    <a:pt x="117" y="73"/>
                    <a:pt x="117" y="73"/>
                  </a:cubicBezTo>
                  <a:cubicBezTo>
                    <a:pt x="117" y="73"/>
                    <a:pt x="112" y="77"/>
                    <a:pt x="108" y="80"/>
                  </a:cubicBezTo>
                  <a:cubicBezTo>
                    <a:pt x="106" y="82"/>
                    <a:pt x="104" y="83"/>
                    <a:pt x="103" y="85"/>
                  </a:cubicBezTo>
                  <a:cubicBezTo>
                    <a:pt x="101" y="86"/>
                    <a:pt x="100" y="87"/>
                    <a:pt x="100" y="87"/>
                  </a:cubicBezTo>
                  <a:cubicBezTo>
                    <a:pt x="98" y="89"/>
                    <a:pt x="95" y="90"/>
                    <a:pt x="92" y="89"/>
                  </a:cubicBezTo>
                  <a:cubicBezTo>
                    <a:pt x="92" y="89"/>
                    <a:pt x="90" y="88"/>
                    <a:pt x="87" y="87"/>
                  </a:cubicBezTo>
                  <a:cubicBezTo>
                    <a:pt x="84" y="87"/>
                    <a:pt x="80" y="86"/>
                    <a:pt x="76" y="85"/>
                  </a:cubicBezTo>
                  <a:cubicBezTo>
                    <a:pt x="72" y="84"/>
                    <a:pt x="68" y="83"/>
                    <a:pt x="65" y="82"/>
                  </a:cubicBezTo>
                  <a:cubicBezTo>
                    <a:pt x="62" y="82"/>
                    <a:pt x="60" y="81"/>
                    <a:pt x="60" y="81"/>
                  </a:cubicBezTo>
                  <a:cubicBezTo>
                    <a:pt x="57" y="81"/>
                    <a:pt x="53" y="82"/>
                    <a:pt x="51" y="85"/>
                  </a:cubicBezTo>
                  <a:cubicBezTo>
                    <a:pt x="51" y="85"/>
                    <a:pt x="50" y="86"/>
                    <a:pt x="48" y="89"/>
                  </a:cubicBezTo>
                  <a:cubicBezTo>
                    <a:pt x="47" y="91"/>
                    <a:pt x="44" y="93"/>
                    <a:pt x="42" y="96"/>
                  </a:cubicBezTo>
                  <a:cubicBezTo>
                    <a:pt x="41" y="99"/>
                    <a:pt x="39" y="102"/>
                    <a:pt x="37" y="104"/>
                  </a:cubicBezTo>
                  <a:cubicBezTo>
                    <a:pt x="36" y="106"/>
                    <a:pt x="35" y="108"/>
                    <a:pt x="35" y="108"/>
                  </a:cubicBezTo>
                  <a:cubicBezTo>
                    <a:pt x="33" y="111"/>
                    <a:pt x="33" y="115"/>
                    <a:pt x="34" y="118"/>
                  </a:cubicBezTo>
                  <a:cubicBezTo>
                    <a:pt x="34" y="118"/>
                    <a:pt x="39" y="125"/>
                    <a:pt x="43" y="132"/>
                  </a:cubicBezTo>
                  <a:cubicBezTo>
                    <a:pt x="48" y="139"/>
                    <a:pt x="53" y="145"/>
                    <a:pt x="53" y="145"/>
                  </a:cubicBezTo>
                  <a:cubicBezTo>
                    <a:pt x="55" y="148"/>
                    <a:pt x="55" y="151"/>
                    <a:pt x="54" y="154"/>
                  </a:cubicBezTo>
                  <a:cubicBezTo>
                    <a:pt x="54" y="154"/>
                    <a:pt x="52" y="159"/>
                    <a:pt x="50" y="164"/>
                  </a:cubicBezTo>
                  <a:cubicBezTo>
                    <a:pt x="49" y="166"/>
                    <a:pt x="48" y="169"/>
                    <a:pt x="48" y="171"/>
                  </a:cubicBezTo>
                  <a:cubicBezTo>
                    <a:pt x="47" y="172"/>
                    <a:pt x="47" y="174"/>
                    <a:pt x="47" y="174"/>
                  </a:cubicBezTo>
                  <a:cubicBezTo>
                    <a:pt x="47" y="174"/>
                    <a:pt x="47" y="175"/>
                    <a:pt x="46" y="177"/>
                  </a:cubicBezTo>
                  <a:cubicBezTo>
                    <a:pt x="45" y="179"/>
                    <a:pt x="45" y="181"/>
                    <a:pt x="44" y="184"/>
                  </a:cubicBezTo>
                  <a:cubicBezTo>
                    <a:pt x="43" y="186"/>
                    <a:pt x="43" y="189"/>
                    <a:pt x="43" y="191"/>
                  </a:cubicBezTo>
                  <a:cubicBezTo>
                    <a:pt x="42" y="193"/>
                    <a:pt x="42" y="194"/>
                    <a:pt x="42" y="194"/>
                  </a:cubicBezTo>
                  <a:cubicBezTo>
                    <a:pt x="41" y="197"/>
                    <a:pt x="39" y="200"/>
                    <a:pt x="36" y="201"/>
                  </a:cubicBezTo>
                  <a:cubicBezTo>
                    <a:pt x="36" y="201"/>
                    <a:pt x="34" y="202"/>
                    <a:pt x="31" y="203"/>
                  </a:cubicBezTo>
                  <a:cubicBezTo>
                    <a:pt x="28" y="204"/>
                    <a:pt x="25" y="205"/>
                    <a:pt x="21" y="207"/>
                  </a:cubicBezTo>
                  <a:cubicBezTo>
                    <a:pt x="17" y="208"/>
                    <a:pt x="13" y="210"/>
                    <a:pt x="10" y="211"/>
                  </a:cubicBezTo>
                  <a:cubicBezTo>
                    <a:pt x="8" y="212"/>
                    <a:pt x="6" y="213"/>
                    <a:pt x="6" y="213"/>
                  </a:cubicBezTo>
                  <a:cubicBezTo>
                    <a:pt x="3" y="215"/>
                    <a:pt x="1" y="218"/>
                    <a:pt x="1" y="222"/>
                  </a:cubicBezTo>
                  <a:cubicBezTo>
                    <a:pt x="1" y="222"/>
                    <a:pt x="1" y="224"/>
                    <a:pt x="1" y="226"/>
                  </a:cubicBezTo>
                  <a:cubicBezTo>
                    <a:pt x="1" y="229"/>
                    <a:pt x="0" y="232"/>
                    <a:pt x="1" y="236"/>
                  </a:cubicBezTo>
                  <a:cubicBezTo>
                    <a:pt x="1" y="239"/>
                    <a:pt x="1" y="243"/>
                    <a:pt x="1" y="245"/>
                  </a:cubicBezTo>
                  <a:cubicBezTo>
                    <a:pt x="1" y="248"/>
                    <a:pt x="1" y="250"/>
                    <a:pt x="1" y="250"/>
                  </a:cubicBezTo>
                  <a:cubicBezTo>
                    <a:pt x="2" y="253"/>
                    <a:pt x="4" y="257"/>
                    <a:pt x="7" y="258"/>
                  </a:cubicBezTo>
                  <a:cubicBezTo>
                    <a:pt x="7" y="258"/>
                    <a:pt x="14" y="261"/>
                    <a:pt x="22" y="264"/>
                  </a:cubicBezTo>
                  <a:cubicBezTo>
                    <a:pt x="30" y="267"/>
                    <a:pt x="38" y="269"/>
                    <a:pt x="38" y="269"/>
                  </a:cubicBezTo>
                  <a:cubicBezTo>
                    <a:pt x="41" y="270"/>
                    <a:pt x="43" y="272"/>
                    <a:pt x="44" y="276"/>
                  </a:cubicBezTo>
                  <a:cubicBezTo>
                    <a:pt x="44" y="276"/>
                    <a:pt x="44" y="277"/>
                    <a:pt x="44" y="279"/>
                  </a:cubicBezTo>
                  <a:cubicBezTo>
                    <a:pt x="45" y="281"/>
                    <a:pt x="46" y="283"/>
                    <a:pt x="46" y="286"/>
                  </a:cubicBezTo>
                  <a:cubicBezTo>
                    <a:pt x="47" y="288"/>
                    <a:pt x="48" y="291"/>
                    <a:pt x="49" y="293"/>
                  </a:cubicBezTo>
                  <a:cubicBezTo>
                    <a:pt x="49" y="295"/>
                    <a:pt x="50" y="296"/>
                    <a:pt x="50" y="296"/>
                  </a:cubicBezTo>
                  <a:cubicBezTo>
                    <a:pt x="50" y="296"/>
                    <a:pt x="50" y="297"/>
                    <a:pt x="51" y="299"/>
                  </a:cubicBezTo>
                  <a:cubicBezTo>
                    <a:pt x="51" y="301"/>
                    <a:pt x="52" y="303"/>
                    <a:pt x="53" y="306"/>
                  </a:cubicBezTo>
                  <a:cubicBezTo>
                    <a:pt x="54" y="308"/>
                    <a:pt x="55" y="311"/>
                    <a:pt x="56" y="312"/>
                  </a:cubicBezTo>
                  <a:cubicBezTo>
                    <a:pt x="57" y="314"/>
                    <a:pt x="58" y="315"/>
                    <a:pt x="58" y="315"/>
                  </a:cubicBezTo>
                  <a:cubicBezTo>
                    <a:pt x="59" y="318"/>
                    <a:pt x="59" y="322"/>
                    <a:pt x="57" y="324"/>
                  </a:cubicBezTo>
                  <a:cubicBezTo>
                    <a:pt x="57" y="324"/>
                    <a:pt x="52" y="331"/>
                    <a:pt x="48" y="338"/>
                  </a:cubicBezTo>
                  <a:cubicBezTo>
                    <a:pt x="46" y="341"/>
                    <a:pt x="44" y="345"/>
                    <a:pt x="42" y="348"/>
                  </a:cubicBezTo>
                  <a:cubicBezTo>
                    <a:pt x="41" y="350"/>
                    <a:pt x="40" y="352"/>
                    <a:pt x="40" y="352"/>
                  </a:cubicBezTo>
                  <a:cubicBezTo>
                    <a:pt x="38" y="355"/>
                    <a:pt x="38" y="359"/>
                    <a:pt x="41" y="362"/>
                  </a:cubicBezTo>
                  <a:cubicBezTo>
                    <a:pt x="41" y="362"/>
                    <a:pt x="41" y="364"/>
                    <a:pt x="43" y="366"/>
                  </a:cubicBezTo>
                  <a:cubicBezTo>
                    <a:pt x="45" y="368"/>
                    <a:pt x="47" y="371"/>
                    <a:pt x="49" y="373"/>
                  </a:cubicBezTo>
                  <a:cubicBezTo>
                    <a:pt x="51" y="376"/>
                    <a:pt x="53" y="379"/>
                    <a:pt x="55" y="381"/>
                  </a:cubicBezTo>
                  <a:cubicBezTo>
                    <a:pt x="56" y="383"/>
                    <a:pt x="57" y="384"/>
                    <a:pt x="57" y="384"/>
                  </a:cubicBezTo>
                  <a:cubicBezTo>
                    <a:pt x="60" y="387"/>
                    <a:pt x="63" y="388"/>
                    <a:pt x="67" y="388"/>
                  </a:cubicBezTo>
                  <a:cubicBezTo>
                    <a:pt x="67" y="388"/>
                    <a:pt x="69" y="387"/>
                    <a:pt x="72" y="386"/>
                  </a:cubicBezTo>
                  <a:cubicBezTo>
                    <a:pt x="75" y="386"/>
                    <a:pt x="79" y="385"/>
                    <a:pt x="83" y="384"/>
                  </a:cubicBezTo>
                  <a:cubicBezTo>
                    <a:pt x="91" y="381"/>
                    <a:pt x="98" y="378"/>
                    <a:pt x="98" y="378"/>
                  </a:cubicBezTo>
                  <a:cubicBezTo>
                    <a:pt x="101" y="377"/>
                    <a:pt x="104" y="378"/>
                    <a:pt x="107" y="380"/>
                  </a:cubicBezTo>
                  <a:cubicBezTo>
                    <a:pt x="107" y="380"/>
                    <a:pt x="108" y="381"/>
                    <a:pt x="109" y="382"/>
                  </a:cubicBezTo>
                  <a:cubicBezTo>
                    <a:pt x="111" y="383"/>
                    <a:pt x="113" y="385"/>
                    <a:pt x="115" y="387"/>
                  </a:cubicBezTo>
                  <a:cubicBezTo>
                    <a:pt x="117" y="388"/>
                    <a:pt x="119" y="390"/>
                    <a:pt x="121" y="391"/>
                  </a:cubicBezTo>
                  <a:cubicBezTo>
                    <a:pt x="122" y="392"/>
                    <a:pt x="124" y="393"/>
                    <a:pt x="124" y="393"/>
                  </a:cubicBezTo>
                  <a:cubicBezTo>
                    <a:pt x="124" y="393"/>
                    <a:pt x="125" y="394"/>
                    <a:pt x="126" y="395"/>
                  </a:cubicBezTo>
                  <a:cubicBezTo>
                    <a:pt x="128" y="396"/>
                    <a:pt x="130" y="398"/>
                    <a:pt x="132" y="399"/>
                  </a:cubicBezTo>
                  <a:cubicBezTo>
                    <a:pt x="135" y="400"/>
                    <a:pt x="137" y="402"/>
                    <a:pt x="139" y="403"/>
                  </a:cubicBezTo>
                  <a:cubicBezTo>
                    <a:pt x="140" y="404"/>
                    <a:pt x="142" y="404"/>
                    <a:pt x="142" y="404"/>
                  </a:cubicBezTo>
                  <a:cubicBezTo>
                    <a:pt x="144" y="406"/>
                    <a:pt x="146" y="409"/>
                    <a:pt x="146" y="412"/>
                  </a:cubicBezTo>
                  <a:cubicBezTo>
                    <a:pt x="146" y="412"/>
                    <a:pt x="146" y="420"/>
                    <a:pt x="147" y="428"/>
                  </a:cubicBezTo>
                  <a:cubicBezTo>
                    <a:pt x="147" y="436"/>
                    <a:pt x="149" y="445"/>
                    <a:pt x="149" y="445"/>
                  </a:cubicBezTo>
                  <a:cubicBezTo>
                    <a:pt x="149" y="448"/>
                    <a:pt x="152" y="451"/>
                    <a:pt x="155" y="452"/>
                  </a:cubicBezTo>
                  <a:cubicBezTo>
                    <a:pt x="155" y="452"/>
                    <a:pt x="157" y="453"/>
                    <a:pt x="159" y="453"/>
                  </a:cubicBezTo>
                  <a:cubicBezTo>
                    <a:pt x="162" y="454"/>
                    <a:pt x="165" y="455"/>
                    <a:pt x="168" y="456"/>
                  </a:cubicBezTo>
                  <a:cubicBezTo>
                    <a:pt x="172" y="457"/>
                    <a:pt x="175" y="458"/>
                    <a:pt x="178" y="459"/>
                  </a:cubicBezTo>
                  <a:cubicBezTo>
                    <a:pt x="180" y="460"/>
                    <a:pt x="182" y="460"/>
                    <a:pt x="182" y="460"/>
                  </a:cubicBezTo>
                  <a:cubicBezTo>
                    <a:pt x="185" y="461"/>
                    <a:pt x="189" y="460"/>
                    <a:pt x="191" y="457"/>
                  </a:cubicBezTo>
                  <a:close/>
                  <a:moveTo>
                    <a:pt x="236" y="379"/>
                  </a:moveTo>
                  <a:cubicBezTo>
                    <a:pt x="234" y="379"/>
                    <a:pt x="233" y="379"/>
                    <a:pt x="231" y="379"/>
                  </a:cubicBezTo>
                  <a:cubicBezTo>
                    <a:pt x="229" y="379"/>
                    <a:pt x="227" y="379"/>
                    <a:pt x="225" y="378"/>
                  </a:cubicBezTo>
                  <a:cubicBezTo>
                    <a:pt x="216" y="378"/>
                    <a:pt x="205" y="376"/>
                    <a:pt x="193" y="373"/>
                  </a:cubicBezTo>
                  <a:cubicBezTo>
                    <a:pt x="182" y="369"/>
                    <a:pt x="172" y="364"/>
                    <a:pt x="164" y="360"/>
                  </a:cubicBezTo>
                  <a:cubicBezTo>
                    <a:pt x="162" y="359"/>
                    <a:pt x="160" y="358"/>
                    <a:pt x="159" y="357"/>
                  </a:cubicBezTo>
                  <a:cubicBezTo>
                    <a:pt x="157" y="356"/>
                    <a:pt x="156" y="355"/>
                    <a:pt x="155" y="355"/>
                  </a:cubicBezTo>
                  <a:cubicBezTo>
                    <a:pt x="153" y="353"/>
                    <a:pt x="152" y="352"/>
                    <a:pt x="152" y="352"/>
                  </a:cubicBezTo>
                  <a:cubicBezTo>
                    <a:pt x="152" y="352"/>
                    <a:pt x="151" y="352"/>
                    <a:pt x="149" y="350"/>
                  </a:cubicBezTo>
                  <a:cubicBezTo>
                    <a:pt x="147" y="349"/>
                    <a:pt x="146" y="348"/>
                    <a:pt x="145" y="347"/>
                  </a:cubicBezTo>
                  <a:cubicBezTo>
                    <a:pt x="143" y="346"/>
                    <a:pt x="142" y="345"/>
                    <a:pt x="140" y="344"/>
                  </a:cubicBezTo>
                  <a:cubicBezTo>
                    <a:pt x="134" y="338"/>
                    <a:pt x="125" y="330"/>
                    <a:pt x="118" y="320"/>
                  </a:cubicBezTo>
                  <a:cubicBezTo>
                    <a:pt x="111" y="311"/>
                    <a:pt x="105" y="301"/>
                    <a:pt x="102" y="293"/>
                  </a:cubicBezTo>
                  <a:cubicBezTo>
                    <a:pt x="101" y="291"/>
                    <a:pt x="100" y="289"/>
                    <a:pt x="99" y="288"/>
                  </a:cubicBezTo>
                  <a:cubicBezTo>
                    <a:pt x="99" y="286"/>
                    <a:pt x="98" y="284"/>
                    <a:pt x="98" y="283"/>
                  </a:cubicBezTo>
                  <a:cubicBezTo>
                    <a:pt x="97" y="281"/>
                    <a:pt x="96" y="280"/>
                    <a:pt x="96" y="280"/>
                  </a:cubicBezTo>
                  <a:cubicBezTo>
                    <a:pt x="96" y="280"/>
                    <a:pt x="96" y="278"/>
                    <a:pt x="95" y="276"/>
                  </a:cubicBezTo>
                  <a:cubicBezTo>
                    <a:pt x="95" y="275"/>
                    <a:pt x="94" y="273"/>
                    <a:pt x="94" y="271"/>
                  </a:cubicBezTo>
                  <a:cubicBezTo>
                    <a:pt x="93" y="270"/>
                    <a:pt x="93" y="268"/>
                    <a:pt x="92" y="266"/>
                  </a:cubicBezTo>
                  <a:cubicBezTo>
                    <a:pt x="90" y="257"/>
                    <a:pt x="88" y="246"/>
                    <a:pt x="88" y="234"/>
                  </a:cubicBezTo>
                  <a:cubicBezTo>
                    <a:pt x="88" y="222"/>
                    <a:pt x="89" y="211"/>
                    <a:pt x="91" y="202"/>
                  </a:cubicBezTo>
                  <a:cubicBezTo>
                    <a:pt x="91" y="200"/>
                    <a:pt x="92" y="198"/>
                    <a:pt x="92" y="196"/>
                  </a:cubicBezTo>
                  <a:cubicBezTo>
                    <a:pt x="92" y="194"/>
                    <a:pt x="93" y="193"/>
                    <a:pt x="93" y="192"/>
                  </a:cubicBezTo>
                  <a:cubicBezTo>
                    <a:pt x="94" y="189"/>
                    <a:pt x="94" y="188"/>
                    <a:pt x="94" y="188"/>
                  </a:cubicBezTo>
                  <a:cubicBezTo>
                    <a:pt x="94" y="188"/>
                    <a:pt x="95" y="187"/>
                    <a:pt x="95" y="184"/>
                  </a:cubicBezTo>
                  <a:cubicBezTo>
                    <a:pt x="96" y="183"/>
                    <a:pt x="96" y="181"/>
                    <a:pt x="97" y="180"/>
                  </a:cubicBezTo>
                  <a:cubicBezTo>
                    <a:pt x="98" y="178"/>
                    <a:pt x="98" y="176"/>
                    <a:pt x="99" y="174"/>
                  </a:cubicBezTo>
                  <a:cubicBezTo>
                    <a:pt x="102" y="166"/>
                    <a:pt x="108" y="156"/>
                    <a:pt x="114" y="146"/>
                  </a:cubicBezTo>
                  <a:cubicBezTo>
                    <a:pt x="121" y="137"/>
                    <a:pt x="129" y="128"/>
                    <a:pt x="135" y="122"/>
                  </a:cubicBezTo>
                  <a:cubicBezTo>
                    <a:pt x="139" y="119"/>
                    <a:pt x="141" y="117"/>
                    <a:pt x="143" y="115"/>
                  </a:cubicBezTo>
                  <a:cubicBezTo>
                    <a:pt x="145" y="114"/>
                    <a:pt x="146" y="113"/>
                    <a:pt x="146" y="113"/>
                  </a:cubicBezTo>
                  <a:cubicBezTo>
                    <a:pt x="146" y="113"/>
                    <a:pt x="148" y="112"/>
                    <a:pt x="150" y="110"/>
                  </a:cubicBezTo>
                  <a:cubicBezTo>
                    <a:pt x="152" y="109"/>
                    <a:pt x="155" y="107"/>
                    <a:pt x="159" y="104"/>
                  </a:cubicBezTo>
                  <a:cubicBezTo>
                    <a:pt x="166" y="100"/>
                    <a:pt x="176" y="94"/>
                    <a:pt x="187" y="91"/>
                  </a:cubicBezTo>
                  <a:cubicBezTo>
                    <a:pt x="198" y="87"/>
                    <a:pt x="210" y="84"/>
                    <a:pt x="218" y="83"/>
                  </a:cubicBezTo>
                  <a:cubicBezTo>
                    <a:pt x="221" y="83"/>
                    <a:pt x="223" y="83"/>
                    <a:pt x="224" y="83"/>
                  </a:cubicBezTo>
                  <a:cubicBezTo>
                    <a:pt x="226" y="83"/>
                    <a:pt x="228" y="83"/>
                    <a:pt x="229" y="83"/>
                  </a:cubicBezTo>
                  <a:cubicBezTo>
                    <a:pt x="231" y="83"/>
                    <a:pt x="233" y="82"/>
                    <a:pt x="233" y="82"/>
                  </a:cubicBezTo>
                  <a:cubicBezTo>
                    <a:pt x="233" y="82"/>
                    <a:pt x="234" y="82"/>
                    <a:pt x="237" y="82"/>
                  </a:cubicBezTo>
                  <a:cubicBezTo>
                    <a:pt x="238" y="82"/>
                    <a:pt x="240" y="82"/>
                    <a:pt x="242" y="83"/>
                  </a:cubicBezTo>
                  <a:cubicBezTo>
                    <a:pt x="243" y="83"/>
                    <a:pt x="245" y="83"/>
                    <a:pt x="247" y="83"/>
                  </a:cubicBezTo>
                  <a:cubicBezTo>
                    <a:pt x="256" y="84"/>
                    <a:pt x="268" y="85"/>
                    <a:pt x="279" y="89"/>
                  </a:cubicBezTo>
                  <a:cubicBezTo>
                    <a:pt x="290" y="92"/>
                    <a:pt x="301" y="97"/>
                    <a:pt x="308" y="101"/>
                  </a:cubicBezTo>
                  <a:cubicBezTo>
                    <a:pt x="310" y="102"/>
                    <a:pt x="312" y="103"/>
                    <a:pt x="313" y="104"/>
                  </a:cubicBezTo>
                  <a:cubicBezTo>
                    <a:pt x="315" y="105"/>
                    <a:pt x="316" y="106"/>
                    <a:pt x="317" y="107"/>
                  </a:cubicBezTo>
                  <a:cubicBezTo>
                    <a:pt x="319" y="108"/>
                    <a:pt x="321" y="109"/>
                    <a:pt x="321" y="109"/>
                  </a:cubicBezTo>
                  <a:cubicBezTo>
                    <a:pt x="321" y="109"/>
                    <a:pt x="322" y="110"/>
                    <a:pt x="324" y="111"/>
                  </a:cubicBezTo>
                  <a:cubicBezTo>
                    <a:pt x="325" y="112"/>
                    <a:pt x="326" y="113"/>
                    <a:pt x="328" y="114"/>
                  </a:cubicBezTo>
                  <a:cubicBezTo>
                    <a:pt x="329" y="115"/>
                    <a:pt x="330" y="116"/>
                    <a:pt x="332" y="118"/>
                  </a:cubicBezTo>
                  <a:cubicBezTo>
                    <a:pt x="339" y="123"/>
                    <a:pt x="347" y="132"/>
                    <a:pt x="354" y="141"/>
                  </a:cubicBezTo>
                  <a:cubicBezTo>
                    <a:pt x="361" y="150"/>
                    <a:pt x="367" y="160"/>
                    <a:pt x="371" y="168"/>
                  </a:cubicBezTo>
                  <a:cubicBezTo>
                    <a:pt x="372" y="170"/>
                    <a:pt x="372" y="172"/>
                    <a:pt x="373" y="174"/>
                  </a:cubicBezTo>
                  <a:cubicBezTo>
                    <a:pt x="374" y="175"/>
                    <a:pt x="374" y="177"/>
                    <a:pt x="375" y="178"/>
                  </a:cubicBezTo>
                  <a:cubicBezTo>
                    <a:pt x="376" y="180"/>
                    <a:pt x="376" y="182"/>
                    <a:pt x="376" y="182"/>
                  </a:cubicBezTo>
                  <a:cubicBezTo>
                    <a:pt x="376" y="182"/>
                    <a:pt x="377" y="183"/>
                    <a:pt x="377" y="186"/>
                  </a:cubicBezTo>
                  <a:cubicBezTo>
                    <a:pt x="378" y="187"/>
                    <a:pt x="378" y="188"/>
                    <a:pt x="379" y="190"/>
                  </a:cubicBezTo>
                  <a:cubicBezTo>
                    <a:pt x="379" y="192"/>
                    <a:pt x="380" y="194"/>
                    <a:pt x="380" y="196"/>
                  </a:cubicBezTo>
                  <a:cubicBezTo>
                    <a:pt x="382" y="204"/>
                    <a:pt x="384" y="216"/>
                    <a:pt x="384" y="227"/>
                  </a:cubicBezTo>
                  <a:cubicBezTo>
                    <a:pt x="385" y="239"/>
                    <a:pt x="383" y="251"/>
                    <a:pt x="382" y="259"/>
                  </a:cubicBezTo>
                  <a:cubicBezTo>
                    <a:pt x="381" y="261"/>
                    <a:pt x="381" y="263"/>
                    <a:pt x="380" y="265"/>
                  </a:cubicBezTo>
                  <a:cubicBezTo>
                    <a:pt x="380" y="267"/>
                    <a:pt x="380" y="268"/>
                    <a:pt x="379" y="269"/>
                  </a:cubicBezTo>
                  <a:cubicBezTo>
                    <a:pt x="379" y="272"/>
                    <a:pt x="378" y="273"/>
                    <a:pt x="378" y="273"/>
                  </a:cubicBezTo>
                  <a:cubicBezTo>
                    <a:pt x="378" y="273"/>
                    <a:pt x="378" y="275"/>
                    <a:pt x="377" y="277"/>
                  </a:cubicBezTo>
                  <a:cubicBezTo>
                    <a:pt x="377" y="278"/>
                    <a:pt x="376" y="280"/>
                    <a:pt x="375" y="281"/>
                  </a:cubicBezTo>
                  <a:cubicBezTo>
                    <a:pt x="375" y="283"/>
                    <a:pt x="374" y="285"/>
                    <a:pt x="373" y="287"/>
                  </a:cubicBezTo>
                  <a:cubicBezTo>
                    <a:pt x="370" y="295"/>
                    <a:pt x="365" y="306"/>
                    <a:pt x="358" y="315"/>
                  </a:cubicBezTo>
                  <a:cubicBezTo>
                    <a:pt x="351" y="325"/>
                    <a:pt x="344" y="333"/>
                    <a:pt x="337" y="339"/>
                  </a:cubicBezTo>
                  <a:cubicBezTo>
                    <a:pt x="334" y="342"/>
                    <a:pt x="331" y="345"/>
                    <a:pt x="329" y="346"/>
                  </a:cubicBezTo>
                  <a:cubicBezTo>
                    <a:pt x="327" y="348"/>
                    <a:pt x="326" y="349"/>
                    <a:pt x="326" y="349"/>
                  </a:cubicBezTo>
                  <a:cubicBezTo>
                    <a:pt x="326" y="349"/>
                    <a:pt x="325" y="349"/>
                    <a:pt x="323" y="351"/>
                  </a:cubicBezTo>
                  <a:cubicBezTo>
                    <a:pt x="321" y="352"/>
                    <a:pt x="318" y="354"/>
                    <a:pt x="314" y="357"/>
                  </a:cubicBezTo>
                  <a:cubicBezTo>
                    <a:pt x="306" y="361"/>
                    <a:pt x="296" y="367"/>
                    <a:pt x="285" y="371"/>
                  </a:cubicBezTo>
                  <a:cubicBezTo>
                    <a:pt x="274" y="374"/>
                    <a:pt x="263" y="377"/>
                    <a:pt x="254" y="378"/>
                  </a:cubicBezTo>
                  <a:cubicBezTo>
                    <a:pt x="252" y="378"/>
                    <a:pt x="250" y="378"/>
                    <a:pt x="248" y="378"/>
                  </a:cubicBezTo>
                  <a:cubicBezTo>
                    <a:pt x="246" y="378"/>
                    <a:pt x="245" y="379"/>
                    <a:pt x="244" y="379"/>
                  </a:cubicBezTo>
                  <a:cubicBezTo>
                    <a:pt x="241" y="379"/>
                    <a:pt x="240" y="379"/>
                    <a:pt x="240" y="379"/>
                  </a:cubicBezTo>
                  <a:cubicBezTo>
                    <a:pt x="240" y="379"/>
                    <a:pt x="238" y="379"/>
                    <a:pt x="236" y="37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3" name="Group 53">
              <a:extLst>
                <a:ext uri="{FF2B5EF4-FFF2-40B4-BE49-F238E27FC236}">
                  <a16:creationId xmlns:a16="http://schemas.microsoft.com/office/drawing/2014/main" id="{1234205D-7823-4CCF-A300-047646F83F60}"/>
                </a:ext>
              </a:extLst>
            </p:cNvPr>
            <p:cNvGrpSpPr/>
            <p:nvPr/>
          </p:nvGrpSpPr>
          <p:grpSpPr>
            <a:xfrm>
              <a:off x="6843349" y="4615533"/>
              <a:ext cx="366506" cy="350376"/>
              <a:chOff x="6843349" y="4615533"/>
              <a:chExt cx="366506" cy="350376"/>
            </a:xfrm>
          </p:grpSpPr>
          <p:sp>
            <p:nvSpPr>
              <p:cNvPr id="124" name="Freeform: Shape 54">
                <a:extLst>
                  <a:ext uri="{FF2B5EF4-FFF2-40B4-BE49-F238E27FC236}">
                    <a16:creationId xmlns:a16="http://schemas.microsoft.com/office/drawing/2014/main" id="{1193B107-4184-4C85-86B8-C54D43F94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5907" y="4615533"/>
                <a:ext cx="103948" cy="103948"/>
              </a:xfrm>
              <a:custGeom>
                <a:avLst/>
                <a:gdLst>
                  <a:gd name="T0" fmla="*/ 38 w 49"/>
                  <a:gd name="T1" fmla="*/ 11 h 49"/>
                  <a:gd name="T2" fmla="*/ 3 w 49"/>
                  <a:gd name="T3" fmla="*/ 7 h 49"/>
                  <a:gd name="T4" fmla="*/ 2 w 49"/>
                  <a:gd name="T5" fmla="*/ 15 h 49"/>
                  <a:gd name="T6" fmla="*/ 34 w 49"/>
                  <a:gd name="T7" fmla="*/ 47 h 49"/>
                  <a:gd name="T8" fmla="*/ 42 w 49"/>
                  <a:gd name="T9" fmla="*/ 46 h 49"/>
                  <a:gd name="T10" fmla="*/ 38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38" y="11"/>
                    </a:moveTo>
                    <a:cubicBezTo>
                      <a:pt x="28" y="2"/>
                      <a:pt x="14" y="0"/>
                      <a:pt x="3" y="7"/>
                    </a:cubicBezTo>
                    <a:cubicBezTo>
                      <a:pt x="0" y="9"/>
                      <a:pt x="0" y="13"/>
                      <a:pt x="2" y="15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6" y="49"/>
                      <a:pt x="40" y="49"/>
                      <a:pt x="42" y="46"/>
                    </a:cubicBezTo>
                    <a:cubicBezTo>
                      <a:pt x="49" y="35"/>
                      <a:pt x="47" y="21"/>
                      <a:pt x="38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55">
                <a:extLst>
                  <a:ext uri="{FF2B5EF4-FFF2-40B4-BE49-F238E27FC236}">
                    <a16:creationId xmlns:a16="http://schemas.microsoft.com/office/drawing/2014/main" id="{D6059228-933C-406E-97FE-F059DFCF4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6648" y="4645104"/>
                <a:ext cx="311844" cy="320805"/>
              </a:xfrm>
              <a:custGeom>
                <a:avLst/>
                <a:gdLst>
                  <a:gd name="T0" fmla="*/ 134 w 147"/>
                  <a:gd name="T1" fmla="*/ 115 h 151"/>
                  <a:gd name="T2" fmla="*/ 147 w 147"/>
                  <a:gd name="T3" fmla="*/ 72 h 151"/>
                  <a:gd name="T4" fmla="*/ 75 w 147"/>
                  <a:gd name="T5" fmla="*/ 0 h 151"/>
                  <a:gd name="T6" fmla="*/ 74 w 147"/>
                  <a:gd name="T7" fmla="*/ 0 h 151"/>
                  <a:gd name="T8" fmla="*/ 3 w 147"/>
                  <a:gd name="T9" fmla="*/ 72 h 151"/>
                  <a:gd name="T10" fmla="*/ 15 w 147"/>
                  <a:gd name="T11" fmla="*/ 112 h 151"/>
                  <a:gd name="T12" fmla="*/ 2 w 147"/>
                  <a:gd name="T13" fmla="*/ 137 h 151"/>
                  <a:gd name="T14" fmla="*/ 6 w 147"/>
                  <a:gd name="T15" fmla="*/ 150 h 151"/>
                  <a:gd name="T16" fmla="*/ 11 w 147"/>
                  <a:gd name="T17" fmla="*/ 151 h 151"/>
                  <a:gd name="T18" fmla="*/ 20 w 147"/>
                  <a:gd name="T19" fmla="*/ 146 h 151"/>
                  <a:gd name="T20" fmla="*/ 29 w 147"/>
                  <a:gd name="T21" fmla="*/ 128 h 151"/>
                  <a:gd name="T22" fmla="*/ 74 w 147"/>
                  <a:gd name="T23" fmla="*/ 145 h 151"/>
                  <a:gd name="T24" fmla="*/ 75 w 147"/>
                  <a:gd name="T25" fmla="*/ 145 h 151"/>
                  <a:gd name="T26" fmla="*/ 119 w 147"/>
                  <a:gd name="T27" fmla="*/ 129 h 151"/>
                  <a:gd name="T28" fmla="*/ 127 w 147"/>
                  <a:gd name="T29" fmla="*/ 146 h 151"/>
                  <a:gd name="T30" fmla="*/ 136 w 147"/>
                  <a:gd name="T31" fmla="*/ 151 h 151"/>
                  <a:gd name="T32" fmla="*/ 141 w 147"/>
                  <a:gd name="T33" fmla="*/ 150 h 151"/>
                  <a:gd name="T34" fmla="*/ 145 w 147"/>
                  <a:gd name="T35" fmla="*/ 137 h 151"/>
                  <a:gd name="T36" fmla="*/ 134 w 147"/>
                  <a:gd name="T37" fmla="*/ 115 h 151"/>
                  <a:gd name="T38" fmla="*/ 75 w 147"/>
                  <a:gd name="T39" fmla="*/ 125 h 151"/>
                  <a:gd name="T40" fmla="*/ 74 w 147"/>
                  <a:gd name="T41" fmla="*/ 125 h 151"/>
                  <a:gd name="T42" fmla="*/ 22 w 147"/>
                  <a:gd name="T43" fmla="*/ 72 h 151"/>
                  <a:gd name="T44" fmla="*/ 74 w 147"/>
                  <a:gd name="T45" fmla="*/ 20 h 151"/>
                  <a:gd name="T46" fmla="*/ 75 w 147"/>
                  <a:gd name="T47" fmla="*/ 19 h 151"/>
                  <a:gd name="T48" fmla="*/ 128 w 147"/>
                  <a:gd name="T49" fmla="*/ 72 h 151"/>
                  <a:gd name="T50" fmla="*/ 75 w 147"/>
                  <a:gd name="T51" fmla="*/ 12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51">
                    <a:moveTo>
                      <a:pt x="134" y="115"/>
                    </a:moveTo>
                    <a:cubicBezTo>
                      <a:pt x="142" y="103"/>
                      <a:pt x="147" y="88"/>
                      <a:pt x="147" y="72"/>
                    </a:cubicBezTo>
                    <a:cubicBezTo>
                      <a:pt x="147" y="32"/>
                      <a:pt x="115" y="0"/>
                      <a:pt x="75" y="0"/>
                    </a:cubicBezTo>
                    <a:cubicBezTo>
                      <a:pt x="75" y="0"/>
                      <a:pt x="74" y="0"/>
                      <a:pt x="74" y="0"/>
                    </a:cubicBezTo>
                    <a:cubicBezTo>
                      <a:pt x="35" y="0"/>
                      <a:pt x="3" y="33"/>
                      <a:pt x="3" y="72"/>
                    </a:cubicBezTo>
                    <a:cubicBezTo>
                      <a:pt x="3" y="87"/>
                      <a:pt x="7" y="101"/>
                      <a:pt x="15" y="11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0" y="142"/>
                      <a:pt x="2" y="148"/>
                      <a:pt x="6" y="150"/>
                    </a:cubicBezTo>
                    <a:cubicBezTo>
                      <a:pt x="8" y="151"/>
                      <a:pt x="9" y="151"/>
                      <a:pt x="11" y="151"/>
                    </a:cubicBezTo>
                    <a:cubicBezTo>
                      <a:pt x="14" y="151"/>
                      <a:pt x="18" y="149"/>
                      <a:pt x="20" y="146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1" y="138"/>
                      <a:pt x="57" y="145"/>
                      <a:pt x="74" y="145"/>
                    </a:cubicBezTo>
                    <a:cubicBezTo>
                      <a:pt x="74" y="145"/>
                      <a:pt x="75" y="145"/>
                      <a:pt x="75" y="145"/>
                    </a:cubicBezTo>
                    <a:cubicBezTo>
                      <a:pt x="92" y="145"/>
                      <a:pt x="107" y="139"/>
                      <a:pt x="119" y="129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9" y="149"/>
                      <a:pt x="133" y="151"/>
                      <a:pt x="136" y="151"/>
                    </a:cubicBezTo>
                    <a:cubicBezTo>
                      <a:pt x="138" y="151"/>
                      <a:pt x="139" y="151"/>
                      <a:pt x="141" y="150"/>
                    </a:cubicBezTo>
                    <a:cubicBezTo>
                      <a:pt x="145" y="148"/>
                      <a:pt x="147" y="142"/>
                      <a:pt x="145" y="137"/>
                    </a:cubicBezTo>
                    <a:lnTo>
                      <a:pt x="134" y="115"/>
                    </a:lnTo>
                    <a:close/>
                    <a:moveTo>
                      <a:pt x="75" y="125"/>
                    </a:moveTo>
                    <a:cubicBezTo>
                      <a:pt x="75" y="125"/>
                      <a:pt x="74" y="125"/>
                      <a:pt x="74" y="125"/>
                    </a:cubicBezTo>
                    <a:cubicBezTo>
                      <a:pt x="45" y="125"/>
                      <a:pt x="22" y="101"/>
                      <a:pt x="22" y="72"/>
                    </a:cubicBezTo>
                    <a:cubicBezTo>
                      <a:pt x="22" y="43"/>
                      <a:pt x="45" y="20"/>
                      <a:pt x="74" y="20"/>
                    </a:cubicBezTo>
                    <a:cubicBezTo>
                      <a:pt x="74" y="20"/>
                      <a:pt x="75" y="19"/>
                      <a:pt x="75" y="19"/>
                    </a:cubicBezTo>
                    <a:cubicBezTo>
                      <a:pt x="104" y="19"/>
                      <a:pt x="128" y="43"/>
                      <a:pt x="128" y="72"/>
                    </a:cubicBezTo>
                    <a:cubicBezTo>
                      <a:pt x="128" y="102"/>
                      <a:pt x="104" y="125"/>
                      <a:pt x="75" y="1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56">
                <a:extLst>
                  <a:ext uri="{FF2B5EF4-FFF2-40B4-BE49-F238E27FC236}">
                    <a16:creationId xmlns:a16="http://schemas.microsoft.com/office/drawing/2014/main" id="{4E239884-C634-48BD-9183-194756E8A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1635" y="4740987"/>
                <a:ext cx="74377" cy="133519"/>
              </a:xfrm>
              <a:custGeom>
                <a:avLst/>
                <a:gdLst>
                  <a:gd name="T0" fmla="*/ 30 w 35"/>
                  <a:gd name="T1" fmla="*/ 0 h 63"/>
                  <a:gd name="T2" fmla="*/ 29 w 35"/>
                  <a:gd name="T3" fmla="*/ 0 h 63"/>
                  <a:gd name="T4" fmla="*/ 24 w 35"/>
                  <a:gd name="T5" fmla="*/ 6 h 63"/>
                  <a:gd name="T6" fmla="*/ 24 w 35"/>
                  <a:gd name="T7" fmla="*/ 27 h 63"/>
                  <a:gd name="T8" fmla="*/ 2 w 35"/>
                  <a:gd name="T9" fmla="*/ 54 h 63"/>
                  <a:gd name="T10" fmla="*/ 3 w 35"/>
                  <a:gd name="T11" fmla="*/ 61 h 63"/>
                  <a:gd name="T12" fmla="*/ 6 w 35"/>
                  <a:gd name="T13" fmla="*/ 63 h 63"/>
                  <a:gd name="T14" fmla="*/ 10 w 35"/>
                  <a:gd name="T15" fmla="*/ 61 h 63"/>
                  <a:gd name="T16" fmla="*/ 29 w 35"/>
                  <a:gd name="T17" fmla="*/ 39 h 63"/>
                  <a:gd name="T18" fmla="*/ 33 w 35"/>
                  <a:gd name="T19" fmla="*/ 34 h 63"/>
                  <a:gd name="T20" fmla="*/ 35 w 35"/>
                  <a:gd name="T21" fmla="*/ 29 h 63"/>
                  <a:gd name="T22" fmla="*/ 35 w 35"/>
                  <a:gd name="T23" fmla="*/ 6 h 63"/>
                  <a:gd name="T24" fmla="*/ 30 w 3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30" y="0"/>
                    </a:moveTo>
                    <a:cubicBezTo>
                      <a:pt x="30" y="0"/>
                      <a:pt x="29" y="0"/>
                      <a:pt x="29" y="0"/>
                    </a:cubicBezTo>
                    <a:cubicBezTo>
                      <a:pt x="26" y="1"/>
                      <a:pt x="24" y="3"/>
                      <a:pt x="24" y="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6"/>
                      <a:pt x="0" y="59"/>
                      <a:pt x="3" y="61"/>
                    </a:cubicBezTo>
                    <a:cubicBezTo>
                      <a:pt x="4" y="62"/>
                      <a:pt x="5" y="63"/>
                      <a:pt x="6" y="63"/>
                    </a:cubicBezTo>
                    <a:cubicBezTo>
                      <a:pt x="8" y="63"/>
                      <a:pt x="9" y="62"/>
                      <a:pt x="10" y="61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3"/>
                      <a:pt x="35" y="31"/>
                      <a:pt x="35" y="2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3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57">
                <a:extLst>
                  <a:ext uri="{FF2B5EF4-FFF2-40B4-BE49-F238E27FC236}">
                    <a16:creationId xmlns:a16="http://schemas.microsoft.com/office/drawing/2014/main" id="{19557D2D-AD62-40DE-AF08-758F2A047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3349" y="4615533"/>
                <a:ext cx="103948" cy="103948"/>
              </a:xfrm>
              <a:custGeom>
                <a:avLst/>
                <a:gdLst>
                  <a:gd name="T0" fmla="*/ 11 w 49"/>
                  <a:gd name="T1" fmla="*/ 11 h 49"/>
                  <a:gd name="T2" fmla="*/ 7 w 49"/>
                  <a:gd name="T3" fmla="*/ 46 h 49"/>
                  <a:gd name="T4" fmla="*/ 14 w 49"/>
                  <a:gd name="T5" fmla="*/ 47 h 49"/>
                  <a:gd name="T6" fmla="*/ 46 w 49"/>
                  <a:gd name="T7" fmla="*/ 15 h 49"/>
                  <a:gd name="T8" fmla="*/ 45 w 49"/>
                  <a:gd name="T9" fmla="*/ 7 h 49"/>
                  <a:gd name="T10" fmla="*/ 11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11" y="11"/>
                    </a:moveTo>
                    <a:cubicBezTo>
                      <a:pt x="1" y="21"/>
                      <a:pt x="0" y="35"/>
                      <a:pt x="7" y="46"/>
                    </a:cubicBezTo>
                    <a:cubicBezTo>
                      <a:pt x="9" y="49"/>
                      <a:pt x="12" y="49"/>
                      <a:pt x="14" y="47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9" y="13"/>
                      <a:pt x="48" y="9"/>
                      <a:pt x="45" y="7"/>
                    </a:cubicBezTo>
                    <a:cubicBezTo>
                      <a:pt x="35" y="0"/>
                      <a:pt x="20" y="2"/>
                      <a:pt x="11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Group 58">
            <a:extLst>
              <a:ext uri="{FF2B5EF4-FFF2-40B4-BE49-F238E27FC236}">
                <a16:creationId xmlns:a16="http://schemas.microsoft.com/office/drawing/2014/main" id="{2964AC69-C820-4E4C-82D3-E6BB3BE2BC91}"/>
              </a:ext>
            </a:extLst>
          </p:cNvPr>
          <p:cNvGrpSpPr/>
          <p:nvPr/>
        </p:nvGrpSpPr>
        <p:grpSpPr>
          <a:xfrm>
            <a:off x="7540524" y="4336828"/>
            <a:ext cx="557376" cy="558272"/>
            <a:chOff x="7512738" y="4672884"/>
            <a:chExt cx="557376" cy="5582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0" name="Freeform: Shape 59">
              <a:extLst>
                <a:ext uri="{FF2B5EF4-FFF2-40B4-BE49-F238E27FC236}">
                  <a16:creationId xmlns:a16="http://schemas.microsoft.com/office/drawing/2014/main" id="{20615A5E-B70F-4DAD-A362-6B9EB518E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738" y="4672884"/>
              <a:ext cx="557376" cy="558272"/>
            </a:xfrm>
            <a:custGeom>
              <a:avLst/>
              <a:gdLst>
                <a:gd name="T0" fmla="*/ 127 w 263"/>
                <a:gd name="T1" fmla="*/ 243 h 263"/>
                <a:gd name="T2" fmla="*/ 153 w 263"/>
                <a:gd name="T3" fmla="*/ 238 h 263"/>
                <a:gd name="T4" fmla="*/ 174 w 263"/>
                <a:gd name="T5" fmla="*/ 244 h 263"/>
                <a:gd name="T6" fmla="*/ 199 w 263"/>
                <a:gd name="T7" fmla="*/ 247 h 263"/>
                <a:gd name="T8" fmla="*/ 208 w 263"/>
                <a:gd name="T9" fmla="*/ 208 h 263"/>
                <a:gd name="T10" fmla="*/ 231 w 263"/>
                <a:gd name="T11" fmla="*/ 182 h 263"/>
                <a:gd name="T12" fmla="*/ 262 w 263"/>
                <a:gd name="T13" fmla="*/ 159 h 263"/>
                <a:gd name="T14" fmla="*/ 246 w 263"/>
                <a:gd name="T15" fmla="*/ 138 h 263"/>
                <a:gd name="T16" fmla="*/ 239 w 263"/>
                <a:gd name="T17" fmla="*/ 117 h 263"/>
                <a:gd name="T18" fmla="*/ 240 w 263"/>
                <a:gd name="T19" fmla="*/ 94 h 263"/>
                <a:gd name="T20" fmla="*/ 250 w 263"/>
                <a:gd name="T21" fmla="*/ 70 h 263"/>
                <a:gd name="T22" fmla="*/ 214 w 263"/>
                <a:gd name="T23" fmla="*/ 57 h 263"/>
                <a:gd name="T24" fmla="*/ 185 w 263"/>
                <a:gd name="T25" fmla="*/ 37 h 263"/>
                <a:gd name="T26" fmla="*/ 166 w 263"/>
                <a:gd name="T27" fmla="*/ 3 h 263"/>
                <a:gd name="T28" fmla="*/ 143 w 263"/>
                <a:gd name="T29" fmla="*/ 11 h 263"/>
                <a:gd name="T30" fmla="*/ 124 w 263"/>
                <a:gd name="T31" fmla="*/ 24 h 263"/>
                <a:gd name="T32" fmla="*/ 97 w 263"/>
                <a:gd name="T33" fmla="*/ 26 h 263"/>
                <a:gd name="T34" fmla="*/ 73 w 263"/>
                <a:gd name="T35" fmla="*/ 12 h 263"/>
                <a:gd name="T36" fmla="*/ 54 w 263"/>
                <a:gd name="T37" fmla="*/ 39 h 263"/>
                <a:gd name="T38" fmla="*/ 41 w 263"/>
                <a:gd name="T39" fmla="*/ 72 h 263"/>
                <a:gd name="T40" fmla="*/ 6 w 263"/>
                <a:gd name="T41" fmla="*/ 88 h 263"/>
                <a:gd name="T42" fmla="*/ 3 w 263"/>
                <a:gd name="T43" fmla="*/ 114 h 263"/>
                <a:gd name="T44" fmla="*/ 23 w 263"/>
                <a:gd name="T45" fmla="*/ 134 h 263"/>
                <a:gd name="T46" fmla="*/ 27 w 263"/>
                <a:gd name="T47" fmla="*/ 160 h 263"/>
                <a:gd name="T48" fmla="*/ 11 w 263"/>
                <a:gd name="T49" fmla="*/ 186 h 263"/>
                <a:gd name="T50" fmla="*/ 28 w 263"/>
                <a:gd name="T51" fmla="*/ 210 h 263"/>
                <a:gd name="T52" fmla="*/ 66 w 263"/>
                <a:gd name="T53" fmla="*/ 218 h 263"/>
                <a:gd name="T54" fmla="*/ 84 w 263"/>
                <a:gd name="T55" fmla="*/ 253 h 263"/>
                <a:gd name="T56" fmla="*/ 111 w 263"/>
                <a:gd name="T57" fmla="*/ 262 h 263"/>
                <a:gd name="T58" fmla="*/ 118 w 263"/>
                <a:gd name="T59" fmla="*/ 206 h 263"/>
                <a:gd name="T60" fmla="*/ 102 w 263"/>
                <a:gd name="T61" fmla="*/ 201 h 263"/>
                <a:gd name="T62" fmla="*/ 84 w 263"/>
                <a:gd name="T63" fmla="*/ 190 h 263"/>
                <a:gd name="T64" fmla="*/ 70 w 263"/>
                <a:gd name="T65" fmla="*/ 176 h 263"/>
                <a:gd name="T66" fmla="*/ 61 w 263"/>
                <a:gd name="T67" fmla="*/ 160 h 263"/>
                <a:gd name="T68" fmla="*/ 57 w 263"/>
                <a:gd name="T69" fmla="*/ 144 h 263"/>
                <a:gd name="T70" fmla="*/ 56 w 263"/>
                <a:gd name="T71" fmla="*/ 132 h 263"/>
                <a:gd name="T72" fmla="*/ 58 w 263"/>
                <a:gd name="T73" fmla="*/ 112 h 263"/>
                <a:gd name="T74" fmla="*/ 66 w 263"/>
                <a:gd name="T75" fmla="*/ 93 h 263"/>
                <a:gd name="T76" fmla="*/ 75 w 263"/>
                <a:gd name="T77" fmla="*/ 81 h 263"/>
                <a:gd name="T78" fmla="*/ 89 w 263"/>
                <a:gd name="T79" fmla="*/ 69 h 263"/>
                <a:gd name="T80" fmla="*/ 108 w 263"/>
                <a:gd name="T81" fmla="*/ 60 h 263"/>
                <a:gd name="T82" fmla="*/ 121 w 263"/>
                <a:gd name="T83" fmla="*/ 56 h 263"/>
                <a:gd name="T84" fmla="*/ 135 w 263"/>
                <a:gd name="T85" fmla="*/ 56 h 263"/>
                <a:gd name="T86" fmla="*/ 156 w 263"/>
                <a:gd name="T87" fmla="*/ 60 h 263"/>
                <a:gd name="T88" fmla="*/ 173 w 263"/>
                <a:gd name="T89" fmla="*/ 68 h 263"/>
                <a:gd name="T90" fmla="*/ 185 w 263"/>
                <a:gd name="T91" fmla="*/ 77 h 263"/>
                <a:gd name="T92" fmla="*/ 197 w 263"/>
                <a:gd name="T93" fmla="*/ 93 h 263"/>
                <a:gd name="T94" fmla="*/ 205 w 263"/>
                <a:gd name="T95" fmla="*/ 112 h 263"/>
                <a:gd name="T96" fmla="*/ 207 w 263"/>
                <a:gd name="T97" fmla="*/ 124 h 263"/>
                <a:gd name="T98" fmla="*/ 207 w 263"/>
                <a:gd name="T99" fmla="*/ 140 h 263"/>
                <a:gd name="T100" fmla="*/ 203 w 263"/>
                <a:gd name="T101" fmla="*/ 157 h 263"/>
                <a:gd name="T102" fmla="*/ 193 w 263"/>
                <a:gd name="T103" fmla="*/ 175 h 263"/>
                <a:gd name="T104" fmla="*/ 179 w 263"/>
                <a:gd name="T105" fmla="*/ 191 h 263"/>
                <a:gd name="T106" fmla="*/ 165 w 263"/>
                <a:gd name="T107" fmla="*/ 200 h 263"/>
                <a:gd name="T108" fmla="*/ 149 w 263"/>
                <a:gd name="T109" fmla="*/ 205 h 263"/>
                <a:gd name="T110" fmla="*/ 136 w 263"/>
                <a:gd name="T111" fmla="*/ 20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3" h="263">
                  <a:moveTo>
                    <a:pt x="111" y="262"/>
                  </a:moveTo>
                  <a:cubicBezTo>
                    <a:pt x="112" y="262"/>
                    <a:pt x="113" y="261"/>
                    <a:pt x="114" y="261"/>
                  </a:cubicBezTo>
                  <a:cubicBezTo>
                    <a:pt x="114" y="261"/>
                    <a:pt x="118" y="256"/>
                    <a:pt x="121" y="252"/>
                  </a:cubicBezTo>
                  <a:cubicBezTo>
                    <a:pt x="122" y="250"/>
                    <a:pt x="124" y="247"/>
                    <a:pt x="125" y="246"/>
                  </a:cubicBezTo>
                  <a:cubicBezTo>
                    <a:pt x="126" y="244"/>
                    <a:pt x="127" y="243"/>
                    <a:pt x="127" y="243"/>
                  </a:cubicBezTo>
                  <a:cubicBezTo>
                    <a:pt x="128" y="241"/>
                    <a:pt x="130" y="240"/>
                    <a:pt x="132" y="240"/>
                  </a:cubicBezTo>
                  <a:cubicBezTo>
                    <a:pt x="132" y="240"/>
                    <a:pt x="133" y="240"/>
                    <a:pt x="134" y="240"/>
                  </a:cubicBezTo>
                  <a:cubicBezTo>
                    <a:pt x="135" y="240"/>
                    <a:pt x="137" y="240"/>
                    <a:pt x="139" y="240"/>
                  </a:cubicBezTo>
                  <a:cubicBezTo>
                    <a:pt x="143" y="239"/>
                    <a:pt x="146" y="239"/>
                    <a:pt x="146" y="239"/>
                  </a:cubicBezTo>
                  <a:cubicBezTo>
                    <a:pt x="146" y="239"/>
                    <a:pt x="150" y="238"/>
                    <a:pt x="153" y="238"/>
                  </a:cubicBezTo>
                  <a:cubicBezTo>
                    <a:pt x="155" y="237"/>
                    <a:pt x="157" y="237"/>
                    <a:pt x="158" y="236"/>
                  </a:cubicBezTo>
                  <a:cubicBezTo>
                    <a:pt x="159" y="236"/>
                    <a:pt x="160" y="236"/>
                    <a:pt x="160" y="236"/>
                  </a:cubicBezTo>
                  <a:cubicBezTo>
                    <a:pt x="162" y="235"/>
                    <a:pt x="165" y="236"/>
                    <a:pt x="166" y="237"/>
                  </a:cubicBezTo>
                  <a:cubicBezTo>
                    <a:pt x="166" y="237"/>
                    <a:pt x="167" y="238"/>
                    <a:pt x="169" y="240"/>
                  </a:cubicBezTo>
                  <a:cubicBezTo>
                    <a:pt x="170" y="241"/>
                    <a:pt x="172" y="243"/>
                    <a:pt x="174" y="244"/>
                  </a:cubicBezTo>
                  <a:cubicBezTo>
                    <a:pt x="179" y="248"/>
                    <a:pt x="183" y="251"/>
                    <a:pt x="183" y="251"/>
                  </a:cubicBezTo>
                  <a:cubicBezTo>
                    <a:pt x="184" y="252"/>
                    <a:pt x="185" y="252"/>
                    <a:pt x="186" y="252"/>
                  </a:cubicBezTo>
                  <a:cubicBezTo>
                    <a:pt x="188" y="252"/>
                    <a:pt x="189" y="252"/>
                    <a:pt x="190" y="251"/>
                  </a:cubicBezTo>
                  <a:cubicBezTo>
                    <a:pt x="190" y="251"/>
                    <a:pt x="191" y="251"/>
                    <a:pt x="193" y="250"/>
                  </a:cubicBezTo>
                  <a:cubicBezTo>
                    <a:pt x="194" y="249"/>
                    <a:pt x="197" y="248"/>
                    <a:pt x="199" y="247"/>
                  </a:cubicBezTo>
                  <a:cubicBezTo>
                    <a:pt x="203" y="244"/>
                    <a:pt x="207" y="241"/>
                    <a:pt x="207" y="241"/>
                  </a:cubicBezTo>
                  <a:cubicBezTo>
                    <a:pt x="209" y="240"/>
                    <a:pt x="210" y="237"/>
                    <a:pt x="210" y="235"/>
                  </a:cubicBezTo>
                  <a:cubicBezTo>
                    <a:pt x="210" y="235"/>
                    <a:pt x="210" y="230"/>
                    <a:pt x="209" y="224"/>
                  </a:cubicBezTo>
                  <a:cubicBezTo>
                    <a:pt x="208" y="219"/>
                    <a:pt x="207" y="214"/>
                    <a:pt x="207" y="214"/>
                  </a:cubicBezTo>
                  <a:cubicBezTo>
                    <a:pt x="206" y="212"/>
                    <a:pt x="207" y="209"/>
                    <a:pt x="208" y="208"/>
                  </a:cubicBezTo>
                  <a:cubicBezTo>
                    <a:pt x="208" y="208"/>
                    <a:pt x="211" y="205"/>
                    <a:pt x="213" y="203"/>
                  </a:cubicBezTo>
                  <a:cubicBezTo>
                    <a:pt x="216" y="200"/>
                    <a:pt x="218" y="197"/>
                    <a:pt x="218" y="197"/>
                  </a:cubicBezTo>
                  <a:cubicBezTo>
                    <a:pt x="218" y="197"/>
                    <a:pt x="220" y="194"/>
                    <a:pt x="222" y="191"/>
                  </a:cubicBezTo>
                  <a:cubicBezTo>
                    <a:pt x="224" y="188"/>
                    <a:pt x="226" y="185"/>
                    <a:pt x="226" y="185"/>
                  </a:cubicBezTo>
                  <a:cubicBezTo>
                    <a:pt x="227" y="183"/>
                    <a:pt x="229" y="182"/>
                    <a:pt x="231" y="182"/>
                  </a:cubicBezTo>
                  <a:cubicBezTo>
                    <a:pt x="231" y="182"/>
                    <a:pt x="236" y="182"/>
                    <a:pt x="242" y="181"/>
                  </a:cubicBezTo>
                  <a:cubicBezTo>
                    <a:pt x="247" y="181"/>
                    <a:pt x="253" y="180"/>
                    <a:pt x="253" y="180"/>
                  </a:cubicBezTo>
                  <a:cubicBezTo>
                    <a:pt x="255" y="179"/>
                    <a:pt x="257" y="177"/>
                    <a:pt x="258" y="175"/>
                  </a:cubicBezTo>
                  <a:cubicBezTo>
                    <a:pt x="258" y="175"/>
                    <a:pt x="259" y="170"/>
                    <a:pt x="261" y="165"/>
                  </a:cubicBezTo>
                  <a:cubicBezTo>
                    <a:pt x="261" y="163"/>
                    <a:pt x="262" y="161"/>
                    <a:pt x="262" y="159"/>
                  </a:cubicBezTo>
                  <a:cubicBezTo>
                    <a:pt x="262" y="157"/>
                    <a:pt x="263" y="156"/>
                    <a:pt x="263" y="156"/>
                  </a:cubicBezTo>
                  <a:cubicBezTo>
                    <a:pt x="263" y="155"/>
                    <a:pt x="263" y="153"/>
                    <a:pt x="262" y="152"/>
                  </a:cubicBezTo>
                  <a:cubicBezTo>
                    <a:pt x="262" y="151"/>
                    <a:pt x="261" y="150"/>
                    <a:pt x="261" y="149"/>
                  </a:cubicBezTo>
                  <a:cubicBezTo>
                    <a:pt x="261" y="149"/>
                    <a:pt x="256" y="146"/>
                    <a:pt x="252" y="142"/>
                  </a:cubicBezTo>
                  <a:cubicBezTo>
                    <a:pt x="250" y="141"/>
                    <a:pt x="247" y="139"/>
                    <a:pt x="246" y="138"/>
                  </a:cubicBezTo>
                  <a:cubicBezTo>
                    <a:pt x="244" y="137"/>
                    <a:pt x="243" y="137"/>
                    <a:pt x="243" y="137"/>
                  </a:cubicBezTo>
                  <a:cubicBezTo>
                    <a:pt x="241" y="136"/>
                    <a:pt x="240" y="134"/>
                    <a:pt x="240" y="131"/>
                  </a:cubicBezTo>
                  <a:cubicBezTo>
                    <a:pt x="240" y="131"/>
                    <a:pt x="240" y="130"/>
                    <a:pt x="240" y="129"/>
                  </a:cubicBezTo>
                  <a:cubicBezTo>
                    <a:pt x="240" y="128"/>
                    <a:pt x="240" y="126"/>
                    <a:pt x="240" y="124"/>
                  </a:cubicBezTo>
                  <a:cubicBezTo>
                    <a:pt x="239" y="121"/>
                    <a:pt x="239" y="117"/>
                    <a:pt x="239" y="117"/>
                  </a:cubicBezTo>
                  <a:cubicBezTo>
                    <a:pt x="239" y="117"/>
                    <a:pt x="238" y="113"/>
                    <a:pt x="238" y="110"/>
                  </a:cubicBezTo>
                  <a:cubicBezTo>
                    <a:pt x="237" y="108"/>
                    <a:pt x="237" y="106"/>
                    <a:pt x="237" y="105"/>
                  </a:cubicBezTo>
                  <a:cubicBezTo>
                    <a:pt x="236" y="104"/>
                    <a:pt x="236" y="103"/>
                    <a:pt x="236" y="103"/>
                  </a:cubicBezTo>
                  <a:cubicBezTo>
                    <a:pt x="235" y="101"/>
                    <a:pt x="236" y="98"/>
                    <a:pt x="237" y="97"/>
                  </a:cubicBezTo>
                  <a:cubicBezTo>
                    <a:pt x="237" y="97"/>
                    <a:pt x="238" y="96"/>
                    <a:pt x="240" y="94"/>
                  </a:cubicBezTo>
                  <a:cubicBezTo>
                    <a:pt x="241" y="93"/>
                    <a:pt x="243" y="91"/>
                    <a:pt x="244" y="89"/>
                  </a:cubicBezTo>
                  <a:cubicBezTo>
                    <a:pt x="248" y="85"/>
                    <a:pt x="251" y="80"/>
                    <a:pt x="251" y="80"/>
                  </a:cubicBezTo>
                  <a:cubicBezTo>
                    <a:pt x="252" y="79"/>
                    <a:pt x="252" y="78"/>
                    <a:pt x="252" y="77"/>
                  </a:cubicBezTo>
                  <a:cubicBezTo>
                    <a:pt x="252" y="76"/>
                    <a:pt x="252" y="74"/>
                    <a:pt x="251" y="73"/>
                  </a:cubicBezTo>
                  <a:cubicBezTo>
                    <a:pt x="251" y="73"/>
                    <a:pt x="251" y="72"/>
                    <a:pt x="250" y="70"/>
                  </a:cubicBezTo>
                  <a:cubicBezTo>
                    <a:pt x="249" y="69"/>
                    <a:pt x="248" y="66"/>
                    <a:pt x="247" y="64"/>
                  </a:cubicBezTo>
                  <a:cubicBezTo>
                    <a:pt x="244" y="60"/>
                    <a:pt x="241" y="56"/>
                    <a:pt x="241" y="56"/>
                  </a:cubicBezTo>
                  <a:cubicBezTo>
                    <a:pt x="240" y="54"/>
                    <a:pt x="237" y="53"/>
                    <a:pt x="235" y="53"/>
                  </a:cubicBezTo>
                  <a:cubicBezTo>
                    <a:pt x="235" y="53"/>
                    <a:pt x="230" y="53"/>
                    <a:pt x="224" y="54"/>
                  </a:cubicBezTo>
                  <a:cubicBezTo>
                    <a:pt x="219" y="55"/>
                    <a:pt x="214" y="57"/>
                    <a:pt x="214" y="57"/>
                  </a:cubicBezTo>
                  <a:cubicBezTo>
                    <a:pt x="212" y="57"/>
                    <a:pt x="209" y="56"/>
                    <a:pt x="208" y="55"/>
                  </a:cubicBezTo>
                  <a:cubicBezTo>
                    <a:pt x="208" y="55"/>
                    <a:pt x="206" y="52"/>
                    <a:pt x="203" y="50"/>
                  </a:cubicBezTo>
                  <a:cubicBezTo>
                    <a:pt x="200" y="48"/>
                    <a:pt x="197" y="45"/>
                    <a:pt x="197" y="45"/>
                  </a:cubicBezTo>
                  <a:cubicBezTo>
                    <a:pt x="197" y="45"/>
                    <a:pt x="194" y="43"/>
                    <a:pt x="191" y="41"/>
                  </a:cubicBezTo>
                  <a:cubicBezTo>
                    <a:pt x="188" y="39"/>
                    <a:pt x="185" y="37"/>
                    <a:pt x="185" y="37"/>
                  </a:cubicBezTo>
                  <a:cubicBezTo>
                    <a:pt x="183" y="36"/>
                    <a:pt x="182" y="34"/>
                    <a:pt x="182" y="32"/>
                  </a:cubicBezTo>
                  <a:cubicBezTo>
                    <a:pt x="182" y="32"/>
                    <a:pt x="182" y="27"/>
                    <a:pt x="181" y="21"/>
                  </a:cubicBezTo>
                  <a:cubicBezTo>
                    <a:pt x="181" y="16"/>
                    <a:pt x="180" y="11"/>
                    <a:pt x="180" y="11"/>
                  </a:cubicBezTo>
                  <a:cubicBezTo>
                    <a:pt x="179" y="8"/>
                    <a:pt x="177" y="6"/>
                    <a:pt x="175" y="6"/>
                  </a:cubicBezTo>
                  <a:cubicBezTo>
                    <a:pt x="175" y="6"/>
                    <a:pt x="170" y="4"/>
                    <a:pt x="166" y="3"/>
                  </a:cubicBezTo>
                  <a:cubicBezTo>
                    <a:pt x="163" y="2"/>
                    <a:pt x="161" y="2"/>
                    <a:pt x="159" y="1"/>
                  </a:cubicBezTo>
                  <a:cubicBezTo>
                    <a:pt x="157" y="1"/>
                    <a:pt x="156" y="1"/>
                    <a:pt x="156" y="1"/>
                  </a:cubicBezTo>
                  <a:cubicBezTo>
                    <a:pt x="155" y="0"/>
                    <a:pt x="153" y="0"/>
                    <a:pt x="152" y="1"/>
                  </a:cubicBezTo>
                  <a:cubicBezTo>
                    <a:pt x="151" y="1"/>
                    <a:pt x="150" y="2"/>
                    <a:pt x="149" y="3"/>
                  </a:cubicBezTo>
                  <a:cubicBezTo>
                    <a:pt x="149" y="3"/>
                    <a:pt x="146" y="7"/>
                    <a:pt x="143" y="11"/>
                  </a:cubicBezTo>
                  <a:cubicBezTo>
                    <a:pt x="141" y="14"/>
                    <a:pt x="139" y="16"/>
                    <a:pt x="138" y="17"/>
                  </a:cubicBezTo>
                  <a:cubicBezTo>
                    <a:pt x="137" y="19"/>
                    <a:pt x="137" y="20"/>
                    <a:pt x="137" y="20"/>
                  </a:cubicBezTo>
                  <a:cubicBezTo>
                    <a:pt x="136" y="22"/>
                    <a:pt x="134" y="23"/>
                    <a:pt x="131" y="23"/>
                  </a:cubicBezTo>
                  <a:cubicBezTo>
                    <a:pt x="131" y="23"/>
                    <a:pt x="130" y="23"/>
                    <a:pt x="129" y="23"/>
                  </a:cubicBezTo>
                  <a:cubicBezTo>
                    <a:pt x="128" y="23"/>
                    <a:pt x="126" y="23"/>
                    <a:pt x="124" y="24"/>
                  </a:cubicBezTo>
                  <a:cubicBezTo>
                    <a:pt x="121" y="24"/>
                    <a:pt x="117" y="24"/>
                    <a:pt x="117" y="24"/>
                  </a:cubicBezTo>
                  <a:cubicBezTo>
                    <a:pt x="117" y="24"/>
                    <a:pt x="113" y="25"/>
                    <a:pt x="110" y="26"/>
                  </a:cubicBezTo>
                  <a:cubicBezTo>
                    <a:pt x="108" y="26"/>
                    <a:pt x="106" y="26"/>
                    <a:pt x="105" y="27"/>
                  </a:cubicBezTo>
                  <a:cubicBezTo>
                    <a:pt x="104" y="27"/>
                    <a:pt x="103" y="27"/>
                    <a:pt x="103" y="27"/>
                  </a:cubicBezTo>
                  <a:cubicBezTo>
                    <a:pt x="101" y="28"/>
                    <a:pt x="99" y="27"/>
                    <a:pt x="97" y="26"/>
                  </a:cubicBezTo>
                  <a:cubicBezTo>
                    <a:pt x="97" y="26"/>
                    <a:pt x="96" y="25"/>
                    <a:pt x="95" y="23"/>
                  </a:cubicBezTo>
                  <a:cubicBezTo>
                    <a:pt x="93" y="22"/>
                    <a:pt x="91" y="20"/>
                    <a:pt x="89" y="19"/>
                  </a:cubicBezTo>
                  <a:cubicBezTo>
                    <a:pt x="85" y="15"/>
                    <a:pt x="80" y="12"/>
                    <a:pt x="80" y="12"/>
                  </a:cubicBezTo>
                  <a:cubicBezTo>
                    <a:pt x="79" y="11"/>
                    <a:pt x="78" y="11"/>
                    <a:pt x="77" y="11"/>
                  </a:cubicBezTo>
                  <a:cubicBezTo>
                    <a:pt x="76" y="11"/>
                    <a:pt x="74" y="11"/>
                    <a:pt x="73" y="12"/>
                  </a:cubicBezTo>
                  <a:cubicBezTo>
                    <a:pt x="73" y="12"/>
                    <a:pt x="72" y="12"/>
                    <a:pt x="70" y="13"/>
                  </a:cubicBezTo>
                  <a:cubicBezTo>
                    <a:pt x="69" y="14"/>
                    <a:pt x="67" y="15"/>
                    <a:pt x="64" y="16"/>
                  </a:cubicBezTo>
                  <a:cubicBezTo>
                    <a:pt x="60" y="19"/>
                    <a:pt x="56" y="22"/>
                    <a:pt x="56" y="22"/>
                  </a:cubicBezTo>
                  <a:cubicBezTo>
                    <a:pt x="54" y="23"/>
                    <a:pt x="53" y="26"/>
                    <a:pt x="53" y="28"/>
                  </a:cubicBezTo>
                  <a:cubicBezTo>
                    <a:pt x="53" y="28"/>
                    <a:pt x="53" y="33"/>
                    <a:pt x="54" y="39"/>
                  </a:cubicBezTo>
                  <a:cubicBezTo>
                    <a:pt x="55" y="44"/>
                    <a:pt x="57" y="49"/>
                    <a:pt x="57" y="49"/>
                  </a:cubicBezTo>
                  <a:cubicBezTo>
                    <a:pt x="57" y="51"/>
                    <a:pt x="56" y="54"/>
                    <a:pt x="55" y="55"/>
                  </a:cubicBezTo>
                  <a:cubicBezTo>
                    <a:pt x="55" y="55"/>
                    <a:pt x="52" y="58"/>
                    <a:pt x="50" y="60"/>
                  </a:cubicBezTo>
                  <a:cubicBezTo>
                    <a:pt x="48" y="63"/>
                    <a:pt x="45" y="66"/>
                    <a:pt x="45" y="66"/>
                  </a:cubicBezTo>
                  <a:cubicBezTo>
                    <a:pt x="45" y="66"/>
                    <a:pt x="43" y="69"/>
                    <a:pt x="41" y="72"/>
                  </a:cubicBezTo>
                  <a:cubicBezTo>
                    <a:pt x="39" y="75"/>
                    <a:pt x="38" y="78"/>
                    <a:pt x="38" y="78"/>
                  </a:cubicBezTo>
                  <a:cubicBezTo>
                    <a:pt x="36" y="80"/>
                    <a:pt x="34" y="81"/>
                    <a:pt x="32" y="81"/>
                  </a:cubicBezTo>
                  <a:cubicBezTo>
                    <a:pt x="32" y="81"/>
                    <a:pt x="27" y="81"/>
                    <a:pt x="22" y="82"/>
                  </a:cubicBezTo>
                  <a:cubicBezTo>
                    <a:pt x="16" y="82"/>
                    <a:pt x="11" y="83"/>
                    <a:pt x="11" y="83"/>
                  </a:cubicBezTo>
                  <a:cubicBezTo>
                    <a:pt x="8" y="84"/>
                    <a:pt x="6" y="86"/>
                    <a:pt x="6" y="88"/>
                  </a:cubicBezTo>
                  <a:cubicBezTo>
                    <a:pt x="6" y="88"/>
                    <a:pt x="4" y="93"/>
                    <a:pt x="3" y="98"/>
                  </a:cubicBezTo>
                  <a:cubicBezTo>
                    <a:pt x="2" y="100"/>
                    <a:pt x="2" y="102"/>
                    <a:pt x="1" y="104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0" y="109"/>
                    <a:pt x="0" y="110"/>
                    <a:pt x="1" y="111"/>
                  </a:cubicBezTo>
                  <a:cubicBezTo>
                    <a:pt x="1" y="112"/>
                    <a:pt x="2" y="113"/>
                    <a:pt x="3" y="114"/>
                  </a:cubicBezTo>
                  <a:cubicBezTo>
                    <a:pt x="3" y="114"/>
                    <a:pt x="7" y="117"/>
                    <a:pt x="11" y="121"/>
                  </a:cubicBezTo>
                  <a:cubicBezTo>
                    <a:pt x="14" y="122"/>
                    <a:pt x="16" y="124"/>
                    <a:pt x="18" y="125"/>
                  </a:cubicBezTo>
                  <a:cubicBezTo>
                    <a:pt x="19" y="126"/>
                    <a:pt x="20" y="127"/>
                    <a:pt x="20" y="127"/>
                  </a:cubicBezTo>
                  <a:cubicBezTo>
                    <a:pt x="22" y="128"/>
                    <a:pt x="23" y="130"/>
                    <a:pt x="23" y="132"/>
                  </a:cubicBezTo>
                  <a:cubicBezTo>
                    <a:pt x="23" y="132"/>
                    <a:pt x="23" y="133"/>
                    <a:pt x="23" y="134"/>
                  </a:cubicBezTo>
                  <a:cubicBezTo>
                    <a:pt x="23" y="135"/>
                    <a:pt x="23" y="137"/>
                    <a:pt x="24" y="139"/>
                  </a:cubicBezTo>
                  <a:cubicBezTo>
                    <a:pt x="24" y="143"/>
                    <a:pt x="24" y="146"/>
                    <a:pt x="24" y="146"/>
                  </a:cubicBezTo>
                  <a:cubicBezTo>
                    <a:pt x="24" y="146"/>
                    <a:pt x="25" y="150"/>
                    <a:pt x="26" y="153"/>
                  </a:cubicBezTo>
                  <a:cubicBezTo>
                    <a:pt x="26" y="155"/>
                    <a:pt x="26" y="157"/>
                    <a:pt x="27" y="158"/>
                  </a:cubicBezTo>
                  <a:cubicBezTo>
                    <a:pt x="27" y="159"/>
                    <a:pt x="27" y="160"/>
                    <a:pt x="27" y="160"/>
                  </a:cubicBezTo>
                  <a:cubicBezTo>
                    <a:pt x="28" y="162"/>
                    <a:pt x="27" y="165"/>
                    <a:pt x="26" y="166"/>
                  </a:cubicBezTo>
                  <a:cubicBezTo>
                    <a:pt x="26" y="166"/>
                    <a:pt x="25" y="167"/>
                    <a:pt x="24" y="169"/>
                  </a:cubicBezTo>
                  <a:cubicBezTo>
                    <a:pt x="22" y="170"/>
                    <a:pt x="20" y="172"/>
                    <a:pt x="19" y="174"/>
                  </a:cubicBezTo>
                  <a:cubicBezTo>
                    <a:pt x="15" y="178"/>
                    <a:pt x="12" y="183"/>
                    <a:pt x="12" y="183"/>
                  </a:cubicBezTo>
                  <a:cubicBezTo>
                    <a:pt x="11" y="184"/>
                    <a:pt x="11" y="185"/>
                    <a:pt x="11" y="186"/>
                  </a:cubicBezTo>
                  <a:cubicBezTo>
                    <a:pt x="11" y="188"/>
                    <a:pt x="11" y="189"/>
                    <a:pt x="12" y="190"/>
                  </a:cubicBezTo>
                  <a:cubicBezTo>
                    <a:pt x="12" y="190"/>
                    <a:pt x="12" y="191"/>
                    <a:pt x="13" y="193"/>
                  </a:cubicBezTo>
                  <a:cubicBezTo>
                    <a:pt x="14" y="194"/>
                    <a:pt x="15" y="197"/>
                    <a:pt x="16" y="199"/>
                  </a:cubicBezTo>
                  <a:cubicBezTo>
                    <a:pt x="19" y="203"/>
                    <a:pt x="22" y="207"/>
                    <a:pt x="22" y="207"/>
                  </a:cubicBezTo>
                  <a:cubicBezTo>
                    <a:pt x="23" y="209"/>
                    <a:pt x="26" y="210"/>
                    <a:pt x="28" y="210"/>
                  </a:cubicBezTo>
                  <a:cubicBezTo>
                    <a:pt x="28" y="210"/>
                    <a:pt x="33" y="210"/>
                    <a:pt x="39" y="209"/>
                  </a:cubicBezTo>
                  <a:cubicBezTo>
                    <a:pt x="44" y="208"/>
                    <a:pt x="49" y="207"/>
                    <a:pt x="49" y="207"/>
                  </a:cubicBezTo>
                  <a:cubicBezTo>
                    <a:pt x="52" y="206"/>
                    <a:pt x="54" y="207"/>
                    <a:pt x="55" y="208"/>
                  </a:cubicBezTo>
                  <a:cubicBezTo>
                    <a:pt x="55" y="208"/>
                    <a:pt x="58" y="211"/>
                    <a:pt x="61" y="213"/>
                  </a:cubicBezTo>
                  <a:cubicBezTo>
                    <a:pt x="63" y="215"/>
                    <a:pt x="66" y="218"/>
                    <a:pt x="66" y="218"/>
                  </a:cubicBezTo>
                  <a:cubicBezTo>
                    <a:pt x="66" y="218"/>
                    <a:pt x="69" y="220"/>
                    <a:pt x="72" y="222"/>
                  </a:cubicBezTo>
                  <a:cubicBezTo>
                    <a:pt x="75" y="224"/>
                    <a:pt x="78" y="226"/>
                    <a:pt x="78" y="226"/>
                  </a:cubicBezTo>
                  <a:cubicBezTo>
                    <a:pt x="80" y="227"/>
                    <a:pt x="81" y="229"/>
                    <a:pt x="81" y="231"/>
                  </a:cubicBezTo>
                  <a:cubicBezTo>
                    <a:pt x="81" y="231"/>
                    <a:pt x="81" y="236"/>
                    <a:pt x="82" y="242"/>
                  </a:cubicBezTo>
                  <a:cubicBezTo>
                    <a:pt x="83" y="247"/>
                    <a:pt x="84" y="253"/>
                    <a:pt x="84" y="253"/>
                  </a:cubicBezTo>
                  <a:cubicBezTo>
                    <a:pt x="84" y="255"/>
                    <a:pt x="86" y="257"/>
                    <a:pt x="88" y="258"/>
                  </a:cubicBezTo>
                  <a:cubicBezTo>
                    <a:pt x="88" y="258"/>
                    <a:pt x="93" y="259"/>
                    <a:pt x="98" y="260"/>
                  </a:cubicBezTo>
                  <a:cubicBezTo>
                    <a:pt x="100" y="261"/>
                    <a:pt x="102" y="262"/>
                    <a:pt x="104" y="262"/>
                  </a:cubicBezTo>
                  <a:cubicBezTo>
                    <a:pt x="106" y="262"/>
                    <a:pt x="107" y="263"/>
                    <a:pt x="107" y="263"/>
                  </a:cubicBezTo>
                  <a:cubicBezTo>
                    <a:pt x="109" y="263"/>
                    <a:pt x="110" y="263"/>
                    <a:pt x="111" y="262"/>
                  </a:cubicBezTo>
                  <a:close/>
                  <a:moveTo>
                    <a:pt x="133" y="207"/>
                  </a:moveTo>
                  <a:cubicBezTo>
                    <a:pt x="131" y="207"/>
                    <a:pt x="130" y="207"/>
                    <a:pt x="128" y="207"/>
                  </a:cubicBezTo>
                  <a:cubicBezTo>
                    <a:pt x="126" y="207"/>
                    <a:pt x="125" y="207"/>
                    <a:pt x="123" y="207"/>
                  </a:cubicBezTo>
                  <a:cubicBezTo>
                    <a:pt x="122" y="207"/>
                    <a:pt x="121" y="207"/>
                    <a:pt x="120" y="207"/>
                  </a:cubicBezTo>
                  <a:cubicBezTo>
                    <a:pt x="119" y="206"/>
                    <a:pt x="119" y="206"/>
                    <a:pt x="118" y="206"/>
                  </a:cubicBezTo>
                  <a:cubicBezTo>
                    <a:pt x="116" y="206"/>
                    <a:pt x="114" y="205"/>
                    <a:pt x="112" y="205"/>
                  </a:cubicBezTo>
                  <a:cubicBezTo>
                    <a:pt x="111" y="204"/>
                    <a:pt x="109" y="204"/>
                    <a:pt x="107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3" y="202"/>
                    <a:pt x="102" y="201"/>
                  </a:cubicBezTo>
                  <a:cubicBezTo>
                    <a:pt x="99" y="200"/>
                    <a:pt x="96" y="198"/>
                    <a:pt x="93" y="197"/>
                  </a:cubicBezTo>
                  <a:cubicBezTo>
                    <a:pt x="92" y="196"/>
                    <a:pt x="91" y="196"/>
                    <a:pt x="90" y="195"/>
                  </a:cubicBezTo>
                  <a:cubicBezTo>
                    <a:pt x="89" y="194"/>
                    <a:pt x="89" y="194"/>
                    <a:pt x="88" y="193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5" y="191"/>
                    <a:pt x="84" y="190"/>
                  </a:cubicBezTo>
                  <a:cubicBezTo>
                    <a:pt x="83" y="190"/>
                    <a:pt x="82" y="189"/>
                    <a:pt x="81" y="188"/>
                  </a:cubicBezTo>
                  <a:cubicBezTo>
                    <a:pt x="81" y="188"/>
                    <a:pt x="80" y="187"/>
                    <a:pt x="79" y="186"/>
                  </a:cubicBezTo>
                  <a:cubicBezTo>
                    <a:pt x="77" y="184"/>
                    <a:pt x="74" y="182"/>
                    <a:pt x="72" y="179"/>
                  </a:cubicBezTo>
                  <a:cubicBezTo>
                    <a:pt x="72" y="178"/>
                    <a:pt x="71" y="177"/>
                    <a:pt x="71" y="177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8" y="173"/>
                    <a:pt x="67" y="171"/>
                    <a:pt x="66" y="170"/>
                  </a:cubicBezTo>
                  <a:cubicBezTo>
                    <a:pt x="65" y="168"/>
                    <a:pt x="64" y="166"/>
                    <a:pt x="64" y="165"/>
                  </a:cubicBezTo>
                  <a:cubicBezTo>
                    <a:pt x="63" y="164"/>
                    <a:pt x="63" y="163"/>
                    <a:pt x="62" y="162"/>
                  </a:cubicBezTo>
                  <a:cubicBezTo>
                    <a:pt x="62" y="162"/>
                    <a:pt x="62" y="161"/>
                    <a:pt x="61" y="160"/>
                  </a:cubicBezTo>
                  <a:cubicBezTo>
                    <a:pt x="61" y="158"/>
                    <a:pt x="60" y="157"/>
                    <a:pt x="60" y="155"/>
                  </a:cubicBezTo>
                  <a:cubicBezTo>
                    <a:pt x="59" y="154"/>
                    <a:pt x="59" y="152"/>
                    <a:pt x="58" y="151"/>
                  </a:cubicBezTo>
                  <a:cubicBezTo>
                    <a:pt x="58" y="150"/>
                    <a:pt x="58" y="150"/>
                    <a:pt x="58" y="149"/>
                  </a:cubicBezTo>
                  <a:cubicBezTo>
                    <a:pt x="58" y="148"/>
                    <a:pt x="58" y="148"/>
                    <a:pt x="57" y="147"/>
                  </a:cubicBezTo>
                  <a:cubicBezTo>
                    <a:pt x="57" y="146"/>
                    <a:pt x="57" y="145"/>
                    <a:pt x="57" y="144"/>
                  </a:cubicBezTo>
                  <a:cubicBezTo>
                    <a:pt x="57" y="143"/>
                    <a:pt x="56" y="142"/>
                    <a:pt x="56" y="142"/>
                  </a:cubicBezTo>
                  <a:cubicBezTo>
                    <a:pt x="56" y="142"/>
                    <a:pt x="56" y="141"/>
                    <a:pt x="56" y="139"/>
                  </a:cubicBezTo>
                  <a:cubicBezTo>
                    <a:pt x="56" y="138"/>
                    <a:pt x="56" y="137"/>
                    <a:pt x="56" y="136"/>
                  </a:cubicBezTo>
                  <a:cubicBezTo>
                    <a:pt x="56" y="136"/>
                    <a:pt x="56" y="135"/>
                    <a:pt x="56" y="134"/>
                  </a:cubicBezTo>
                  <a:cubicBezTo>
                    <a:pt x="56" y="134"/>
                    <a:pt x="56" y="133"/>
                    <a:pt x="56" y="132"/>
                  </a:cubicBezTo>
                  <a:cubicBezTo>
                    <a:pt x="56" y="131"/>
                    <a:pt x="56" y="130"/>
                    <a:pt x="56" y="128"/>
                  </a:cubicBezTo>
                  <a:cubicBezTo>
                    <a:pt x="56" y="126"/>
                    <a:pt x="56" y="125"/>
                    <a:pt x="56" y="123"/>
                  </a:cubicBezTo>
                  <a:cubicBezTo>
                    <a:pt x="56" y="122"/>
                    <a:pt x="56" y="121"/>
                    <a:pt x="57" y="120"/>
                  </a:cubicBezTo>
                  <a:cubicBezTo>
                    <a:pt x="57" y="119"/>
                    <a:pt x="57" y="119"/>
                    <a:pt x="57" y="118"/>
                  </a:cubicBezTo>
                  <a:cubicBezTo>
                    <a:pt x="58" y="116"/>
                    <a:pt x="58" y="114"/>
                    <a:pt x="58" y="112"/>
                  </a:cubicBezTo>
                  <a:cubicBezTo>
                    <a:pt x="59" y="110"/>
                    <a:pt x="59" y="109"/>
                    <a:pt x="60" y="107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2" y="103"/>
                    <a:pt x="62" y="102"/>
                  </a:cubicBezTo>
                  <a:cubicBezTo>
                    <a:pt x="63" y="99"/>
                    <a:pt x="65" y="96"/>
                    <a:pt x="66" y="93"/>
                  </a:cubicBezTo>
                  <a:cubicBezTo>
                    <a:pt x="67" y="92"/>
                    <a:pt x="67" y="91"/>
                    <a:pt x="68" y="90"/>
                  </a:cubicBezTo>
                  <a:cubicBezTo>
                    <a:pt x="69" y="89"/>
                    <a:pt x="69" y="88"/>
                    <a:pt x="70" y="88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6"/>
                    <a:pt x="72" y="85"/>
                    <a:pt x="73" y="84"/>
                  </a:cubicBezTo>
                  <a:cubicBezTo>
                    <a:pt x="73" y="83"/>
                    <a:pt x="74" y="82"/>
                    <a:pt x="75" y="81"/>
                  </a:cubicBezTo>
                  <a:cubicBezTo>
                    <a:pt x="76" y="81"/>
                    <a:pt x="76" y="80"/>
                    <a:pt x="77" y="79"/>
                  </a:cubicBezTo>
                  <a:cubicBezTo>
                    <a:pt x="79" y="77"/>
                    <a:pt x="82" y="74"/>
                    <a:pt x="84" y="72"/>
                  </a:cubicBezTo>
                  <a:cubicBezTo>
                    <a:pt x="85" y="72"/>
                    <a:pt x="86" y="71"/>
                    <a:pt x="86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0" y="68"/>
                    <a:pt x="92" y="67"/>
                    <a:pt x="93" y="66"/>
                  </a:cubicBezTo>
                  <a:cubicBezTo>
                    <a:pt x="95" y="65"/>
                    <a:pt x="97" y="64"/>
                    <a:pt x="98" y="63"/>
                  </a:cubicBezTo>
                  <a:cubicBezTo>
                    <a:pt x="99" y="63"/>
                    <a:pt x="100" y="63"/>
                    <a:pt x="101" y="62"/>
                  </a:cubicBezTo>
                  <a:cubicBezTo>
                    <a:pt x="102" y="62"/>
                    <a:pt x="102" y="62"/>
                    <a:pt x="103" y="61"/>
                  </a:cubicBezTo>
                  <a:cubicBezTo>
                    <a:pt x="105" y="61"/>
                    <a:pt x="106" y="60"/>
                    <a:pt x="108" y="60"/>
                  </a:cubicBezTo>
                  <a:cubicBezTo>
                    <a:pt x="109" y="59"/>
                    <a:pt x="111" y="59"/>
                    <a:pt x="112" y="58"/>
                  </a:cubicBezTo>
                  <a:cubicBezTo>
                    <a:pt x="113" y="58"/>
                    <a:pt x="114" y="58"/>
                    <a:pt x="114" y="58"/>
                  </a:cubicBezTo>
                  <a:cubicBezTo>
                    <a:pt x="115" y="58"/>
                    <a:pt x="115" y="57"/>
                    <a:pt x="116" y="57"/>
                  </a:cubicBezTo>
                  <a:cubicBezTo>
                    <a:pt x="117" y="57"/>
                    <a:pt x="118" y="57"/>
                    <a:pt x="119" y="57"/>
                  </a:cubicBezTo>
                  <a:cubicBezTo>
                    <a:pt x="120" y="57"/>
                    <a:pt x="121" y="56"/>
                    <a:pt x="121" y="56"/>
                  </a:cubicBezTo>
                  <a:cubicBezTo>
                    <a:pt x="121" y="56"/>
                    <a:pt x="122" y="56"/>
                    <a:pt x="124" y="56"/>
                  </a:cubicBezTo>
                  <a:cubicBezTo>
                    <a:pt x="125" y="56"/>
                    <a:pt x="126" y="56"/>
                    <a:pt x="127" y="56"/>
                  </a:cubicBezTo>
                  <a:cubicBezTo>
                    <a:pt x="127" y="56"/>
                    <a:pt x="128" y="56"/>
                    <a:pt x="129" y="56"/>
                  </a:cubicBezTo>
                  <a:cubicBezTo>
                    <a:pt x="129" y="56"/>
                    <a:pt x="130" y="56"/>
                    <a:pt x="131" y="56"/>
                  </a:cubicBezTo>
                  <a:cubicBezTo>
                    <a:pt x="132" y="56"/>
                    <a:pt x="134" y="56"/>
                    <a:pt x="135" y="56"/>
                  </a:cubicBezTo>
                  <a:cubicBezTo>
                    <a:pt x="137" y="56"/>
                    <a:pt x="138" y="56"/>
                    <a:pt x="140" y="56"/>
                  </a:cubicBezTo>
                  <a:cubicBezTo>
                    <a:pt x="141" y="56"/>
                    <a:pt x="142" y="56"/>
                    <a:pt x="143" y="57"/>
                  </a:cubicBezTo>
                  <a:cubicBezTo>
                    <a:pt x="144" y="57"/>
                    <a:pt x="145" y="57"/>
                    <a:pt x="145" y="57"/>
                  </a:cubicBezTo>
                  <a:cubicBezTo>
                    <a:pt x="147" y="57"/>
                    <a:pt x="149" y="58"/>
                    <a:pt x="151" y="58"/>
                  </a:cubicBezTo>
                  <a:cubicBezTo>
                    <a:pt x="153" y="59"/>
                    <a:pt x="154" y="59"/>
                    <a:pt x="156" y="60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60" y="61"/>
                    <a:pt x="160" y="61"/>
                    <a:pt x="161" y="62"/>
                  </a:cubicBezTo>
                  <a:cubicBezTo>
                    <a:pt x="164" y="63"/>
                    <a:pt x="167" y="65"/>
                    <a:pt x="170" y="66"/>
                  </a:cubicBezTo>
                  <a:cubicBezTo>
                    <a:pt x="171" y="67"/>
                    <a:pt x="172" y="67"/>
                    <a:pt x="173" y="68"/>
                  </a:cubicBezTo>
                  <a:cubicBezTo>
                    <a:pt x="174" y="69"/>
                    <a:pt x="175" y="69"/>
                    <a:pt x="175" y="70"/>
                  </a:cubicBezTo>
                  <a:cubicBezTo>
                    <a:pt x="177" y="71"/>
                    <a:pt x="178" y="71"/>
                    <a:pt x="178" y="71"/>
                  </a:cubicBezTo>
                  <a:cubicBezTo>
                    <a:pt x="178" y="71"/>
                    <a:pt x="178" y="72"/>
                    <a:pt x="179" y="73"/>
                  </a:cubicBezTo>
                  <a:cubicBezTo>
                    <a:pt x="180" y="73"/>
                    <a:pt x="181" y="74"/>
                    <a:pt x="182" y="75"/>
                  </a:cubicBezTo>
                  <a:cubicBezTo>
                    <a:pt x="183" y="75"/>
                    <a:pt x="184" y="76"/>
                    <a:pt x="185" y="77"/>
                  </a:cubicBezTo>
                  <a:cubicBezTo>
                    <a:pt x="186" y="79"/>
                    <a:pt x="189" y="82"/>
                    <a:pt x="191" y="84"/>
                  </a:cubicBezTo>
                  <a:cubicBezTo>
                    <a:pt x="191" y="85"/>
                    <a:pt x="192" y="86"/>
                    <a:pt x="193" y="86"/>
                  </a:cubicBezTo>
                  <a:cubicBezTo>
                    <a:pt x="193" y="87"/>
                    <a:pt x="193" y="87"/>
                    <a:pt x="193" y="87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90"/>
                    <a:pt x="196" y="92"/>
                    <a:pt x="197" y="93"/>
                  </a:cubicBezTo>
                  <a:cubicBezTo>
                    <a:pt x="198" y="95"/>
                    <a:pt x="199" y="97"/>
                    <a:pt x="200" y="98"/>
                  </a:cubicBezTo>
                  <a:cubicBezTo>
                    <a:pt x="200" y="99"/>
                    <a:pt x="201" y="100"/>
                    <a:pt x="201" y="101"/>
                  </a:cubicBezTo>
                  <a:cubicBezTo>
                    <a:pt x="201" y="101"/>
                    <a:pt x="202" y="102"/>
                    <a:pt x="202" y="103"/>
                  </a:cubicBezTo>
                  <a:cubicBezTo>
                    <a:pt x="202" y="105"/>
                    <a:pt x="203" y="106"/>
                    <a:pt x="204" y="108"/>
                  </a:cubicBezTo>
                  <a:cubicBezTo>
                    <a:pt x="204" y="109"/>
                    <a:pt x="204" y="111"/>
                    <a:pt x="205" y="112"/>
                  </a:cubicBezTo>
                  <a:cubicBezTo>
                    <a:pt x="205" y="113"/>
                    <a:pt x="205" y="113"/>
                    <a:pt x="205" y="114"/>
                  </a:cubicBezTo>
                  <a:cubicBezTo>
                    <a:pt x="206" y="115"/>
                    <a:pt x="206" y="115"/>
                    <a:pt x="206" y="116"/>
                  </a:cubicBezTo>
                  <a:cubicBezTo>
                    <a:pt x="206" y="117"/>
                    <a:pt x="206" y="118"/>
                    <a:pt x="206" y="119"/>
                  </a:cubicBezTo>
                  <a:cubicBezTo>
                    <a:pt x="207" y="120"/>
                    <a:pt x="207" y="121"/>
                    <a:pt x="207" y="121"/>
                  </a:cubicBezTo>
                  <a:cubicBezTo>
                    <a:pt x="207" y="121"/>
                    <a:pt x="207" y="122"/>
                    <a:pt x="207" y="124"/>
                  </a:cubicBezTo>
                  <a:cubicBezTo>
                    <a:pt x="207" y="125"/>
                    <a:pt x="207" y="126"/>
                    <a:pt x="207" y="127"/>
                  </a:cubicBezTo>
                  <a:cubicBezTo>
                    <a:pt x="207" y="127"/>
                    <a:pt x="207" y="128"/>
                    <a:pt x="207" y="129"/>
                  </a:cubicBezTo>
                  <a:cubicBezTo>
                    <a:pt x="207" y="129"/>
                    <a:pt x="207" y="130"/>
                    <a:pt x="207" y="131"/>
                  </a:cubicBezTo>
                  <a:cubicBezTo>
                    <a:pt x="207" y="132"/>
                    <a:pt x="207" y="134"/>
                    <a:pt x="207" y="135"/>
                  </a:cubicBezTo>
                  <a:cubicBezTo>
                    <a:pt x="207" y="137"/>
                    <a:pt x="207" y="138"/>
                    <a:pt x="207" y="140"/>
                  </a:cubicBezTo>
                  <a:cubicBezTo>
                    <a:pt x="207" y="141"/>
                    <a:pt x="207" y="142"/>
                    <a:pt x="207" y="143"/>
                  </a:cubicBezTo>
                  <a:cubicBezTo>
                    <a:pt x="207" y="144"/>
                    <a:pt x="206" y="145"/>
                    <a:pt x="206" y="145"/>
                  </a:cubicBezTo>
                  <a:cubicBezTo>
                    <a:pt x="206" y="147"/>
                    <a:pt x="205" y="149"/>
                    <a:pt x="205" y="151"/>
                  </a:cubicBezTo>
                  <a:cubicBezTo>
                    <a:pt x="204" y="153"/>
                    <a:pt x="204" y="154"/>
                    <a:pt x="203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60"/>
                    <a:pt x="202" y="160"/>
                    <a:pt x="201" y="161"/>
                  </a:cubicBezTo>
                  <a:cubicBezTo>
                    <a:pt x="200" y="164"/>
                    <a:pt x="198" y="167"/>
                    <a:pt x="197" y="170"/>
                  </a:cubicBezTo>
                  <a:cubicBezTo>
                    <a:pt x="197" y="171"/>
                    <a:pt x="196" y="172"/>
                    <a:pt x="195" y="173"/>
                  </a:cubicBezTo>
                  <a:cubicBezTo>
                    <a:pt x="194" y="174"/>
                    <a:pt x="194" y="175"/>
                    <a:pt x="193" y="175"/>
                  </a:cubicBezTo>
                  <a:cubicBezTo>
                    <a:pt x="193" y="177"/>
                    <a:pt x="192" y="177"/>
                    <a:pt x="192" y="177"/>
                  </a:cubicBezTo>
                  <a:cubicBezTo>
                    <a:pt x="192" y="177"/>
                    <a:pt x="191" y="178"/>
                    <a:pt x="190" y="179"/>
                  </a:cubicBezTo>
                  <a:cubicBezTo>
                    <a:pt x="190" y="180"/>
                    <a:pt x="189" y="181"/>
                    <a:pt x="188" y="182"/>
                  </a:cubicBezTo>
                  <a:cubicBezTo>
                    <a:pt x="188" y="183"/>
                    <a:pt x="187" y="184"/>
                    <a:pt x="186" y="184"/>
                  </a:cubicBezTo>
                  <a:cubicBezTo>
                    <a:pt x="184" y="186"/>
                    <a:pt x="182" y="189"/>
                    <a:pt x="179" y="191"/>
                  </a:cubicBezTo>
                  <a:cubicBezTo>
                    <a:pt x="178" y="191"/>
                    <a:pt x="177" y="192"/>
                    <a:pt x="177" y="192"/>
                  </a:cubicBezTo>
                  <a:cubicBezTo>
                    <a:pt x="176" y="193"/>
                    <a:pt x="176" y="193"/>
                    <a:pt x="176" y="193"/>
                  </a:cubicBezTo>
                  <a:cubicBezTo>
                    <a:pt x="174" y="194"/>
                    <a:pt x="174" y="194"/>
                    <a:pt x="174" y="194"/>
                  </a:cubicBezTo>
                  <a:cubicBezTo>
                    <a:pt x="173" y="195"/>
                    <a:pt x="171" y="196"/>
                    <a:pt x="170" y="197"/>
                  </a:cubicBezTo>
                  <a:cubicBezTo>
                    <a:pt x="168" y="198"/>
                    <a:pt x="167" y="199"/>
                    <a:pt x="165" y="200"/>
                  </a:cubicBezTo>
                  <a:cubicBezTo>
                    <a:pt x="164" y="200"/>
                    <a:pt x="163" y="201"/>
                    <a:pt x="162" y="201"/>
                  </a:cubicBezTo>
                  <a:cubicBezTo>
                    <a:pt x="162" y="201"/>
                    <a:pt x="161" y="201"/>
                    <a:pt x="160" y="202"/>
                  </a:cubicBezTo>
                  <a:cubicBezTo>
                    <a:pt x="158" y="202"/>
                    <a:pt x="157" y="203"/>
                    <a:pt x="155" y="204"/>
                  </a:cubicBezTo>
                  <a:cubicBezTo>
                    <a:pt x="154" y="204"/>
                    <a:pt x="152" y="204"/>
                    <a:pt x="151" y="205"/>
                  </a:cubicBezTo>
                  <a:cubicBezTo>
                    <a:pt x="150" y="205"/>
                    <a:pt x="150" y="205"/>
                    <a:pt x="149" y="205"/>
                  </a:cubicBezTo>
                  <a:cubicBezTo>
                    <a:pt x="148" y="205"/>
                    <a:pt x="148" y="206"/>
                    <a:pt x="147" y="206"/>
                  </a:cubicBezTo>
                  <a:cubicBezTo>
                    <a:pt x="146" y="206"/>
                    <a:pt x="145" y="206"/>
                    <a:pt x="144" y="206"/>
                  </a:cubicBezTo>
                  <a:cubicBezTo>
                    <a:pt x="143" y="207"/>
                    <a:pt x="142" y="207"/>
                    <a:pt x="142" y="207"/>
                  </a:cubicBezTo>
                  <a:cubicBezTo>
                    <a:pt x="142" y="207"/>
                    <a:pt x="141" y="207"/>
                    <a:pt x="139" y="207"/>
                  </a:cubicBezTo>
                  <a:cubicBezTo>
                    <a:pt x="138" y="207"/>
                    <a:pt x="137" y="207"/>
                    <a:pt x="136" y="207"/>
                  </a:cubicBezTo>
                  <a:cubicBezTo>
                    <a:pt x="136" y="207"/>
                    <a:pt x="135" y="207"/>
                    <a:pt x="135" y="207"/>
                  </a:cubicBezTo>
                  <a:cubicBezTo>
                    <a:pt x="134" y="207"/>
                    <a:pt x="133" y="207"/>
                    <a:pt x="133" y="2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Oval 60">
              <a:extLst>
                <a:ext uri="{FF2B5EF4-FFF2-40B4-BE49-F238E27FC236}">
                  <a16:creationId xmlns:a16="http://schemas.microsoft.com/office/drawing/2014/main" id="{C3E70FD0-F559-497F-A682-1F06BFBB6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5543" y="4855689"/>
              <a:ext cx="194454" cy="19266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0" name="Group 61">
            <a:extLst>
              <a:ext uri="{FF2B5EF4-FFF2-40B4-BE49-F238E27FC236}">
                <a16:creationId xmlns:a16="http://schemas.microsoft.com/office/drawing/2014/main" id="{46052169-B303-45A3-B0D3-B209EE70AC59}"/>
              </a:ext>
            </a:extLst>
          </p:cNvPr>
          <p:cNvGrpSpPr/>
          <p:nvPr/>
        </p:nvGrpSpPr>
        <p:grpSpPr>
          <a:xfrm>
            <a:off x="6641733" y="1695118"/>
            <a:ext cx="557376" cy="555584"/>
            <a:chOff x="6613947" y="2031174"/>
            <a:chExt cx="557376" cy="55558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18" name="Freeform: Shape 62">
              <a:extLst>
                <a:ext uri="{FF2B5EF4-FFF2-40B4-BE49-F238E27FC236}">
                  <a16:creationId xmlns:a16="http://schemas.microsoft.com/office/drawing/2014/main" id="{848A0C1A-A193-4C6F-BCE7-68A33043C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947" y="2031174"/>
              <a:ext cx="557376" cy="555584"/>
            </a:xfrm>
            <a:custGeom>
              <a:avLst/>
              <a:gdLst>
                <a:gd name="T0" fmla="*/ 126 w 263"/>
                <a:gd name="T1" fmla="*/ 242 h 262"/>
                <a:gd name="T2" fmla="*/ 153 w 263"/>
                <a:gd name="T3" fmla="*/ 237 h 262"/>
                <a:gd name="T4" fmla="*/ 174 w 263"/>
                <a:gd name="T5" fmla="*/ 244 h 262"/>
                <a:gd name="T6" fmla="*/ 198 w 263"/>
                <a:gd name="T7" fmla="*/ 246 h 262"/>
                <a:gd name="T8" fmla="*/ 208 w 263"/>
                <a:gd name="T9" fmla="*/ 207 h 262"/>
                <a:gd name="T10" fmla="*/ 231 w 263"/>
                <a:gd name="T11" fmla="*/ 181 h 262"/>
                <a:gd name="T12" fmla="*/ 262 w 263"/>
                <a:gd name="T13" fmla="*/ 158 h 262"/>
                <a:gd name="T14" fmla="*/ 245 w 263"/>
                <a:gd name="T15" fmla="*/ 138 h 262"/>
                <a:gd name="T16" fmla="*/ 239 w 263"/>
                <a:gd name="T17" fmla="*/ 116 h 262"/>
                <a:gd name="T18" fmla="*/ 239 w 263"/>
                <a:gd name="T19" fmla="*/ 94 h 262"/>
                <a:gd name="T20" fmla="*/ 250 w 263"/>
                <a:gd name="T21" fmla="*/ 70 h 262"/>
                <a:gd name="T22" fmla="*/ 213 w 263"/>
                <a:gd name="T23" fmla="*/ 56 h 262"/>
                <a:gd name="T24" fmla="*/ 185 w 263"/>
                <a:gd name="T25" fmla="*/ 37 h 262"/>
                <a:gd name="T26" fmla="*/ 165 w 263"/>
                <a:gd name="T27" fmla="*/ 2 h 262"/>
                <a:gd name="T28" fmla="*/ 142 w 263"/>
                <a:gd name="T29" fmla="*/ 11 h 262"/>
                <a:gd name="T30" fmla="*/ 124 w 263"/>
                <a:gd name="T31" fmla="*/ 23 h 262"/>
                <a:gd name="T32" fmla="*/ 97 w 263"/>
                <a:gd name="T33" fmla="*/ 25 h 262"/>
                <a:gd name="T34" fmla="*/ 73 w 263"/>
                <a:gd name="T35" fmla="*/ 11 h 262"/>
                <a:gd name="T36" fmla="*/ 54 w 263"/>
                <a:gd name="T37" fmla="*/ 38 h 262"/>
                <a:gd name="T38" fmla="*/ 41 w 263"/>
                <a:gd name="T39" fmla="*/ 71 h 262"/>
                <a:gd name="T40" fmla="*/ 5 w 263"/>
                <a:gd name="T41" fmla="*/ 88 h 262"/>
                <a:gd name="T42" fmla="*/ 2 w 263"/>
                <a:gd name="T43" fmla="*/ 113 h 262"/>
                <a:gd name="T44" fmla="*/ 23 w 263"/>
                <a:gd name="T45" fmla="*/ 133 h 262"/>
                <a:gd name="T46" fmla="*/ 27 w 263"/>
                <a:gd name="T47" fmla="*/ 160 h 262"/>
                <a:gd name="T48" fmla="*/ 11 w 263"/>
                <a:gd name="T49" fmla="*/ 186 h 262"/>
                <a:gd name="T50" fmla="*/ 28 w 263"/>
                <a:gd name="T51" fmla="*/ 210 h 262"/>
                <a:gd name="T52" fmla="*/ 66 w 263"/>
                <a:gd name="T53" fmla="*/ 217 h 262"/>
                <a:gd name="T54" fmla="*/ 83 w 263"/>
                <a:gd name="T55" fmla="*/ 252 h 262"/>
                <a:gd name="T56" fmla="*/ 111 w 263"/>
                <a:gd name="T57" fmla="*/ 262 h 262"/>
                <a:gd name="T58" fmla="*/ 117 w 263"/>
                <a:gd name="T59" fmla="*/ 205 h 262"/>
                <a:gd name="T60" fmla="*/ 102 w 263"/>
                <a:gd name="T61" fmla="*/ 201 h 262"/>
                <a:gd name="T62" fmla="*/ 83 w 263"/>
                <a:gd name="T63" fmla="*/ 190 h 262"/>
                <a:gd name="T64" fmla="*/ 69 w 263"/>
                <a:gd name="T65" fmla="*/ 175 h 262"/>
                <a:gd name="T66" fmla="*/ 61 w 263"/>
                <a:gd name="T67" fmla="*/ 159 h 262"/>
                <a:gd name="T68" fmla="*/ 57 w 263"/>
                <a:gd name="T69" fmla="*/ 144 h 262"/>
                <a:gd name="T70" fmla="*/ 56 w 263"/>
                <a:gd name="T71" fmla="*/ 132 h 262"/>
                <a:gd name="T72" fmla="*/ 58 w 263"/>
                <a:gd name="T73" fmla="*/ 112 h 262"/>
                <a:gd name="T74" fmla="*/ 66 w 263"/>
                <a:gd name="T75" fmla="*/ 93 h 262"/>
                <a:gd name="T76" fmla="*/ 74 w 263"/>
                <a:gd name="T77" fmla="*/ 81 h 262"/>
                <a:gd name="T78" fmla="*/ 88 w 263"/>
                <a:gd name="T79" fmla="*/ 68 h 262"/>
                <a:gd name="T80" fmla="*/ 108 w 263"/>
                <a:gd name="T81" fmla="*/ 59 h 262"/>
                <a:gd name="T82" fmla="*/ 121 w 263"/>
                <a:gd name="T83" fmla="*/ 56 h 262"/>
                <a:gd name="T84" fmla="*/ 135 w 263"/>
                <a:gd name="T85" fmla="*/ 55 h 262"/>
                <a:gd name="T86" fmla="*/ 156 w 263"/>
                <a:gd name="T87" fmla="*/ 59 h 262"/>
                <a:gd name="T88" fmla="*/ 173 w 263"/>
                <a:gd name="T89" fmla="*/ 67 h 262"/>
                <a:gd name="T90" fmla="*/ 184 w 263"/>
                <a:gd name="T91" fmla="*/ 77 h 262"/>
                <a:gd name="T92" fmla="*/ 197 w 263"/>
                <a:gd name="T93" fmla="*/ 93 h 262"/>
                <a:gd name="T94" fmla="*/ 205 w 263"/>
                <a:gd name="T95" fmla="*/ 112 h 262"/>
                <a:gd name="T96" fmla="*/ 207 w 263"/>
                <a:gd name="T97" fmla="*/ 123 h 262"/>
                <a:gd name="T98" fmla="*/ 207 w 263"/>
                <a:gd name="T99" fmla="*/ 139 h 262"/>
                <a:gd name="T100" fmla="*/ 203 w 263"/>
                <a:gd name="T101" fmla="*/ 157 h 262"/>
                <a:gd name="T102" fmla="*/ 193 w 263"/>
                <a:gd name="T103" fmla="*/ 175 h 262"/>
                <a:gd name="T104" fmla="*/ 178 w 263"/>
                <a:gd name="T105" fmla="*/ 190 h 262"/>
                <a:gd name="T106" fmla="*/ 165 w 263"/>
                <a:gd name="T107" fmla="*/ 199 h 262"/>
                <a:gd name="T108" fmla="*/ 149 w 263"/>
                <a:gd name="T109" fmla="*/ 205 h 262"/>
                <a:gd name="T110" fmla="*/ 136 w 263"/>
                <a:gd name="T111" fmla="*/ 20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3" h="262">
                  <a:moveTo>
                    <a:pt x="111" y="262"/>
                  </a:moveTo>
                  <a:cubicBezTo>
                    <a:pt x="112" y="261"/>
                    <a:pt x="113" y="261"/>
                    <a:pt x="114" y="260"/>
                  </a:cubicBezTo>
                  <a:cubicBezTo>
                    <a:pt x="114" y="260"/>
                    <a:pt x="117" y="256"/>
                    <a:pt x="120" y="251"/>
                  </a:cubicBezTo>
                  <a:cubicBezTo>
                    <a:pt x="122" y="249"/>
                    <a:pt x="123" y="247"/>
                    <a:pt x="125" y="245"/>
                  </a:cubicBezTo>
                  <a:cubicBezTo>
                    <a:pt x="126" y="243"/>
                    <a:pt x="126" y="242"/>
                    <a:pt x="126" y="242"/>
                  </a:cubicBezTo>
                  <a:cubicBezTo>
                    <a:pt x="127" y="240"/>
                    <a:pt x="129" y="239"/>
                    <a:pt x="132" y="239"/>
                  </a:cubicBezTo>
                  <a:cubicBezTo>
                    <a:pt x="132" y="239"/>
                    <a:pt x="132" y="239"/>
                    <a:pt x="134" y="239"/>
                  </a:cubicBezTo>
                  <a:cubicBezTo>
                    <a:pt x="135" y="239"/>
                    <a:pt x="137" y="239"/>
                    <a:pt x="139" y="239"/>
                  </a:cubicBezTo>
                  <a:cubicBezTo>
                    <a:pt x="142" y="239"/>
                    <a:pt x="146" y="238"/>
                    <a:pt x="146" y="238"/>
                  </a:cubicBezTo>
                  <a:cubicBezTo>
                    <a:pt x="146" y="238"/>
                    <a:pt x="149" y="238"/>
                    <a:pt x="153" y="237"/>
                  </a:cubicBezTo>
                  <a:cubicBezTo>
                    <a:pt x="155" y="237"/>
                    <a:pt x="157" y="236"/>
                    <a:pt x="158" y="236"/>
                  </a:cubicBezTo>
                  <a:cubicBezTo>
                    <a:pt x="159" y="235"/>
                    <a:pt x="160" y="235"/>
                    <a:pt x="160" y="235"/>
                  </a:cubicBezTo>
                  <a:cubicBezTo>
                    <a:pt x="162" y="235"/>
                    <a:pt x="164" y="235"/>
                    <a:pt x="166" y="237"/>
                  </a:cubicBezTo>
                  <a:cubicBezTo>
                    <a:pt x="166" y="237"/>
                    <a:pt x="167" y="238"/>
                    <a:pt x="168" y="239"/>
                  </a:cubicBezTo>
                  <a:cubicBezTo>
                    <a:pt x="170" y="240"/>
                    <a:pt x="172" y="242"/>
                    <a:pt x="174" y="244"/>
                  </a:cubicBezTo>
                  <a:cubicBezTo>
                    <a:pt x="178" y="247"/>
                    <a:pt x="183" y="250"/>
                    <a:pt x="183" y="250"/>
                  </a:cubicBezTo>
                  <a:cubicBezTo>
                    <a:pt x="184" y="251"/>
                    <a:pt x="185" y="251"/>
                    <a:pt x="186" y="251"/>
                  </a:cubicBezTo>
                  <a:cubicBezTo>
                    <a:pt x="187" y="251"/>
                    <a:pt x="189" y="251"/>
                    <a:pt x="190" y="251"/>
                  </a:cubicBezTo>
                  <a:cubicBezTo>
                    <a:pt x="190" y="251"/>
                    <a:pt x="191" y="250"/>
                    <a:pt x="193" y="249"/>
                  </a:cubicBezTo>
                  <a:cubicBezTo>
                    <a:pt x="194" y="248"/>
                    <a:pt x="196" y="247"/>
                    <a:pt x="198" y="246"/>
                  </a:cubicBezTo>
                  <a:cubicBezTo>
                    <a:pt x="203" y="243"/>
                    <a:pt x="207" y="241"/>
                    <a:pt x="207" y="241"/>
                  </a:cubicBezTo>
                  <a:cubicBezTo>
                    <a:pt x="209" y="239"/>
                    <a:pt x="210" y="237"/>
                    <a:pt x="210" y="235"/>
                  </a:cubicBezTo>
                  <a:cubicBezTo>
                    <a:pt x="210" y="235"/>
                    <a:pt x="209" y="229"/>
                    <a:pt x="209" y="224"/>
                  </a:cubicBezTo>
                  <a:cubicBezTo>
                    <a:pt x="208" y="218"/>
                    <a:pt x="206" y="213"/>
                    <a:pt x="206" y="213"/>
                  </a:cubicBezTo>
                  <a:cubicBezTo>
                    <a:pt x="206" y="211"/>
                    <a:pt x="206" y="209"/>
                    <a:pt x="208" y="207"/>
                  </a:cubicBezTo>
                  <a:cubicBezTo>
                    <a:pt x="208" y="207"/>
                    <a:pt x="211" y="205"/>
                    <a:pt x="213" y="202"/>
                  </a:cubicBezTo>
                  <a:cubicBezTo>
                    <a:pt x="215" y="199"/>
                    <a:pt x="218" y="196"/>
                    <a:pt x="218" y="196"/>
                  </a:cubicBezTo>
                  <a:cubicBezTo>
                    <a:pt x="218" y="196"/>
                    <a:pt x="220" y="193"/>
                    <a:pt x="222" y="190"/>
                  </a:cubicBezTo>
                  <a:cubicBezTo>
                    <a:pt x="224" y="188"/>
                    <a:pt x="225" y="184"/>
                    <a:pt x="225" y="184"/>
                  </a:cubicBezTo>
                  <a:cubicBezTo>
                    <a:pt x="226" y="182"/>
                    <a:pt x="228" y="181"/>
                    <a:pt x="231" y="181"/>
                  </a:cubicBezTo>
                  <a:cubicBezTo>
                    <a:pt x="231" y="181"/>
                    <a:pt x="236" y="181"/>
                    <a:pt x="241" y="181"/>
                  </a:cubicBezTo>
                  <a:cubicBezTo>
                    <a:pt x="247" y="180"/>
                    <a:pt x="252" y="179"/>
                    <a:pt x="252" y="179"/>
                  </a:cubicBezTo>
                  <a:cubicBezTo>
                    <a:pt x="254" y="179"/>
                    <a:pt x="257" y="177"/>
                    <a:pt x="257" y="174"/>
                  </a:cubicBezTo>
                  <a:cubicBezTo>
                    <a:pt x="257" y="174"/>
                    <a:pt x="259" y="169"/>
                    <a:pt x="260" y="165"/>
                  </a:cubicBezTo>
                  <a:cubicBezTo>
                    <a:pt x="261" y="162"/>
                    <a:pt x="261" y="160"/>
                    <a:pt x="262" y="158"/>
                  </a:cubicBezTo>
                  <a:cubicBezTo>
                    <a:pt x="262" y="156"/>
                    <a:pt x="262" y="155"/>
                    <a:pt x="262" y="155"/>
                  </a:cubicBezTo>
                  <a:cubicBezTo>
                    <a:pt x="263" y="154"/>
                    <a:pt x="262" y="153"/>
                    <a:pt x="262" y="151"/>
                  </a:cubicBezTo>
                  <a:cubicBezTo>
                    <a:pt x="262" y="150"/>
                    <a:pt x="261" y="149"/>
                    <a:pt x="260" y="149"/>
                  </a:cubicBezTo>
                  <a:cubicBezTo>
                    <a:pt x="260" y="149"/>
                    <a:pt x="256" y="145"/>
                    <a:pt x="252" y="142"/>
                  </a:cubicBezTo>
                  <a:cubicBezTo>
                    <a:pt x="249" y="140"/>
                    <a:pt x="247" y="139"/>
                    <a:pt x="245" y="138"/>
                  </a:cubicBezTo>
                  <a:cubicBezTo>
                    <a:pt x="244" y="137"/>
                    <a:pt x="242" y="136"/>
                    <a:pt x="242" y="136"/>
                  </a:cubicBezTo>
                  <a:cubicBezTo>
                    <a:pt x="241" y="135"/>
                    <a:pt x="239" y="133"/>
                    <a:pt x="240" y="131"/>
                  </a:cubicBezTo>
                  <a:cubicBezTo>
                    <a:pt x="240" y="131"/>
                    <a:pt x="240" y="130"/>
                    <a:pt x="240" y="128"/>
                  </a:cubicBezTo>
                  <a:cubicBezTo>
                    <a:pt x="240" y="127"/>
                    <a:pt x="239" y="125"/>
                    <a:pt x="239" y="123"/>
                  </a:cubicBezTo>
                  <a:cubicBezTo>
                    <a:pt x="239" y="120"/>
                    <a:pt x="239" y="116"/>
                    <a:pt x="239" y="116"/>
                  </a:cubicBezTo>
                  <a:cubicBezTo>
                    <a:pt x="239" y="116"/>
                    <a:pt x="238" y="113"/>
                    <a:pt x="237" y="109"/>
                  </a:cubicBezTo>
                  <a:cubicBezTo>
                    <a:pt x="237" y="107"/>
                    <a:pt x="237" y="106"/>
                    <a:pt x="236" y="104"/>
                  </a:cubicBezTo>
                  <a:cubicBezTo>
                    <a:pt x="236" y="103"/>
                    <a:pt x="236" y="102"/>
                    <a:pt x="236" y="102"/>
                  </a:cubicBezTo>
                  <a:cubicBezTo>
                    <a:pt x="235" y="100"/>
                    <a:pt x="236" y="98"/>
                    <a:pt x="237" y="96"/>
                  </a:cubicBezTo>
                  <a:cubicBezTo>
                    <a:pt x="237" y="96"/>
                    <a:pt x="238" y="95"/>
                    <a:pt x="239" y="94"/>
                  </a:cubicBezTo>
                  <a:cubicBezTo>
                    <a:pt x="241" y="92"/>
                    <a:pt x="242" y="90"/>
                    <a:pt x="244" y="88"/>
                  </a:cubicBezTo>
                  <a:cubicBezTo>
                    <a:pt x="248" y="84"/>
                    <a:pt x="251" y="79"/>
                    <a:pt x="251" y="79"/>
                  </a:cubicBezTo>
                  <a:cubicBezTo>
                    <a:pt x="252" y="78"/>
                    <a:pt x="252" y="77"/>
                    <a:pt x="252" y="76"/>
                  </a:cubicBezTo>
                  <a:cubicBezTo>
                    <a:pt x="252" y="75"/>
                    <a:pt x="252" y="74"/>
                    <a:pt x="251" y="72"/>
                  </a:cubicBezTo>
                  <a:cubicBezTo>
                    <a:pt x="251" y="72"/>
                    <a:pt x="250" y="71"/>
                    <a:pt x="250" y="70"/>
                  </a:cubicBezTo>
                  <a:cubicBezTo>
                    <a:pt x="249" y="68"/>
                    <a:pt x="248" y="66"/>
                    <a:pt x="246" y="64"/>
                  </a:cubicBezTo>
                  <a:cubicBezTo>
                    <a:pt x="244" y="60"/>
                    <a:pt x="241" y="55"/>
                    <a:pt x="241" y="55"/>
                  </a:cubicBezTo>
                  <a:cubicBezTo>
                    <a:pt x="240" y="53"/>
                    <a:pt x="237" y="52"/>
                    <a:pt x="235" y="52"/>
                  </a:cubicBezTo>
                  <a:cubicBezTo>
                    <a:pt x="235" y="52"/>
                    <a:pt x="229" y="53"/>
                    <a:pt x="224" y="54"/>
                  </a:cubicBezTo>
                  <a:cubicBezTo>
                    <a:pt x="219" y="54"/>
                    <a:pt x="213" y="56"/>
                    <a:pt x="213" y="56"/>
                  </a:cubicBezTo>
                  <a:cubicBezTo>
                    <a:pt x="211" y="56"/>
                    <a:pt x="209" y="56"/>
                    <a:pt x="208" y="54"/>
                  </a:cubicBezTo>
                  <a:cubicBezTo>
                    <a:pt x="208" y="54"/>
                    <a:pt x="205" y="52"/>
                    <a:pt x="202" y="49"/>
                  </a:cubicBezTo>
                  <a:cubicBezTo>
                    <a:pt x="200" y="47"/>
                    <a:pt x="197" y="45"/>
                    <a:pt x="197" y="45"/>
                  </a:cubicBezTo>
                  <a:cubicBezTo>
                    <a:pt x="197" y="45"/>
                    <a:pt x="194" y="43"/>
                    <a:pt x="191" y="41"/>
                  </a:cubicBezTo>
                  <a:cubicBezTo>
                    <a:pt x="188" y="38"/>
                    <a:pt x="185" y="37"/>
                    <a:pt x="185" y="37"/>
                  </a:cubicBezTo>
                  <a:cubicBezTo>
                    <a:pt x="183" y="36"/>
                    <a:pt x="182" y="34"/>
                    <a:pt x="182" y="32"/>
                  </a:cubicBezTo>
                  <a:cubicBezTo>
                    <a:pt x="182" y="32"/>
                    <a:pt x="182" y="26"/>
                    <a:pt x="181" y="21"/>
                  </a:cubicBezTo>
                  <a:cubicBezTo>
                    <a:pt x="180" y="15"/>
                    <a:pt x="179" y="10"/>
                    <a:pt x="179" y="10"/>
                  </a:cubicBezTo>
                  <a:cubicBezTo>
                    <a:pt x="179" y="8"/>
                    <a:pt x="177" y="6"/>
                    <a:pt x="175" y="5"/>
                  </a:cubicBezTo>
                  <a:cubicBezTo>
                    <a:pt x="175" y="5"/>
                    <a:pt x="170" y="3"/>
                    <a:pt x="165" y="2"/>
                  </a:cubicBezTo>
                  <a:cubicBezTo>
                    <a:pt x="163" y="1"/>
                    <a:pt x="160" y="1"/>
                    <a:pt x="159" y="1"/>
                  </a:cubicBezTo>
                  <a:cubicBezTo>
                    <a:pt x="157" y="0"/>
                    <a:pt x="156" y="0"/>
                    <a:pt x="156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51" y="0"/>
                    <a:pt x="150" y="1"/>
                    <a:pt x="149" y="2"/>
                  </a:cubicBezTo>
                  <a:cubicBezTo>
                    <a:pt x="149" y="2"/>
                    <a:pt x="145" y="6"/>
                    <a:pt x="142" y="11"/>
                  </a:cubicBezTo>
                  <a:cubicBezTo>
                    <a:pt x="141" y="13"/>
                    <a:pt x="139" y="15"/>
                    <a:pt x="138" y="17"/>
                  </a:cubicBezTo>
                  <a:cubicBezTo>
                    <a:pt x="137" y="19"/>
                    <a:pt x="136" y="20"/>
                    <a:pt x="136" y="20"/>
                  </a:cubicBezTo>
                  <a:cubicBezTo>
                    <a:pt x="135" y="22"/>
                    <a:pt x="133" y="23"/>
                    <a:pt x="131" y="23"/>
                  </a:cubicBezTo>
                  <a:cubicBezTo>
                    <a:pt x="131" y="23"/>
                    <a:pt x="130" y="23"/>
                    <a:pt x="129" y="23"/>
                  </a:cubicBezTo>
                  <a:cubicBezTo>
                    <a:pt x="127" y="23"/>
                    <a:pt x="126" y="23"/>
                    <a:pt x="124" y="23"/>
                  </a:cubicBezTo>
                  <a:cubicBezTo>
                    <a:pt x="120" y="23"/>
                    <a:pt x="117" y="24"/>
                    <a:pt x="117" y="24"/>
                  </a:cubicBezTo>
                  <a:cubicBezTo>
                    <a:pt x="117" y="24"/>
                    <a:pt x="113" y="24"/>
                    <a:pt x="110" y="25"/>
                  </a:cubicBezTo>
                  <a:cubicBezTo>
                    <a:pt x="108" y="25"/>
                    <a:pt x="106" y="26"/>
                    <a:pt x="105" y="26"/>
                  </a:cubicBezTo>
                  <a:cubicBezTo>
                    <a:pt x="103" y="26"/>
                    <a:pt x="103" y="27"/>
                    <a:pt x="103" y="27"/>
                  </a:cubicBezTo>
                  <a:cubicBezTo>
                    <a:pt x="100" y="27"/>
                    <a:pt x="98" y="27"/>
                    <a:pt x="97" y="25"/>
                  </a:cubicBezTo>
                  <a:cubicBezTo>
                    <a:pt x="97" y="25"/>
                    <a:pt x="96" y="24"/>
                    <a:pt x="94" y="23"/>
                  </a:cubicBezTo>
                  <a:cubicBezTo>
                    <a:pt x="93" y="21"/>
                    <a:pt x="91" y="20"/>
                    <a:pt x="89" y="18"/>
                  </a:cubicBezTo>
                  <a:cubicBezTo>
                    <a:pt x="84" y="15"/>
                    <a:pt x="80" y="11"/>
                    <a:pt x="80" y="11"/>
                  </a:cubicBezTo>
                  <a:cubicBezTo>
                    <a:pt x="79" y="11"/>
                    <a:pt x="78" y="10"/>
                    <a:pt x="76" y="10"/>
                  </a:cubicBezTo>
                  <a:cubicBezTo>
                    <a:pt x="75" y="10"/>
                    <a:pt x="74" y="11"/>
                    <a:pt x="73" y="11"/>
                  </a:cubicBezTo>
                  <a:cubicBezTo>
                    <a:pt x="73" y="11"/>
                    <a:pt x="72" y="12"/>
                    <a:pt x="70" y="13"/>
                  </a:cubicBezTo>
                  <a:cubicBezTo>
                    <a:pt x="68" y="13"/>
                    <a:pt x="66" y="14"/>
                    <a:pt x="64" y="16"/>
                  </a:cubicBezTo>
                  <a:cubicBezTo>
                    <a:pt x="60" y="18"/>
                    <a:pt x="56" y="21"/>
                    <a:pt x="56" y="21"/>
                  </a:cubicBezTo>
                  <a:cubicBezTo>
                    <a:pt x="54" y="22"/>
                    <a:pt x="52" y="25"/>
                    <a:pt x="53" y="27"/>
                  </a:cubicBezTo>
                  <a:cubicBezTo>
                    <a:pt x="53" y="27"/>
                    <a:pt x="53" y="33"/>
                    <a:pt x="54" y="38"/>
                  </a:cubicBezTo>
                  <a:cubicBezTo>
                    <a:pt x="55" y="43"/>
                    <a:pt x="56" y="49"/>
                    <a:pt x="56" y="49"/>
                  </a:cubicBezTo>
                  <a:cubicBezTo>
                    <a:pt x="57" y="51"/>
                    <a:pt x="56" y="53"/>
                    <a:pt x="55" y="55"/>
                  </a:cubicBezTo>
                  <a:cubicBezTo>
                    <a:pt x="55" y="55"/>
                    <a:pt x="52" y="57"/>
                    <a:pt x="50" y="60"/>
                  </a:cubicBezTo>
                  <a:cubicBezTo>
                    <a:pt x="47" y="63"/>
                    <a:pt x="45" y="65"/>
                    <a:pt x="45" y="65"/>
                  </a:cubicBezTo>
                  <a:cubicBezTo>
                    <a:pt x="45" y="65"/>
                    <a:pt x="43" y="68"/>
                    <a:pt x="41" y="71"/>
                  </a:cubicBezTo>
                  <a:cubicBezTo>
                    <a:pt x="39" y="74"/>
                    <a:pt x="37" y="77"/>
                    <a:pt x="37" y="77"/>
                  </a:cubicBezTo>
                  <a:cubicBezTo>
                    <a:pt x="36" y="79"/>
                    <a:pt x="34" y="81"/>
                    <a:pt x="32" y="81"/>
                  </a:cubicBezTo>
                  <a:cubicBezTo>
                    <a:pt x="32" y="81"/>
                    <a:pt x="27" y="81"/>
                    <a:pt x="21" y="81"/>
                  </a:cubicBezTo>
                  <a:cubicBezTo>
                    <a:pt x="16" y="82"/>
                    <a:pt x="10" y="83"/>
                    <a:pt x="10" y="83"/>
                  </a:cubicBezTo>
                  <a:cubicBezTo>
                    <a:pt x="8" y="83"/>
                    <a:pt x="6" y="85"/>
                    <a:pt x="5" y="88"/>
                  </a:cubicBezTo>
                  <a:cubicBezTo>
                    <a:pt x="5" y="88"/>
                    <a:pt x="4" y="92"/>
                    <a:pt x="2" y="97"/>
                  </a:cubicBezTo>
                  <a:cubicBezTo>
                    <a:pt x="2" y="99"/>
                    <a:pt x="1" y="102"/>
                    <a:pt x="1" y="104"/>
                  </a:cubicBezTo>
                  <a:cubicBezTo>
                    <a:pt x="1" y="105"/>
                    <a:pt x="0" y="107"/>
                    <a:pt x="0" y="107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1" y="111"/>
                    <a:pt x="1" y="112"/>
                    <a:pt x="2" y="113"/>
                  </a:cubicBezTo>
                  <a:cubicBezTo>
                    <a:pt x="2" y="113"/>
                    <a:pt x="7" y="117"/>
                    <a:pt x="11" y="120"/>
                  </a:cubicBezTo>
                  <a:cubicBezTo>
                    <a:pt x="13" y="122"/>
                    <a:pt x="16" y="123"/>
                    <a:pt x="17" y="124"/>
                  </a:cubicBezTo>
                  <a:cubicBezTo>
                    <a:pt x="19" y="125"/>
                    <a:pt x="20" y="126"/>
                    <a:pt x="20" y="126"/>
                  </a:cubicBezTo>
                  <a:cubicBezTo>
                    <a:pt x="22" y="127"/>
                    <a:pt x="23" y="129"/>
                    <a:pt x="23" y="131"/>
                  </a:cubicBezTo>
                  <a:cubicBezTo>
                    <a:pt x="23" y="131"/>
                    <a:pt x="23" y="132"/>
                    <a:pt x="23" y="133"/>
                  </a:cubicBezTo>
                  <a:cubicBezTo>
                    <a:pt x="23" y="135"/>
                    <a:pt x="23" y="137"/>
                    <a:pt x="23" y="138"/>
                  </a:cubicBezTo>
                  <a:cubicBezTo>
                    <a:pt x="24" y="142"/>
                    <a:pt x="24" y="145"/>
                    <a:pt x="24" y="145"/>
                  </a:cubicBezTo>
                  <a:cubicBezTo>
                    <a:pt x="24" y="145"/>
                    <a:pt x="25" y="149"/>
                    <a:pt x="25" y="153"/>
                  </a:cubicBezTo>
                  <a:cubicBezTo>
                    <a:pt x="26" y="154"/>
                    <a:pt x="26" y="156"/>
                    <a:pt x="26" y="157"/>
                  </a:cubicBezTo>
                  <a:cubicBezTo>
                    <a:pt x="27" y="159"/>
                    <a:pt x="27" y="160"/>
                    <a:pt x="27" y="160"/>
                  </a:cubicBezTo>
                  <a:cubicBezTo>
                    <a:pt x="28" y="162"/>
                    <a:pt x="27" y="164"/>
                    <a:pt x="26" y="165"/>
                  </a:cubicBezTo>
                  <a:cubicBezTo>
                    <a:pt x="26" y="165"/>
                    <a:pt x="25" y="166"/>
                    <a:pt x="23" y="168"/>
                  </a:cubicBezTo>
                  <a:cubicBezTo>
                    <a:pt x="22" y="169"/>
                    <a:pt x="20" y="171"/>
                    <a:pt x="18" y="174"/>
                  </a:cubicBezTo>
                  <a:cubicBezTo>
                    <a:pt x="15" y="178"/>
                    <a:pt x="12" y="182"/>
                    <a:pt x="12" y="182"/>
                  </a:cubicBezTo>
                  <a:cubicBezTo>
                    <a:pt x="11" y="183"/>
                    <a:pt x="11" y="184"/>
                    <a:pt x="11" y="186"/>
                  </a:cubicBezTo>
                  <a:cubicBezTo>
                    <a:pt x="11" y="187"/>
                    <a:pt x="11" y="188"/>
                    <a:pt x="12" y="189"/>
                  </a:cubicBezTo>
                  <a:cubicBezTo>
                    <a:pt x="12" y="189"/>
                    <a:pt x="12" y="190"/>
                    <a:pt x="13" y="192"/>
                  </a:cubicBezTo>
                  <a:cubicBezTo>
                    <a:pt x="14" y="194"/>
                    <a:pt x="15" y="196"/>
                    <a:pt x="16" y="198"/>
                  </a:cubicBezTo>
                  <a:cubicBezTo>
                    <a:pt x="19" y="202"/>
                    <a:pt x="21" y="206"/>
                    <a:pt x="21" y="206"/>
                  </a:cubicBezTo>
                  <a:cubicBezTo>
                    <a:pt x="23" y="209"/>
                    <a:pt x="25" y="210"/>
                    <a:pt x="28" y="210"/>
                  </a:cubicBezTo>
                  <a:cubicBezTo>
                    <a:pt x="28" y="210"/>
                    <a:pt x="33" y="209"/>
                    <a:pt x="39" y="208"/>
                  </a:cubicBezTo>
                  <a:cubicBezTo>
                    <a:pt x="44" y="207"/>
                    <a:pt x="49" y="206"/>
                    <a:pt x="49" y="206"/>
                  </a:cubicBezTo>
                  <a:cubicBezTo>
                    <a:pt x="51" y="205"/>
                    <a:pt x="53" y="206"/>
                    <a:pt x="55" y="208"/>
                  </a:cubicBezTo>
                  <a:cubicBezTo>
                    <a:pt x="55" y="208"/>
                    <a:pt x="57" y="210"/>
                    <a:pt x="60" y="212"/>
                  </a:cubicBezTo>
                  <a:cubicBezTo>
                    <a:pt x="63" y="215"/>
                    <a:pt x="66" y="217"/>
                    <a:pt x="66" y="217"/>
                  </a:cubicBezTo>
                  <a:cubicBezTo>
                    <a:pt x="66" y="217"/>
                    <a:pt x="69" y="219"/>
                    <a:pt x="72" y="221"/>
                  </a:cubicBezTo>
                  <a:cubicBezTo>
                    <a:pt x="75" y="223"/>
                    <a:pt x="78" y="225"/>
                    <a:pt x="78" y="225"/>
                  </a:cubicBezTo>
                  <a:cubicBezTo>
                    <a:pt x="80" y="226"/>
                    <a:pt x="81" y="228"/>
                    <a:pt x="81" y="230"/>
                  </a:cubicBezTo>
                  <a:cubicBezTo>
                    <a:pt x="81" y="230"/>
                    <a:pt x="81" y="236"/>
                    <a:pt x="82" y="241"/>
                  </a:cubicBezTo>
                  <a:cubicBezTo>
                    <a:pt x="82" y="246"/>
                    <a:pt x="83" y="252"/>
                    <a:pt x="83" y="252"/>
                  </a:cubicBezTo>
                  <a:cubicBezTo>
                    <a:pt x="84" y="254"/>
                    <a:pt x="85" y="256"/>
                    <a:pt x="88" y="257"/>
                  </a:cubicBezTo>
                  <a:cubicBezTo>
                    <a:pt x="88" y="257"/>
                    <a:pt x="93" y="258"/>
                    <a:pt x="97" y="260"/>
                  </a:cubicBezTo>
                  <a:cubicBezTo>
                    <a:pt x="100" y="260"/>
                    <a:pt x="102" y="261"/>
                    <a:pt x="104" y="261"/>
                  </a:cubicBezTo>
                  <a:cubicBezTo>
                    <a:pt x="106" y="262"/>
                    <a:pt x="107" y="262"/>
                    <a:pt x="107" y="262"/>
                  </a:cubicBezTo>
                  <a:cubicBezTo>
                    <a:pt x="108" y="262"/>
                    <a:pt x="110" y="262"/>
                    <a:pt x="111" y="262"/>
                  </a:cubicBezTo>
                  <a:close/>
                  <a:moveTo>
                    <a:pt x="132" y="207"/>
                  </a:moveTo>
                  <a:cubicBezTo>
                    <a:pt x="131" y="207"/>
                    <a:pt x="129" y="207"/>
                    <a:pt x="128" y="207"/>
                  </a:cubicBezTo>
                  <a:cubicBezTo>
                    <a:pt x="126" y="207"/>
                    <a:pt x="124" y="206"/>
                    <a:pt x="123" y="206"/>
                  </a:cubicBezTo>
                  <a:cubicBezTo>
                    <a:pt x="122" y="206"/>
                    <a:pt x="121" y="206"/>
                    <a:pt x="120" y="206"/>
                  </a:cubicBezTo>
                  <a:cubicBezTo>
                    <a:pt x="119" y="206"/>
                    <a:pt x="118" y="206"/>
                    <a:pt x="117" y="205"/>
                  </a:cubicBezTo>
                  <a:cubicBezTo>
                    <a:pt x="116" y="205"/>
                    <a:pt x="114" y="205"/>
                    <a:pt x="112" y="204"/>
                  </a:cubicBezTo>
                  <a:cubicBezTo>
                    <a:pt x="110" y="204"/>
                    <a:pt x="108" y="203"/>
                    <a:pt x="107" y="203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3" y="201"/>
                    <a:pt x="103" y="201"/>
                    <a:pt x="102" y="201"/>
                  </a:cubicBezTo>
                  <a:cubicBezTo>
                    <a:pt x="98" y="199"/>
                    <a:pt x="96" y="198"/>
                    <a:pt x="93" y="196"/>
                  </a:cubicBezTo>
                  <a:cubicBezTo>
                    <a:pt x="92" y="196"/>
                    <a:pt x="91" y="195"/>
                    <a:pt x="90" y="194"/>
                  </a:cubicBezTo>
                  <a:cubicBezTo>
                    <a:pt x="89" y="194"/>
                    <a:pt x="88" y="193"/>
                    <a:pt x="88" y="193"/>
                  </a:cubicBezTo>
                  <a:cubicBezTo>
                    <a:pt x="86" y="192"/>
                    <a:pt x="85" y="191"/>
                    <a:pt x="85" y="191"/>
                  </a:cubicBezTo>
                  <a:cubicBezTo>
                    <a:pt x="85" y="191"/>
                    <a:pt x="85" y="191"/>
                    <a:pt x="83" y="190"/>
                  </a:cubicBezTo>
                  <a:cubicBezTo>
                    <a:pt x="83" y="189"/>
                    <a:pt x="82" y="188"/>
                    <a:pt x="81" y="188"/>
                  </a:cubicBezTo>
                  <a:cubicBezTo>
                    <a:pt x="80" y="187"/>
                    <a:pt x="79" y="186"/>
                    <a:pt x="78" y="185"/>
                  </a:cubicBezTo>
                  <a:cubicBezTo>
                    <a:pt x="76" y="183"/>
                    <a:pt x="74" y="181"/>
                    <a:pt x="72" y="178"/>
                  </a:cubicBezTo>
                  <a:cubicBezTo>
                    <a:pt x="71" y="177"/>
                    <a:pt x="71" y="177"/>
                    <a:pt x="70" y="176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8" y="172"/>
                    <a:pt x="67" y="171"/>
                    <a:pt x="66" y="169"/>
                  </a:cubicBezTo>
                  <a:cubicBezTo>
                    <a:pt x="65" y="168"/>
                    <a:pt x="64" y="166"/>
                    <a:pt x="63" y="164"/>
                  </a:cubicBezTo>
                  <a:cubicBezTo>
                    <a:pt x="63" y="163"/>
                    <a:pt x="62" y="163"/>
                    <a:pt x="62" y="162"/>
                  </a:cubicBezTo>
                  <a:cubicBezTo>
                    <a:pt x="62" y="161"/>
                    <a:pt x="61" y="160"/>
                    <a:pt x="61" y="159"/>
                  </a:cubicBezTo>
                  <a:cubicBezTo>
                    <a:pt x="60" y="158"/>
                    <a:pt x="60" y="156"/>
                    <a:pt x="59" y="155"/>
                  </a:cubicBezTo>
                  <a:cubicBezTo>
                    <a:pt x="59" y="153"/>
                    <a:pt x="58" y="152"/>
                    <a:pt x="58" y="150"/>
                  </a:cubicBezTo>
                  <a:cubicBezTo>
                    <a:pt x="58" y="150"/>
                    <a:pt x="58" y="149"/>
                    <a:pt x="57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6" y="142"/>
                    <a:pt x="56" y="141"/>
                    <a:pt x="56" y="141"/>
                  </a:cubicBezTo>
                  <a:cubicBezTo>
                    <a:pt x="56" y="141"/>
                    <a:pt x="56" y="140"/>
                    <a:pt x="56" y="139"/>
                  </a:cubicBezTo>
                  <a:cubicBezTo>
                    <a:pt x="56" y="138"/>
                    <a:pt x="56" y="137"/>
                    <a:pt x="56" y="136"/>
                  </a:cubicBezTo>
                  <a:cubicBezTo>
                    <a:pt x="56" y="135"/>
                    <a:pt x="56" y="134"/>
                    <a:pt x="55" y="134"/>
                  </a:cubicBezTo>
                  <a:cubicBezTo>
                    <a:pt x="55" y="133"/>
                    <a:pt x="56" y="133"/>
                    <a:pt x="56" y="132"/>
                  </a:cubicBezTo>
                  <a:cubicBezTo>
                    <a:pt x="56" y="130"/>
                    <a:pt x="56" y="129"/>
                    <a:pt x="56" y="127"/>
                  </a:cubicBezTo>
                  <a:cubicBezTo>
                    <a:pt x="56" y="126"/>
                    <a:pt x="56" y="124"/>
                    <a:pt x="56" y="122"/>
                  </a:cubicBezTo>
                  <a:cubicBezTo>
                    <a:pt x="56" y="121"/>
                    <a:pt x="56" y="121"/>
                    <a:pt x="56" y="120"/>
                  </a:cubicBezTo>
                  <a:cubicBezTo>
                    <a:pt x="56" y="119"/>
                    <a:pt x="57" y="118"/>
                    <a:pt x="57" y="117"/>
                  </a:cubicBezTo>
                  <a:cubicBezTo>
                    <a:pt x="57" y="115"/>
                    <a:pt x="57" y="113"/>
                    <a:pt x="58" y="112"/>
                  </a:cubicBezTo>
                  <a:cubicBezTo>
                    <a:pt x="59" y="110"/>
                    <a:pt x="59" y="108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3"/>
                    <a:pt x="61" y="102"/>
                    <a:pt x="62" y="101"/>
                  </a:cubicBezTo>
                  <a:cubicBezTo>
                    <a:pt x="63" y="98"/>
                    <a:pt x="65" y="95"/>
                    <a:pt x="66" y="93"/>
                  </a:cubicBezTo>
                  <a:cubicBezTo>
                    <a:pt x="66" y="91"/>
                    <a:pt x="67" y="90"/>
                    <a:pt x="68" y="90"/>
                  </a:cubicBezTo>
                  <a:cubicBezTo>
                    <a:pt x="68" y="89"/>
                    <a:pt x="69" y="88"/>
                    <a:pt x="69" y="87"/>
                  </a:cubicBezTo>
                  <a:cubicBezTo>
                    <a:pt x="70" y="86"/>
                    <a:pt x="71" y="85"/>
                    <a:pt x="71" y="85"/>
                  </a:cubicBezTo>
                  <a:cubicBezTo>
                    <a:pt x="71" y="85"/>
                    <a:pt x="72" y="84"/>
                    <a:pt x="73" y="83"/>
                  </a:cubicBezTo>
                  <a:cubicBezTo>
                    <a:pt x="73" y="82"/>
                    <a:pt x="74" y="82"/>
                    <a:pt x="74" y="81"/>
                  </a:cubicBezTo>
                  <a:cubicBezTo>
                    <a:pt x="75" y="80"/>
                    <a:pt x="76" y="79"/>
                    <a:pt x="77" y="78"/>
                  </a:cubicBezTo>
                  <a:cubicBezTo>
                    <a:pt x="79" y="76"/>
                    <a:pt x="81" y="74"/>
                    <a:pt x="84" y="72"/>
                  </a:cubicBezTo>
                  <a:cubicBezTo>
                    <a:pt x="85" y="71"/>
                    <a:pt x="85" y="70"/>
                    <a:pt x="86" y="70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0" y="67"/>
                    <a:pt x="92" y="66"/>
                    <a:pt x="93" y="65"/>
                  </a:cubicBezTo>
                  <a:cubicBezTo>
                    <a:pt x="95" y="64"/>
                    <a:pt x="96" y="64"/>
                    <a:pt x="98" y="63"/>
                  </a:cubicBezTo>
                  <a:cubicBezTo>
                    <a:pt x="99" y="62"/>
                    <a:pt x="100" y="62"/>
                    <a:pt x="100" y="62"/>
                  </a:cubicBezTo>
                  <a:cubicBezTo>
                    <a:pt x="101" y="61"/>
                    <a:pt x="102" y="61"/>
                    <a:pt x="103" y="61"/>
                  </a:cubicBezTo>
                  <a:cubicBezTo>
                    <a:pt x="105" y="60"/>
                    <a:pt x="106" y="59"/>
                    <a:pt x="108" y="59"/>
                  </a:cubicBezTo>
                  <a:cubicBezTo>
                    <a:pt x="109" y="58"/>
                    <a:pt x="111" y="58"/>
                    <a:pt x="112" y="58"/>
                  </a:cubicBezTo>
                  <a:cubicBezTo>
                    <a:pt x="113" y="57"/>
                    <a:pt x="113" y="57"/>
                    <a:pt x="114" y="57"/>
                  </a:cubicBezTo>
                  <a:cubicBezTo>
                    <a:pt x="114" y="57"/>
                    <a:pt x="115" y="57"/>
                    <a:pt x="116" y="57"/>
                  </a:cubicBezTo>
                  <a:cubicBezTo>
                    <a:pt x="117" y="57"/>
                    <a:pt x="118" y="56"/>
                    <a:pt x="119" y="56"/>
                  </a:cubicBezTo>
                  <a:cubicBezTo>
                    <a:pt x="120" y="56"/>
                    <a:pt x="121" y="56"/>
                    <a:pt x="121" y="56"/>
                  </a:cubicBezTo>
                  <a:cubicBezTo>
                    <a:pt x="121" y="56"/>
                    <a:pt x="122" y="56"/>
                    <a:pt x="124" y="55"/>
                  </a:cubicBezTo>
                  <a:cubicBezTo>
                    <a:pt x="124" y="55"/>
                    <a:pt x="125" y="55"/>
                    <a:pt x="127" y="55"/>
                  </a:cubicBezTo>
                  <a:cubicBezTo>
                    <a:pt x="127" y="55"/>
                    <a:pt x="128" y="55"/>
                    <a:pt x="128" y="55"/>
                  </a:cubicBezTo>
                  <a:cubicBezTo>
                    <a:pt x="129" y="55"/>
                    <a:pt x="130" y="55"/>
                    <a:pt x="130" y="55"/>
                  </a:cubicBezTo>
                  <a:cubicBezTo>
                    <a:pt x="132" y="55"/>
                    <a:pt x="133" y="55"/>
                    <a:pt x="135" y="55"/>
                  </a:cubicBezTo>
                  <a:cubicBezTo>
                    <a:pt x="136" y="55"/>
                    <a:pt x="138" y="55"/>
                    <a:pt x="140" y="56"/>
                  </a:cubicBezTo>
                  <a:cubicBezTo>
                    <a:pt x="141" y="56"/>
                    <a:pt x="142" y="56"/>
                    <a:pt x="143" y="56"/>
                  </a:cubicBezTo>
                  <a:cubicBezTo>
                    <a:pt x="143" y="56"/>
                    <a:pt x="144" y="56"/>
                    <a:pt x="145" y="56"/>
                  </a:cubicBezTo>
                  <a:cubicBezTo>
                    <a:pt x="147" y="57"/>
                    <a:pt x="149" y="57"/>
                    <a:pt x="151" y="58"/>
                  </a:cubicBezTo>
                  <a:cubicBezTo>
                    <a:pt x="152" y="58"/>
                    <a:pt x="154" y="59"/>
                    <a:pt x="156" y="59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9" y="60"/>
                    <a:pt x="160" y="61"/>
                    <a:pt x="161" y="61"/>
                  </a:cubicBezTo>
                  <a:cubicBezTo>
                    <a:pt x="164" y="62"/>
                    <a:pt x="167" y="64"/>
                    <a:pt x="169" y="65"/>
                  </a:cubicBezTo>
                  <a:cubicBezTo>
                    <a:pt x="171" y="66"/>
                    <a:pt x="172" y="67"/>
                    <a:pt x="173" y="67"/>
                  </a:cubicBezTo>
                  <a:cubicBezTo>
                    <a:pt x="174" y="68"/>
                    <a:pt x="174" y="69"/>
                    <a:pt x="175" y="69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7" y="70"/>
                    <a:pt x="178" y="71"/>
                    <a:pt x="179" y="72"/>
                  </a:cubicBezTo>
                  <a:cubicBezTo>
                    <a:pt x="180" y="73"/>
                    <a:pt x="181" y="73"/>
                    <a:pt x="181" y="74"/>
                  </a:cubicBezTo>
                  <a:cubicBezTo>
                    <a:pt x="182" y="75"/>
                    <a:pt x="183" y="76"/>
                    <a:pt x="184" y="77"/>
                  </a:cubicBezTo>
                  <a:cubicBezTo>
                    <a:pt x="186" y="79"/>
                    <a:pt x="189" y="81"/>
                    <a:pt x="191" y="84"/>
                  </a:cubicBezTo>
                  <a:cubicBezTo>
                    <a:pt x="191" y="84"/>
                    <a:pt x="192" y="85"/>
                    <a:pt x="192" y="86"/>
                  </a:cubicBezTo>
                  <a:cubicBezTo>
                    <a:pt x="193" y="87"/>
                    <a:pt x="193" y="87"/>
                    <a:pt x="193" y="87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5" y="90"/>
                    <a:pt x="196" y="91"/>
                    <a:pt x="197" y="93"/>
                  </a:cubicBezTo>
                  <a:cubicBezTo>
                    <a:pt x="198" y="94"/>
                    <a:pt x="198" y="96"/>
                    <a:pt x="199" y="98"/>
                  </a:cubicBezTo>
                  <a:cubicBezTo>
                    <a:pt x="200" y="98"/>
                    <a:pt x="200" y="99"/>
                    <a:pt x="201" y="100"/>
                  </a:cubicBezTo>
                  <a:cubicBezTo>
                    <a:pt x="201" y="101"/>
                    <a:pt x="201" y="102"/>
                    <a:pt x="202" y="102"/>
                  </a:cubicBezTo>
                  <a:cubicBezTo>
                    <a:pt x="202" y="104"/>
                    <a:pt x="203" y="106"/>
                    <a:pt x="203" y="107"/>
                  </a:cubicBezTo>
                  <a:cubicBezTo>
                    <a:pt x="204" y="109"/>
                    <a:pt x="204" y="110"/>
                    <a:pt x="205" y="112"/>
                  </a:cubicBezTo>
                  <a:cubicBezTo>
                    <a:pt x="205" y="112"/>
                    <a:pt x="205" y="113"/>
                    <a:pt x="205" y="113"/>
                  </a:cubicBezTo>
                  <a:cubicBezTo>
                    <a:pt x="205" y="114"/>
                    <a:pt x="205" y="115"/>
                    <a:pt x="205" y="115"/>
                  </a:cubicBezTo>
                  <a:cubicBezTo>
                    <a:pt x="206" y="116"/>
                    <a:pt x="206" y="117"/>
                    <a:pt x="206" y="118"/>
                  </a:cubicBezTo>
                  <a:cubicBezTo>
                    <a:pt x="206" y="120"/>
                    <a:pt x="206" y="121"/>
                    <a:pt x="206" y="121"/>
                  </a:cubicBezTo>
                  <a:cubicBezTo>
                    <a:pt x="206" y="121"/>
                    <a:pt x="207" y="122"/>
                    <a:pt x="207" y="123"/>
                  </a:cubicBezTo>
                  <a:cubicBezTo>
                    <a:pt x="207" y="124"/>
                    <a:pt x="207" y="125"/>
                    <a:pt x="207" y="126"/>
                  </a:cubicBezTo>
                  <a:cubicBezTo>
                    <a:pt x="207" y="127"/>
                    <a:pt x="207" y="127"/>
                    <a:pt x="207" y="128"/>
                  </a:cubicBezTo>
                  <a:cubicBezTo>
                    <a:pt x="207" y="129"/>
                    <a:pt x="207" y="129"/>
                    <a:pt x="207" y="130"/>
                  </a:cubicBezTo>
                  <a:cubicBezTo>
                    <a:pt x="207" y="131"/>
                    <a:pt x="207" y="133"/>
                    <a:pt x="207" y="134"/>
                  </a:cubicBezTo>
                  <a:cubicBezTo>
                    <a:pt x="207" y="136"/>
                    <a:pt x="207" y="138"/>
                    <a:pt x="207" y="139"/>
                  </a:cubicBezTo>
                  <a:cubicBezTo>
                    <a:pt x="206" y="140"/>
                    <a:pt x="206" y="141"/>
                    <a:pt x="206" y="142"/>
                  </a:cubicBezTo>
                  <a:cubicBezTo>
                    <a:pt x="206" y="143"/>
                    <a:pt x="206" y="144"/>
                    <a:pt x="206" y="145"/>
                  </a:cubicBezTo>
                  <a:cubicBezTo>
                    <a:pt x="205" y="147"/>
                    <a:pt x="205" y="148"/>
                    <a:pt x="205" y="150"/>
                  </a:cubicBezTo>
                  <a:cubicBezTo>
                    <a:pt x="204" y="152"/>
                    <a:pt x="204" y="154"/>
                    <a:pt x="203" y="155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2" y="159"/>
                    <a:pt x="201" y="160"/>
                    <a:pt x="201" y="160"/>
                  </a:cubicBezTo>
                  <a:cubicBezTo>
                    <a:pt x="200" y="164"/>
                    <a:pt x="198" y="166"/>
                    <a:pt x="197" y="169"/>
                  </a:cubicBezTo>
                  <a:cubicBezTo>
                    <a:pt x="196" y="170"/>
                    <a:pt x="195" y="171"/>
                    <a:pt x="195" y="172"/>
                  </a:cubicBezTo>
                  <a:cubicBezTo>
                    <a:pt x="194" y="173"/>
                    <a:pt x="194" y="174"/>
                    <a:pt x="193" y="175"/>
                  </a:cubicBezTo>
                  <a:cubicBezTo>
                    <a:pt x="192" y="176"/>
                    <a:pt x="192" y="177"/>
                    <a:pt x="192" y="177"/>
                  </a:cubicBezTo>
                  <a:cubicBezTo>
                    <a:pt x="192" y="177"/>
                    <a:pt x="191" y="177"/>
                    <a:pt x="190" y="179"/>
                  </a:cubicBezTo>
                  <a:cubicBezTo>
                    <a:pt x="189" y="179"/>
                    <a:pt x="189" y="180"/>
                    <a:pt x="188" y="181"/>
                  </a:cubicBezTo>
                  <a:cubicBezTo>
                    <a:pt x="187" y="182"/>
                    <a:pt x="187" y="183"/>
                    <a:pt x="186" y="184"/>
                  </a:cubicBezTo>
                  <a:cubicBezTo>
                    <a:pt x="183" y="186"/>
                    <a:pt x="181" y="188"/>
                    <a:pt x="178" y="190"/>
                  </a:cubicBezTo>
                  <a:cubicBezTo>
                    <a:pt x="178" y="191"/>
                    <a:pt x="177" y="191"/>
                    <a:pt x="176" y="192"/>
                  </a:cubicBezTo>
                  <a:cubicBezTo>
                    <a:pt x="175" y="193"/>
                    <a:pt x="175" y="193"/>
                    <a:pt x="175" y="193"/>
                  </a:cubicBezTo>
                  <a:cubicBezTo>
                    <a:pt x="174" y="193"/>
                    <a:pt x="174" y="193"/>
                    <a:pt x="174" y="193"/>
                  </a:cubicBezTo>
                  <a:cubicBezTo>
                    <a:pt x="173" y="194"/>
                    <a:pt x="171" y="195"/>
                    <a:pt x="170" y="196"/>
                  </a:cubicBezTo>
                  <a:cubicBezTo>
                    <a:pt x="168" y="197"/>
                    <a:pt x="166" y="198"/>
                    <a:pt x="165" y="199"/>
                  </a:cubicBezTo>
                  <a:cubicBezTo>
                    <a:pt x="164" y="199"/>
                    <a:pt x="163" y="200"/>
                    <a:pt x="162" y="200"/>
                  </a:cubicBezTo>
                  <a:cubicBezTo>
                    <a:pt x="161" y="200"/>
                    <a:pt x="161" y="201"/>
                    <a:pt x="160" y="201"/>
                  </a:cubicBezTo>
                  <a:cubicBezTo>
                    <a:pt x="158" y="202"/>
                    <a:pt x="157" y="202"/>
                    <a:pt x="155" y="203"/>
                  </a:cubicBezTo>
                  <a:cubicBezTo>
                    <a:pt x="153" y="203"/>
                    <a:pt x="152" y="204"/>
                    <a:pt x="151" y="204"/>
                  </a:cubicBezTo>
                  <a:cubicBezTo>
                    <a:pt x="150" y="204"/>
                    <a:pt x="149" y="205"/>
                    <a:pt x="149" y="205"/>
                  </a:cubicBezTo>
                  <a:cubicBezTo>
                    <a:pt x="148" y="205"/>
                    <a:pt x="148" y="205"/>
                    <a:pt x="147" y="205"/>
                  </a:cubicBezTo>
                  <a:cubicBezTo>
                    <a:pt x="146" y="205"/>
                    <a:pt x="145" y="205"/>
                    <a:pt x="144" y="206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2" y="206"/>
                    <a:pt x="141" y="206"/>
                    <a:pt x="139" y="206"/>
                  </a:cubicBezTo>
                  <a:cubicBezTo>
                    <a:pt x="138" y="206"/>
                    <a:pt x="137" y="206"/>
                    <a:pt x="136" y="207"/>
                  </a:cubicBezTo>
                  <a:cubicBezTo>
                    <a:pt x="135" y="207"/>
                    <a:pt x="135" y="207"/>
                    <a:pt x="134" y="207"/>
                  </a:cubicBezTo>
                  <a:cubicBezTo>
                    <a:pt x="134" y="207"/>
                    <a:pt x="133" y="207"/>
                    <a:pt x="132" y="2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Oval 63">
              <a:extLst>
                <a:ext uri="{FF2B5EF4-FFF2-40B4-BE49-F238E27FC236}">
                  <a16:creationId xmlns:a16="http://schemas.microsoft.com/office/drawing/2014/main" id="{0D825ED5-849A-49E2-AEE2-6DCF7FE21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063" y="2211290"/>
              <a:ext cx="195350" cy="19445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1" name="Group 64">
            <a:extLst>
              <a:ext uri="{FF2B5EF4-FFF2-40B4-BE49-F238E27FC236}">
                <a16:creationId xmlns:a16="http://schemas.microsoft.com/office/drawing/2014/main" id="{5971E0A0-C883-4205-B64C-61EBBC04B6DA}"/>
              </a:ext>
            </a:extLst>
          </p:cNvPr>
          <p:cNvGrpSpPr/>
          <p:nvPr/>
        </p:nvGrpSpPr>
        <p:grpSpPr>
          <a:xfrm>
            <a:off x="5626449" y="2547311"/>
            <a:ext cx="508986" cy="508986"/>
            <a:chOff x="5598663" y="2883367"/>
            <a:chExt cx="508986" cy="508986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16" name="Freeform: Shape 65">
              <a:extLst>
                <a:ext uri="{FF2B5EF4-FFF2-40B4-BE49-F238E27FC236}">
                  <a16:creationId xmlns:a16="http://schemas.microsoft.com/office/drawing/2014/main" id="{5C7F3D9B-62E3-454B-951A-720141086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663" y="2883367"/>
              <a:ext cx="508986" cy="508986"/>
            </a:xfrm>
            <a:custGeom>
              <a:avLst/>
              <a:gdLst>
                <a:gd name="T0" fmla="*/ 127 w 240"/>
                <a:gd name="T1" fmla="*/ 220 h 240"/>
                <a:gd name="T2" fmla="*/ 150 w 240"/>
                <a:gd name="T3" fmla="*/ 213 h 240"/>
                <a:gd name="T4" fmla="*/ 170 w 240"/>
                <a:gd name="T5" fmla="*/ 217 h 240"/>
                <a:gd name="T6" fmla="*/ 192 w 240"/>
                <a:gd name="T7" fmla="*/ 217 h 240"/>
                <a:gd name="T8" fmla="*/ 197 w 240"/>
                <a:gd name="T9" fmla="*/ 181 h 240"/>
                <a:gd name="T10" fmla="*/ 214 w 240"/>
                <a:gd name="T11" fmla="*/ 155 h 240"/>
                <a:gd name="T12" fmla="*/ 240 w 240"/>
                <a:gd name="T13" fmla="*/ 131 h 240"/>
                <a:gd name="T14" fmla="*/ 223 w 240"/>
                <a:gd name="T15" fmla="*/ 115 h 240"/>
                <a:gd name="T16" fmla="*/ 215 w 240"/>
                <a:gd name="T17" fmla="*/ 96 h 240"/>
                <a:gd name="T18" fmla="*/ 213 w 240"/>
                <a:gd name="T19" fmla="*/ 76 h 240"/>
                <a:gd name="T20" fmla="*/ 220 w 240"/>
                <a:gd name="T21" fmla="*/ 53 h 240"/>
                <a:gd name="T22" fmla="*/ 186 w 240"/>
                <a:gd name="T23" fmla="*/ 44 h 240"/>
                <a:gd name="T24" fmla="*/ 158 w 240"/>
                <a:gd name="T25" fmla="*/ 30 h 240"/>
                <a:gd name="T26" fmla="*/ 137 w 240"/>
                <a:gd name="T27" fmla="*/ 1 h 240"/>
                <a:gd name="T28" fmla="*/ 117 w 240"/>
                <a:gd name="T29" fmla="*/ 11 h 240"/>
                <a:gd name="T30" fmla="*/ 102 w 240"/>
                <a:gd name="T31" fmla="*/ 24 h 240"/>
                <a:gd name="T32" fmla="*/ 78 w 240"/>
                <a:gd name="T33" fmla="*/ 29 h 240"/>
                <a:gd name="T34" fmla="*/ 55 w 240"/>
                <a:gd name="T35" fmla="*/ 19 h 240"/>
                <a:gd name="T36" fmla="*/ 41 w 240"/>
                <a:gd name="T37" fmla="*/ 45 h 240"/>
                <a:gd name="T38" fmla="*/ 33 w 240"/>
                <a:gd name="T39" fmla="*/ 76 h 240"/>
                <a:gd name="T40" fmla="*/ 3 w 240"/>
                <a:gd name="T41" fmla="*/ 94 h 240"/>
                <a:gd name="T42" fmla="*/ 2 w 240"/>
                <a:gd name="T43" fmla="*/ 118 h 240"/>
                <a:gd name="T44" fmla="*/ 23 w 240"/>
                <a:gd name="T45" fmla="*/ 134 h 240"/>
                <a:gd name="T46" fmla="*/ 29 w 240"/>
                <a:gd name="T47" fmla="*/ 157 h 240"/>
                <a:gd name="T48" fmla="*/ 18 w 240"/>
                <a:gd name="T49" fmla="*/ 182 h 240"/>
                <a:gd name="T50" fmla="*/ 35 w 240"/>
                <a:gd name="T51" fmla="*/ 202 h 240"/>
                <a:gd name="T52" fmla="*/ 70 w 240"/>
                <a:gd name="T53" fmla="*/ 204 h 240"/>
                <a:gd name="T54" fmla="*/ 89 w 240"/>
                <a:gd name="T55" fmla="*/ 234 h 240"/>
                <a:gd name="T56" fmla="*/ 115 w 240"/>
                <a:gd name="T57" fmla="*/ 240 h 240"/>
                <a:gd name="T58" fmla="*/ 103 w 240"/>
                <a:gd name="T59" fmla="*/ 187 h 240"/>
                <a:gd name="T60" fmla="*/ 85 w 240"/>
                <a:gd name="T61" fmla="*/ 179 h 240"/>
                <a:gd name="T62" fmla="*/ 70 w 240"/>
                <a:gd name="T63" fmla="*/ 167 h 240"/>
                <a:gd name="T64" fmla="*/ 61 w 240"/>
                <a:gd name="T65" fmla="*/ 155 h 240"/>
                <a:gd name="T66" fmla="*/ 55 w 240"/>
                <a:gd name="T67" fmla="*/ 142 h 240"/>
                <a:gd name="T68" fmla="*/ 52 w 240"/>
                <a:gd name="T69" fmla="*/ 131 h 240"/>
                <a:gd name="T70" fmla="*/ 52 w 240"/>
                <a:gd name="T71" fmla="*/ 115 h 240"/>
                <a:gd name="T72" fmla="*/ 54 w 240"/>
                <a:gd name="T73" fmla="*/ 101 h 240"/>
                <a:gd name="T74" fmla="*/ 62 w 240"/>
                <a:gd name="T75" fmla="*/ 83 h 240"/>
                <a:gd name="T76" fmla="*/ 74 w 240"/>
                <a:gd name="T77" fmla="*/ 69 h 240"/>
                <a:gd name="T78" fmla="*/ 87 w 240"/>
                <a:gd name="T79" fmla="*/ 60 h 240"/>
                <a:gd name="T80" fmla="*/ 101 w 240"/>
                <a:gd name="T81" fmla="*/ 55 h 240"/>
                <a:gd name="T82" fmla="*/ 111 w 240"/>
                <a:gd name="T83" fmla="*/ 52 h 240"/>
                <a:gd name="T84" fmla="*/ 130 w 240"/>
                <a:gd name="T85" fmla="*/ 52 h 240"/>
                <a:gd name="T86" fmla="*/ 147 w 240"/>
                <a:gd name="T87" fmla="*/ 58 h 240"/>
                <a:gd name="T88" fmla="*/ 159 w 240"/>
                <a:gd name="T89" fmla="*/ 64 h 240"/>
                <a:gd name="T90" fmla="*/ 172 w 240"/>
                <a:gd name="T91" fmla="*/ 75 h 240"/>
                <a:gd name="T92" fmla="*/ 182 w 240"/>
                <a:gd name="T93" fmla="*/ 92 h 240"/>
                <a:gd name="T94" fmla="*/ 186 w 240"/>
                <a:gd name="T95" fmla="*/ 103 h 240"/>
                <a:gd name="T96" fmla="*/ 188 w 240"/>
                <a:gd name="T97" fmla="*/ 116 h 240"/>
                <a:gd name="T98" fmla="*/ 187 w 240"/>
                <a:gd name="T99" fmla="*/ 135 h 240"/>
                <a:gd name="T100" fmla="*/ 181 w 240"/>
                <a:gd name="T101" fmla="*/ 151 h 240"/>
                <a:gd name="T102" fmla="*/ 174 w 240"/>
                <a:gd name="T103" fmla="*/ 162 h 240"/>
                <a:gd name="T104" fmla="*/ 161 w 240"/>
                <a:gd name="T105" fmla="*/ 175 h 240"/>
                <a:gd name="T106" fmla="*/ 145 w 240"/>
                <a:gd name="T107" fmla="*/ 184 h 240"/>
                <a:gd name="T108" fmla="*/ 135 w 240"/>
                <a:gd name="T109" fmla="*/ 187 h 240"/>
                <a:gd name="T110" fmla="*/ 120 w 240"/>
                <a:gd name="T111" fmla="*/ 18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40">
                  <a:moveTo>
                    <a:pt x="115" y="240"/>
                  </a:moveTo>
                  <a:cubicBezTo>
                    <a:pt x="116" y="239"/>
                    <a:pt x="117" y="239"/>
                    <a:pt x="117" y="238"/>
                  </a:cubicBezTo>
                  <a:cubicBezTo>
                    <a:pt x="117" y="238"/>
                    <a:pt x="120" y="233"/>
                    <a:pt x="123" y="229"/>
                  </a:cubicBezTo>
                  <a:cubicBezTo>
                    <a:pt x="124" y="227"/>
                    <a:pt x="125" y="225"/>
                    <a:pt x="126" y="223"/>
                  </a:cubicBezTo>
                  <a:cubicBezTo>
                    <a:pt x="127" y="222"/>
                    <a:pt x="127" y="220"/>
                    <a:pt x="127" y="220"/>
                  </a:cubicBezTo>
                  <a:cubicBezTo>
                    <a:pt x="128" y="219"/>
                    <a:pt x="129" y="217"/>
                    <a:pt x="131" y="217"/>
                  </a:cubicBezTo>
                  <a:cubicBezTo>
                    <a:pt x="131" y="217"/>
                    <a:pt x="132" y="217"/>
                    <a:pt x="133" y="217"/>
                  </a:cubicBezTo>
                  <a:cubicBezTo>
                    <a:pt x="135" y="217"/>
                    <a:pt x="136" y="217"/>
                    <a:pt x="138" y="216"/>
                  </a:cubicBezTo>
                  <a:cubicBezTo>
                    <a:pt x="141" y="216"/>
                    <a:pt x="144" y="215"/>
                    <a:pt x="144" y="215"/>
                  </a:cubicBezTo>
                  <a:cubicBezTo>
                    <a:pt x="144" y="215"/>
                    <a:pt x="147" y="214"/>
                    <a:pt x="150" y="213"/>
                  </a:cubicBezTo>
                  <a:cubicBezTo>
                    <a:pt x="152" y="213"/>
                    <a:pt x="154" y="212"/>
                    <a:pt x="155" y="212"/>
                  </a:cubicBezTo>
                  <a:cubicBezTo>
                    <a:pt x="156" y="211"/>
                    <a:pt x="157" y="211"/>
                    <a:pt x="157" y="211"/>
                  </a:cubicBezTo>
                  <a:cubicBezTo>
                    <a:pt x="158" y="210"/>
                    <a:pt x="160" y="210"/>
                    <a:pt x="162" y="212"/>
                  </a:cubicBezTo>
                  <a:cubicBezTo>
                    <a:pt x="162" y="212"/>
                    <a:pt x="163" y="212"/>
                    <a:pt x="164" y="213"/>
                  </a:cubicBezTo>
                  <a:cubicBezTo>
                    <a:pt x="166" y="214"/>
                    <a:pt x="168" y="216"/>
                    <a:pt x="170" y="217"/>
                  </a:cubicBezTo>
                  <a:cubicBezTo>
                    <a:pt x="174" y="220"/>
                    <a:pt x="179" y="222"/>
                    <a:pt x="179" y="222"/>
                  </a:cubicBezTo>
                  <a:cubicBezTo>
                    <a:pt x="180" y="223"/>
                    <a:pt x="181" y="223"/>
                    <a:pt x="182" y="223"/>
                  </a:cubicBezTo>
                  <a:cubicBezTo>
                    <a:pt x="183" y="223"/>
                    <a:pt x="184" y="222"/>
                    <a:pt x="185" y="222"/>
                  </a:cubicBezTo>
                  <a:cubicBezTo>
                    <a:pt x="185" y="222"/>
                    <a:pt x="186" y="221"/>
                    <a:pt x="187" y="220"/>
                  </a:cubicBezTo>
                  <a:cubicBezTo>
                    <a:pt x="189" y="219"/>
                    <a:pt x="190" y="218"/>
                    <a:pt x="192" y="217"/>
                  </a:cubicBezTo>
                  <a:cubicBezTo>
                    <a:pt x="196" y="214"/>
                    <a:pt x="199" y="211"/>
                    <a:pt x="199" y="211"/>
                  </a:cubicBezTo>
                  <a:cubicBezTo>
                    <a:pt x="201" y="209"/>
                    <a:pt x="202" y="207"/>
                    <a:pt x="201" y="205"/>
                  </a:cubicBezTo>
                  <a:cubicBezTo>
                    <a:pt x="201" y="205"/>
                    <a:pt x="200" y="200"/>
                    <a:pt x="199" y="195"/>
                  </a:cubicBezTo>
                  <a:cubicBezTo>
                    <a:pt x="198" y="191"/>
                    <a:pt x="196" y="186"/>
                    <a:pt x="196" y="186"/>
                  </a:cubicBezTo>
                  <a:cubicBezTo>
                    <a:pt x="195" y="184"/>
                    <a:pt x="195" y="182"/>
                    <a:pt x="197" y="181"/>
                  </a:cubicBezTo>
                  <a:cubicBezTo>
                    <a:pt x="197" y="181"/>
                    <a:pt x="199" y="178"/>
                    <a:pt x="201" y="176"/>
                  </a:cubicBezTo>
                  <a:cubicBezTo>
                    <a:pt x="202" y="173"/>
                    <a:pt x="204" y="170"/>
                    <a:pt x="204" y="170"/>
                  </a:cubicBezTo>
                  <a:cubicBezTo>
                    <a:pt x="204" y="170"/>
                    <a:pt x="206" y="167"/>
                    <a:pt x="207" y="164"/>
                  </a:cubicBezTo>
                  <a:cubicBezTo>
                    <a:pt x="209" y="162"/>
                    <a:pt x="210" y="158"/>
                    <a:pt x="210" y="158"/>
                  </a:cubicBezTo>
                  <a:cubicBezTo>
                    <a:pt x="211" y="157"/>
                    <a:pt x="212" y="155"/>
                    <a:pt x="214" y="155"/>
                  </a:cubicBezTo>
                  <a:cubicBezTo>
                    <a:pt x="214" y="155"/>
                    <a:pt x="219" y="155"/>
                    <a:pt x="224" y="153"/>
                  </a:cubicBezTo>
                  <a:cubicBezTo>
                    <a:pt x="229" y="152"/>
                    <a:pt x="234" y="151"/>
                    <a:pt x="234" y="151"/>
                  </a:cubicBezTo>
                  <a:cubicBezTo>
                    <a:pt x="235" y="150"/>
                    <a:pt x="237" y="148"/>
                    <a:pt x="238" y="146"/>
                  </a:cubicBezTo>
                  <a:cubicBezTo>
                    <a:pt x="238" y="146"/>
                    <a:pt x="238" y="142"/>
                    <a:pt x="239" y="137"/>
                  </a:cubicBezTo>
                  <a:cubicBezTo>
                    <a:pt x="240" y="135"/>
                    <a:pt x="240" y="133"/>
                    <a:pt x="240" y="131"/>
                  </a:cubicBezTo>
                  <a:cubicBezTo>
                    <a:pt x="240" y="130"/>
                    <a:pt x="240" y="129"/>
                    <a:pt x="240" y="129"/>
                  </a:cubicBezTo>
                  <a:cubicBezTo>
                    <a:pt x="240" y="127"/>
                    <a:pt x="240" y="126"/>
                    <a:pt x="240" y="125"/>
                  </a:cubicBezTo>
                  <a:cubicBezTo>
                    <a:pt x="239" y="124"/>
                    <a:pt x="238" y="123"/>
                    <a:pt x="238" y="123"/>
                  </a:cubicBezTo>
                  <a:cubicBezTo>
                    <a:pt x="238" y="123"/>
                    <a:pt x="233" y="120"/>
                    <a:pt x="229" y="118"/>
                  </a:cubicBezTo>
                  <a:cubicBezTo>
                    <a:pt x="227" y="116"/>
                    <a:pt x="225" y="115"/>
                    <a:pt x="223" y="115"/>
                  </a:cubicBezTo>
                  <a:cubicBezTo>
                    <a:pt x="221" y="114"/>
                    <a:pt x="220" y="113"/>
                    <a:pt x="220" y="113"/>
                  </a:cubicBezTo>
                  <a:cubicBezTo>
                    <a:pt x="219" y="112"/>
                    <a:pt x="217" y="111"/>
                    <a:pt x="217" y="109"/>
                  </a:cubicBezTo>
                  <a:cubicBezTo>
                    <a:pt x="217" y="109"/>
                    <a:pt x="217" y="108"/>
                    <a:pt x="217" y="107"/>
                  </a:cubicBezTo>
                  <a:cubicBezTo>
                    <a:pt x="217" y="106"/>
                    <a:pt x="216" y="104"/>
                    <a:pt x="216" y="102"/>
                  </a:cubicBezTo>
                  <a:cubicBezTo>
                    <a:pt x="215" y="99"/>
                    <a:pt x="215" y="96"/>
                    <a:pt x="215" y="96"/>
                  </a:cubicBezTo>
                  <a:cubicBezTo>
                    <a:pt x="215" y="96"/>
                    <a:pt x="214" y="93"/>
                    <a:pt x="213" y="90"/>
                  </a:cubicBezTo>
                  <a:cubicBezTo>
                    <a:pt x="212" y="88"/>
                    <a:pt x="212" y="87"/>
                    <a:pt x="211" y="86"/>
                  </a:cubicBezTo>
                  <a:cubicBezTo>
                    <a:pt x="211" y="84"/>
                    <a:pt x="211" y="84"/>
                    <a:pt x="211" y="84"/>
                  </a:cubicBezTo>
                  <a:cubicBezTo>
                    <a:pt x="210" y="82"/>
                    <a:pt x="210" y="80"/>
                    <a:pt x="211" y="78"/>
                  </a:cubicBezTo>
                  <a:cubicBezTo>
                    <a:pt x="211" y="78"/>
                    <a:pt x="212" y="77"/>
                    <a:pt x="213" y="76"/>
                  </a:cubicBezTo>
                  <a:cubicBezTo>
                    <a:pt x="214" y="74"/>
                    <a:pt x="216" y="72"/>
                    <a:pt x="217" y="70"/>
                  </a:cubicBezTo>
                  <a:cubicBezTo>
                    <a:pt x="220" y="66"/>
                    <a:pt x="222" y="62"/>
                    <a:pt x="222" y="62"/>
                  </a:cubicBezTo>
                  <a:cubicBezTo>
                    <a:pt x="222" y="61"/>
                    <a:pt x="223" y="60"/>
                    <a:pt x="223" y="59"/>
                  </a:cubicBezTo>
                  <a:cubicBezTo>
                    <a:pt x="222" y="58"/>
                    <a:pt x="222" y="56"/>
                    <a:pt x="221" y="55"/>
                  </a:cubicBezTo>
                  <a:cubicBezTo>
                    <a:pt x="221" y="55"/>
                    <a:pt x="221" y="54"/>
                    <a:pt x="220" y="53"/>
                  </a:cubicBezTo>
                  <a:cubicBezTo>
                    <a:pt x="219" y="52"/>
                    <a:pt x="218" y="50"/>
                    <a:pt x="216" y="48"/>
                  </a:cubicBezTo>
                  <a:cubicBezTo>
                    <a:pt x="214" y="45"/>
                    <a:pt x="211" y="41"/>
                    <a:pt x="211" y="41"/>
                  </a:cubicBezTo>
                  <a:cubicBezTo>
                    <a:pt x="209" y="39"/>
                    <a:pt x="207" y="39"/>
                    <a:pt x="205" y="39"/>
                  </a:cubicBezTo>
                  <a:cubicBezTo>
                    <a:pt x="205" y="39"/>
                    <a:pt x="200" y="40"/>
                    <a:pt x="195" y="41"/>
                  </a:cubicBezTo>
                  <a:cubicBezTo>
                    <a:pt x="191" y="43"/>
                    <a:pt x="186" y="44"/>
                    <a:pt x="186" y="44"/>
                  </a:cubicBezTo>
                  <a:cubicBezTo>
                    <a:pt x="184" y="45"/>
                    <a:pt x="182" y="45"/>
                    <a:pt x="181" y="44"/>
                  </a:cubicBezTo>
                  <a:cubicBezTo>
                    <a:pt x="181" y="44"/>
                    <a:pt x="178" y="41"/>
                    <a:pt x="175" y="40"/>
                  </a:cubicBezTo>
                  <a:cubicBezTo>
                    <a:pt x="173" y="38"/>
                    <a:pt x="170" y="36"/>
                    <a:pt x="170" y="36"/>
                  </a:cubicBezTo>
                  <a:cubicBezTo>
                    <a:pt x="170" y="36"/>
                    <a:pt x="167" y="35"/>
                    <a:pt x="164" y="33"/>
                  </a:cubicBezTo>
                  <a:cubicBezTo>
                    <a:pt x="161" y="31"/>
                    <a:pt x="158" y="30"/>
                    <a:pt x="158" y="30"/>
                  </a:cubicBezTo>
                  <a:cubicBezTo>
                    <a:pt x="156" y="30"/>
                    <a:pt x="155" y="28"/>
                    <a:pt x="155" y="26"/>
                  </a:cubicBezTo>
                  <a:cubicBezTo>
                    <a:pt x="155" y="26"/>
                    <a:pt x="154" y="21"/>
                    <a:pt x="153" y="16"/>
                  </a:cubicBezTo>
                  <a:cubicBezTo>
                    <a:pt x="152" y="12"/>
                    <a:pt x="151" y="7"/>
                    <a:pt x="151" y="7"/>
                  </a:cubicBezTo>
                  <a:cubicBezTo>
                    <a:pt x="150" y="5"/>
                    <a:pt x="148" y="3"/>
                    <a:pt x="146" y="3"/>
                  </a:cubicBezTo>
                  <a:cubicBezTo>
                    <a:pt x="146" y="3"/>
                    <a:pt x="142" y="2"/>
                    <a:pt x="137" y="1"/>
                  </a:cubicBezTo>
                  <a:cubicBezTo>
                    <a:pt x="135" y="1"/>
                    <a:pt x="133" y="1"/>
                    <a:pt x="131" y="0"/>
                  </a:cubicBezTo>
                  <a:cubicBezTo>
                    <a:pt x="129" y="0"/>
                    <a:pt x="128" y="0"/>
                    <a:pt x="128" y="0"/>
                  </a:cubicBezTo>
                  <a:cubicBezTo>
                    <a:pt x="127" y="0"/>
                    <a:pt x="126" y="0"/>
                    <a:pt x="125" y="1"/>
                  </a:cubicBezTo>
                  <a:cubicBezTo>
                    <a:pt x="124" y="1"/>
                    <a:pt x="123" y="2"/>
                    <a:pt x="123" y="3"/>
                  </a:cubicBezTo>
                  <a:cubicBezTo>
                    <a:pt x="123" y="3"/>
                    <a:pt x="120" y="7"/>
                    <a:pt x="117" y="11"/>
                  </a:cubicBezTo>
                  <a:cubicBezTo>
                    <a:pt x="116" y="13"/>
                    <a:pt x="115" y="16"/>
                    <a:pt x="114" y="17"/>
                  </a:cubicBezTo>
                  <a:cubicBezTo>
                    <a:pt x="114" y="19"/>
                    <a:pt x="113" y="20"/>
                    <a:pt x="113" y="20"/>
                  </a:cubicBezTo>
                  <a:cubicBezTo>
                    <a:pt x="112" y="22"/>
                    <a:pt x="111" y="23"/>
                    <a:pt x="109" y="23"/>
                  </a:cubicBezTo>
                  <a:cubicBezTo>
                    <a:pt x="109" y="23"/>
                    <a:pt x="108" y="23"/>
                    <a:pt x="107" y="23"/>
                  </a:cubicBezTo>
                  <a:cubicBezTo>
                    <a:pt x="105" y="23"/>
                    <a:pt x="104" y="24"/>
                    <a:pt x="102" y="24"/>
                  </a:cubicBezTo>
                  <a:cubicBezTo>
                    <a:pt x="99" y="25"/>
                    <a:pt x="96" y="25"/>
                    <a:pt x="96" y="25"/>
                  </a:cubicBezTo>
                  <a:cubicBezTo>
                    <a:pt x="96" y="25"/>
                    <a:pt x="93" y="26"/>
                    <a:pt x="90" y="27"/>
                  </a:cubicBezTo>
                  <a:cubicBezTo>
                    <a:pt x="88" y="28"/>
                    <a:pt x="87" y="28"/>
                    <a:pt x="85" y="29"/>
                  </a:cubicBezTo>
                  <a:cubicBezTo>
                    <a:pt x="84" y="29"/>
                    <a:pt x="84" y="30"/>
                    <a:pt x="84" y="30"/>
                  </a:cubicBezTo>
                  <a:cubicBezTo>
                    <a:pt x="82" y="30"/>
                    <a:pt x="80" y="30"/>
                    <a:pt x="78" y="29"/>
                  </a:cubicBezTo>
                  <a:cubicBezTo>
                    <a:pt x="78" y="29"/>
                    <a:pt x="77" y="28"/>
                    <a:pt x="76" y="27"/>
                  </a:cubicBezTo>
                  <a:cubicBezTo>
                    <a:pt x="74" y="26"/>
                    <a:pt x="72" y="25"/>
                    <a:pt x="70" y="23"/>
                  </a:cubicBezTo>
                  <a:cubicBezTo>
                    <a:pt x="66" y="21"/>
                    <a:pt x="61" y="18"/>
                    <a:pt x="61" y="18"/>
                  </a:cubicBezTo>
                  <a:cubicBezTo>
                    <a:pt x="61" y="18"/>
                    <a:pt x="60" y="18"/>
                    <a:pt x="58" y="18"/>
                  </a:cubicBezTo>
                  <a:cubicBezTo>
                    <a:pt x="57" y="18"/>
                    <a:pt x="56" y="18"/>
                    <a:pt x="55" y="19"/>
                  </a:cubicBezTo>
                  <a:cubicBezTo>
                    <a:pt x="55" y="19"/>
                    <a:pt x="54" y="19"/>
                    <a:pt x="53" y="20"/>
                  </a:cubicBezTo>
                  <a:cubicBezTo>
                    <a:pt x="52" y="21"/>
                    <a:pt x="50" y="23"/>
                    <a:pt x="48" y="24"/>
                  </a:cubicBezTo>
                  <a:cubicBezTo>
                    <a:pt x="45" y="27"/>
                    <a:pt x="41" y="29"/>
                    <a:pt x="41" y="29"/>
                  </a:cubicBezTo>
                  <a:cubicBezTo>
                    <a:pt x="39" y="31"/>
                    <a:pt x="38" y="33"/>
                    <a:pt x="39" y="35"/>
                  </a:cubicBezTo>
                  <a:cubicBezTo>
                    <a:pt x="39" y="35"/>
                    <a:pt x="40" y="40"/>
                    <a:pt x="41" y="45"/>
                  </a:cubicBezTo>
                  <a:cubicBezTo>
                    <a:pt x="42" y="50"/>
                    <a:pt x="44" y="54"/>
                    <a:pt x="44" y="54"/>
                  </a:cubicBezTo>
                  <a:cubicBezTo>
                    <a:pt x="45" y="56"/>
                    <a:pt x="45" y="58"/>
                    <a:pt x="43" y="60"/>
                  </a:cubicBezTo>
                  <a:cubicBezTo>
                    <a:pt x="43" y="60"/>
                    <a:pt x="41" y="62"/>
                    <a:pt x="40" y="65"/>
                  </a:cubicBezTo>
                  <a:cubicBezTo>
                    <a:pt x="38" y="68"/>
                    <a:pt x="36" y="70"/>
                    <a:pt x="36" y="70"/>
                  </a:cubicBezTo>
                  <a:cubicBezTo>
                    <a:pt x="36" y="70"/>
                    <a:pt x="34" y="73"/>
                    <a:pt x="33" y="76"/>
                  </a:cubicBezTo>
                  <a:cubicBezTo>
                    <a:pt x="31" y="79"/>
                    <a:pt x="30" y="82"/>
                    <a:pt x="30" y="82"/>
                  </a:cubicBezTo>
                  <a:cubicBezTo>
                    <a:pt x="29" y="84"/>
                    <a:pt x="28" y="85"/>
                    <a:pt x="26" y="85"/>
                  </a:cubicBezTo>
                  <a:cubicBezTo>
                    <a:pt x="26" y="85"/>
                    <a:pt x="21" y="86"/>
                    <a:pt x="16" y="87"/>
                  </a:cubicBezTo>
                  <a:cubicBezTo>
                    <a:pt x="11" y="88"/>
                    <a:pt x="7" y="90"/>
                    <a:pt x="7" y="90"/>
                  </a:cubicBezTo>
                  <a:cubicBezTo>
                    <a:pt x="5" y="90"/>
                    <a:pt x="3" y="92"/>
                    <a:pt x="3" y="94"/>
                  </a:cubicBezTo>
                  <a:cubicBezTo>
                    <a:pt x="3" y="94"/>
                    <a:pt x="2" y="99"/>
                    <a:pt x="1" y="103"/>
                  </a:cubicBezTo>
                  <a:cubicBezTo>
                    <a:pt x="1" y="105"/>
                    <a:pt x="0" y="107"/>
                    <a:pt x="0" y="109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113"/>
                    <a:pt x="0" y="114"/>
                    <a:pt x="1" y="115"/>
                  </a:cubicBezTo>
                  <a:cubicBezTo>
                    <a:pt x="1" y="116"/>
                    <a:pt x="2" y="117"/>
                    <a:pt x="2" y="118"/>
                  </a:cubicBezTo>
                  <a:cubicBezTo>
                    <a:pt x="2" y="118"/>
                    <a:pt x="7" y="120"/>
                    <a:pt x="11" y="123"/>
                  </a:cubicBezTo>
                  <a:cubicBezTo>
                    <a:pt x="13" y="124"/>
                    <a:pt x="15" y="125"/>
                    <a:pt x="17" y="126"/>
                  </a:cubicBezTo>
                  <a:cubicBezTo>
                    <a:pt x="19" y="127"/>
                    <a:pt x="20" y="127"/>
                    <a:pt x="20" y="127"/>
                  </a:cubicBezTo>
                  <a:cubicBezTo>
                    <a:pt x="22" y="128"/>
                    <a:pt x="23" y="130"/>
                    <a:pt x="23" y="132"/>
                  </a:cubicBezTo>
                  <a:cubicBezTo>
                    <a:pt x="23" y="132"/>
                    <a:pt x="23" y="132"/>
                    <a:pt x="23" y="134"/>
                  </a:cubicBezTo>
                  <a:cubicBezTo>
                    <a:pt x="23" y="135"/>
                    <a:pt x="24" y="136"/>
                    <a:pt x="24" y="138"/>
                  </a:cubicBezTo>
                  <a:cubicBezTo>
                    <a:pt x="25" y="141"/>
                    <a:pt x="25" y="144"/>
                    <a:pt x="25" y="144"/>
                  </a:cubicBezTo>
                  <a:cubicBezTo>
                    <a:pt x="25" y="144"/>
                    <a:pt x="26" y="148"/>
                    <a:pt x="27" y="151"/>
                  </a:cubicBezTo>
                  <a:cubicBezTo>
                    <a:pt x="28" y="152"/>
                    <a:pt x="28" y="154"/>
                    <a:pt x="29" y="155"/>
                  </a:cubicBezTo>
                  <a:cubicBezTo>
                    <a:pt x="29" y="156"/>
                    <a:pt x="29" y="157"/>
                    <a:pt x="29" y="157"/>
                  </a:cubicBezTo>
                  <a:cubicBezTo>
                    <a:pt x="30" y="159"/>
                    <a:pt x="30" y="161"/>
                    <a:pt x="29" y="162"/>
                  </a:cubicBezTo>
                  <a:cubicBezTo>
                    <a:pt x="29" y="162"/>
                    <a:pt x="28" y="163"/>
                    <a:pt x="27" y="165"/>
                  </a:cubicBezTo>
                  <a:cubicBezTo>
                    <a:pt x="26" y="166"/>
                    <a:pt x="25" y="168"/>
                    <a:pt x="23" y="170"/>
                  </a:cubicBezTo>
                  <a:cubicBezTo>
                    <a:pt x="21" y="174"/>
                    <a:pt x="18" y="179"/>
                    <a:pt x="18" y="179"/>
                  </a:cubicBezTo>
                  <a:cubicBezTo>
                    <a:pt x="18" y="180"/>
                    <a:pt x="17" y="181"/>
                    <a:pt x="18" y="182"/>
                  </a:cubicBezTo>
                  <a:cubicBezTo>
                    <a:pt x="18" y="183"/>
                    <a:pt x="18" y="184"/>
                    <a:pt x="19" y="185"/>
                  </a:cubicBezTo>
                  <a:cubicBezTo>
                    <a:pt x="19" y="185"/>
                    <a:pt x="19" y="186"/>
                    <a:pt x="20" y="187"/>
                  </a:cubicBezTo>
                  <a:cubicBezTo>
                    <a:pt x="21" y="189"/>
                    <a:pt x="22" y="191"/>
                    <a:pt x="24" y="192"/>
                  </a:cubicBezTo>
                  <a:cubicBezTo>
                    <a:pt x="27" y="196"/>
                    <a:pt x="29" y="199"/>
                    <a:pt x="29" y="199"/>
                  </a:cubicBezTo>
                  <a:cubicBezTo>
                    <a:pt x="31" y="201"/>
                    <a:pt x="33" y="202"/>
                    <a:pt x="35" y="202"/>
                  </a:cubicBezTo>
                  <a:cubicBezTo>
                    <a:pt x="35" y="202"/>
                    <a:pt x="40" y="200"/>
                    <a:pt x="45" y="199"/>
                  </a:cubicBezTo>
                  <a:cubicBezTo>
                    <a:pt x="50" y="198"/>
                    <a:pt x="54" y="196"/>
                    <a:pt x="54" y="196"/>
                  </a:cubicBezTo>
                  <a:cubicBezTo>
                    <a:pt x="56" y="195"/>
                    <a:pt x="58" y="196"/>
                    <a:pt x="59" y="197"/>
                  </a:cubicBezTo>
                  <a:cubicBezTo>
                    <a:pt x="59" y="197"/>
                    <a:pt x="62" y="199"/>
                    <a:pt x="65" y="201"/>
                  </a:cubicBezTo>
                  <a:cubicBezTo>
                    <a:pt x="67" y="203"/>
                    <a:pt x="70" y="204"/>
                    <a:pt x="70" y="204"/>
                  </a:cubicBezTo>
                  <a:cubicBezTo>
                    <a:pt x="70" y="204"/>
                    <a:pt x="73" y="206"/>
                    <a:pt x="76" y="207"/>
                  </a:cubicBezTo>
                  <a:cubicBezTo>
                    <a:pt x="79" y="209"/>
                    <a:pt x="82" y="210"/>
                    <a:pt x="82" y="210"/>
                  </a:cubicBezTo>
                  <a:cubicBezTo>
                    <a:pt x="84" y="211"/>
                    <a:pt x="85" y="213"/>
                    <a:pt x="85" y="214"/>
                  </a:cubicBezTo>
                  <a:cubicBezTo>
                    <a:pt x="85" y="214"/>
                    <a:pt x="86" y="219"/>
                    <a:pt x="87" y="224"/>
                  </a:cubicBezTo>
                  <a:cubicBezTo>
                    <a:pt x="88" y="229"/>
                    <a:pt x="89" y="234"/>
                    <a:pt x="89" y="234"/>
                  </a:cubicBezTo>
                  <a:cubicBezTo>
                    <a:pt x="90" y="236"/>
                    <a:pt x="92" y="237"/>
                    <a:pt x="94" y="238"/>
                  </a:cubicBezTo>
                  <a:cubicBezTo>
                    <a:pt x="94" y="238"/>
                    <a:pt x="99" y="239"/>
                    <a:pt x="103" y="239"/>
                  </a:cubicBezTo>
                  <a:cubicBezTo>
                    <a:pt x="105" y="240"/>
                    <a:pt x="107" y="240"/>
                    <a:pt x="109" y="240"/>
                  </a:cubicBezTo>
                  <a:cubicBezTo>
                    <a:pt x="111" y="240"/>
                    <a:pt x="112" y="240"/>
                    <a:pt x="112" y="240"/>
                  </a:cubicBezTo>
                  <a:cubicBezTo>
                    <a:pt x="113" y="240"/>
                    <a:pt x="114" y="240"/>
                    <a:pt x="115" y="240"/>
                  </a:cubicBezTo>
                  <a:close/>
                  <a:moveTo>
                    <a:pt x="115" y="188"/>
                  </a:moveTo>
                  <a:cubicBezTo>
                    <a:pt x="114" y="188"/>
                    <a:pt x="112" y="188"/>
                    <a:pt x="110" y="188"/>
                  </a:cubicBezTo>
                  <a:cubicBezTo>
                    <a:pt x="109" y="188"/>
                    <a:pt x="107" y="187"/>
                    <a:pt x="105" y="187"/>
                  </a:cubicBezTo>
                  <a:cubicBezTo>
                    <a:pt x="104" y="187"/>
                    <a:pt x="104" y="187"/>
                    <a:pt x="104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2" y="186"/>
                    <a:pt x="101" y="186"/>
                    <a:pt x="101" y="186"/>
                  </a:cubicBezTo>
                  <a:cubicBezTo>
                    <a:pt x="98" y="185"/>
                    <a:pt x="95" y="184"/>
                    <a:pt x="93" y="183"/>
                  </a:cubicBezTo>
                  <a:cubicBezTo>
                    <a:pt x="91" y="183"/>
                    <a:pt x="90" y="182"/>
                    <a:pt x="90" y="181"/>
                  </a:cubicBezTo>
                  <a:cubicBezTo>
                    <a:pt x="89" y="181"/>
                    <a:pt x="88" y="181"/>
                    <a:pt x="87" y="180"/>
                  </a:cubicBezTo>
                  <a:cubicBezTo>
                    <a:pt x="86" y="180"/>
                    <a:pt x="85" y="179"/>
                    <a:pt x="85" y="179"/>
                  </a:cubicBezTo>
                  <a:cubicBezTo>
                    <a:pt x="85" y="179"/>
                    <a:pt x="84" y="179"/>
                    <a:pt x="83" y="178"/>
                  </a:cubicBezTo>
                  <a:cubicBezTo>
                    <a:pt x="83" y="177"/>
                    <a:pt x="82" y="177"/>
                    <a:pt x="81" y="176"/>
                  </a:cubicBezTo>
                  <a:cubicBezTo>
                    <a:pt x="80" y="176"/>
                    <a:pt x="79" y="175"/>
                    <a:pt x="78" y="174"/>
                  </a:cubicBezTo>
                  <a:cubicBezTo>
                    <a:pt x="76" y="173"/>
                    <a:pt x="74" y="171"/>
                    <a:pt x="72" y="169"/>
                  </a:cubicBezTo>
                  <a:cubicBezTo>
                    <a:pt x="71" y="168"/>
                    <a:pt x="71" y="168"/>
                    <a:pt x="70" y="167"/>
                  </a:cubicBezTo>
                  <a:cubicBezTo>
                    <a:pt x="69" y="166"/>
                    <a:pt x="69" y="166"/>
                    <a:pt x="69" y="166"/>
                  </a:cubicBezTo>
                  <a:cubicBezTo>
                    <a:pt x="68" y="165"/>
                    <a:pt x="68" y="165"/>
                    <a:pt x="68" y="165"/>
                  </a:cubicBezTo>
                  <a:cubicBezTo>
                    <a:pt x="67" y="164"/>
                    <a:pt x="66" y="163"/>
                    <a:pt x="65" y="161"/>
                  </a:cubicBezTo>
                  <a:cubicBezTo>
                    <a:pt x="64" y="160"/>
                    <a:pt x="63" y="158"/>
                    <a:pt x="62" y="157"/>
                  </a:cubicBezTo>
                  <a:cubicBezTo>
                    <a:pt x="62" y="156"/>
                    <a:pt x="61" y="156"/>
                    <a:pt x="61" y="155"/>
                  </a:cubicBezTo>
                  <a:cubicBezTo>
                    <a:pt x="61" y="154"/>
                    <a:pt x="60" y="154"/>
                    <a:pt x="60" y="153"/>
                  </a:cubicBezTo>
                  <a:cubicBezTo>
                    <a:pt x="59" y="152"/>
                    <a:pt x="58" y="150"/>
                    <a:pt x="58" y="149"/>
                  </a:cubicBezTo>
                  <a:cubicBezTo>
                    <a:pt x="57" y="148"/>
                    <a:pt x="57" y="146"/>
                    <a:pt x="56" y="145"/>
                  </a:cubicBezTo>
                  <a:cubicBezTo>
                    <a:pt x="56" y="145"/>
                    <a:pt x="56" y="144"/>
                    <a:pt x="56" y="143"/>
                  </a:cubicBezTo>
                  <a:cubicBezTo>
                    <a:pt x="55" y="143"/>
                    <a:pt x="55" y="142"/>
                    <a:pt x="55" y="142"/>
                  </a:cubicBezTo>
                  <a:cubicBezTo>
                    <a:pt x="55" y="141"/>
                    <a:pt x="55" y="140"/>
                    <a:pt x="54" y="139"/>
                  </a:cubicBezTo>
                  <a:cubicBezTo>
                    <a:pt x="54" y="138"/>
                    <a:pt x="54" y="137"/>
                    <a:pt x="54" y="137"/>
                  </a:cubicBezTo>
                  <a:cubicBezTo>
                    <a:pt x="54" y="137"/>
                    <a:pt x="54" y="136"/>
                    <a:pt x="53" y="135"/>
                  </a:cubicBezTo>
                  <a:cubicBezTo>
                    <a:pt x="53" y="134"/>
                    <a:pt x="53" y="133"/>
                    <a:pt x="53" y="132"/>
                  </a:cubicBezTo>
                  <a:cubicBezTo>
                    <a:pt x="53" y="132"/>
                    <a:pt x="52" y="131"/>
                    <a:pt x="52" y="131"/>
                  </a:cubicBezTo>
                  <a:cubicBezTo>
                    <a:pt x="52" y="130"/>
                    <a:pt x="52" y="130"/>
                    <a:pt x="52" y="129"/>
                  </a:cubicBezTo>
                  <a:cubicBezTo>
                    <a:pt x="52" y="128"/>
                    <a:pt x="52" y="126"/>
                    <a:pt x="52" y="125"/>
                  </a:cubicBezTo>
                  <a:cubicBezTo>
                    <a:pt x="52" y="123"/>
                    <a:pt x="52" y="122"/>
                    <a:pt x="52" y="120"/>
                  </a:cubicBezTo>
                  <a:cubicBezTo>
                    <a:pt x="52" y="119"/>
                    <a:pt x="52" y="119"/>
                    <a:pt x="52" y="118"/>
                  </a:cubicBezTo>
                  <a:cubicBezTo>
                    <a:pt x="52" y="117"/>
                    <a:pt x="52" y="116"/>
                    <a:pt x="52" y="115"/>
                  </a:cubicBezTo>
                  <a:cubicBezTo>
                    <a:pt x="52" y="114"/>
                    <a:pt x="52" y="112"/>
                    <a:pt x="52" y="110"/>
                  </a:cubicBezTo>
                  <a:cubicBezTo>
                    <a:pt x="53" y="109"/>
                    <a:pt x="53" y="107"/>
                    <a:pt x="53" y="106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2"/>
                    <a:pt x="54" y="102"/>
                    <a:pt x="54" y="101"/>
                  </a:cubicBezTo>
                  <a:cubicBezTo>
                    <a:pt x="55" y="98"/>
                    <a:pt x="56" y="95"/>
                    <a:pt x="57" y="93"/>
                  </a:cubicBezTo>
                  <a:cubicBezTo>
                    <a:pt x="58" y="92"/>
                    <a:pt x="58" y="91"/>
                    <a:pt x="59" y="90"/>
                  </a:cubicBezTo>
                  <a:cubicBezTo>
                    <a:pt x="59" y="89"/>
                    <a:pt x="60" y="88"/>
                    <a:pt x="60" y="87"/>
                  </a:cubicBezTo>
                  <a:cubicBezTo>
                    <a:pt x="61" y="86"/>
                    <a:pt x="61" y="85"/>
                    <a:pt x="61" y="85"/>
                  </a:cubicBezTo>
                  <a:cubicBezTo>
                    <a:pt x="61" y="85"/>
                    <a:pt x="62" y="85"/>
                    <a:pt x="62" y="83"/>
                  </a:cubicBezTo>
                  <a:cubicBezTo>
                    <a:pt x="63" y="83"/>
                    <a:pt x="63" y="82"/>
                    <a:pt x="64" y="81"/>
                  </a:cubicBezTo>
                  <a:cubicBezTo>
                    <a:pt x="64" y="80"/>
                    <a:pt x="65" y="79"/>
                    <a:pt x="66" y="78"/>
                  </a:cubicBezTo>
                  <a:cubicBezTo>
                    <a:pt x="68" y="76"/>
                    <a:pt x="69" y="74"/>
                    <a:pt x="72" y="72"/>
                  </a:cubicBezTo>
                  <a:cubicBezTo>
                    <a:pt x="72" y="71"/>
                    <a:pt x="73" y="71"/>
                    <a:pt x="73" y="7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6" y="68"/>
                    <a:pt x="78" y="66"/>
                    <a:pt x="79" y="65"/>
                  </a:cubicBezTo>
                  <a:cubicBezTo>
                    <a:pt x="80" y="64"/>
                    <a:pt x="82" y="64"/>
                    <a:pt x="83" y="63"/>
                  </a:cubicBezTo>
                  <a:cubicBezTo>
                    <a:pt x="84" y="62"/>
                    <a:pt x="84" y="62"/>
                    <a:pt x="85" y="61"/>
                  </a:cubicBezTo>
                  <a:cubicBezTo>
                    <a:pt x="86" y="61"/>
                    <a:pt x="87" y="60"/>
                    <a:pt x="87" y="60"/>
                  </a:cubicBezTo>
                  <a:cubicBezTo>
                    <a:pt x="89" y="59"/>
                    <a:pt x="90" y="59"/>
                    <a:pt x="91" y="58"/>
                  </a:cubicBezTo>
                  <a:cubicBezTo>
                    <a:pt x="93" y="57"/>
                    <a:pt x="94" y="57"/>
                    <a:pt x="95" y="56"/>
                  </a:cubicBezTo>
                  <a:cubicBezTo>
                    <a:pt x="96" y="56"/>
                    <a:pt x="96" y="56"/>
                    <a:pt x="97" y="56"/>
                  </a:cubicBezTo>
                  <a:cubicBezTo>
                    <a:pt x="97" y="56"/>
                    <a:pt x="98" y="55"/>
                    <a:pt x="98" y="55"/>
                  </a:cubicBezTo>
                  <a:cubicBezTo>
                    <a:pt x="99" y="55"/>
                    <a:pt x="100" y="55"/>
                    <a:pt x="101" y="55"/>
                  </a:cubicBezTo>
                  <a:cubicBezTo>
                    <a:pt x="102" y="54"/>
                    <a:pt x="103" y="54"/>
                    <a:pt x="103" y="54"/>
                  </a:cubicBezTo>
                  <a:cubicBezTo>
                    <a:pt x="103" y="54"/>
                    <a:pt x="104" y="54"/>
                    <a:pt x="105" y="53"/>
                  </a:cubicBezTo>
                  <a:cubicBezTo>
                    <a:pt x="106" y="53"/>
                    <a:pt x="107" y="53"/>
                    <a:pt x="108" y="53"/>
                  </a:cubicBezTo>
                  <a:cubicBezTo>
                    <a:pt x="108" y="53"/>
                    <a:pt x="109" y="53"/>
                    <a:pt x="110" y="53"/>
                  </a:cubicBezTo>
                  <a:cubicBezTo>
                    <a:pt x="110" y="52"/>
                    <a:pt x="111" y="52"/>
                    <a:pt x="111" y="52"/>
                  </a:cubicBezTo>
                  <a:cubicBezTo>
                    <a:pt x="113" y="52"/>
                    <a:pt x="114" y="52"/>
                    <a:pt x="115" y="52"/>
                  </a:cubicBezTo>
                  <a:cubicBezTo>
                    <a:pt x="117" y="52"/>
                    <a:pt x="118" y="52"/>
                    <a:pt x="120" y="52"/>
                  </a:cubicBezTo>
                  <a:cubicBezTo>
                    <a:pt x="121" y="52"/>
                    <a:pt x="122" y="52"/>
                    <a:pt x="122" y="52"/>
                  </a:cubicBezTo>
                  <a:cubicBezTo>
                    <a:pt x="123" y="52"/>
                    <a:pt x="124" y="52"/>
                    <a:pt x="125" y="52"/>
                  </a:cubicBezTo>
                  <a:cubicBezTo>
                    <a:pt x="126" y="52"/>
                    <a:pt x="128" y="52"/>
                    <a:pt x="130" y="52"/>
                  </a:cubicBezTo>
                  <a:cubicBezTo>
                    <a:pt x="131" y="53"/>
                    <a:pt x="133" y="53"/>
                    <a:pt x="135" y="53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8" y="54"/>
                    <a:pt x="139" y="54"/>
                    <a:pt x="139" y="55"/>
                  </a:cubicBezTo>
                  <a:cubicBezTo>
                    <a:pt x="142" y="55"/>
                    <a:pt x="145" y="57"/>
                    <a:pt x="147" y="58"/>
                  </a:cubicBezTo>
                  <a:cubicBezTo>
                    <a:pt x="149" y="58"/>
                    <a:pt x="150" y="59"/>
                    <a:pt x="151" y="59"/>
                  </a:cubicBezTo>
                  <a:cubicBezTo>
                    <a:pt x="152" y="59"/>
                    <a:pt x="152" y="60"/>
                    <a:pt x="153" y="60"/>
                  </a:cubicBezTo>
                  <a:cubicBezTo>
                    <a:pt x="154" y="61"/>
                    <a:pt x="155" y="61"/>
                    <a:pt x="155" y="61"/>
                  </a:cubicBezTo>
                  <a:cubicBezTo>
                    <a:pt x="155" y="61"/>
                    <a:pt x="156" y="62"/>
                    <a:pt x="157" y="63"/>
                  </a:cubicBezTo>
                  <a:cubicBezTo>
                    <a:pt x="158" y="63"/>
                    <a:pt x="158" y="64"/>
                    <a:pt x="159" y="64"/>
                  </a:cubicBezTo>
                  <a:cubicBezTo>
                    <a:pt x="160" y="65"/>
                    <a:pt x="161" y="65"/>
                    <a:pt x="162" y="66"/>
                  </a:cubicBezTo>
                  <a:cubicBezTo>
                    <a:pt x="164" y="68"/>
                    <a:pt x="166" y="69"/>
                    <a:pt x="168" y="72"/>
                  </a:cubicBezTo>
                  <a:cubicBezTo>
                    <a:pt x="169" y="72"/>
                    <a:pt x="170" y="73"/>
                    <a:pt x="170" y="73"/>
                  </a:cubicBezTo>
                  <a:cubicBezTo>
                    <a:pt x="171" y="74"/>
                    <a:pt x="171" y="74"/>
                    <a:pt x="171" y="74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3" y="77"/>
                    <a:pt x="174" y="78"/>
                    <a:pt x="175" y="79"/>
                  </a:cubicBezTo>
                  <a:cubicBezTo>
                    <a:pt x="176" y="80"/>
                    <a:pt x="177" y="82"/>
                    <a:pt x="178" y="83"/>
                  </a:cubicBezTo>
                  <a:cubicBezTo>
                    <a:pt x="178" y="84"/>
                    <a:pt x="179" y="85"/>
                    <a:pt x="179" y="85"/>
                  </a:cubicBezTo>
                  <a:cubicBezTo>
                    <a:pt x="179" y="86"/>
                    <a:pt x="180" y="87"/>
                    <a:pt x="180" y="87"/>
                  </a:cubicBezTo>
                  <a:cubicBezTo>
                    <a:pt x="181" y="89"/>
                    <a:pt x="182" y="90"/>
                    <a:pt x="182" y="92"/>
                  </a:cubicBezTo>
                  <a:cubicBezTo>
                    <a:pt x="183" y="93"/>
                    <a:pt x="183" y="94"/>
                    <a:pt x="184" y="95"/>
                  </a:cubicBezTo>
                  <a:cubicBezTo>
                    <a:pt x="184" y="96"/>
                    <a:pt x="184" y="96"/>
                    <a:pt x="185" y="97"/>
                  </a:cubicBezTo>
                  <a:cubicBezTo>
                    <a:pt x="185" y="97"/>
                    <a:pt x="185" y="98"/>
                    <a:pt x="185" y="99"/>
                  </a:cubicBezTo>
                  <a:cubicBezTo>
                    <a:pt x="185" y="99"/>
                    <a:pt x="186" y="100"/>
                    <a:pt x="186" y="101"/>
                  </a:cubicBezTo>
                  <a:cubicBezTo>
                    <a:pt x="186" y="102"/>
                    <a:pt x="186" y="103"/>
                    <a:pt x="186" y="103"/>
                  </a:cubicBezTo>
                  <a:cubicBezTo>
                    <a:pt x="186" y="103"/>
                    <a:pt x="187" y="104"/>
                    <a:pt x="187" y="106"/>
                  </a:cubicBezTo>
                  <a:cubicBezTo>
                    <a:pt x="187" y="106"/>
                    <a:pt x="187" y="107"/>
                    <a:pt x="187" y="108"/>
                  </a:cubicBezTo>
                  <a:cubicBezTo>
                    <a:pt x="188" y="109"/>
                    <a:pt x="188" y="109"/>
                    <a:pt x="188" y="110"/>
                  </a:cubicBezTo>
                  <a:cubicBezTo>
                    <a:pt x="188" y="110"/>
                    <a:pt x="188" y="111"/>
                    <a:pt x="188" y="112"/>
                  </a:cubicBezTo>
                  <a:cubicBezTo>
                    <a:pt x="188" y="113"/>
                    <a:pt x="188" y="114"/>
                    <a:pt x="188" y="116"/>
                  </a:cubicBezTo>
                  <a:cubicBezTo>
                    <a:pt x="189" y="117"/>
                    <a:pt x="188" y="119"/>
                    <a:pt x="188" y="120"/>
                  </a:cubicBezTo>
                  <a:cubicBezTo>
                    <a:pt x="188" y="121"/>
                    <a:pt x="189" y="122"/>
                    <a:pt x="189" y="123"/>
                  </a:cubicBezTo>
                  <a:cubicBezTo>
                    <a:pt x="189" y="123"/>
                    <a:pt x="188" y="124"/>
                    <a:pt x="188" y="125"/>
                  </a:cubicBezTo>
                  <a:cubicBezTo>
                    <a:pt x="188" y="127"/>
                    <a:pt x="188" y="128"/>
                    <a:pt x="188" y="130"/>
                  </a:cubicBezTo>
                  <a:cubicBezTo>
                    <a:pt x="188" y="132"/>
                    <a:pt x="187" y="133"/>
                    <a:pt x="187" y="13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6" y="137"/>
                    <a:pt x="186" y="137"/>
                    <a:pt x="186" y="137"/>
                  </a:cubicBezTo>
                  <a:cubicBezTo>
                    <a:pt x="186" y="138"/>
                    <a:pt x="186" y="139"/>
                    <a:pt x="186" y="140"/>
                  </a:cubicBezTo>
                  <a:cubicBezTo>
                    <a:pt x="185" y="143"/>
                    <a:pt x="184" y="145"/>
                    <a:pt x="183" y="148"/>
                  </a:cubicBezTo>
                  <a:cubicBezTo>
                    <a:pt x="182" y="149"/>
                    <a:pt x="182" y="150"/>
                    <a:pt x="181" y="151"/>
                  </a:cubicBezTo>
                  <a:cubicBezTo>
                    <a:pt x="181" y="152"/>
                    <a:pt x="180" y="152"/>
                    <a:pt x="180" y="153"/>
                  </a:cubicBezTo>
                  <a:cubicBezTo>
                    <a:pt x="179" y="154"/>
                    <a:pt x="179" y="155"/>
                    <a:pt x="179" y="155"/>
                  </a:cubicBezTo>
                  <a:cubicBezTo>
                    <a:pt x="179" y="155"/>
                    <a:pt x="179" y="156"/>
                    <a:pt x="178" y="157"/>
                  </a:cubicBezTo>
                  <a:cubicBezTo>
                    <a:pt x="177" y="158"/>
                    <a:pt x="177" y="158"/>
                    <a:pt x="176" y="159"/>
                  </a:cubicBezTo>
                  <a:cubicBezTo>
                    <a:pt x="176" y="160"/>
                    <a:pt x="175" y="161"/>
                    <a:pt x="174" y="162"/>
                  </a:cubicBezTo>
                  <a:cubicBezTo>
                    <a:pt x="173" y="164"/>
                    <a:pt x="171" y="166"/>
                    <a:pt x="168" y="169"/>
                  </a:cubicBezTo>
                  <a:cubicBezTo>
                    <a:pt x="168" y="169"/>
                    <a:pt x="167" y="170"/>
                    <a:pt x="167" y="170"/>
                  </a:cubicBezTo>
                  <a:cubicBezTo>
                    <a:pt x="166" y="171"/>
                    <a:pt x="166" y="171"/>
                    <a:pt x="166" y="171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4" y="173"/>
                    <a:pt x="162" y="174"/>
                    <a:pt x="161" y="175"/>
                  </a:cubicBezTo>
                  <a:cubicBezTo>
                    <a:pt x="160" y="176"/>
                    <a:pt x="158" y="177"/>
                    <a:pt x="157" y="178"/>
                  </a:cubicBezTo>
                  <a:cubicBezTo>
                    <a:pt x="156" y="178"/>
                    <a:pt x="156" y="179"/>
                    <a:pt x="155" y="179"/>
                  </a:cubicBezTo>
                  <a:cubicBezTo>
                    <a:pt x="154" y="180"/>
                    <a:pt x="153" y="180"/>
                    <a:pt x="153" y="180"/>
                  </a:cubicBezTo>
                  <a:cubicBezTo>
                    <a:pt x="151" y="181"/>
                    <a:pt x="150" y="182"/>
                    <a:pt x="149" y="182"/>
                  </a:cubicBezTo>
                  <a:cubicBezTo>
                    <a:pt x="147" y="183"/>
                    <a:pt x="146" y="183"/>
                    <a:pt x="145" y="184"/>
                  </a:cubicBezTo>
                  <a:cubicBezTo>
                    <a:pt x="144" y="184"/>
                    <a:pt x="144" y="184"/>
                    <a:pt x="143" y="185"/>
                  </a:cubicBezTo>
                  <a:cubicBezTo>
                    <a:pt x="143" y="185"/>
                    <a:pt x="142" y="185"/>
                    <a:pt x="142" y="185"/>
                  </a:cubicBezTo>
                  <a:cubicBezTo>
                    <a:pt x="141" y="185"/>
                    <a:pt x="140" y="186"/>
                    <a:pt x="139" y="186"/>
                  </a:cubicBezTo>
                  <a:cubicBezTo>
                    <a:pt x="138" y="186"/>
                    <a:pt x="137" y="187"/>
                    <a:pt x="137" y="187"/>
                  </a:cubicBezTo>
                  <a:cubicBezTo>
                    <a:pt x="137" y="187"/>
                    <a:pt x="136" y="187"/>
                    <a:pt x="135" y="187"/>
                  </a:cubicBezTo>
                  <a:cubicBezTo>
                    <a:pt x="134" y="187"/>
                    <a:pt x="133" y="187"/>
                    <a:pt x="132" y="188"/>
                  </a:cubicBezTo>
                  <a:cubicBezTo>
                    <a:pt x="132" y="188"/>
                    <a:pt x="131" y="188"/>
                    <a:pt x="131" y="188"/>
                  </a:cubicBezTo>
                  <a:cubicBezTo>
                    <a:pt x="130" y="188"/>
                    <a:pt x="129" y="188"/>
                    <a:pt x="129" y="188"/>
                  </a:cubicBezTo>
                  <a:cubicBezTo>
                    <a:pt x="127" y="188"/>
                    <a:pt x="126" y="188"/>
                    <a:pt x="125" y="189"/>
                  </a:cubicBezTo>
                  <a:cubicBezTo>
                    <a:pt x="123" y="189"/>
                    <a:pt x="122" y="189"/>
                    <a:pt x="120" y="189"/>
                  </a:cubicBezTo>
                  <a:cubicBezTo>
                    <a:pt x="119" y="189"/>
                    <a:pt x="119" y="189"/>
                    <a:pt x="118" y="189"/>
                  </a:cubicBezTo>
                  <a:cubicBezTo>
                    <a:pt x="117" y="189"/>
                    <a:pt x="116" y="189"/>
                    <a:pt x="115" y="18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Oval 66">
              <a:extLst>
                <a:ext uri="{FF2B5EF4-FFF2-40B4-BE49-F238E27FC236}">
                  <a16:creationId xmlns:a16="http://schemas.microsoft.com/office/drawing/2014/main" id="{EE728CA7-C0DD-4A56-9165-B0032533A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481" y="3040185"/>
              <a:ext cx="195350" cy="1953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2" name="Group 67">
            <a:extLst>
              <a:ext uri="{FF2B5EF4-FFF2-40B4-BE49-F238E27FC236}">
                <a16:creationId xmlns:a16="http://schemas.microsoft.com/office/drawing/2014/main" id="{4467904F-2C5A-4B17-8940-20E908F4B624}"/>
              </a:ext>
            </a:extLst>
          </p:cNvPr>
          <p:cNvGrpSpPr/>
          <p:nvPr/>
        </p:nvGrpSpPr>
        <p:grpSpPr>
          <a:xfrm>
            <a:off x="4691814" y="3815296"/>
            <a:ext cx="493753" cy="491960"/>
            <a:chOff x="4664028" y="4151352"/>
            <a:chExt cx="493753" cy="49196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4" name="Freeform: Shape 68">
              <a:extLst>
                <a:ext uri="{FF2B5EF4-FFF2-40B4-BE49-F238E27FC236}">
                  <a16:creationId xmlns:a16="http://schemas.microsoft.com/office/drawing/2014/main" id="{9B39251D-ACC5-4407-B446-C27C1966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28" y="4151352"/>
              <a:ext cx="493753" cy="491960"/>
            </a:xfrm>
            <a:custGeom>
              <a:avLst/>
              <a:gdLst>
                <a:gd name="T0" fmla="*/ 169 w 233"/>
                <a:gd name="T1" fmla="*/ 221 h 232"/>
                <a:gd name="T2" fmla="*/ 182 w 233"/>
                <a:gd name="T3" fmla="*/ 189 h 232"/>
                <a:gd name="T4" fmla="*/ 216 w 233"/>
                <a:gd name="T5" fmla="*/ 179 h 232"/>
                <a:gd name="T6" fmla="*/ 229 w 233"/>
                <a:gd name="T7" fmla="*/ 156 h 232"/>
                <a:gd name="T8" fmla="*/ 213 w 233"/>
                <a:gd name="T9" fmla="*/ 134 h 232"/>
                <a:gd name="T10" fmla="*/ 214 w 233"/>
                <a:gd name="T11" fmla="*/ 110 h 232"/>
                <a:gd name="T12" fmla="*/ 231 w 233"/>
                <a:gd name="T13" fmla="*/ 90 h 232"/>
                <a:gd name="T14" fmla="*/ 227 w 233"/>
                <a:gd name="T15" fmla="*/ 68 h 232"/>
                <a:gd name="T16" fmla="*/ 193 w 233"/>
                <a:gd name="T17" fmla="*/ 56 h 232"/>
                <a:gd name="T18" fmla="*/ 179 w 233"/>
                <a:gd name="T19" fmla="*/ 27 h 232"/>
                <a:gd name="T20" fmla="*/ 160 w 233"/>
                <a:gd name="T21" fmla="*/ 4 h 232"/>
                <a:gd name="T22" fmla="*/ 140 w 233"/>
                <a:gd name="T23" fmla="*/ 18 h 232"/>
                <a:gd name="T24" fmla="*/ 115 w 233"/>
                <a:gd name="T25" fmla="*/ 18 h 232"/>
                <a:gd name="T26" fmla="*/ 98 w 233"/>
                <a:gd name="T27" fmla="*/ 9 h 232"/>
                <a:gd name="T28" fmla="*/ 76 w 233"/>
                <a:gd name="T29" fmla="*/ 3 h 232"/>
                <a:gd name="T30" fmla="*/ 61 w 233"/>
                <a:gd name="T31" fmla="*/ 35 h 232"/>
                <a:gd name="T32" fmla="*/ 37 w 233"/>
                <a:gd name="T33" fmla="*/ 55 h 232"/>
                <a:gd name="T34" fmla="*/ 5 w 233"/>
                <a:gd name="T35" fmla="*/ 70 h 232"/>
                <a:gd name="T36" fmla="*/ 16 w 233"/>
                <a:gd name="T37" fmla="*/ 91 h 232"/>
                <a:gd name="T38" fmla="*/ 19 w 233"/>
                <a:gd name="T39" fmla="*/ 111 h 232"/>
                <a:gd name="T40" fmla="*/ 14 w 233"/>
                <a:gd name="T41" fmla="*/ 131 h 232"/>
                <a:gd name="T42" fmla="*/ 1 w 233"/>
                <a:gd name="T43" fmla="*/ 150 h 232"/>
                <a:gd name="T44" fmla="*/ 31 w 233"/>
                <a:gd name="T45" fmla="*/ 169 h 232"/>
                <a:gd name="T46" fmla="*/ 53 w 233"/>
                <a:gd name="T47" fmla="*/ 191 h 232"/>
                <a:gd name="T48" fmla="*/ 65 w 233"/>
                <a:gd name="T49" fmla="*/ 225 h 232"/>
                <a:gd name="T50" fmla="*/ 87 w 233"/>
                <a:gd name="T51" fmla="*/ 221 h 232"/>
                <a:gd name="T52" fmla="*/ 105 w 233"/>
                <a:gd name="T53" fmla="*/ 213 h 232"/>
                <a:gd name="T54" fmla="*/ 129 w 233"/>
                <a:gd name="T55" fmla="*/ 216 h 232"/>
                <a:gd name="T56" fmla="*/ 148 w 233"/>
                <a:gd name="T57" fmla="*/ 232 h 232"/>
                <a:gd name="T58" fmla="*/ 105 w 233"/>
                <a:gd name="T59" fmla="*/ 183 h 232"/>
                <a:gd name="T60" fmla="*/ 87 w 233"/>
                <a:gd name="T61" fmla="*/ 178 h 232"/>
                <a:gd name="T62" fmla="*/ 72 w 233"/>
                <a:gd name="T63" fmla="*/ 168 h 232"/>
                <a:gd name="T64" fmla="*/ 63 w 233"/>
                <a:gd name="T65" fmla="*/ 158 h 232"/>
                <a:gd name="T66" fmla="*/ 54 w 233"/>
                <a:gd name="T67" fmla="*/ 144 h 232"/>
                <a:gd name="T68" fmla="*/ 49 w 233"/>
                <a:gd name="T69" fmla="*/ 125 h 232"/>
                <a:gd name="T70" fmla="*/ 48 w 233"/>
                <a:gd name="T71" fmla="*/ 112 h 232"/>
                <a:gd name="T72" fmla="*/ 50 w 233"/>
                <a:gd name="T73" fmla="*/ 100 h 232"/>
                <a:gd name="T74" fmla="*/ 57 w 233"/>
                <a:gd name="T75" fmla="*/ 82 h 232"/>
                <a:gd name="T76" fmla="*/ 67 w 233"/>
                <a:gd name="T77" fmla="*/ 69 h 232"/>
                <a:gd name="T78" fmla="*/ 77 w 233"/>
                <a:gd name="T79" fmla="*/ 60 h 232"/>
                <a:gd name="T80" fmla="*/ 94 w 233"/>
                <a:gd name="T81" fmla="*/ 51 h 232"/>
                <a:gd name="T82" fmla="*/ 112 w 233"/>
                <a:gd name="T83" fmla="*/ 48 h 232"/>
                <a:gd name="T84" fmla="*/ 122 w 233"/>
                <a:gd name="T85" fmla="*/ 48 h 232"/>
                <a:gd name="T86" fmla="*/ 137 w 233"/>
                <a:gd name="T87" fmla="*/ 51 h 232"/>
                <a:gd name="T88" fmla="*/ 152 w 233"/>
                <a:gd name="T89" fmla="*/ 57 h 232"/>
                <a:gd name="T90" fmla="*/ 166 w 233"/>
                <a:gd name="T91" fmla="*/ 69 h 232"/>
                <a:gd name="T92" fmla="*/ 177 w 233"/>
                <a:gd name="T93" fmla="*/ 84 h 232"/>
                <a:gd name="T94" fmla="*/ 183 w 233"/>
                <a:gd name="T95" fmla="*/ 98 h 232"/>
                <a:gd name="T96" fmla="*/ 185 w 233"/>
                <a:gd name="T97" fmla="*/ 113 h 232"/>
                <a:gd name="T98" fmla="*/ 184 w 233"/>
                <a:gd name="T99" fmla="*/ 125 h 232"/>
                <a:gd name="T100" fmla="*/ 181 w 233"/>
                <a:gd name="T101" fmla="*/ 139 h 232"/>
                <a:gd name="T102" fmla="*/ 175 w 233"/>
                <a:gd name="T103" fmla="*/ 152 h 232"/>
                <a:gd name="T104" fmla="*/ 162 w 233"/>
                <a:gd name="T105" fmla="*/ 167 h 232"/>
                <a:gd name="T106" fmla="*/ 146 w 233"/>
                <a:gd name="T107" fmla="*/ 178 h 232"/>
                <a:gd name="T108" fmla="*/ 132 w 233"/>
                <a:gd name="T109" fmla="*/ 183 h 232"/>
                <a:gd name="T110" fmla="*/ 118 w 233"/>
                <a:gd name="T111" fmla="*/ 18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3" h="232">
                  <a:moveTo>
                    <a:pt x="148" y="232"/>
                  </a:moveTo>
                  <a:cubicBezTo>
                    <a:pt x="148" y="232"/>
                    <a:pt x="149" y="232"/>
                    <a:pt x="151" y="231"/>
                  </a:cubicBezTo>
                  <a:cubicBezTo>
                    <a:pt x="153" y="231"/>
                    <a:pt x="155" y="230"/>
                    <a:pt x="157" y="229"/>
                  </a:cubicBezTo>
                  <a:cubicBezTo>
                    <a:pt x="161" y="228"/>
                    <a:pt x="165" y="226"/>
                    <a:pt x="165" y="226"/>
                  </a:cubicBezTo>
                  <a:cubicBezTo>
                    <a:pt x="167" y="225"/>
                    <a:pt x="169" y="223"/>
                    <a:pt x="169" y="221"/>
                  </a:cubicBezTo>
                  <a:cubicBezTo>
                    <a:pt x="169" y="221"/>
                    <a:pt x="169" y="216"/>
                    <a:pt x="169" y="211"/>
                  </a:cubicBezTo>
                  <a:cubicBezTo>
                    <a:pt x="170" y="206"/>
                    <a:pt x="169" y="201"/>
                    <a:pt x="169" y="201"/>
                  </a:cubicBezTo>
                  <a:cubicBezTo>
                    <a:pt x="169" y="200"/>
                    <a:pt x="170" y="198"/>
                    <a:pt x="172" y="197"/>
                  </a:cubicBezTo>
                  <a:cubicBezTo>
                    <a:pt x="172" y="197"/>
                    <a:pt x="174" y="195"/>
                    <a:pt x="177" y="193"/>
                  </a:cubicBezTo>
                  <a:cubicBezTo>
                    <a:pt x="179" y="191"/>
                    <a:pt x="182" y="189"/>
                    <a:pt x="182" y="189"/>
                  </a:cubicBezTo>
                  <a:cubicBezTo>
                    <a:pt x="182" y="189"/>
                    <a:pt x="184" y="186"/>
                    <a:pt x="187" y="184"/>
                  </a:cubicBezTo>
                  <a:cubicBezTo>
                    <a:pt x="189" y="182"/>
                    <a:pt x="191" y="179"/>
                    <a:pt x="191" y="179"/>
                  </a:cubicBezTo>
                  <a:cubicBezTo>
                    <a:pt x="192" y="178"/>
                    <a:pt x="194" y="177"/>
                    <a:pt x="196" y="177"/>
                  </a:cubicBezTo>
                  <a:cubicBezTo>
                    <a:pt x="196" y="177"/>
                    <a:pt x="201" y="178"/>
                    <a:pt x="206" y="179"/>
                  </a:cubicBezTo>
                  <a:cubicBezTo>
                    <a:pt x="211" y="179"/>
                    <a:pt x="216" y="179"/>
                    <a:pt x="216" y="179"/>
                  </a:cubicBezTo>
                  <a:cubicBezTo>
                    <a:pt x="218" y="179"/>
                    <a:pt x="220" y="178"/>
                    <a:pt x="221" y="176"/>
                  </a:cubicBezTo>
                  <a:cubicBezTo>
                    <a:pt x="221" y="176"/>
                    <a:pt x="223" y="172"/>
                    <a:pt x="225" y="168"/>
                  </a:cubicBezTo>
                  <a:cubicBezTo>
                    <a:pt x="226" y="166"/>
                    <a:pt x="227" y="164"/>
                    <a:pt x="228" y="162"/>
                  </a:cubicBezTo>
                  <a:cubicBezTo>
                    <a:pt x="228" y="161"/>
                    <a:pt x="229" y="160"/>
                    <a:pt x="229" y="160"/>
                  </a:cubicBezTo>
                  <a:cubicBezTo>
                    <a:pt x="229" y="158"/>
                    <a:pt x="229" y="157"/>
                    <a:pt x="229" y="156"/>
                  </a:cubicBezTo>
                  <a:cubicBezTo>
                    <a:pt x="229" y="155"/>
                    <a:pt x="229" y="154"/>
                    <a:pt x="228" y="153"/>
                  </a:cubicBezTo>
                  <a:cubicBezTo>
                    <a:pt x="228" y="153"/>
                    <a:pt x="225" y="149"/>
                    <a:pt x="221" y="146"/>
                  </a:cubicBezTo>
                  <a:cubicBezTo>
                    <a:pt x="220" y="144"/>
                    <a:pt x="218" y="142"/>
                    <a:pt x="217" y="141"/>
                  </a:cubicBezTo>
                  <a:cubicBezTo>
                    <a:pt x="215" y="140"/>
                    <a:pt x="214" y="139"/>
                    <a:pt x="214" y="139"/>
                  </a:cubicBezTo>
                  <a:cubicBezTo>
                    <a:pt x="213" y="138"/>
                    <a:pt x="212" y="136"/>
                    <a:pt x="213" y="134"/>
                  </a:cubicBezTo>
                  <a:cubicBezTo>
                    <a:pt x="213" y="134"/>
                    <a:pt x="213" y="133"/>
                    <a:pt x="213" y="132"/>
                  </a:cubicBezTo>
                  <a:cubicBezTo>
                    <a:pt x="213" y="131"/>
                    <a:pt x="213" y="129"/>
                    <a:pt x="214" y="128"/>
                  </a:cubicBezTo>
                  <a:cubicBezTo>
                    <a:pt x="214" y="124"/>
                    <a:pt x="214" y="121"/>
                    <a:pt x="214" y="121"/>
                  </a:cubicBezTo>
                  <a:cubicBezTo>
                    <a:pt x="214" y="121"/>
                    <a:pt x="214" y="118"/>
                    <a:pt x="214" y="115"/>
                  </a:cubicBezTo>
                  <a:cubicBezTo>
                    <a:pt x="214" y="113"/>
                    <a:pt x="214" y="111"/>
                    <a:pt x="214" y="110"/>
                  </a:cubicBezTo>
                  <a:cubicBezTo>
                    <a:pt x="214" y="109"/>
                    <a:pt x="214" y="108"/>
                    <a:pt x="214" y="108"/>
                  </a:cubicBezTo>
                  <a:cubicBezTo>
                    <a:pt x="214" y="106"/>
                    <a:pt x="215" y="104"/>
                    <a:pt x="216" y="103"/>
                  </a:cubicBezTo>
                  <a:cubicBezTo>
                    <a:pt x="216" y="103"/>
                    <a:pt x="217" y="102"/>
                    <a:pt x="219" y="101"/>
                  </a:cubicBezTo>
                  <a:cubicBezTo>
                    <a:pt x="220" y="100"/>
                    <a:pt x="222" y="99"/>
                    <a:pt x="224" y="97"/>
                  </a:cubicBezTo>
                  <a:cubicBezTo>
                    <a:pt x="228" y="94"/>
                    <a:pt x="231" y="90"/>
                    <a:pt x="231" y="90"/>
                  </a:cubicBezTo>
                  <a:cubicBezTo>
                    <a:pt x="232" y="90"/>
                    <a:pt x="233" y="89"/>
                    <a:pt x="233" y="88"/>
                  </a:cubicBezTo>
                  <a:cubicBezTo>
                    <a:pt x="233" y="87"/>
                    <a:pt x="233" y="85"/>
                    <a:pt x="233" y="84"/>
                  </a:cubicBezTo>
                  <a:cubicBezTo>
                    <a:pt x="233" y="84"/>
                    <a:pt x="232" y="83"/>
                    <a:pt x="232" y="82"/>
                  </a:cubicBezTo>
                  <a:cubicBezTo>
                    <a:pt x="231" y="80"/>
                    <a:pt x="231" y="78"/>
                    <a:pt x="230" y="76"/>
                  </a:cubicBezTo>
                  <a:cubicBezTo>
                    <a:pt x="228" y="72"/>
                    <a:pt x="227" y="68"/>
                    <a:pt x="227" y="68"/>
                  </a:cubicBezTo>
                  <a:cubicBezTo>
                    <a:pt x="226" y="65"/>
                    <a:pt x="224" y="64"/>
                    <a:pt x="222" y="64"/>
                  </a:cubicBezTo>
                  <a:cubicBezTo>
                    <a:pt x="222" y="64"/>
                    <a:pt x="217" y="63"/>
                    <a:pt x="212" y="63"/>
                  </a:cubicBezTo>
                  <a:cubicBezTo>
                    <a:pt x="207" y="63"/>
                    <a:pt x="202" y="63"/>
                    <a:pt x="202" y="63"/>
                  </a:cubicBezTo>
                  <a:cubicBezTo>
                    <a:pt x="200" y="63"/>
                    <a:pt x="198" y="62"/>
                    <a:pt x="197" y="61"/>
                  </a:cubicBezTo>
                  <a:cubicBezTo>
                    <a:pt x="197" y="61"/>
                    <a:pt x="195" y="58"/>
                    <a:pt x="193" y="56"/>
                  </a:cubicBezTo>
                  <a:cubicBezTo>
                    <a:pt x="191" y="53"/>
                    <a:pt x="189" y="51"/>
                    <a:pt x="189" y="51"/>
                  </a:cubicBezTo>
                  <a:cubicBezTo>
                    <a:pt x="189" y="51"/>
                    <a:pt x="187" y="48"/>
                    <a:pt x="185" y="46"/>
                  </a:cubicBezTo>
                  <a:cubicBezTo>
                    <a:pt x="182" y="44"/>
                    <a:pt x="180" y="42"/>
                    <a:pt x="180" y="42"/>
                  </a:cubicBezTo>
                  <a:cubicBezTo>
                    <a:pt x="178" y="40"/>
                    <a:pt x="178" y="38"/>
                    <a:pt x="178" y="36"/>
                  </a:cubicBezTo>
                  <a:cubicBezTo>
                    <a:pt x="178" y="36"/>
                    <a:pt x="179" y="32"/>
                    <a:pt x="179" y="27"/>
                  </a:cubicBezTo>
                  <a:cubicBezTo>
                    <a:pt x="179" y="22"/>
                    <a:pt x="180" y="17"/>
                    <a:pt x="180" y="17"/>
                  </a:cubicBezTo>
                  <a:cubicBezTo>
                    <a:pt x="180" y="15"/>
                    <a:pt x="178" y="13"/>
                    <a:pt x="176" y="11"/>
                  </a:cubicBezTo>
                  <a:cubicBezTo>
                    <a:pt x="176" y="11"/>
                    <a:pt x="172" y="9"/>
                    <a:pt x="168" y="7"/>
                  </a:cubicBezTo>
                  <a:cubicBezTo>
                    <a:pt x="166" y="6"/>
                    <a:pt x="164" y="6"/>
                    <a:pt x="163" y="5"/>
                  </a:cubicBezTo>
                  <a:cubicBezTo>
                    <a:pt x="161" y="4"/>
                    <a:pt x="160" y="4"/>
                    <a:pt x="160" y="4"/>
                  </a:cubicBezTo>
                  <a:cubicBezTo>
                    <a:pt x="159" y="3"/>
                    <a:pt x="158" y="3"/>
                    <a:pt x="157" y="3"/>
                  </a:cubicBezTo>
                  <a:cubicBezTo>
                    <a:pt x="156" y="3"/>
                    <a:pt x="155" y="4"/>
                    <a:pt x="154" y="5"/>
                  </a:cubicBezTo>
                  <a:cubicBezTo>
                    <a:pt x="154" y="5"/>
                    <a:pt x="150" y="8"/>
                    <a:pt x="146" y="11"/>
                  </a:cubicBezTo>
                  <a:cubicBezTo>
                    <a:pt x="145" y="13"/>
                    <a:pt x="143" y="15"/>
                    <a:pt x="142" y="16"/>
                  </a:cubicBezTo>
                  <a:cubicBezTo>
                    <a:pt x="140" y="17"/>
                    <a:pt x="140" y="18"/>
                    <a:pt x="140" y="18"/>
                  </a:cubicBezTo>
                  <a:cubicBezTo>
                    <a:pt x="138" y="20"/>
                    <a:pt x="136" y="20"/>
                    <a:pt x="135" y="20"/>
                  </a:cubicBezTo>
                  <a:cubicBezTo>
                    <a:pt x="135" y="20"/>
                    <a:pt x="134" y="20"/>
                    <a:pt x="133" y="20"/>
                  </a:cubicBezTo>
                  <a:cubicBezTo>
                    <a:pt x="131" y="19"/>
                    <a:pt x="130" y="19"/>
                    <a:pt x="128" y="19"/>
                  </a:cubicBezTo>
                  <a:cubicBezTo>
                    <a:pt x="125" y="19"/>
                    <a:pt x="122" y="18"/>
                    <a:pt x="122" y="18"/>
                  </a:cubicBezTo>
                  <a:cubicBezTo>
                    <a:pt x="122" y="18"/>
                    <a:pt x="118" y="18"/>
                    <a:pt x="115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7" y="19"/>
                    <a:pt x="105" y="18"/>
                    <a:pt x="104" y="16"/>
                  </a:cubicBezTo>
                  <a:cubicBezTo>
                    <a:pt x="104" y="16"/>
                    <a:pt x="103" y="15"/>
                    <a:pt x="102" y="14"/>
                  </a:cubicBezTo>
                  <a:cubicBezTo>
                    <a:pt x="101" y="12"/>
                    <a:pt x="99" y="11"/>
                    <a:pt x="98" y="9"/>
                  </a:cubicBezTo>
                  <a:cubicBezTo>
                    <a:pt x="94" y="5"/>
                    <a:pt x="91" y="1"/>
                    <a:pt x="91" y="1"/>
                  </a:cubicBezTo>
                  <a:cubicBezTo>
                    <a:pt x="90" y="1"/>
                    <a:pt x="89" y="0"/>
                    <a:pt x="88" y="0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85" y="0"/>
                    <a:pt x="84" y="0"/>
                    <a:pt x="82" y="1"/>
                  </a:cubicBezTo>
                  <a:cubicBezTo>
                    <a:pt x="81" y="1"/>
                    <a:pt x="78" y="2"/>
                    <a:pt x="76" y="3"/>
                  </a:cubicBezTo>
                  <a:cubicBezTo>
                    <a:pt x="72" y="4"/>
                    <a:pt x="68" y="6"/>
                    <a:pt x="68" y="6"/>
                  </a:cubicBezTo>
                  <a:cubicBezTo>
                    <a:pt x="66" y="7"/>
                    <a:pt x="64" y="9"/>
                    <a:pt x="64" y="11"/>
                  </a:cubicBezTo>
                  <a:cubicBezTo>
                    <a:pt x="64" y="11"/>
                    <a:pt x="64" y="16"/>
                    <a:pt x="64" y="21"/>
                  </a:cubicBezTo>
                  <a:cubicBezTo>
                    <a:pt x="63" y="26"/>
                    <a:pt x="64" y="31"/>
                    <a:pt x="64" y="31"/>
                  </a:cubicBezTo>
                  <a:cubicBezTo>
                    <a:pt x="64" y="32"/>
                    <a:pt x="63" y="34"/>
                    <a:pt x="61" y="35"/>
                  </a:cubicBezTo>
                  <a:cubicBezTo>
                    <a:pt x="61" y="35"/>
                    <a:pt x="59" y="37"/>
                    <a:pt x="56" y="39"/>
                  </a:cubicBezTo>
                  <a:cubicBezTo>
                    <a:pt x="54" y="41"/>
                    <a:pt x="51" y="43"/>
                    <a:pt x="51" y="43"/>
                  </a:cubicBezTo>
                  <a:cubicBezTo>
                    <a:pt x="51" y="43"/>
                    <a:pt x="49" y="46"/>
                    <a:pt x="46" y="48"/>
                  </a:cubicBezTo>
                  <a:cubicBezTo>
                    <a:pt x="44" y="50"/>
                    <a:pt x="42" y="53"/>
                    <a:pt x="42" y="53"/>
                  </a:cubicBezTo>
                  <a:cubicBezTo>
                    <a:pt x="41" y="54"/>
                    <a:pt x="39" y="55"/>
                    <a:pt x="37" y="55"/>
                  </a:cubicBezTo>
                  <a:cubicBezTo>
                    <a:pt x="37" y="55"/>
                    <a:pt x="32" y="54"/>
                    <a:pt x="27" y="53"/>
                  </a:cubicBezTo>
                  <a:cubicBezTo>
                    <a:pt x="22" y="53"/>
                    <a:pt x="17" y="53"/>
                    <a:pt x="17" y="53"/>
                  </a:cubicBezTo>
                  <a:cubicBezTo>
                    <a:pt x="15" y="53"/>
                    <a:pt x="13" y="54"/>
                    <a:pt x="12" y="56"/>
                  </a:cubicBezTo>
                  <a:cubicBezTo>
                    <a:pt x="12" y="56"/>
                    <a:pt x="10" y="60"/>
                    <a:pt x="8" y="64"/>
                  </a:cubicBezTo>
                  <a:cubicBezTo>
                    <a:pt x="7" y="66"/>
                    <a:pt x="6" y="68"/>
                    <a:pt x="5" y="70"/>
                  </a:cubicBezTo>
                  <a:cubicBezTo>
                    <a:pt x="5" y="71"/>
                    <a:pt x="4" y="72"/>
                    <a:pt x="4" y="72"/>
                  </a:cubicBezTo>
                  <a:cubicBezTo>
                    <a:pt x="4" y="74"/>
                    <a:pt x="4" y="75"/>
                    <a:pt x="4" y="76"/>
                  </a:cubicBezTo>
                  <a:cubicBezTo>
                    <a:pt x="4" y="77"/>
                    <a:pt x="4" y="78"/>
                    <a:pt x="5" y="79"/>
                  </a:cubicBezTo>
                  <a:cubicBezTo>
                    <a:pt x="5" y="79"/>
                    <a:pt x="8" y="83"/>
                    <a:pt x="12" y="86"/>
                  </a:cubicBezTo>
                  <a:cubicBezTo>
                    <a:pt x="13" y="88"/>
                    <a:pt x="15" y="90"/>
                    <a:pt x="16" y="91"/>
                  </a:cubicBezTo>
                  <a:cubicBezTo>
                    <a:pt x="18" y="92"/>
                    <a:pt x="19" y="93"/>
                    <a:pt x="19" y="93"/>
                  </a:cubicBezTo>
                  <a:cubicBezTo>
                    <a:pt x="20" y="94"/>
                    <a:pt x="21" y="96"/>
                    <a:pt x="20" y="98"/>
                  </a:cubicBezTo>
                  <a:cubicBezTo>
                    <a:pt x="20" y="98"/>
                    <a:pt x="20" y="99"/>
                    <a:pt x="20" y="100"/>
                  </a:cubicBezTo>
                  <a:cubicBezTo>
                    <a:pt x="20" y="101"/>
                    <a:pt x="20" y="103"/>
                    <a:pt x="20" y="104"/>
                  </a:cubicBezTo>
                  <a:cubicBezTo>
                    <a:pt x="19" y="108"/>
                    <a:pt x="19" y="111"/>
                    <a:pt x="19" y="111"/>
                  </a:cubicBezTo>
                  <a:cubicBezTo>
                    <a:pt x="19" y="111"/>
                    <a:pt x="19" y="114"/>
                    <a:pt x="19" y="117"/>
                  </a:cubicBezTo>
                  <a:cubicBezTo>
                    <a:pt x="19" y="119"/>
                    <a:pt x="19" y="121"/>
                    <a:pt x="19" y="122"/>
                  </a:cubicBezTo>
                  <a:cubicBezTo>
                    <a:pt x="19" y="123"/>
                    <a:pt x="19" y="124"/>
                    <a:pt x="19" y="124"/>
                  </a:cubicBezTo>
                  <a:cubicBezTo>
                    <a:pt x="19" y="126"/>
                    <a:pt x="18" y="128"/>
                    <a:pt x="17" y="129"/>
                  </a:cubicBezTo>
                  <a:cubicBezTo>
                    <a:pt x="17" y="129"/>
                    <a:pt x="16" y="130"/>
                    <a:pt x="14" y="131"/>
                  </a:cubicBezTo>
                  <a:cubicBezTo>
                    <a:pt x="13" y="132"/>
                    <a:pt x="11" y="133"/>
                    <a:pt x="9" y="135"/>
                  </a:cubicBezTo>
                  <a:cubicBezTo>
                    <a:pt x="5" y="138"/>
                    <a:pt x="2" y="142"/>
                    <a:pt x="2" y="142"/>
                  </a:cubicBezTo>
                  <a:cubicBezTo>
                    <a:pt x="1" y="142"/>
                    <a:pt x="1" y="143"/>
                    <a:pt x="0" y="144"/>
                  </a:cubicBezTo>
                  <a:cubicBezTo>
                    <a:pt x="0" y="145"/>
                    <a:pt x="0" y="147"/>
                    <a:pt x="1" y="148"/>
                  </a:cubicBezTo>
                  <a:cubicBezTo>
                    <a:pt x="1" y="148"/>
                    <a:pt x="1" y="149"/>
                    <a:pt x="1" y="150"/>
                  </a:cubicBezTo>
                  <a:cubicBezTo>
                    <a:pt x="2" y="152"/>
                    <a:pt x="2" y="154"/>
                    <a:pt x="3" y="156"/>
                  </a:cubicBezTo>
                  <a:cubicBezTo>
                    <a:pt x="5" y="160"/>
                    <a:pt x="6" y="164"/>
                    <a:pt x="6" y="164"/>
                  </a:cubicBezTo>
                  <a:cubicBezTo>
                    <a:pt x="7" y="167"/>
                    <a:pt x="9" y="168"/>
                    <a:pt x="11" y="168"/>
                  </a:cubicBezTo>
                  <a:cubicBezTo>
                    <a:pt x="11" y="168"/>
                    <a:pt x="16" y="169"/>
                    <a:pt x="21" y="169"/>
                  </a:cubicBezTo>
                  <a:cubicBezTo>
                    <a:pt x="26" y="169"/>
                    <a:pt x="31" y="169"/>
                    <a:pt x="31" y="169"/>
                  </a:cubicBezTo>
                  <a:cubicBezTo>
                    <a:pt x="33" y="169"/>
                    <a:pt x="35" y="170"/>
                    <a:pt x="36" y="171"/>
                  </a:cubicBezTo>
                  <a:cubicBezTo>
                    <a:pt x="36" y="171"/>
                    <a:pt x="38" y="174"/>
                    <a:pt x="40" y="176"/>
                  </a:cubicBezTo>
                  <a:cubicBezTo>
                    <a:pt x="42" y="179"/>
                    <a:pt x="44" y="181"/>
                    <a:pt x="44" y="181"/>
                  </a:cubicBezTo>
                  <a:cubicBezTo>
                    <a:pt x="44" y="181"/>
                    <a:pt x="46" y="184"/>
                    <a:pt x="48" y="186"/>
                  </a:cubicBezTo>
                  <a:cubicBezTo>
                    <a:pt x="51" y="189"/>
                    <a:pt x="53" y="191"/>
                    <a:pt x="53" y="191"/>
                  </a:cubicBezTo>
                  <a:cubicBezTo>
                    <a:pt x="55" y="192"/>
                    <a:pt x="56" y="194"/>
                    <a:pt x="55" y="196"/>
                  </a:cubicBezTo>
                  <a:cubicBezTo>
                    <a:pt x="55" y="196"/>
                    <a:pt x="54" y="200"/>
                    <a:pt x="54" y="205"/>
                  </a:cubicBezTo>
                  <a:cubicBezTo>
                    <a:pt x="54" y="210"/>
                    <a:pt x="54" y="215"/>
                    <a:pt x="54" y="215"/>
                  </a:cubicBezTo>
                  <a:cubicBezTo>
                    <a:pt x="54" y="217"/>
                    <a:pt x="55" y="219"/>
                    <a:pt x="57" y="221"/>
                  </a:cubicBezTo>
                  <a:cubicBezTo>
                    <a:pt x="57" y="221"/>
                    <a:pt x="61" y="223"/>
                    <a:pt x="65" y="225"/>
                  </a:cubicBezTo>
                  <a:cubicBezTo>
                    <a:pt x="67" y="226"/>
                    <a:pt x="69" y="226"/>
                    <a:pt x="70" y="227"/>
                  </a:cubicBezTo>
                  <a:cubicBezTo>
                    <a:pt x="72" y="228"/>
                    <a:pt x="73" y="228"/>
                    <a:pt x="73" y="228"/>
                  </a:cubicBezTo>
                  <a:cubicBezTo>
                    <a:pt x="74" y="229"/>
                    <a:pt x="75" y="229"/>
                    <a:pt x="76" y="229"/>
                  </a:cubicBezTo>
                  <a:cubicBezTo>
                    <a:pt x="77" y="229"/>
                    <a:pt x="78" y="228"/>
                    <a:pt x="79" y="228"/>
                  </a:cubicBezTo>
                  <a:cubicBezTo>
                    <a:pt x="79" y="228"/>
                    <a:pt x="83" y="224"/>
                    <a:pt x="87" y="221"/>
                  </a:cubicBezTo>
                  <a:cubicBezTo>
                    <a:pt x="88" y="219"/>
                    <a:pt x="90" y="217"/>
                    <a:pt x="91" y="216"/>
                  </a:cubicBezTo>
                  <a:cubicBezTo>
                    <a:pt x="93" y="215"/>
                    <a:pt x="93" y="214"/>
                    <a:pt x="93" y="214"/>
                  </a:cubicBezTo>
                  <a:cubicBezTo>
                    <a:pt x="95" y="212"/>
                    <a:pt x="97" y="212"/>
                    <a:pt x="99" y="212"/>
                  </a:cubicBezTo>
                  <a:cubicBezTo>
                    <a:pt x="99" y="212"/>
                    <a:pt x="99" y="212"/>
                    <a:pt x="101" y="212"/>
                  </a:cubicBezTo>
                  <a:cubicBezTo>
                    <a:pt x="102" y="213"/>
                    <a:pt x="103" y="213"/>
                    <a:pt x="105" y="213"/>
                  </a:cubicBezTo>
                  <a:cubicBezTo>
                    <a:pt x="108" y="213"/>
                    <a:pt x="111" y="214"/>
                    <a:pt x="111" y="214"/>
                  </a:cubicBezTo>
                  <a:cubicBezTo>
                    <a:pt x="111" y="214"/>
                    <a:pt x="115" y="214"/>
                    <a:pt x="118" y="214"/>
                  </a:cubicBezTo>
                  <a:cubicBezTo>
                    <a:pt x="120" y="214"/>
                    <a:pt x="121" y="214"/>
                    <a:pt x="122" y="214"/>
                  </a:cubicBezTo>
                  <a:cubicBezTo>
                    <a:pt x="124" y="213"/>
                    <a:pt x="124" y="213"/>
                    <a:pt x="124" y="213"/>
                  </a:cubicBezTo>
                  <a:cubicBezTo>
                    <a:pt x="126" y="213"/>
                    <a:pt x="128" y="214"/>
                    <a:pt x="129" y="216"/>
                  </a:cubicBezTo>
                  <a:cubicBezTo>
                    <a:pt x="129" y="216"/>
                    <a:pt x="130" y="217"/>
                    <a:pt x="131" y="218"/>
                  </a:cubicBezTo>
                  <a:cubicBezTo>
                    <a:pt x="132" y="220"/>
                    <a:pt x="134" y="221"/>
                    <a:pt x="135" y="223"/>
                  </a:cubicBezTo>
                  <a:cubicBezTo>
                    <a:pt x="139" y="227"/>
                    <a:pt x="142" y="231"/>
                    <a:pt x="142" y="231"/>
                  </a:cubicBezTo>
                  <a:cubicBezTo>
                    <a:pt x="143" y="231"/>
                    <a:pt x="144" y="232"/>
                    <a:pt x="145" y="232"/>
                  </a:cubicBezTo>
                  <a:cubicBezTo>
                    <a:pt x="146" y="232"/>
                    <a:pt x="147" y="232"/>
                    <a:pt x="148" y="232"/>
                  </a:cubicBezTo>
                  <a:close/>
                  <a:moveTo>
                    <a:pt x="113" y="184"/>
                  </a:moveTo>
                  <a:cubicBezTo>
                    <a:pt x="113" y="184"/>
                    <a:pt x="112" y="184"/>
                    <a:pt x="111" y="184"/>
                  </a:cubicBezTo>
                  <a:cubicBezTo>
                    <a:pt x="110" y="184"/>
                    <a:pt x="109" y="184"/>
                    <a:pt x="108" y="184"/>
                  </a:cubicBezTo>
                  <a:cubicBezTo>
                    <a:pt x="108" y="184"/>
                    <a:pt x="107" y="184"/>
                    <a:pt x="106" y="184"/>
                  </a:cubicBezTo>
                  <a:cubicBezTo>
                    <a:pt x="106" y="184"/>
                    <a:pt x="105" y="184"/>
                    <a:pt x="105" y="183"/>
                  </a:cubicBezTo>
                  <a:cubicBezTo>
                    <a:pt x="103" y="183"/>
                    <a:pt x="102" y="183"/>
                    <a:pt x="101" y="183"/>
                  </a:cubicBezTo>
                  <a:cubicBezTo>
                    <a:pt x="99" y="182"/>
                    <a:pt x="98" y="182"/>
                    <a:pt x="96" y="181"/>
                  </a:cubicBezTo>
                  <a:cubicBezTo>
                    <a:pt x="96" y="181"/>
                    <a:pt x="95" y="181"/>
                    <a:pt x="94" y="181"/>
                  </a:cubicBezTo>
                  <a:cubicBezTo>
                    <a:pt x="93" y="180"/>
                    <a:pt x="92" y="180"/>
                    <a:pt x="92" y="180"/>
                  </a:cubicBezTo>
                  <a:cubicBezTo>
                    <a:pt x="90" y="179"/>
                    <a:pt x="89" y="179"/>
                    <a:pt x="87" y="178"/>
                  </a:cubicBezTo>
                  <a:cubicBezTo>
                    <a:pt x="86" y="177"/>
                    <a:pt x="84" y="176"/>
                    <a:pt x="83" y="176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79" y="173"/>
                    <a:pt x="79" y="173"/>
                  </a:cubicBezTo>
                  <a:cubicBezTo>
                    <a:pt x="76" y="171"/>
                    <a:pt x="74" y="169"/>
                    <a:pt x="72" y="168"/>
                  </a:cubicBezTo>
                  <a:cubicBezTo>
                    <a:pt x="71" y="167"/>
                    <a:pt x="70" y="166"/>
                    <a:pt x="69" y="165"/>
                  </a:cubicBezTo>
                  <a:cubicBezTo>
                    <a:pt x="68" y="165"/>
                    <a:pt x="68" y="164"/>
                    <a:pt x="67" y="164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2"/>
                    <a:pt x="65" y="161"/>
                    <a:pt x="64" y="160"/>
                  </a:cubicBezTo>
                  <a:cubicBezTo>
                    <a:pt x="64" y="159"/>
                    <a:pt x="63" y="159"/>
                    <a:pt x="63" y="158"/>
                  </a:cubicBezTo>
                  <a:cubicBezTo>
                    <a:pt x="62" y="157"/>
                    <a:pt x="61" y="156"/>
                    <a:pt x="60" y="155"/>
                  </a:cubicBezTo>
                  <a:cubicBezTo>
                    <a:pt x="59" y="153"/>
                    <a:pt x="57" y="151"/>
                    <a:pt x="56" y="148"/>
                  </a:cubicBezTo>
                  <a:cubicBezTo>
                    <a:pt x="56" y="147"/>
                    <a:pt x="55" y="146"/>
                    <a:pt x="55" y="146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3" y="142"/>
                    <a:pt x="53" y="140"/>
                    <a:pt x="52" y="139"/>
                  </a:cubicBezTo>
                  <a:cubicBezTo>
                    <a:pt x="51" y="137"/>
                    <a:pt x="51" y="136"/>
                    <a:pt x="51" y="134"/>
                  </a:cubicBezTo>
                  <a:cubicBezTo>
                    <a:pt x="50" y="133"/>
                    <a:pt x="50" y="133"/>
                    <a:pt x="50" y="132"/>
                  </a:cubicBezTo>
                  <a:cubicBezTo>
                    <a:pt x="50" y="131"/>
                    <a:pt x="50" y="130"/>
                    <a:pt x="49" y="129"/>
                  </a:cubicBezTo>
                  <a:cubicBezTo>
                    <a:pt x="49" y="128"/>
                    <a:pt x="49" y="126"/>
                    <a:pt x="49" y="125"/>
                  </a:cubicBezTo>
                  <a:cubicBezTo>
                    <a:pt x="49" y="123"/>
                    <a:pt x="48" y="122"/>
                    <a:pt x="48" y="121"/>
                  </a:cubicBezTo>
                  <a:cubicBezTo>
                    <a:pt x="48" y="120"/>
                    <a:pt x="48" y="120"/>
                    <a:pt x="48" y="119"/>
                  </a:cubicBezTo>
                  <a:cubicBezTo>
                    <a:pt x="48" y="118"/>
                    <a:pt x="48" y="118"/>
                    <a:pt x="48" y="117"/>
                  </a:cubicBezTo>
                  <a:cubicBezTo>
                    <a:pt x="48" y="116"/>
                    <a:pt x="48" y="116"/>
                    <a:pt x="48" y="115"/>
                  </a:cubicBezTo>
                  <a:cubicBezTo>
                    <a:pt x="48" y="113"/>
                    <a:pt x="48" y="112"/>
                    <a:pt x="48" y="112"/>
                  </a:cubicBezTo>
                  <a:cubicBezTo>
                    <a:pt x="48" y="112"/>
                    <a:pt x="48" y="112"/>
                    <a:pt x="48" y="110"/>
                  </a:cubicBezTo>
                  <a:cubicBezTo>
                    <a:pt x="48" y="109"/>
                    <a:pt x="49" y="109"/>
                    <a:pt x="49" y="108"/>
                  </a:cubicBezTo>
                  <a:cubicBezTo>
                    <a:pt x="49" y="107"/>
                    <a:pt x="49" y="106"/>
                    <a:pt x="49" y="106"/>
                  </a:cubicBezTo>
                  <a:cubicBezTo>
                    <a:pt x="49" y="105"/>
                    <a:pt x="49" y="105"/>
                    <a:pt x="49" y="104"/>
                  </a:cubicBezTo>
                  <a:cubicBezTo>
                    <a:pt x="49" y="103"/>
                    <a:pt x="50" y="102"/>
                    <a:pt x="50" y="100"/>
                  </a:cubicBezTo>
                  <a:cubicBezTo>
                    <a:pt x="50" y="99"/>
                    <a:pt x="51" y="97"/>
                    <a:pt x="51" y="96"/>
                  </a:cubicBezTo>
                  <a:cubicBezTo>
                    <a:pt x="51" y="95"/>
                    <a:pt x="52" y="94"/>
                    <a:pt x="52" y="93"/>
                  </a:cubicBezTo>
                  <a:cubicBezTo>
                    <a:pt x="52" y="93"/>
                    <a:pt x="52" y="92"/>
                    <a:pt x="53" y="91"/>
                  </a:cubicBezTo>
                  <a:cubicBezTo>
                    <a:pt x="53" y="90"/>
                    <a:pt x="54" y="88"/>
                    <a:pt x="55" y="87"/>
                  </a:cubicBezTo>
                  <a:cubicBezTo>
                    <a:pt x="55" y="85"/>
                    <a:pt x="56" y="84"/>
                    <a:pt x="57" y="82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9" y="79"/>
                    <a:pt x="59" y="79"/>
                    <a:pt x="60" y="78"/>
                  </a:cubicBezTo>
                  <a:cubicBezTo>
                    <a:pt x="61" y="75"/>
                    <a:pt x="63" y="73"/>
                    <a:pt x="65" y="71"/>
                  </a:cubicBezTo>
                  <a:cubicBezTo>
                    <a:pt x="66" y="70"/>
                    <a:pt x="66" y="69"/>
                    <a:pt x="67" y="69"/>
                  </a:cubicBezTo>
                  <a:cubicBezTo>
                    <a:pt x="68" y="68"/>
                    <a:pt x="69" y="67"/>
                    <a:pt x="69" y="67"/>
                  </a:cubicBezTo>
                  <a:cubicBezTo>
                    <a:pt x="70" y="66"/>
                    <a:pt x="71" y="65"/>
                    <a:pt x="71" y="65"/>
                  </a:cubicBezTo>
                  <a:cubicBezTo>
                    <a:pt x="71" y="65"/>
                    <a:pt x="71" y="65"/>
                    <a:pt x="72" y="64"/>
                  </a:cubicBezTo>
                  <a:cubicBezTo>
                    <a:pt x="73" y="63"/>
                    <a:pt x="74" y="63"/>
                    <a:pt x="75" y="62"/>
                  </a:cubicBezTo>
                  <a:cubicBezTo>
                    <a:pt x="75" y="61"/>
                    <a:pt x="76" y="61"/>
                    <a:pt x="77" y="60"/>
                  </a:cubicBezTo>
                  <a:cubicBezTo>
                    <a:pt x="79" y="59"/>
                    <a:pt x="82" y="57"/>
                    <a:pt x="85" y="55"/>
                  </a:cubicBezTo>
                  <a:cubicBezTo>
                    <a:pt x="85" y="55"/>
                    <a:pt x="86" y="55"/>
                    <a:pt x="87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1" y="53"/>
                    <a:pt x="92" y="52"/>
                    <a:pt x="94" y="51"/>
                  </a:cubicBezTo>
                  <a:cubicBezTo>
                    <a:pt x="95" y="51"/>
                    <a:pt x="97" y="51"/>
                    <a:pt x="98" y="50"/>
                  </a:cubicBezTo>
                  <a:cubicBezTo>
                    <a:pt x="99" y="50"/>
                    <a:pt x="100" y="49"/>
                    <a:pt x="101" y="49"/>
                  </a:cubicBezTo>
                  <a:cubicBezTo>
                    <a:pt x="102" y="49"/>
                    <a:pt x="102" y="49"/>
                    <a:pt x="103" y="49"/>
                  </a:cubicBezTo>
                  <a:cubicBezTo>
                    <a:pt x="105" y="49"/>
                    <a:pt x="106" y="48"/>
                    <a:pt x="108" y="48"/>
                  </a:cubicBezTo>
                  <a:cubicBezTo>
                    <a:pt x="109" y="48"/>
                    <a:pt x="110" y="48"/>
                    <a:pt x="112" y="48"/>
                  </a:cubicBezTo>
                  <a:cubicBezTo>
                    <a:pt x="112" y="48"/>
                    <a:pt x="113" y="48"/>
                    <a:pt x="113" y="48"/>
                  </a:cubicBezTo>
                  <a:cubicBezTo>
                    <a:pt x="114" y="48"/>
                    <a:pt x="115" y="48"/>
                    <a:pt x="115" y="48"/>
                  </a:cubicBezTo>
                  <a:cubicBezTo>
                    <a:pt x="116" y="48"/>
                    <a:pt x="117" y="48"/>
                    <a:pt x="118" y="48"/>
                  </a:cubicBezTo>
                  <a:cubicBezTo>
                    <a:pt x="119" y="48"/>
                    <a:pt x="120" y="48"/>
                    <a:pt x="120" y="48"/>
                  </a:cubicBezTo>
                  <a:cubicBezTo>
                    <a:pt x="120" y="48"/>
                    <a:pt x="121" y="48"/>
                    <a:pt x="122" y="48"/>
                  </a:cubicBezTo>
                  <a:cubicBezTo>
                    <a:pt x="123" y="48"/>
                    <a:pt x="124" y="48"/>
                    <a:pt x="125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7" y="48"/>
                    <a:pt x="128" y="49"/>
                    <a:pt x="128" y="49"/>
                  </a:cubicBezTo>
                  <a:cubicBezTo>
                    <a:pt x="130" y="49"/>
                    <a:pt x="131" y="49"/>
                    <a:pt x="132" y="49"/>
                  </a:cubicBezTo>
                  <a:cubicBezTo>
                    <a:pt x="134" y="50"/>
                    <a:pt x="135" y="50"/>
                    <a:pt x="137" y="51"/>
                  </a:cubicBezTo>
                  <a:cubicBezTo>
                    <a:pt x="138" y="51"/>
                    <a:pt x="138" y="51"/>
                    <a:pt x="139" y="51"/>
                  </a:cubicBezTo>
                  <a:cubicBezTo>
                    <a:pt x="140" y="52"/>
                    <a:pt x="141" y="52"/>
                    <a:pt x="141" y="52"/>
                  </a:cubicBezTo>
                  <a:cubicBezTo>
                    <a:pt x="143" y="53"/>
                    <a:pt x="144" y="53"/>
                    <a:pt x="146" y="54"/>
                  </a:cubicBezTo>
                  <a:cubicBezTo>
                    <a:pt x="147" y="55"/>
                    <a:pt x="149" y="56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9"/>
                    <a:pt x="155" y="59"/>
                  </a:cubicBezTo>
                  <a:cubicBezTo>
                    <a:pt x="157" y="61"/>
                    <a:pt x="159" y="63"/>
                    <a:pt x="161" y="64"/>
                  </a:cubicBezTo>
                  <a:cubicBezTo>
                    <a:pt x="162" y="65"/>
                    <a:pt x="163" y="66"/>
                    <a:pt x="164" y="67"/>
                  </a:cubicBezTo>
                  <a:cubicBezTo>
                    <a:pt x="165" y="67"/>
                    <a:pt x="165" y="68"/>
                    <a:pt x="166" y="69"/>
                  </a:cubicBezTo>
                  <a:cubicBezTo>
                    <a:pt x="167" y="70"/>
                    <a:pt x="167" y="70"/>
                    <a:pt x="167" y="70"/>
                  </a:cubicBezTo>
                  <a:cubicBezTo>
                    <a:pt x="167" y="70"/>
                    <a:pt x="168" y="71"/>
                    <a:pt x="169" y="72"/>
                  </a:cubicBezTo>
                  <a:cubicBezTo>
                    <a:pt x="169" y="73"/>
                    <a:pt x="170" y="73"/>
                    <a:pt x="171" y="74"/>
                  </a:cubicBezTo>
                  <a:cubicBezTo>
                    <a:pt x="171" y="75"/>
                    <a:pt x="172" y="76"/>
                    <a:pt x="173" y="77"/>
                  </a:cubicBezTo>
                  <a:cubicBezTo>
                    <a:pt x="174" y="79"/>
                    <a:pt x="176" y="81"/>
                    <a:pt x="177" y="84"/>
                  </a:cubicBezTo>
                  <a:cubicBezTo>
                    <a:pt x="177" y="85"/>
                    <a:pt x="178" y="86"/>
                    <a:pt x="178" y="86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80" y="90"/>
                    <a:pt x="180" y="92"/>
                    <a:pt x="181" y="93"/>
                  </a:cubicBezTo>
                  <a:cubicBezTo>
                    <a:pt x="182" y="95"/>
                    <a:pt x="182" y="96"/>
                    <a:pt x="183" y="98"/>
                  </a:cubicBezTo>
                  <a:cubicBezTo>
                    <a:pt x="183" y="99"/>
                    <a:pt x="183" y="99"/>
                    <a:pt x="183" y="100"/>
                  </a:cubicBezTo>
                  <a:cubicBezTo>
                    <a:pt x="183" y="101"/>
                    <a:pt x="183" y="102"/>
                    <a:pt x="184" y="103"/>
                  </a:cubicBezTo>
                  <a:cubicBezTo>
                    <a:pt x="184" y="104"/>
                    <a:pt x="184" y="106"/>
                    <a:pt x="184" y="107"/>
                  </a:cubicBezTo>
                  <a:cubicBezTo>
                    <a:pt x="185" y="109"/>
                    <a:pt x="185" y="110"/>
                    <a:pt x="185" y="111"/>
                  </a:cubicBezTo>
                  <a:cubicBezTo>
                    <a:pt x="185" y="112"/>
                    <a:pt x="185" y="112"/>
                    <a:pt x="185" y="113"/>
                  </a:cubicBezTo>
                  <a:cubicBezTo>
                    <a:pt x="185" y="114"/>
                    <a:pt x="185" y="114"/>
                    <a:pt x="185" y="115"/>
                  </a:cubicBezTo>
                  <a:cubicBezTo>
                    <a:pt x="185" y="116"/>
                    <a:pt x="185" y="117"/>
                    <a:pt x="185" y="117"/>
                  </a:cubicBezTo>
                  <a:cubicBezTo>
                    <a:pt x="185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2"/>
                  </a:cubicBezTo>
                  <a:cubicBezTo>
                    <a:pt x="185" y="123"/>
                    <a:pt x="185" y="123"/>
                    <a:pt x="184" y="125"/>
                  </a:cubicBezTo>
                  <a:cubicBezTo>
                    <a:pt x="184" y="125"/>
                    <a:pt x="184" y="126"/>
                    <a:pt x="184" y="126"/>
                  </a:cubicBezTo>
                  <a:cubicBezTo>
                    <a:pt x="184" y="127"/>
                    <a:pt x="184" y="127"/>
                    <a:pt x="184" y="128"/>
                  </a:cubicBezTo>
                  <a:cubicBezTo>
                    <a:pt x="184" y="129"/>
                    <a:pt x="183" y="130"/>
                    <a:pt x="183" y="132"/>
                  </a:cubicBezTo>
                  <a:cubicBezTo>
                    <a:pt x="183" y="133"/>
                    <a:pt x="182" y="135"/>
                    <a:pt x="182" y="136"/>
                  </a:cubicBezTo>
                  <a:cubicBezTo>
                    <a:pt x="182" y="137"/>
                    <a:pt x="181" y="138"/>
                    <a:pt x="181" y="139"/>
                  </a:cubicBezTo>
                  <a:cubicBezTo>
                    <a:pt x="181" y="139"/>
                    <a:pt x="181" y="140"/>
                    <a:pt x="180" y="141"/>
                  </a:cubicBezTo>
                  <a:cubicBezTo>
                    <a:pt x="180" y="142"/>
                    <a:pt x="179" y="144"/>
                    <a:pt x="178" y="145"/>
                  </a:cubicBezTo>
                  <a:cubicBezTo>
                    <a:pt x="178" y="147"/>
                    <a:pt x="177" y="148"/>
                    <a:pt x="176" y="150"/>
                  </a:cubicBezTo>
                  <a:cubicBezTo>
                    <a:pt x="175" y="151"/>
                    <a:pt x="175" y="151"/>
                    <a:pt x="175" y="151"/>
                  </a:cubicBezTo>
                  <a:cubicBezTo>
                    <a:pt x="175" y="152"/>
                    <a:pt x="175" y="152"/>
                    <a:pt x="175" y="152"/>
                  </a:cubicBezTo>
                  <a:cubicBezTo>
                    <a:pt x="174" y="153"/>
                    <a:pt x="174" y="153"/>
                    <a:pt x="173" y="154"/>
                  </a:cubicBezTo>
                  <a:cubicBezTo>
                    <a:pt x="172" y="157"/>
                    <a:pt x="170" y="159"/>
                    <a:pt x="168" y="161"/>
                  </a:cubicBezTo>
                  <a:cubicBezTo>
                    <a:pt x="168" y="162"/>
                    <a:pt x="167" y="163"/>
                    <a:pt x="166" y="163"/>
                  </a:cubicBezTo>
                  <a:cubicBezTo>
                    <a:pt x="165" y="164"/>
                    <a:pt x="165" y="165"/>
                    <a:pt x="164" y="165"/>
                  </a:cubicBezTo>
                  <a:cubicBezTo>
                    <a:pt x="163" y="166"/>
                    <a:pt x="162" y="167"/>
                    <a:pt x="162" y="167"/>
                  </a:cubicBezTo>
                  <a:cubicBezTo>
                    <a:pt x="162" y="167"/>
                    <a:pt x="162" y="167"/>
                    <a:pt x="161" y="168"/>
                  </a:cubicBezTo>
                  <a:cubicBezTo>
                    <a:pt x="160" y="169"/>
                    <a:pt x="159" y="169"/>
                    <a:pt x="159" y="170"/>
                  </a:cubicBezTo>
                  <a:cubicBezTo>
                    <a:pt x="158" y="171"/>
                    <a:pt x="157" y="171"/>
                    <a:pt x="156" y="172"/>
                  </a:cubicBezTo>
                  <a:cubicBezTo>
                    <a:pt x="154" y="173"/>
                    <a:pt x="151" y="175"/>
                    <a:pt x="148" y="177"/>
                  </a:cubicBezTo>
                  <a:cubicBezTo>
                    <a:pt x="148" y="177"/>
                    <a:pt x="147" y="177"/>
                    <a:pt x="146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43" y="179"/>
                    <a:pt x="141" y="180"/>
                    <a:pt x="139" y="181"/>
                  </a:cubicBezTo>
                  <a:cubicBezTo>
                    <a:pt x="138" y="181"/>
                    <a:pt x="136" y="182"/>
                    <a:pt x="135" y="182"/>
                  </a:cubicBezTo>
                  <a:cubicBezTo>
                    <a:pt x="134" y="182"/>
                    <a:pt x="133" y="183"/>
                    <a:pt x="132" y="183"/>
                  </a:cubicBezTo>
                  <a:cubicBezTo>
                    <a:pt x="131" y="183"/>
                    <a:pt x="131" y="183"/>
                    <a:pt x="130" y="183"/>
                  </a:cubicBezTo>
                  <a:cubicBezTo>
                    <a:pt x="128" y="183"/>
                    <a:pt x="127" y="184"/>
                    <a:pt x="125" y="184"/>
                  </a:cubicBezTo>
                  <a:cubicBezTo>
                    <a:pt x="124" y="184"/>
                    <a:pt x="123" y="184"/>
                    <a:pt x="121" y="184"/>
                  </a:cubicBezTo>
                  <a:cubicBezTo>
                    <a:pt x="121" y="184"/>
                    <a:pt x="120" y="184"/>
                    <a:pt x="120" y="184"/>
                  </a:cubicBezTo>
                  <a:cubicBezTo>
                    <a:pt x="119" y="184"/>
                    <a:pt x="118" y="184"/>
                    <a:pt x="118" y="184"/>
                  </a:cubicBezTo>
                  <a:cubicBezTo>
                    <a:pt x="117" y="184"/>
                    <a:pt x="116" y="184"/>
                    <a:pt x="115" y="184"/>
                  </a:cubicBezTo>
                  <a:cubicBezTo>
                    <a:pt x="114" y="184"/>
                    <a:pt x="113" y="184"/>
                    <a:pt x="113" y="18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Oval 69">
              <a:extLst>
                <a:ext uri="{FF2B5EF4-FFF2-40B4-BE49-F238E27FC236}">
                  <a16:creationId xmlns:a16="http://schemas.microsoft.com/office/drawing/2014/main" id="{1DEA3D64-859A-4C4E-9DA8-A38A6193A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573" y="4300105"/>
              <a:ext cx="192662" cy="19445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3" name="Group 70">
            <a:extLst>
              <a:ext uri="{FF2B5EF4-FFF2-40B4-BE49-F238E27FC236}">
                <a16:creationId xmlns:a16="http://schemas.microsoft.com/office/drawing/2014/main" id="{33C2BB56-6619-43E3-8825-79C260DA7E04}"/>
              </a:ext>
            </a:extLst>
          </p:cNvPr>
          <p:cNvGrpSpPr/>
          <p:nvPr/>
        </p:nvGrpSpPr>
        <p:grpSpPr>
          <a:xfrm>
            <a:off x="3646958" y="3481946"/>
            <a:ext cx="468662" cy="469558"/>
            <a:chOff x="3619172" y="3818002"/>
            <a:chExt cx="468662" cy="469558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12" name="Freeform: Shape 71">
              <a:extLst>
                <a:ext uri="{FF2B5EF4-FFF2-40B4-BE49-F238E27FC236}">
                  <a16:creationId xmlns:a16="http://schemas.microsoft.com/office/drawing/2014/main" id="{D717EF74-67A4-46BA-8B99-A44D9DDD9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172" y="3818002"/>
              <a:ext cx="468662" cy="469558"/>
            </a:xfrm>
            <a:custGeom>
              <a:avLst/>
              <a:gdLst>
                <a:gd name="T0" fmla="*/ 151 w 221"/>
                <a:gd name="T1" fmla="*/ 212 h 221"/>
                <a:gd name="T2" fmla="*/ 166 w 221"/>
                <a:gd name="T3" fmla="*/ 183 h 221"/>
                <a:gd name="T4" fmla="*/ 198 w 221"/>
                <a:gd name="T5" fmla="*/ 176 h 221"/>
                <a:gd name="T6" fmla="*/ 212 w 221"/>
                <a:gd name="T7" fmla="*/ 156 h 221"/>
                <a:gd name="T8" fmla="*/ 198 w 221"/>
                <a:gd name="T9" fmla="*/ 134 h 221"/>
                <a:gd name="T10" fmla="*/ 202 w 221"/>
                <a:gd name="T11" fmla="*/ 112 h 221"/>
                <a:gd name="T12" fmla="*/ 219 w 221"/>
                <a:gd name="T13" fmla="*/ 95 h 221"/>
                <a:gd name="T14" fmla="*/ 216 w 221"/>
                <a:gd name="T15" fmla="*/ 74 h 221"/>
                <a:gd name="T16" fmla="*/ 186 w 221"/>
                <a:gd name="T17" fmla="*/ 60 h 221"/>
                <a:gd name="T18" fmla="*/ 175 w 221"/>
                <a:gd name="T19" fmla="*/ 32 h 221"/>
                <a:gd name="T20" fmla="*/ 159 w 221"/>
                <a:gd name="T21" fmla="*/ 10 h 221"/>
                <a:gd name="T22" fmla="*/ 139 w 221"/>
                <a:gd name="T23" fmla="*/ 22 h 221"/>
                <a:gd name="T24" fmla="*/ 116 w 221"/>
                <a:gd name="T25" fmla="*/ 20 h 221"/>
                <a:gd name="T26" fmla="*/ 101 w 221"/>
                <a:gd name="T27" fmla="*/ 10 h 221"/>
                <a:gd name="T28" fmla="*/ 82 w 221"/>
                <a:gd name="T29" fmla="*/ 2 h 221"/>
                <a:gd name="T30" fmla="*/ 65 w 221"/>
                <a:gd name="T31" fmla="*/ 32 h 221"/>
                <a:gd name="T32" fmla="*/ 41 w 221"/>
                <a:gd name="T33" fmla="*/ 48 h 221"/>
                <a:gd name="T34" fmla="*/ 11 w 221"/>
                <a:gd name="T35" fmla="*/ 60 h 221"/>
                <a:gd name="T36" fmla="*/ 20 w 221"/>
                <a:gd name="T37" fmla="*/ 80 h 221"/>
                <a:gd name="T38" fmla="*/ 20 w 221"/>
                <a:gd name="T39" fmla="*/ 99 h 221"/>
                <a:gd name="T40" fmla="*/ 15 w 221"/>
                <a:gd name="T41" fmla="*/ 117 h 221"/>
                <a:gd name="T42" fmla="*/ 1 w 221"/>
                <a:gd name="T43" fmla="*/ 134 h 221"/>
                <a:gd name="T44" fmla="*/ 27 w 221"/>
                <a:gd name="T45" fmla="*/ 153 h 221"/>
                <a:gd name="T46" fmla="*/ 46 w 221"/>
                <a:gd name="T47" fmla="*/ 175 h 221"/>
                <a:gd name="T48" fmla="*/ 55 w 221"/>
                <a:gd name="T49" fmla="*/ 208 h 221"/>
                <a:gd name="T50" fmla="*/ 75 w 221"/>
                <a:gd name="T51" fmla="*/ 206 h 221"/>
                <a:gd name="T52" fmla="*/ 93 w 221"/>
                <a:gd name="T53" fmla="*/ 200 h 221"/>
                <a:gd name="T54" fmla="*/ 115 w 221"/>
                <a:gd name="T55" fmla="*/ 204 h 221"/>
                <a:gd name="T56" fmla="*/ 132 w 221"/>
                <a:gd name="T57" fmla="*/ 221 h 221"/>
                <a:gd name="T58" fmla="*/ 98 w 221"/>
                <a:gd name="T59" fmla="*/ 173 h 221"/>
                <a:gd name="T60" fmla="*/ 85 w 221"/>
                <a:gd name="T61" fmla="*/ 169 h 221"/>
                <a:gd name="T62" fmla="*/ 73 w 221"/>
                <a:gd name="T63" fmla="*/ 162 h 221"/>
                <a:gd name="T64" fmla="*/ 60 w 221"/>
                <a:gd name="T65" fmla="*/ 150 h 221"/>
                <a:gd name="T66" fmla="*/ 51 w 221"/>
                <a:gd name="T67" fmla="*/ 134 h 221"/>
                <a:gd name="T68" fmla="*/ 48 w 221"/>
                <a:gd name="T69" fmla="*/ 120 h 221"/>
                <a:gd name="T70" fmla="*/ 47 w 221"/>
                <a:gd name="T71" fmla="*/ 107 h 221"/>
                <a:gd name="T72" fmla="*/ 48 w 221"/>
                <a:gd name="T73" fmla="*/ 96 h 221"/>
                <a:gd name="T74" fmla="*/ 53 w 221"/>
                <a:gd name="T75" fmla="*/ 83 h 221"/>
                <a:gd name="T76" fmla="*/ 61 w 221"/>
                <a:gd name="T77" fmla="*/ 71 h 221"/>
                <a:gd name="T78" fmla="*/ 73 w 221"/>
                <a:gd name="T79" fmla="*/ 59 h 221"/>
                <a:gd name="T80" fmla="*/ 88 w 221"/>
                <a:gd name="T81" fmla="*/ 51 h 221"/>
                <a:gd name="T82" fmla="*/ 103 w 221"/>
                <a:gd name="T83" fmla="*/ 47 h 221"/>
                <a:gd name="T84" fmla="*/ 117 w 221"/>
                <a:gd name="T85" fmla="*/ 47 h 221"/>
                <a:gd name="T86" fmla="*/ 127 w 221"/>
                <a:gd name="T87" fmla="*/ 49 h 221"/>
                <a:gd name="T88" fmla="*/ 142 w 221"/>
                <a:gd name="T89" fmla="*/ 55 h 221"/>
                <a:gd name="T90" fmla="*/ 156 w 221"/>
                <a:gd name="T91" fmla="*/ 66 h 221"/>
                <a:gd name="T92" fmla="*/ 164 w 221"/>
                <a:gd name="T93" fmla="*/ 76 h 221"/>
                <a:gd name="T94" fmla="*/ 171 w 221"/>
                <a:gd name="T95" fmla="*/ 90 h 221"/>
                <a:gd name="T96" fmla="*/ 174 w 221"/>
                <a:gd name="T97" fmla="*/ 107 h 221"/>
                <a:gd name="T98" fmla="*/ 174 w 221"/>
                <a:gd name="T99" fmla="*/ 119 h 221"/>
                <a:gd name="T100" fmla="*/ 171 w 221"/>
                <a:gd name="T101" fmla="*/ 130 h 221"/>
                <a:gd name="T102" fmla="*/ 163 w 221"/>
                <a:gd name="T103" fmla="*/ 146 h 221"/>
                <a:gd name="T104" fmla="*/ 153 w 221"/>
                <a:gd name="T105" fmla="*/ 158 h 221"/>
                <a:gd name="T106" fmla="*/ 143 w 221"/>
                <a:gd name="T107" fmla="*/ 166 h 221"/>
                <a:gd name="T108" fmla="*/ 127 w 221"/>
                <a:gd name="T109" fmla="*/ 172 h 221"/>
                <a:gd name="T110" fmla="*/ 110 w 221"/>
                <a:gd name="T111" fmla="*/ 1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1" h="221">
                  <a:moveTo>
                    <a:pt x="132" y="221"/>
                  </a:moveTo>
                  <a:cubicBezTo>
                    <a:pt x="132" y="221"/>
                    <a:pt x="133" y="220"/>
                    <a:pt x="134" y="220"/>
                  </a:cubicBezTo>
                  <a:cubicBezTo>
                    <a:pt x="136" y="220"/>
                    <a:pt x="138" y="219"/>
                    <a:pt x="140" y="219"/>
                  </a:cubicBezTo>
                  <a:cubicBezTo>
                    <a:pt x="144" y="218"/>
                    <a:pt x="147" y="216"/>
                    <a:pt x="147" y="216"/>
                  </a:cubicBezTo>
                  <a:cubicBezTo>
                    <a:pt x="150" y="216"/>
                    <a:pt x="151" y="214"/>
                    <a:pt x="151" y="212"/>
                  </a:cubicBezTo>
                  <a:cubicBezTo>
                    <a:pt x="151" y="212"/>
                    <a:pt x="152" y="207"/>
                    <a:pt x="153" y="203"/>
                  </a:cubicBezTo>
                  <a:cubicBezTo>
                    <a:pt x="153" y="198"/>
                    <a:pt x="153" y="194"/>
                    <a:pt x="153" y="194"/>
                  </a:cubicBezTo>
                  <a:cubicBezTo>
                    <a:pt x="153" y="192"/>
                    <a:pt x="154" y="190"/>
                    <a:pt x="156" y="190"/>
                  </a:cubicBezTo>
                  <a:cubicBezTo>
                    <a:pt x="156" y="190"/>
                    <a:pt x="159" y="188"/>
                    <a:pt x="161" y="186"/>
                  </a:cubicBezTo>
                  <a:cubicBezTo>
                    <a:pt x="164" y="185"/>
                    <a:pt x="166" y="183"/>
                    <a:pt x="166" y="183"/>
                  </a:cubicBezTo>
                  <a:cubicBezTo>
                    <a:pt x="166" y="183"/>
                    <a:pt x="168" y="181"/>
                    <a:pt x="171" y="179"/>
                  </a:cubicBezTo>
                  <a:cubicBezTo>
                    <a:pt x="173" y="177"/>
                    <a:pt x="175" y="175"/>
                    <a:pt x="175" y="175"/>
                  </a:cubicBezTo>
                  <a:cubicBezTo>
                    <a:pt x="176" y="173"/>
                    <a:pt x="178" y="173"/>
                    <a:pt x="180" y="173"/>
                  </a:cubicBezTo>
                  <a:cubicBezTo>
                    <a:pt x="180" y="173"/>
                    <a:pt x="184" y="175"/>
                    <a:pt x="189" y="175"/>
                  </a:cubicBezTo>
                  <a:cubicBezTo>
                    <a:pt x="193" y="176"/>
                    <a:pt x="198" y="176"/>
                    <a:pt x="198" y="176"/>
                  </a:cubicBezTo>
                  <a:cubicBezTo>
                    <a:pt x="200" y="177"/>
                    <a:pt x="202" y="176"/>
                    <a:pt x="203" y="174"/>
                  </a:cubicBezTo>
                  <a:cubicBezTo>
                    <a:pt x="203" y="174"/>
                    <a:pt x="205" y="170"/>
                    <a:pt x="208" y="167"/>
                  </a:cubicBezTo>
                  <a:cubicBezTo>
                    <a:pt x="209" y="165"/>
                    <a:pt x="210" y="163"/>
                    <a:pt x="210" y="162"/>
                  </a:cubicBezTo>
                  <a:cubicBezTo>
                    <a:pt x="211" y="160"/>
                    <a:pt x="211" y="159"/>
                    <a:pt x="211" y="159"/>
                  </a:cubicBezTo>
                  <a:cubicBezTo>
                    <a:pt x="212" y="158"/>
                    <a:pt x="212" y="157"/>
                    <a:pt x="212" y="156"/>
                  </a:cubicBezTo>
                  <a:cubicBezTo>
                    <a:pt x="212" y="155"/>
                    <a:pt x="212" y="154"/>
                    <a:pt x="211" y="154"/>
                  </a:cubicBezTo>
                  <a:cubicBezTo>
                    <a:pt x="211" y="154"/>
                    <a:pt x="209" y="150"/>
                    <a:pt x="206" y="146"/>
                  </a:cubicBezTo>
                  <a:cubicBezTo>
                    <a:pt x="204" y="144"/>
                    <a:pt x="203" y="143"/>
                    <a:pt x="202" y="141"/>
                  </a:cubicBezTo>
                  <a:cubicBezTo>
                    <a:pt x="200" y="140"/>
                    <a:pt x="200" y="139"/>
                    <a:pt x="200" y="139"/>
                  </a:cubicBezTo>
                  <a:cubicBezTo>
                    <a:pt x="198" y="138"/>
                    <a:pt x="198" y="136"/>
                    <a:pt x="198" y="134"/>
                  </a:cubicBezTo>
                  <a:cubicBezTo>
                    <a:pt x="198" y="134"/>
                    <a:pt x="199" y="134"/>
                    <a:pt x="199" y="133"/>
                  </a:cubicBezTo>
                  <a:cubicBezTo>
                    <a:pt x="199" y="131"/>
                    <a:pt x="199" y="130"/>
                    <a:pt x="200" y="128"/>
                  </a:cubicBezTo>
                  <a:cubicBezTo>
                    <a:pt x="200" y="125"/>
                    <a:pt x="201" y="122"/>
                    <a:pt x="201" y="122"/>
                  </a:cubicBezTo>
                  <a:cubicBezTo>
                    <a:pt x="201" y="122"/>
                    <a:pt x="201" y="119"/>
                    <a:pt x="201" y="116"/>
                  </a:cubicBezTo>
                  <a:cubicBezTo>
                    <a:pt x="201" y="115"/>
                    <a:pt x="202" y="113"/>
                    <a:pt x="202" y="112"/>
                  </a:cubicBezTo>
                  <a:cubicBezTo>
                    <a:pt x="201" y="111"/>
                    <a:pt x="201" y="110"/>
                    <a:pt x="201" y="110"/>
                  </a:cubicBezTo>
                  <a:cubicBezTo>
                    <a:pt x="201" y="109"/>
                    <a:pt x="202" y="107"/>
                    <a:pt x="204" y="106"/>
                  </a:cubicBezTo>
                  <a:cubicBezTo>
                    <a:pt x="204" y="106"/>
                    <a:pt x="205" y="105"/>
                    <a:pt x="206" y="104"/>
                  </a:cubicBezTo>
                  <a:cubicBezTo>
                    <a:pt x="208" y="104"/>
                    <a:pt x="210" y="102"/>
                    <a:pt x="212" y="101"/>
                  </a:cubicBezTo>
                  <a:cubicBezTo>
                    <a:pt x="215" y="98"/>
                    <a:pt x="219" y="95"/>
                    <a:pt x="219" y="95"/>
                  </a:cubicBezTo>
                  <a:cubicBezTo>
                    <a:pt x="220" y="95"/>
                    <a:pt x="220" y="94"/>
                    <a:pt x="220" y="93"/>
                  </a:cubicBezTo>
                  <a:cubicBezTo>
                    <a:pt x="221" y="92"/>
                    <a:pt x="221" y="91"/>
                    <a:pt x="221" y="90"/>
                  </a:cubicBezTo>
                  <a:cubicBezTo>
                    <a:pt x="221" y="90"/>
                    <a:pt x="220" y="89"/>
                    <a:pt x="220" y="87"/>
                  </a:cubicBezTo>
                  <a:cubicBezTo>
                    <a:pt x="220" y="86"/>
                    <a:pt x="219" y="84"/>
                    <a:pt x="219" y="82"/>
                  </a:cubicBezTo>
                  <a:cubicBezTo>
                    <a:pt x="218" y="78"/>
                    <a:pt x="216" y="74"/>
                    <a:pt x="216" y="74"/>
                  </a:cubicBezTo>
                  <a:cubicBezTo>
                    <a:pt x="216" y="72"/>
                    <a:pt x="214" y="70"/>
                    <a:pt x="212" y="70"/>
                  </a:cubicBezTo>
                  <a:cubicBezTo>
                    <a:pt x="212" y="70"/>
                    <a:pt x="207" y="69"/>
                    <a:pt x="203" y="68"/>
                  </a:cubicBezTo>
                  <a:cubicBezTo>
                    <a:pt x="198" y="68"/>
                    <a:pt x="194" y="68"/>
                    <a:pt x="194" y="68"/>
                  </a:cubicBezTo>
                  <a:cubicBezTo>
                    <a:pt x="192" y="68"/>
                    <a:pt x="190" y="67"/>
                    <a:pt x="189" y="65"/>
                  </a:cubicBezTo>
                  <a:cubicBezTo>
                    <a:pt x="189" y="65"/>
                    <a:pt x="188" y="63"/>
                    <a:pt x="186" y="60"/>
                  </a:cubicBezTo>
                  <a:cubicBezTo>
                    <a:pt x="184" y="58"/>
                    <a:pt x="183" y="55"/>
                    <a:pt x="183" y="55"/>
                  </a:cubicBezTo>
                  <a:cubicBezTo>
                    <a:pt x="183" y="55"/>
                    <a:pt x="181" y="53"/>
                    <a:pt x="179" y="51"/>
                  </a:cubicBezTo>
                  <a:cubicBezTo>
                    <a:pt x="177" y="48"/>
                    <a:pt x="175" y="46"/>
                    <a:pt x="175" y="46"/>
                  </a:cubicBezTo>
                  <a:cubicBezTo>
                    <a:pt x="173" y="45"/>
                    <a:pt x="173" y="43"/>
                    <a:pt x="173" y="41"/>
                  </a:cubicBezTo>
                  <a:cubicBezTo>
                    <a:pt x="173" y="41"/>
                    <a:pt x="174" y="37"/>
                    <a:pt x="175" y="32"/>
                  </a:cubicBezTo>
                  <a:cubicBezTo>
                    <a:pt x="176" y="28"/>
                    <a:pt x="176" y="23"/>
                    <a:pt x="176" y="23"/>
                  </a:cubicBezTo>
                  <a:cubicBezTo>
                    <a:pt x="176" y="21"/>
                    <a:pt x="175" y="19"/>
                    <a:pt x="173" y="18"/>
                  </a:cubicBezTo>
                  <a:cubicBezTo>
                    <a:pt x="173" y="18"/>
                    <a:pt x="170" y="16"/>
                    <a:pt x="167" y="14"/>
                  </a:cubicBezTo>
                  <a:cubicBezTo>
                    <a:pt x="165" y="13"/>
                    <a:pt x="163" y="12"/>
                    <a:pt x="161" y="11"/>
                  </a:cubicBezTo>
                  <a:cubicBezTo>
                    <a:pt x="160" y="10"/>
                    <a:pt x="159" y="10"/>
                    <a:pt x="159" y="10"/>
                  </a:cubicBezTo>
                  <a:cubicBezTo>
                    <a:pt x="158" y="9"/>
                    <a:pt x="157" y="9"/>
                    <a:pt x="156" y="9"/>
                  </a:cubicBezTo>
                  <a:cubicBezTo>
                    <a:pt x="155" y="9"/>
                    <a:pt x="154" y="9"/>
                    <a:pt x="153" y="10"/>
                  </a:cubicBezTo>
                  <a:cubicBezTo>
                    <a:pt x="153" y="10"/>
                    <a:pt x="149" y="13"/>
                    <a:pt x="146" y="16"/>
                  </a:cubicBezTo>
                  <a:cubicBezTo>
                    <a:pt x="144" y="17"/>
                    <a:pt x="142" y="19"/>
                    <a:pt x="141" y="20"/>
                  </a:cubicBezTo>
                  <a:cubicBezTo>
                    <a:pt x="140" y="21"/>
                    <a:pt x="139" y="22"/>
                    <a:pt x="139" y="22"/>
                  </a:cubicBezTo>
                  <a:cubicBezTo>
                    <a:pt x="138" y="23"/>
                    <a:pt x="136" y="23"/>
                    <a:pt x="134" y="23"/>
                  </a:cubicBezTo>
                  <a:cubicBezTo>
                    <a:pt x="134" y="23"/>
                    <a:pt x="134" y="23"/>
                    <a:pt x="132" y="22"/>
                  </a:cubicBezTo>
                  <a:cubicBezTo>
                    <a:pt x="131" y="22"/>
                    <a:pt x="130" y="22"/>
                    <a:pt x="128" y="21"/>
                  </a:cubicBezTo>
                  <a:cubicBezTo>
                    <a:pt x="125" y="21"/>
                    <a:pt x="122" y="20"/>
                    <a:pt x="122" y="20"/>
                  </a:cubicBezTo>
                  <a:cubicBezTo>
                    <a:pt x="122" y="20"/>
                    <a:pt x="119" y="20"/>
                    <a:pt x="116" y="20"/>
                  </a:cubicBezTo>
                  <a:cubicBezTo>
                    <a:pt x="115" y="20"/>
                    <a:pt x="113" y="20"/>
                    <a:pt x="112" y="20"/>
                  </a:cubicBezTo>
                  <a:cubicBezTo>
                    <a:pt x="111" y="20"/>
                    <a:pt x="110" y="20"/>
                    <a:pt x="110" y="20"/>
                  </a:cubicBezTo>
                  <a:cubicBezTo>
                    <a:pt x="108" y="20"/>
                    <a:pt x="107" y="19"/>
                    <a:pt x="106" y="17"/>
                  </a:cubicBezTo>
                  <a:cubicBezTo>
                    <a:pt x="106" y="17"/>
                    <a:pt x="105" y="16"/>
                    <a:pt x="104" y="15"/>
                  </a:cubicBezTo>
                  <a:cubicBezTo>
                    <a:pt x="103" y="13"/>
                    <a:pt x="102" y="12"/>
                    <a:pt x="101" y="10"/>
                  </a:cubicBezTo>
                  <a:cubicBezTo>
                    <a:pt x="98" y="6"/>
                    <a:pt x="95" y="2"/>
                    <a:pt x="95" y="2"/>
                  </a:cubicBezTo>
                  <a:cubicBezTo>
                    <a:pt x="95" y="2"/>
                    <a:pt x="94" y="1"/>
                    <a:pt x="93" y="1"/>
                  </a:cubicBezTo>
                  <a:cubicBezTo>
                    <a:pt x="92" y="0"/>
                    <a:pt x="91" y="0"/>
                    <a:pt x="90" y="1"/>
                  </a:cubicBezTo>
                  <a:cubicBezTo>
                    <a:pt x="90" y="1"/>
                    <a:pt x="89" y="1"/>
                    <a:pt x="87" y="1"/>
                  </a:cubicBezTo>
                  <a:cubicBezTo>
                    <a:pt x="86" y="2"/>
                    <a:pt x="83" y="2"/>
                    <a:pt x="82" y="2"/>
                  </a:cubicBezTo>
                  <a:cubicBezTo>
                    <a:pt x="78" y="4"/>
                    <a:pt x="74" y="5"/>
                    <a:pt x="74" y="5"/>
                  </a:cubicBezTo>
                  <a:cubicBezTo>
                    <a:pt x="71" y="6"/>
                    <a:pt x="70" y="7"/>
                    <a:pt x="70" y="9"/>
                  </a:cubicBezTo>
                  <a:cubicBezTo>
                    <a:pt x="70" y="9"/>
                    <a:pt x="69" y="14"/>
                    <a:pt x="68" y="18"/>
                  </a:cubicBezTo>
                  <a:cubicBezTo>
                    <a:pt x="68" y="23"/>
                    <a:pt x="68" y="27"/>
                    <a:pt x="68" y="27"/>
                  </a:cubicBezTo>
                  <a:cubicBezTo>
                    <a:pt x="68" y="29"/>
                    <a:pt x="67" y="31"/>
                    <a:pt x="65" y="32"/>
                  </a:cubicBezTo>
                  <a:cubicBezTo>
                    <a:pt x="65" y="32"/>
                    <a:pt x="63" y="33"/>
                    <a:pt x="60" y="35"/>
                  </a:cubicBezTo>
                  <a:cubicBezTo>
                    <a:pt x="58" y="37"/>
                    <a:pt x="55" y="38"/>
                    <a:pt x="55" y="38"/>
                  </a:cubicBezTo>
                  <a:cubicBezTo>
                    <a:pt x="55" y="38"/>
                    <a:pt x="53" y="40"/>
                    <a:pt x="50" y="42"/>
                  </a:cubicBezTo>
                  <a:cubicBezTo>
                    <a:pt x="48" y="44"/>
                    <a:pt x="46" y="47"/>
                    <a:pt x="46" y="47"/>
                  </a:cubicBezTo>
                  <a:cubicBezTo>
                    <a:pt x="45" y="48"/>
                    <a:pt x="43" y="48"/>
                    <a:pt x="41" y="48"/>
                  </a:cubicBezTo>
                  <a:cubicBezTo>
                    <a:pt x="41" y="48"/>
                    <a:pt x="37" y="47"/>
                    <a:pt x="32" y="46"/>
                  </a:cubicBezTo>
                  <a:cubicBezTo>
                    <a:pt x="28" y="45"/>
                    <a:pt x="23" y="45"/>
                    <a:pt x="23" y="45"/>
                  </a:cubicBezTo>
                  <a:cubicBezTo>
                    <a:pt x="21" y="45"/>
                    <a:pt x="19" y="46"/>
                    <a:pt x="18" y="48"/>
                  </a:cubicBezTo>
                  <a:cubicBezTo>
                    <a:pt x="18" y="48"/>
                    <a:pt x="16" y="51"/>
                    <a:pt x="13" y="55"/>
                  </a:cubicBezTo>
                  <a:cubicBezTo>
                    <a:pt x="12" y="56"/>
                    <a:pt x="12" y="58"/>
                    <a:pt x="11" y="60"/>
                  </a:cubicBezTo>
                  <a:cubicBezTo>
                    <a:pt x="10" y="61"/>
                    <a:pt x="10" y="62"/>
                    <a:pt x="10" y="62"/>
                  </a:cubicBezTo>
                  <a:cubicBezTo>
                    <a:pt x="9" y="63"/>
                    <a:pt x="9" y="64"/>
                    <a:pt x="9" y="65"/>
                  </a:cubicBezTo>
                  <a:cubicBezTo>
                    <a:pt x="9" y="66"/>
                    <a:pt x="9" y="67"/>
                    <a:pt x="10" y="68"/>
                  </a:cubicBezTo>
                  <a:cubicBezTo>
                    <a:pt x="10" y="68"/>
                    <a:pt x="13" y="72"/>
                    <a:pt x="15" y="75"/>
                  </a:cubicBezTo>
                  <a:cubicBezTo>
                    <a:pt x="17" y="77"/>
                    <a:pt x="18" y="79"/>
                    <a:pt x="20" y="80"/>
                  </a:cubicBezTo>
                  <a:cubicBezTo>
                    <a:pt x="21" y="81"/>
                    <a:pt x="22" y="82"/>
                    <a:pt x="22" y="82"/>
                  </a:cubicBezTo>
                  <a:cubicBezTo>
                    <a:pt x="23" y="83"/>
                    <a:pt x="23" y="85"/>
                    <a:pt x="23" y="87"/>
                  </a:cubicBezTo>
                  <a:cubicBezTo>
                    <a:pt x="23" y="87"/>
                    <a:pt x="23" y="88"/>
                    <a:pt x="22" y="89"/>
                  </a:cubicBezTo>
                  <a:cubicBezTo>
                    <a:pt x="22" y="90"/>
                    <a:pt x="22" y="91"/>
                    <a:pt x="21" y="93"/>
                  </a:cubicBezTo>
                  <a:cubicBezTo>
                    <a:pt x="21" y="96"/>
                    <a:pt x="20" y="99"/>
                    <a:pt x="20" y="99"/>
                  </a:cubicBezTo>
                  <a:cubicBezTo>
                    <a:pt x="20" y="99"/>
                    <a:pt x="20" y="102"/>
                    <a:pt x="20" y="105"/>
                  </a:cubicBezTo>
                  <a:cubicBezTo>
                    <a:pt x="20" y="106"/>
                    <a:pt x="20" y="108"/>
                    <a:pt x="20" y="109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3"/>
                    <a:pt x="19" y="114"/>
                    <a:pt x="17" y="115"/>
                  </a:cubicBezTo>
                  <a:cubicBezTo>
                    <a:pt x="17" y="115"/>
                    <a:pt x="16" y="116"/>
                    <a:pt x="15" y="117"/>
                  </a:cubicBezTo>
                  <a:cubicBezTo>
                    <a:pt x="13" y="118"/>
                    <a:pt x="11" y="119"/>
                    <a:pt x="10" y="120"/>
                  </a:cubicBezTo>
                  <a:cubicBezTo>
                    <a:pt x="6" y="123"/>
                    <a:pt x="2" y="126"/>
                    <a:pt x="2" y="126"/>
                  </a:cubicBezTo>
                  <a:cubicBezTo>
                    <a:pt x="1" y="127"/>
                    <a:pt x="1" y="128"/>
                    <a:pt x="1" y="128"/>
                  </a:cubicBezTo>
                  <a:cubicBezTo>
                    <a:pt x="0" y="129"/>
                    <a:pt x="0" y="131"/>
                    <a:pt x="1" y="132"/>
                  </a:cubicBezTo>
                  <a:cubicBezTo>
                    <a:pt x="1" y="132"/>
                    <a:pt x="1" y="133"/>
                    <a:pt x="1" y="134"/>
                  </a:cubicBezTo>
                  <a:cubicBezTo>
                    <a:pt x="1" y="136"/>
                    <a:pt x="2" y="138"/>
                    <a:pt x="2" y="140"/>
                  </a:cubicBezTo>
                  <a:cubicBezTo>
                    <a:pt x="4" y="144"/>
                    <a:pt x="5" y="148"/>
                    <a:pt x="5" y="148"/>
                  </a:cubicBezTo>
                  <a:cubicBezTo>
                    <a:pt x="5" y="150"/>
                    <a:pt x="7" y="151"/>
                    <a:pt x="9" y="152"/>
                  </a:cubicBezTo>
                  <a:cubicBezTo>
                    <a:pt x="9" y="152"/>
                    <a:pt x="14" y="152"/>
                    <a:pt x="18" y="153"/>
                  </a:cubicBezTo>
                  <a:cubicBezTo>
                    <a:pt x="23" y="153"/>
                    <a:pt x="27" y="153"/>
                    <a:pt x="27" y="153"/>
                  </a:cubicBezTo>
                  <a:cubicBezTo>
                    <a:pt x="29" y="153"/>
                    <a:pt x="31" y="154"/>
                    <a:pt x="32" y="156"/>
                  </a:cubicBezTo>
                  <a:cubicBezTo>
                    <a:pt x="32" y="156"/>
                    <a:pt x="33" y="159"/>
                    <a:pt x="35" y="161"/>
                  </a:cubicBezTo>
                  <a:cubicBezTo>
                    <a:pt x="37" y="164"/>
                    <a:pt x="38" y="166"/>
                    <a:pt x="38" y="166"/>
                  </a:cubicBezTo>
                  <a:cubicBezTo>
                    <a:pt x="38" y="166"/>
                    <a:pt x="40" y="168"/>
                    <a:pt x="42" y="171"/>
                  </a:cubicBezTo>
                  <a:cubicBezTo>
                    <a:pt x="44" y="173"/>
                    <a:pt x="46" y="175"/>
                    <a:pt x="46" y="175"/>
                  </a:cubicBezTo>
                  <a:cubicBezTo>
                    <a:pt x="48" y="176"/>
                    <a:pt x="48" y="178"/>
                    <a:pt x="48" y="180"/>
                  </a:cubicBezTo>
                  <a:cubicBezTo>
                    <a:pt x="48" y="180"/>
                    <a:pt x="47" y="184"/>
                    <a:pt x="46" y="189"/>
                  </a:cubicBezTo>
                  <a:cubicBezTo>
                    <a:pt x="45" y="193"/>
                    <a:pt x="45" y="198"/>
                    <a:pt x="45" y="198"/>
                  </a:cubicBezTo>
                  <a:cubicBezTo>
                    <a:pt x="45" y="200"/>
                    <a:pt x="46" y="202"/>
                    <a:pt x="48" y="203"/>
                  </a:cubicBezTo>
                  <a:cubicBezTo>
                    <a:pt x="48" y="203"/>
                    <a:pt x="51" y="206"/>
                    <a:pt x="55" y="208"/>
                  </a:cubicBezTo>
                  <a:cubicBezTo>
                    <a:pt x="56" y="209"/>
                    <a:pt x="58" y="210"/>
                    <a:pt x="60" y="210"/>
                  </a:cubicBezTo>
                  <a:cubicBezTo>
                    <a:pt x="61" y="211"/>
                    <a:pt x="62" y="211"/>
                    <a:pt x="62" y="211"/>
                  </a:cubicBezTo>
                  <a:cubicBezTo>
                    <a:pt x="63" y="212"/>
                    <a:pt x="64" y="212"/>
                    <a:pt x="65" y="212"/>
                  </a:cubicBezTo>
                  <a:cubicBezTo>
                    <a:pt x="66" y="212"/>
                    <a:pt x="67" y="212"/>
                    <a:pt x="68" y="211"/>
                  </a:cubicBezTo>
                  <a:cubicBezTo>
                    <a:pt x="68" y="211"/>
                    <a:pt x="72" y="209"/>
                    <a:pt x="75" y="206"/>
                  </a:cubicBezTo>
                  <a:cubicBezTo>
                    <a:pt x="77" y="204"/>
                    <a:pt x="79" y="203"/>
                    <a:pt x="80" y="202"/>
                  </a:cubicBezTo>
                  <a:cubicBezTo>
                    <a:pt x="81" y="201"/>
                    <a:pt x="82" y="200"/>
                    <a:pt x="82" y="200"/>
                  </a:cubicBezTo>
                  <a:cubicBezTo>
                    <a:pt x="83" y="198"/>
                    <a:pt x="85" y="198"/>
                    <a:pt x="87" y="198"/>
                  </a:cubicBezTo>
                  <a:cubicBezTo>
                    <a:pt x="87" y="198"/>
                    <a:pt x="88" y="199"/>
                    <a:pt x="89" y="199"/>
                  </a:cubicBezTo>
                  <a:cubicBezTo>
                    <a:pt x="90" y="199"/>
                    <a:pt x="91" y="200"/>
                    <a:pt x="93" y="200"/>
                  </a:cubicBezTo>
                  <a:cubicBezTo>
                    <a:pt x="96" y="200"/>
                    <a:pt x="99" y="201"/>
                    <a:pt x="99" y="201"/>
                  </a:cubicBezTo>
                  <a:cubicBezTo>
                    <a:pt x="99" y="201"/>
                    <a:pt x="102" y="201"/>
                    <a:pt x="105" y="201"/>
                  </a:cubicBezTo>
                  <a:cubicBezTo>
                    <a:pt x="106" y="202"/>
                    <a:pt x="108" y="202"/>
                    <a:pt x="109" y="202"/>
                  </a:cubicBezTo>
                  <a:cubicBezTo>
                    <a:pt x="110" y="202"/>
                    <a:pt x="111" y="202"/>
                    <a:pt x="111" y="202"/>
                  </a:cubicBezTo>
                  <a:cubicBezTo>
                    <a:pt x="113" y="202"/>
                    <a:pt x="114" y="203"/>
                    <a:pt x="115" y="204"/>
                  </a:cubicBezTo>
                  <a:cubicBezTo>
                    <a:pt x="115" y="204"/>
                    <a:pt x="116" y="205"/>
                    <a:pt x="117" y="207"/>
                  </a:cubicBezTo>
                  <a:cubicBezTo>
                    <a:pt x="118" y="208"/>
                    <a:pt x="119" y="210"/>
                    <a:pt x="120" y="212"/>
                  </a:cubicBezTo>
                  <a:cubicBezTo>
                    <a:pt x="123" y="215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1"/>
                  </a:cubicBezTo>
                  <a:cubicBezTo>
                    <a:pt x="129" y="221"/>
                    <a:pt x="130" y="221"/>
                    <a:pt x="132" y="221"/>
                  </a:cubicBezTo>
                  <a:close/>
                  <a:moveTo>
                    <a:pt x="107" y="174"/>
                  </a:moveTo>
                  <a:cubicBezTo>
                    <a:pt x="106" y="174"/>
                    <a:pt x="105" y="174"/>
                    <a:pt x="104" y="174"/>
                  </a:cubicBezTo>
                  <a:cubicBezTo>
                    <a:pt x="103" y="174"/>
                    <a:pt x="102" y="174"/>
                    <a:pt x="102" y="174"/>
                  </a:cubicBezTo>
                  <a:cubicBezTo>
                    <a:pt x="102" y="174"/>
                    <a:pt x="101" y="174"/>
                    <a:pt x="100" y="173"/>
                  </a:cubicBezTo>
                  <a:cubicBezTo>
                    <a:pt x="99" y="173"/>
                    <a:pt x="99" y="173"/>
                    <a:pt x="98" y="173"/>
                  </a:cubicBezTo>
                  <a:cubicBezTo>
                    <a:pt x="97" y="173"/>
                    <a:pt x="97" y="173"/>
                    <a:pt x="96" y="173"/>
                  </a:cubicBezTo>
                  <a:cubicBezTo>
                    <a:pt x="96" y="173"/>
                    <a:pt x="95" y="172"/>
                    <a:pt x="95" y="172"/>
                  </a:cubicBezTo>
                  <a:cubicBezTo>
                    <a:pt x="93" y="172"/>
                    <a:pt x="92" y="172"/>
                    <a:pt x="91" y="171"/>
                  </a:cubicBezTo>
                  <a:cubicBezTo>
                    <a:pt x="90" y="171"/>
                    <a:pt x="88" y="170"/>
                    <a:pt x="87" y="170"/>
                  </a:cubicBezTo>
                  <a:cubicBezTo>
                    <a:pt x="86" y="170"/>
                    <a:pt x="86" y="169"/>
                    <a:pt x="85" y="169"/>
                  </a:cubicBezTo>
                  <a:cubicBezTo>
                    <a:pt x="84" y="169"/>
                    <a:pt x="84" y="168"/>
                    <a:pt x="83" y="168"/>
                  </a:cubicBezTo>
                  <a:cubicBezTo>
                    <a:pt x="81" y="167"/>
                    <a:pt x="80" y="167"/>
                    <a:pt x="79" y="166"/>
                  </a:cubicBezTo>
                  <a:cubicBezTo>
                    <a:pt x="77" y="165"/>
                    <a:pt x="76" y="164"/>
                    <a:pt x="75" y="163"/>
                  </a:cubicBezTo>
                  <a:cubicBezTo>
                    <a:pt x="74" y="163"/>
                    <a:pt x="74" y="163"/>
                    <a:pt x="74" y="16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72" y="162"/>
                    <a:pt x="72" y="161"/>
                    <a:pt x="71" y="161"/>
                  </a:cubicBezTo>
                  <a:cubicBezTo>
                    <a:pt x="69" y="159"/>
                    <a:pt x="67" y="157"/>
                    <a:pt x="65" y="155"/>
                  </a:cubicBezTo>
                  <a:cubicBezTo>
                    <a:pt x="64" y="155"/>
                    <a:pt x="64" y="154"/>
                    <a:pt x="63" y="153"/>
                  </a:cubicBezTo>
                  <a:cubicBezTo>
                    <a:pt x="62" y="152"/>
                    <a:pt x="62" y="152"/>
                    <a:pt x="61" y="151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49"/>
                    <a:pt x="59" y="148"/>
                  </a:cubicBezTo>
                  <a:cubicBezTo>
                    <a:pt x="58" y="147"/>
                    <a:pt x="58" y="146"/>
                    <a:pt x="57" y="146"/>
                  </a:cubicBezTo>
                  <a:cubicBezTo>
                    <a:pt x="57" y="145"/>
                    <a:pt x="56" y="144"/>
                    <a:pt x="56" y="143"/>
                  </a:cubicBezTo>
                  <a:cubicBezTo>
                    <a:pt x="55" y="141"/>
                    <a:pt x="53" y="139"/>
                    <a:pt x="52" y="136"/>
                  </a:cubicBezTo>
                  <a:cubicBezTo>
                    <a:pt x="52" y="135"/>
                    <a:pt x="51" y="134"/>
                    <a:pt x="51" y="13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0"/>
                    <a:pt x="49" y="129"/>
                    <a:pt x="49" y="127"/>
                  </a:cubicBezTo>
                  <a:cubicBezTo>
                    <a:pt x="49" y="126"/>
                    <a:pt x="48" y="124"/>
                    <a:pt x="48" y="123"/>
                  </a:cubicBezTo>
                  <a:cubicBezTo>
                    <a:pt x="48" y="122"/>
                    <a:pt x="48" y="121"/>
                    <a:pt x="48" y="120"/>
                  </a:cubicBezTo>
                  <a:cubicBezTo>
                    <a:pt x="47" y="120"/>
                    <a:pt x="47" y="119"/>
                    <a:pt x="47" y="118"/>
                  </a:cubicBezTo>
                  <a:cubicBezTo>
                    <a:pt x="47" y="117"/>
                    <a:pt x="47" y="115"/>
                    <a:pt x="47" y="114"/>
                  </a:cubicBezTo>
                  <a:cubicBezTo>
                    <a:pt x="47" y="113"/>
                    <a:pt x="47" y="111"/>
                    <a:pt x="47" y="110"/>
                  </a:cubicBezTo>
                  <a:cubicBezTo>
                    <a:pt x="47" y="110"/>
                    <a:pt x="47" y="109"/>
                    <a:pt x="47" y="108"/>
                  </a:cubicBezTo>
                  <a:cubicBezTo>
                    <a:pt x="47" y="108"/>
                    <a:pt x="47" y="107"/>
                    <a:pt x="47" y="107"/>
                  </a:cubicBezTo>
                  <a:cubicBezTo>
                    <a:pt x="47" y="106"/>
                    <a:pt x="47" y="105"/>
                    <a:pt x="47" y="105"/>
                  </a:cubicBezTo>
                  <a:cubicBezTo>
                    <a:pt x="47" y="103"/>
                    <a:pt x="47" y="102"/>
                    <a:pt x="47" y="102"/>
                  </a:cubicBezTo>
                  <a:cubicBezTo>
                    <a:pt x="47" y="102"/>
                    <a:pt x="47" y="102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cubicBezTo>
                    <a:pt x="48" y="97"/>
                    <a:pt x="48" y="97"/>
                    <a:pt x="48" y="96"/>
                  </a:cubicBezTo>
                  <a:cubicBezTo>
                    <a:pt x="49" y="96"/>
                    <a:pt x="49" y="95"/>
                    <a:pt x="49" y="95"/>
                  </a:cubicBezTo>
                  <a:cubicBezTo>
                    <a:pt x="49" y="94"/>
                    <a:pt x="50" y="92"/>
                    <a:pt x="50" y="91"/>
                  </a:cubicBezTo>
                  <a:cubicBezTo>
                    <a:pt x="50" y="90"/>
                    <a:pt x="51" y="88"/>
                    <a:pt x="51" y="87"/>
                  </a:cubicBezTo>
                  <a:cubicBezTo>
                    <a:pt x="52" y="86"/>
                    <a:pt x="52" y="86"/>
                    <a:pt x="52" y="85"/>
                  </a:cubicBezTo>
                  <a:cubicBezTo>
                    <a:pt x="52" y="84"/>
                    <a:pt x="53" y="84"/>
                    <a:pt x="53" y="83"/>
                  </a:cubicBezTo>
                  <a:cubicBezTo>
                    <a:pt x="54" y="82"/>
                    <a:pt x="55" y="80"/>
                    <a:pt x="55" y="79"/>
                  </a:cubicBezTo>
                  <a:cubicBezTo>
                    <a:pt x="56" y="77"/>
                    <a:pt x="57" y="76"/>
                    <a:pt x="58" y="75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2"/>
                    <a:pt x="60" y="72"/>
                    <a:pt x="61" y="71"/>
                  </a:cubicBezTo>
                  <a:cubicBezTo>
                    <a:pt x="62" y="69"/>
                    <a:pt x="64" y="67"/>
                    <a:pt x="66" y="65"/>
                  </a:cubicBezTo>
                  <a:cubicBezTo>
                    <a:pt x="67" y="64"/>
                    <a:pt x="67" y="64"/>
                    <a:pt x="68" y="63"/>
                  </a:cubicBezTo>
                  <a:cubicBezTo>
                    <a:pt x="69" y="62"/>
                    <a:pt x="70" y="62"/>
                    <a:pt x="70" y="62"/>
                  </a:cubicBezTo>
                  <a:cubicBezTo>
                    <a:pt x="71" y="61"/>
                    <a:pt x="72" y="60"/>
                    <a:pt x="72" y="60"/>
                  </a:cubicBezTo>
                  <a:cubicBezTo>
                    <a:pt x="72" y="60"/>
                    <a:pt x="72" y="60"/>
                    <a:pt x="73" y="59"/>
                  </a:cubicBezTo>
                  <a:cubicBezTo>
                    <a:pt x="74" y="58"/>
                    <a:pt x="75" y="58"/>
                    <a:pt x="76" y="57"/>
                  </a:cubicBezTo>
                  <a:cubicBezTo>
                    <a:pt x="76" y="57"/>
                    <a:pt x="77" y="56"/>
                    <a:pt x="78" y="56"/>
                  </a:cubicBezTo>
                  <a:cubicBezTo>
                    <a:pt x="80" y="55"/>
                    <a:pt x="83" y="53"/>
                    <a:pt x="85" y="52"/>
                  </a:cubicBezTo>
                  <a:cubicBezTo>
                    <a:pt x="86" y="52"/>
                    <a:pt x="87" y="52"/>
                    <a:pt x="87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1" y="50"/>
                    <a:pt x="93" y="50"/>
                    <a:pt x="94" y="49"/>
                  </a:cubicBezTo>
                  <a:cubicBezTo>
                    <a:pt x="96" y="49"/>
                    <a:pt x="97" y="48"/>
                    <a:pt x="99" y="48"/>
                  </a:cubicBezTo>
                  <a:cubicBezTo>
                    <a:pt x="99" y="48"/>
                    <a:pt x="100" y="48"/>
                    <a:pt x="101" y="48"/>
                  </a:cubicBezTo>
                  <a:cubicBezTo>
                    <a:pt x="102" y="48"/>
                    <a:pt x="102" y="47"/>
                    <a:pt x="103" y="47"/>
                  </a:cubicBezTo>
                  <a:cubicBezTo>
                    <a:pt x="104" y="47"/>
                    <a:pt x="106" y="47"/>
                    <a:pt x="107" y="47"/>
                  </a:cubicBezTo>
                  <a:cubicBezTo>
                    <a:pt x="109" y="47"/>
                    <a:pt x="110" y="47"/>
                    <a:pt x="111" y="47"/>
                  </a:cubicBezTo>
                  <a:cubicBezTo>
                    <a:pt x="112" y="47"/>
                    <a:pt x="112" y="47"/>
                    <a:pt x="113" y="47"/>
                  </a:cubicBezTo>
                  <a:cubicBezTo>
                    <a:pt x="113" y="47"/>
                    <a:pt x="114" y="47"/>
                    <a:pt x="114" y="47"/>
                  </a:cubicBezTo>
                  <a:cubicBezTo>
                    <a:pt x="115" y="47"/>
                    <a:pt x="116" y="47"/>
                    <a:pt x="117" y="47"/>
                  </a:cubicBezTo>
                  <a:cubicBezTo>
                    <a:pt x="118" y="47"/>
                    <a:pt x="119" y="47"/>
                    <a:pt x="119" y="47"/>
                  </a:cubicBezTo>
                  <a:cubicBezTo>
                    <a:pt x="119" y="47"/>
                    <a:pt x="120" y="48"/>
                    <a:pt x="121" y="48"/>
                  </a:cubicBezTo>
                  <a:cubicBezTo>
                    <a:pt x="122" y="48"/>
                    <a:pt x="122" y="48"/>
                    <a:pt x="123" y="48"/>
                  </a:cubicBezTo>
                  <a:cubicBezTo>
                    <a:pt x="124" y="48"/>
                    <a:pt x="124" y="48"/>
                    <a:pt x="125" y="49"/>
                  </a:cubicBezTo>
                  <a:cubicBezTo>
                    <a:pt x="125" y="49"/>
                    <a:pt x="126" y="49"/>
                    <a:pt x="127" y="49"/>
                  </a:cubicBezTo>
                  <a:cubicBezTo>
                    <a:pt x="128" y="49"/>
                    <a:pt x="129" y="50"/>
                    <a:pt x="130" y="50"/>
                  </a:cubicBezTo>
                  <a:cubicBezTo>
                    <a:pt x="131" y="50"/>
                    <a:pt x="133" y="51"/>
                    <a:pt x="134" y="51"/>
                  </a:cubicBezTo>
                  <a:cubicBezTo>
                    <a:pt x="135" y="52"/>
                    <a:pt x="136" y="52"/>
                    <a:pt x="136" y="52"/>
                  </a:cubicBezTo>
                  <a:cubicBezTo>
                    <a:pt x="137" y="53"/>
                    <a:pt x="138" y="53"/>
                    <a:pt x="138" y="53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6"/>
                    <a:pt x="145" y="57"/>
                    <a:pt x="146" y="58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60"/>
                    <a:pt x="149" y="60"/>
                    <a:pt x="150" y="61"/>
                  </a:cubicBezTo>
                  <a:cubicBezTo>
                    <a:pt x="152" y="62"/>
                    <a:pt x="154" y="64"/>
                    <a:pt x="156" y="66"/>
                  </a:cubicBezTo>
                  <a:cubicBezTo>
                    <a:pt x="157" y="67"/>
                    <a:pt x="157" y="68"/>
                    <a:pt x="158" y="68"/>
                  </a:cubicBezTo>
                  <a:cubicBezTo>
                    <a:pt x="159" y="69"/>
                    <a:pt x="159" y="70"/>
                    <a:pt x="160" y="70"/>
                  </a:cubicBezTo>
                  <a:cubicBezTo>
                    <a:pt x="161" y="71"/>
                    <a:pt x="161" y="72"/>
                    <a:pt x="161" y="72"/>
                  </a:cubicBezTo>
                  <a:cubicBezTo>
                    <a:pt x="161" y="72"/>
                    <a:pt x="162" y="72"/>
                    <a:pt x="162" y="74"/>
                  </a:cubicBezTo>
                  <a:cubicBezTo>
                    <a:pt x="163" y="74"/>
                    <a:pt x="163" y="75"/>
                    <a:pt x="164" y="76"/>
                  </a:cubicBezTo>
                  <a:cubicBezTo>
                    <a:pt x="164" y="76"/>
                    <a:pt x="165" y="77"/>
                    <a:pt x="165" y="78"/>
                  </a:cubicBezTo>
                  <a:cubicBezTo>
                    <a:pt x="167" y="80"/>
                    <a:pt x="168" y="83"/>
                    <a:pt x="169" y="85"/>
                  </a:cubicBezTo>
                  <a:cubicBezTo>
                    <a:pt x="169" y="86"/>
                    <a:pt x="170" y="87"/>
                    <a:pt x="170" y="88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71" y="90"/>
                    <a:pt x="171" y="90"/>
                    <a:pt x="171" y="90"/>
                  </a:cubicBezTo>
                  <a:cubicBezTo>
                    <a:pt x="171" y="91"/>
                    <a:pt x="172" y="93"/>
                    <a:pt x="172" y="94"/>
                  </a:cubicBezTo>
                  <a:cubicBezTo>
                    <a:pt x="173" y="96"/>
                    <a:pt x="173" y="97"/>
                    <a:pt x="173" y="99"/>
                  </a:cubicBezTo>
                  <a:cubicBezTo>
                    <a:pt x="173" y="99"/>
                    <a:pt x="173" y="100"/>
                    <a:pt x="174" y="101"/>
                  </a:cubicBezTo>
                  <a:cubicBezTo>
                    <a:pt x="174" y="102"/>
                    <a:pt x="174" y="102"/>
                    <a:pt x="174" y="103"/>
                  </a:cubicBezTo>
                  <a:cubicBezTo>
                    <a:pt x="174" y="105"/>
                    <a:pt x="174" y="106"/>
                    <a:pt x="174" y="107"/>
                  </a:cubicBezTo>
                  <a:cubicBezTo>
                    <a:pt x="174" y="109"/>
                    <a:pt x="174" y="110"/>
                    <a:pt x="174" y="111"/>
                  </a:cubicBezTo>
                  <a:cubicBezTo>
                    <a:pt x="174" y="112"/>
                    <a:pt x="174" y="112"/>
                    <a:pt x="174" y="113"/>
                  </a:cubicBezTo>
                  <a:cubicBezTo>
                    <a:pt x="174" y="113"/>
                    <a:pt x="174" y="114"/>
                    <a:pt x="174" y="114"/>
                  </a:cubicBezTo>
                  <a:cubicBezTo>
                    <a:pt x="174" y="115"/>
                    <a:pt x="174" y="116"/>
                    <a:pt x="174" y="117"/>
                  </a:cubicBezTo>
                  <a:cubicBezTo>
                    <a:pt x="174" y="118"/>
                    <a:pt x="174" y="119"/>
                    <a:pt x="174" y="119"/>
                  </a:cubicBezTo>
                  <a:cubicBezTo>
                    <a:pt x="174" y="119"/>
                    <a:pt x="174" y="120"/>
                    <a:pt x="173" y="121"/>
                  </a:cubicBezTo>
                  <a:cubicBezTo>
                    <a:pt x="173" y="122"/>
                    <a:pt x="173" y="123"/>
                    <a:pt x="173" y="124"/>
                  </a:cubicBezTo>
                  <a:cubicBezTo>
                    <a:pt x="173" y="124"/>
                    <a:pt x="173" y="124"/>
                    <a:pt x="173" y="125"/>
                  </a:cubicBezTo>
                  <a:cubicBezTo>
                    <a:pt x="173" y="126"/>
                    <a:pt x="172" y="126"/>
                    <a:pt x="172" y="127"/>
                  </a:cubicBezTo>
                  <a:cubicBezTo>
                    <a:pt x="172" y="128"/>
                    <a:pt x="172" y="129"/>
                    <a:pt x="171" y="130"/>
                  </a:cubicBezTo>
                  <a:cubicBezTo>
                    <a:pt x="171" y="132"/>
                    <a:pt x="170" y="133"/>
                    <a:pt x="170" y="134"/>
                  </a:cubicBezTo>
                  <a:cubicBezTo>
                    <a:pt x="169" y="135"/>
                    <a:pt x="169" y="136"/>
                    <a:pt x="169" y="136"/>
                  </a:cubicBezTo>
                  <a:cubicBezTo>
                    <a:pt x="169" y="137"/>
                    <a:pt x="168" y="138"/>
                    <a:pt x="168" y="138"/>
                  </a:cubicBezTo>
                  <a:cubicBezTo>
                    <a:pt x="167" y="140"/>
                    <a:pt x="167" y="141"/>
                    <a:pt x="166" y="143"/>
                  </a:cubicBezTo>
                  <a:cubicBezTo>
                    <a:pt x="165" y="144"/>
                    <a:pt x="164" y="145"/>
                    <a:pt x="163" y="146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2" y="148"/>
                    <a:pt x="162" y="148"/>
                    <a:pt x="162" y="148"/>
                  </a:cubicBezTo>
                  <a:cubicBezTo>
                    <a:pt x="161" y="149"/>
                    <a:pt x="161" y="149"/>
                    <a:pt x="161" y="150"/>
                  </a:cubicBezTo>
                  <a:cubicBezTo>
                    <a:pt x="159" y="152"/>
                    <a:pt x="157" y="154"/>
                    <a:pt x="155" y="156"/>
                  </a:cubicBezTo>
                  <a:cubicBezTo>
                    <a:pt x="155" y="157"/>
                    <a:pt x="154" y="158"/>
                    <a:pt x="153" y="158"/>
                  </a:cubicBezTo>
                  <a:cubicBezTo>
                    <a:pt x="152" y="159"/>
                    <a:pt x="152" y="159"/>
                    <a:pt x="151" y="160"/>
                  </a:cubicBezTo>
                  <a:cubicBezTo>
                    <a:pt x="150" y="161"/>
                    <a:pt x="149" y="161"/>
                    <a:pt x="149" y="161"/>
                  </a:cubicBezTo>
                  <a:cubicBezTo>
                    <a:pt x="149" y="161"/>
                    <a:pt x="149" y="162"/>
                    <a:pt x="148" y="162"/>
                  </a:cubicBezTo>
                  <a:cubicBezTo>
                    <a:pt x="147" y="163"/>
                    <a:pt x="146" y="163"/>
                    <a:pt x="146" y="164"/>
                  </a:cubicBezTo>
                  <a:cubicBezTo>
                    <a:pt x="145" y="164"/>
                    <a:pt x="144" y="165"/>
                    <a:pt x="143" y="166"/>
                  </a:cubicBezTo>
                  <a:cubicBezTo>
                    <a:pt x="141" y="167"/>
                    <a:pt x="138" y="168"/>
                    <a:pt x="136" y="169"/>
                  </a:cubicBezTo>
                  <a:cubicBezTo>
                    <a:pt x="135" y="169"/>
                    <a:pt x="134" y="170"/>
                    <a:pt x="134" y="170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0" y="171"/>
                    <a:pt x="129" y="172"/>
                    <a:pt x="127" y="172"/>
                  </a:cubicBezTo>
                  <a:cubicBezTo>
                    <a:pt x="126" y="173"/>
                    <a:pt x="124" y="173"/>
                    <a:pt x="123" y="173"/>
                  </a:cubicBezTo>
                  <a:cubicBezTo>
                    <a:pt x="122" y="173"/>
                    <a:pt x="121" y="174"/>
                    <a:pt x="120" y="174"/>
                  </a:cubicBezTo>
                  <a:cubicBezTo>
                    <a:pt x="120" y="174"/>
                    <a:pt x="119" y="174"/>
                    <a:pt x="118" y="174"/>
                  </a:cubicBezTo>
                  <a:cubicBezTo>
                    <a:pt x="117" y="174"/>
                    <a:pt x="115" y="174"/>
                    <a:pt x="114" y="174"/>
                  </a:cubicBezTo>
                  <a:cubicBezTo>
                    <a:pt x="113" y="174"/>
                    <a:pt x="111" y="174"/>
                    <a:pt x="110" y="174"/>
                  </a:cubicBezTo>
                  <a:cubicBezTo>
                    <a:pt x="109" y="174"/>
                    <a:pt x="109" y="174"/>
                    <a:pt x="108" y="174"/>
                  </a:cubicBezTo>
                  <a:cubicBezTo>
                    <a:pt x="108" y="174"/>
                    <a:pt x="107" y="174"/>
                    <a:pt x="107" y="1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Oval 72">
              <a:extLst>
                <a:ext uri="{FF2B5EF4-FFF2-40B4-BE49-F238E27FC236}">
                  <a16:creationId xmlns:a16="http://schemas.microsoft.com/office/drawing/2014/main" id="{664CBC64-D6A9-4F2E-A700-E206DCDA3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172" y="3956002"/>
              <a:ext cx="192662" cy="1953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4" name="Group 73">
            <a:extLst>
              <a:ext uri="{FF2B5EF4-FFF2-40B4-BE49-F238E27FC236}">
                <a16:creationId xmlns:a16="http://schemas.microsoft.com/office/drawing/2014/main" id="{97E46EE4-AF00-44E5-A198-12C636DBEE10}"/>
              </a:ext>
            </a:extLst>
          </p:cNvPr>
          <p:cNvGrpSpPr/>
          <p:nvPr/>
        </p:nvGrpSpPr>
        <p:grpSpPr>
          <a:xfrm>
            <a:off x="5016203" y="3861893"/>
            <a:ext cx="1513517" cy="1514413"/>
            <a:chOff x="4988417" y="4197949"/>
            <a:chExt cx="1513517" cy="1514413"/>
          </a:xfrm>
        </p:grpSpPr>
        <p:sp>
          <p:nvSpPr>
            <p:cNvPr id="108" name="Freeform: Shape 74">
              <a:extLst>
                <a:ext uri="{FF2B5EF4-FFF2-40B4-BE49-F238E27FC236}">
                  <a16:creationId xmlns:a16="http://schemas.microsoft.com/office/drawing/2014/main" id="{82F4EEB1-1152-4541-9AE7-8EE825BA8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8417" y="4197949"/>
              <a:ext cx="1513517" cy="1514413"/>
            </a:xfrm>
            <a:custGeom>
              <a:avLst/>
              <a:gdLst>
                <a:gd name="T0" fmla="*/ 413 w 714"/>
                <a:gd name="T1" fmla="*/ 709 h 714"/>
                <a:gd name="T2" fmla="*/ 455 w 714"/>
                <a:gd name="T3" fmla="*/ 706 h 714"/>
                <a:gd name="T4" fmla="*/ 482 w 714"/>
                <a:gd name="T5" fmla="*/ 644 h 714"/>
                <a:gd name="T6" fmla="*/ 528 w 714"/>
                <a:gd name="T7" fmla="*/ 619 h 714"/>
                <a:gd name="T8" fmla="*/ 594 w 714"/>
                <a:gd name="T9" fmla="*/ 631 h 714"/>
                <a:gd name="T10" fmla="*/ 620 w 714"/>
                <a:gd name="T11" fmla="*/ 606 h 714"/>
                <a:gd name="T12" fmla="*/ 608 w 714"/>
                <a:gd name="T13" fmla="*/ 554 h 714"/>
                <a:gd name="T14" fmla="*/ 625 w 714"/>
                <a:gd name="T15" fmla="*/ 519 h 714"/>
                <a:gd name="T16" fmla="*/ 690 w 714"/>
                <a:gd name="T17" fmla="*/ 484 h 714"/>
                <a:gd name="T18" fmla="*/ 690 w 714"/>
                <a:gd name="T19" fmla="*/ 415 h 714"/>
                <a:gd name="T20" fmla="*/ 670 w 714"/>
                <a:gd name="T21" fmla="*/ 360 h 714"/>
                <a:gd name="T22" fmla="*/ 680 w 714"/>
                <a:gd name="T23" fmla="*/ 322 h 714"/>
                <a:gd name="T24" fmla="*/ 713 w 714"/>
                <a:gd name="T25" fmla="*/ 287 h 714"/>
                <a:gd name="T26" fmla="*/ 696 w 714"/>
                <a:gd name="T27" fmla="*/ 245 h 714"/>
                <a:gd name="T28" fmla="*/ 638 w 714"/>
                <a:gd name="T29" fmla="*/ 219 h 714"/>
                <a:gd name="T30" fmla="*/ 617 w 714"/>
                <a:gd name="T31" fmla="*/ 171 h 714"/>
                <a:gd name="T32" fmla="*/ 619 w 714"/>
                <a:gd name="T33" fmla="*/ 106 h 714"/>
                <a:gd name="T34" fmla="*/ 588 w 714"/>
                <a:gd name="T35" fmla="*/ 92 h 714"/>
                <a:gd name="T36" fmla="*/ 540 w 714"/>
                <a:gd name="T37" fmla="*/ 102 h 714"/>
                <a:gd name="T38" fmla="*/ 495 w 714"/>
                <a:gd name="T39" fmla="*/ 76 h 714"/>
                <a:gd name="T40" fmla="*/ 459 w 714"/>
                <a:gd name="T41" fmla="*/ 9 h 714"/>
                <a:gd name="T42" fmla="*/ 392 w 714"/>
                <a:gd name="T43" fmla="*/ 45 h 714"/>
                <a:gd name="T44" fmla="*/ 341 w 714"/>
                <a:gd name="T45" fmla="*/ 44 h 714"/>
                <a:gd name="T46" fmla="*/ 305 w 714"/>
                <a:gd name="T47" fmla="*/ 10 h 714"/>
                <a:gd name="T48" fmla="*/ 271 w 714"/>
                <a:gd name="T49" fmla="*/ 4 h 714"/>
                <a:gd name="T50" fmla="*/ 239 w 714"/>
                <a:gd name="T51" fmla="*/ 60 h 714"/>
                <a:gd name="T52" fmla="*/ 195 w 714"/>
                <a:gd name="T53" fmla="*/ 89 h 714"/>
                <a:gd name="T54" fmla="*/ 132 w 714"/>
                <a:gd name="T55" fmla="*/ 80 h 714"/>
                <a:gd name="T56" fmla="*/ 95 w 714"/>
                <a:gd name="T57" fmla="*/ 106 h 714"/>
                <a:gd name="T58" fmla="*/ 104 w 714"/>
                <a:gd name="T59" fmla="*/ 153 h 714"/>
                <a:gd name="T60" fmla="*/ 92 w 714"/>
                <a:gd name="T61" fmla="*/ 190 h 714"/>
                <a:gd name="T62" fmla="*/ 45 w 714"/>
                <a:gd name="T63" fmla="*/ 226 h 714"/>
                <a:gd name="T64" fmla="*/ 8 w 714"/>
                <a:gd name="T65" fmla="*/ 284 h 714"/>
                <a:gd name="T66" fmla="*/ 44 w 714"/>
                <a:gd name="T67" fmla="*/ 349 h 714"/>
                <a:gd name="T68" fmla="*/ 39 w 714"/>
                <a:gd name="T69" fmla="*/ 388 h 714"/>
                <a:gd name="T70" fmla="*/ 1 w 714"/>
                <a:gd name="T71" fmla="*/ 425 h 714"/>
                <a:gd name="T72" fmla="*/ 9 w 714"/>
                <a:gd name="T73" fmla="*/ 460 h 714"/>
                <a:gd name="T74" fmla="*/ 72 w 714"/>
                <a:gd name="T75" fmla="*/ 486 h 714"/>
                <a:gd name="T76" fmla="*/ 97 w 714"/>
                <a:gd name="T77" fmla="*/ 531 h 714"/>
                <a:gd name="T78" fmla="*/ 86 w 714"/>
                <a:gd name="T79" fmla="*/ 598 h 714"/>
                <a:gd name="T80" fmla="*/ 120 w 714"/>
                <a:gd name="T81" fmla="*/ 623 h 714"/>
                <a:gd name="T82" fmla="*/ 171 w 714"/>
                <a:gd name="T83" fmla="*/ 609 h 714"/>
                <a:gd name="T84" fmla="*/ 206 w 714"/>
                <a:gd name="T85" fmla="*/ 631 h 714"/>
                <a:gd name="T86" fmla="*/ 238 w 714"/>
                <a:gd name="T87" fmla="*/ 699 h 714"/>
                <a:gd name="T88" fmla="*/ 311 w 714"/>
                <a:gd name="T89" fmla="*/ 673 h 714"/>
                <a:gd name="T90" fmla="*/ 364 w 714"/>
                <a:gd name="T91" fmla="*/ 670 h 714"/>
                <a:gd name="T92" fmla="*/ 346 w 714"/>
                <a:gd name="T93" fmla="*/ 606 h 714"/>
                <a:gd name="T94" fmla="*/ 227 w 714"/>
                <a:gd name="T95" fmla="*/ 569 h 714"/>
                <a:gd name="T96" fmla="*/ 144 w 714"/>
                <a:gd name="T97" fmla="*/ 487 h 714"/>
                <a:gd name="T98" fmla="*/ 129 w 714"/>
                <a:gd name="T99" fmla="*/ 458 h 714"/>
                <a:gd name="T100" fmla="*/ 108 w 714"/>
                <a:gd name="T101" fmla="*/ 345 h 714"/>
                <a:gd name="T102" fmla="*/ 144 w 714"/>
                <a:gd name="T103" fmla="*/ 227 h 714"/>
                <a:gd name="T104" fmla="*/ 227 w 714"/>
                <a:gd name="T105" fmla="*/ 144 h 714"/>
                <a:gd name="T106" fmla="*/ 256 w 714"/>
                <a:gd name="T107" fmla="*/ 129 h 714"/>
                <a:gd name="T108" fmla="*/ 368 w 714"/>
                <a:gd name="T109" fmla="*/ 108 h 714"/>
                <a:gd name="T110" fmla="*/ 487 w 714"/>
                <a:gd name="T111" fmla="*/ 144 h 714"/>
                <a:gd name="T112" fmla="*/ 570 w 714"/>
                <a:gd name="T113" fmla="*/ 227 h 714"/>
                <a:gd name="T114" fmla="*/ 585 w 714"/>
                <a:gd name="T115" fmla="*/ 255 h 714"/>
                <a:gd name="T116" fmla="*/ 606 w 714"/>
                <a:gd name="T117" fmla="*/ 368 h 714"/>
                <a:gd name="T118" fmla="*/ 570 w 714"/>
                <a:gd name="T119" fmla="*/ 486 h 714"/>
                <a:gd name="T120" fmla="*/ 487 w 714"/>
                <a:gd name="T121" fmla="*/ 569 h 714"/>
                <a:gd name="T122" fmla="*/ 458 w 714"/>
                <a:gd name="T123" fmla="*/ 58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714">
                  <a:moveTo>
                    <a:pt x="388" y="674"/>
                  </a:moveTo>
                  <a:cubicBezTo>
                    <a:pt x="388" y="674"/>
                    <a:pt x="390" y="677"/>
                    <a:pt x="392" y="680"/>
                  </a:cubicBezTo>
                  <a:cubicBezTo>
                    <a:pt x="394" y="683"/>
                    <a:pt x="397" y="687"/>
                    <a:pt x="400" y="692"/>
                  </a:cubicBezTo>
                  <a:cubicBezTo>
                    <a:pt x="403" y="696"/>
                    <a:pt x="407" y="700"/>
                    <a:pt x="409" y="704"/>
                  </a:cubicBezTo>
                  <a:cubicBezTo>
                    <a:pt x="412" y="707"/>
                    <a:pt x="413" y="709"/>
                    <a:pt x="413" y="709"/>
                  </a:cubicBezTo>
                  <a:cubicBezTo>
                    <a:pt x="416" y="712"/>
                    <a:pt x="421" y="714"/>
                    <a:pt x="425" y="713"/>
                  </a:cubicBezTo>
                  <a:cubicBezTo>
                    <a:pt x="425" y="713"/>
                    <a:pt x="426" y="713"/>
                    <a:pt x="427" y="712"/>
                  </a:cubicBezTo>
                  <a:cubicBezTo>
                    <a:pt x="428" y="712"/>
                    <a:pt x="429" y="712"/>
                    <a:pt x="431" y="712"/>
                  </a:cubicBezTo>
                  <a:cubicBezTo>
                    <a:pt x="434" y="711"/>
                    <a:pt x="438" y="710"/>
                    <a:pt x="443" y="709"/>
                  </a:cubicBezTo>
                  <a:cubicBezTo>
                    <a:pt x="447" y="708"/>
                    <a:pt x="451" y="707"/>
                    <a:pt x="455" y="706"/>
                  </a:cubicBezTo>
                  <a:cubicBezTo>
                    <a:pt x="458" y="705"/>
                    <a:pt x="460" y="704"/>
                    <a:pt x="460" y="704"/>
                  </a:cubicBezTo>
                  <a:cubicBezTo>
                    <a:pt x="465" y="703"/>
                    <a:pt x="468" y="699"/>
                    <a:pt x="469" y="695"/>
                  </a:cubicBezTo>
                  <a:cubicBezTo>
                    <a:pt x="469" y="695"/>
                    <a:pt x="471" y="685"/>
                    <a:pt x="473" y="674"/>
                  </a:cubicBezTo>
                  <a:cubicBezTo>
                    <a:pt x="474" y="663"/>
                    <a:pt x="475" y="653"/>
                    <a:pt x="475" y="653"/>
                  </a:cubicBezTo>
                  <a:cubicBezTo>
                    <a:pt x="476" y="649"/>
                    <a:pt x="479" y="646"/>
                    <a:pt x="482" y="644"/>
                  </a:cubicBezTo>
                  <a:cubicBezTo>
                    <a:pt x="482" y="644"/>
                    <a:pt x="484" y="643"/>
                    <a:pt x="486" y="642"/>
                  </a:cubicBezTo>
                  <a:cubicBezTo>
                    <a:pt x="489" y="641"/>
                    <a:pt x="492" y="640"/>
                    <a:pt x="495" y="638"/>
                  </a:cubicBezTo>
                  <a:cubicBezTo>
                    <a:pt x="501" y="635"/>
                    <a:pt x="507" y="632"/>
                    <a:pt x="507" y="632"/>
                  </a:cubicBezTo>
                  <a:cubicBezTo>
                    <a:pt x="507" y="632"/>
                    <a:pt x="513" y="628"/>
                    <a:pt x="519" y="625"/>
                  </a:cubicBezTo>
                  <a:cubicBezTo>
                    <a:pt x="522" y="623"/>
                    <a:pt x="525" y="621"/>
                    <a:pt x="528" y="619"/>
                  </a:cubicBezTo>
                  <a:cubicBezTo>
                    <a:pt x="530" y="618"/>
                    <a:pt x="531" y="617"/>
                    <a:pt x="531" y="617"/>
                  </a:cubicBezTo>
                  <a:cubicBezTo>
                    <a:pt x="535" y="615"/>
                    <a:pt x="539" y="614"/>
                    <a:pt x="543" y="616"/>
                  </a:cubicBezTo>
                  <a:cubicBezTo>
                    <a:pt x="543" y="616"/>
                    <a:pt x="552" y="621"/>
                    <a:pt x="562" y="625"/>
                  </a:cubicBezTo>
                  <a:cubicBezTo>
                    <a:pt x="572" y="630"/>
                    <a:pt x="582" y="634"/>
                    <a:pt x="582" y="634"/>
                  </a:cubicBezTo>
                  <a:cubicBezTo>
                    <a:pt x="586" y="635"/>
                    <a:pt x="591" y="634"/>
                    <a:pt x="594" y="631"/>
                  </a:cubicBezTo>
                  <a:cubicBezTo>
                    <a:pt x="594" y="631"/>
                    <a:pt x="596" y="629"/>
                    <a:pt x="598" y="627"/>
                  </a:cubicBezTo>
                  <a:cubicBezTo>
                    <a:pt x="601" y="625"/>
                    <a:pt x="604" y="622"/>
                    <a:pt x="607" y="619"/>
                  </a:cubicBezTo>
                  <a:cubicBezTo>
                    <a:pt x="611" y="616"/>
                    <a:pt x="614" y="613"/>
                    <a:pt x="616" y="610"/>
                  </a:cubicBezTo>
                  <a:cubicBezTo>
                    <a:pt x="617" y="609"/>
                    <a:pt x="618" y="608"/>
                    <a:pt x="619" y="607"/>
                  </a:cubicBezTo>
                  <a:cubicBezTo>
                    <a:pt x="620" y="607"/>
                    <a:pt x="620" y="606"/>
                    <a:pt x="620" y="606"/>
                  </a:cubicBezTo>
                  <a:cubicBezTo>
                    <a:pt x="623" y="603"/>
                    <a:pt x="625" y="598"/>
                    <a:pt x="623" y="594"/>
                  </a:cubicBezTo>
                  <a:cubicBezTo>
                    <a:pt x="623" y="594"/>
                    <a:pt x="623" y="591"/>
                    <a:pt x="621" y="588"/>
                  </a:cubicBezTo>
                  <a:cubicBezTo>
                    <a:pt x="620" y="584"/>
                    <a:pt x="618" y="579"/>
                    <a:pt x="616" y="574"/>
                  </a:cubicBezTo>
                  <a:cubicBezTo>
                    <a:pt x="614" y="569"/>
                    <a:pt x="612" y="564"/>
                    <a:pt x="611" y="560"/>
                  </a:cubicBezTo>
                  <a:cubicBezTo>
                    <a:pt x="609" y="557"/>
                    <a:pt x="608" y="554"/>
                    <a:pt x="608" y="554"/>
                  </a:cubicBezTo>
                  <a:cubicBezTo>
                    <a:pt x="606" y="550"/>
                    <a:pt x="607" y="546"/>
                    <a:pt x="609" y="543"/>
                  </a:cubicBezTo>
                  <a:cubicBezTo>
                    <a:pt x="609" y="543"/>
                    <a:pt x="610" y="541"/>
                    <a:pt x="612" y="539"/>
                  </a:cubicBezTo>
                  <a:cubicBezTo>
                    <a:pt x="613" y="537"/>
                    <a:pt x="615" y="534"/>
                    <a:pt x="617" y="531"/>
                  </a:cubicBezTo>
                  <a:cubicBezTo>
                    <a:pt x="619" y="528"/>
                    <a:pt x="621" y="525"/>
                    <a:pt x="622" y="523"/>
                  </a:cubicBezTo>
                  <a:cubicBezTo>
                    <a:pt x="624" y="521"/>
                    <a:pt x="625" y="519"/>
                    <a:pt x="625" y="519"/>
                  </a:cubicBezTo>
                  <a:cubicBezTo>
                    <a:pt x="625" y="519"/>
                    <a:pt x="628" y="514"/>
                    <a:pt x="632" y="507"/>
                  </a:cubicBezTo>
                  <a:cubicBezTo>
                    <a:pt x="635" y="501"/>
                    <a:pt x="638" y="495"/>
                    <a:pt x="638" y="495"/>
                  </a:cubicBezTo>
                  <a:cubicBezTo>
                    <a:pt x="640" y="491"/>
                    <a:pt x="644" y="489"/>
                    <a:pt x="648" y="489"/>
                  </a:cubicBezTo>
                  <a:cubicBezTo>
                    <a:pt x="648" y="489"/>
                    <a:pt x="658" y="488"/>
                    <a:pt x="669" y="487"/>
                  </a:cubicBezTo>
                  <a:cubicBezTo>
                    <a:pt x="680" y="486"/>
                    <a:pt x="690" y="484"/>
                    <a:pt x="690" y="484"/>
                  </a:cubicBezTo>
                  <a:cubicBezTo>
                    <a:pt x="694" y="483"/>
                    <a:pt x="698" y="480"/>
                    <a:pt x="700" y="475"/>
                  </a:cubicBezTo>
                  <a:cubicBezTo>
                    <a:pt x="700" y="475"/>
                    <a:pt x="702" y="467"/>
                    <a:pt x="705" y="459"/>
                  </a:cubicBezTo>
                  <a:cubicBezTo>
                    <a:pt x="707" y="450"/>
                    <a:pt x="710" y="441"/>
                    <a:pt x="710" y="441"/>
                  </a:cubicBezTo>
                  <a:cubicBezTo>
                    <a:pt x="711" y="437"/>
                    <a:pt x="709" y="432"/>
                    <a:pt x="706" y="429"/>
                  </a:cubicBezTo>
                  <a:cubicBezTo>
                    <a:pt x="706" y="429"/>
                    <a:pt x="698" y="422"/>
                    <a:pt x="690" y="415"/>
                  </a:cubicBezTo>
                  <a:cubicBezTo>
                    <a:pt x="681" y="408"/>
                    <a:pt x="673" y="402"/>
                    <a:pt x="673" y="402"/>
                  </a:cubicBezTo>
                  <a:cubicBezTo>
                    <a:pt x="670" y="400"/>
                    <a:pt x="668" y="396"/>
                    <a:pt x="668" y="392"/>
                  </a:cubicBezTo>
                  <a:cubicBezTo>
                    <a:pt x="668" y="392"/>
                    <a:pt x="669" y="385"/>
                    <a:pt x="670" y="378"/>
                  </a:cubicBezTo>
                  <a:cubicBezTo>
                    <a:pt x="670" y="371"/>
                    <a:pt x="670" y="364"/>
                    <a:pt x="670" y="364"/>
                  </a:cubicBezTo>
                  <a:cubicBezTo>
                    <a:pt x="670" y="364"/>
                    <a:pt x="670" y="362"/>
                    <a:pt x="670" y="360"/>
                  </a:cubicBezTo>
                  <a:cubicBezTo>
                    <a:pt x="670" y="357"/>
                    <a:pt x="670" y="353"/>
                    <a:pt x="670" y="350"/>
                  </a:cubicBezTo>
                  <a:cubicBezTo>
                    <a:pt x="670" y="346"/>
                    <a:pt x="670" y="343"/>
                    <a:pt x="670" y="340"/>
                  </a:cubicBezTo>
                  <a:cubicBezTo>
                    <a:pt x="670" y="338"/>
                    <a:pt x="670" y="336"/>
                    <a:pt x="670" y="336"/>
                  </a:cubicBezTo>
                  <a:cubicBezTo>
                    <a:pt x="669" y="332"/>
                    <a:pt x="671" y="328"/>
                    <a:pt x="675" y="326"/>
                  </a:cubicBezTo>
                  <a:cubicBezTo>
                    <a:pt x="675" y="326"/>
                    <a:pt x="677" y="324"/>
                    <a:pt x="680" y="322"/>
                  </a:cubicBezTo>
                  <a:cubicBezTo>
                    <a:pt x="684" y="320"/>
                    <a:pt x="688" y="317"/>
                    <a:pt x="692" y="314"/>
                  </a:cubicBezTo>
                  <a:cubicBezTo>
                    <a:pt x="697" y="310"/>
                    <a:pt x="701" y="307"/>
                    <a:pt x="704" y="305"/>
                  </a:cubicBezTo>
                  <a:cubicBezTo>
                    <a:pt x="707" y="302"/>
                    <a:pt x="709" y="300"/>
                    <a:pt x="709" y="300"/>
                  </a:cubicBezTo>
                  <a:cubicBezTo>
                    <a:pt x="713" y="298"/>
                    <a:pt x="714" y="293"/>
                    <a:pt x="713" y="288"/>
                  </a:cubicBezTo>
                  <a:cubicBezTo>
                    <a:pt x="713" y="288"/>
                    <a:pt x="713" y="288"/>
                    <a:pt x="713" y="287"/>
                  </a:cubicBezTo>
                  <a:cubicBezTo>
                    <a:pt x="713" y="286"/>
                    <a:pt x="712" y="284"/>
                    <a:pt x="712" y="283"/>
                  </a:cubicBezTo>
                  <a:cubicBezTo>
                    <a:pt x="711" y="280"/>
                    <a:pt x="710" y="275"/>
                    <a:pt x="709" y="271"/>
                  </a:cubicBezTo>
                  <a:cubicBezTo>
                    <a:pt x="708" y="266"/>
                    <a:pt x="707" y="262"/>
                    <a:pt x="706" y="259"/>
                  </a:cubicBezTo>
                  <a:cubicBezTo>
                    <a:pt x="705" y="256"/>
                    <a:pt x="705" y="254"/>
                    <a:pt x="705" y="254"/>
                  </a:cubicBezTo>
                  <a:cubicBezTo>
                    <a:pt x="704" y="249"/>
                    <a:pt x="700" y="246"/>
                    <a:pt x="696" y="245"/>
                  </a:cubicBezTo>
                  <a:cubicBezTo>
                    <a:pt x="696" y="245"/>
                    <a:pt x="685" y="242"/>
                    <a:pt x="675" y="241"/>
                  </a:cubicBezTo>
                  <a:cubicBezTo>
                    <a:pt x="664" y="239"/>
                    <a:pt x="653" y="238"/>
                    <a:pt x="653" y="238"/>
                  </a:cubicBezTo>
                  <a:cubicBezTo>
                    <a:pt x="649" y="238"/>
                    <a:pt x="646" y="235"/>
                    <a:pt x="644" y="231"/>
                  </a:cubicBezTo>
                  <a:cubicBezTo>
                    <a:pt x="644" y="231"/>
                    <a:pt x="643" y="230"/>
                    <a:pt x="642" y="227"/>
                  </a:cubicBezTo>
                  <a:cubicBezTo>
                    <a:pt x="641" y="225"/>
                    <a:pt x="640" y="222"/>
                    <a:pt x="638" y="219"/>
                  </a:cubicBezTo>
                  <a:cubicBezTo>
                    <a:pt x="635" y="212"/>
                    <a:pt x="632" y="206"/>
                    <a:pt x="632" y="206"/>
                  </a:cubicBezTo>
                  <a:cubicBezTo>
                    <a:pt x="632" y="206"/>
                    <a:pt x="628" y="200"/>
                    <a:pt x="625" y="194"/>
                  </a:cubicBezTo>
                  <a:cubicBezTo>
                    <a:pt x="623" y="191"/>
                    <a:pt x="621" y="188"/>
                    <a:pt x="620" y="186"/>
                  </a:cubicBezTo>
                  <a:cubicBezTo>
                    <a:pt x="618" y="184"/>
                    <a:pt x="617" y="182"/>
                    <a:pt x="617" y="182"/>
                  </a:cubicBezTo>
                  <a:cubicBezTo>
                    <a:pt x="615" y="179"/>
                    <a:pt x="615" y="175"/>
                    <a:pt x="617" y="171"/>
                  </a:cubicBezTo>
                  <a:cubicBezTo>
                    <a:pt x="617" y="171"/>
                    <a:pt x="621" y="162"/>
                    <a:pt x="626" y="152"/>
                  </a:cubicBezTo>
                  <a:cubicBezTo>
                    <a:pt x="630" y="142"/>
                    <a:pt x="634" y="132"/>
                    <a:pt x="634" y="132"/>
                  </a:cubicBezTo>
                  <a:cubicBezTo>
                    <a:pt x="635" y="128"/>
                    <a:pt x="635" y="123"/>
                    <a:pt x="631" y="119"/>
                  </a:cubicBezTo>
                  <a:cubicBezTo>
                    <a:pt x="631" y="119"/>
                    <a:pt x="630" y="118"/>
                    <a:pt x="628" y="115"/>
                  </a:cubicBezTo>
                  <a:cubicBezTo>
                    <a:pt x="625" y="113"/>
                    <a:pt x="623" y="109"/>
                    <a:pt x="619" y="106"/>
                  </a:cubicBezTo>
                  <a:cubicBezTo>
                    <a:pt x="616" y="103"/>
                    <a:pt x="613" y="100"/>
                    <a:pt x="611" y="97"/>
                  </a:cubicBezTo>
                  <a:cubicBezTo>
                    <a:pt x="610" y="96"/>
                    <a:pt x="609" y="95"/>
                    <a:pt x="608" y="95"/>
                  </a:cubicBezTo>
                  <a:cubicBezTo>
                    <a:pt x="607" y="94"/>
                    <a:pt x="607" y="94"/>
                    <a:pt x="607" y="94"/>
                  </a:cubicBezTo>
                  <a:cubicBezTo>
                    <a:pt x="603" y="90"/>
                    <a:pt x="598" y="89"/>
                    <a:pt x="594" y="90"/>
                  </a:cubicBezTo>
                  <a:cubicBezTo>
                    <a:pt x="594" y="90"/>
                    <a:pt x="592" y="91"/>
                    <a:pt x="588" y="92"/>
                  </a:cubicBezTo>
                  <a:cubicBezTo>
                    <a:pt x="584" y="94"/>
                    <a:pt x="579" y="96"/>
                    <a:pt x="574" y="98"/>
                  </a:cubicBezTo>
                  <a:cubicBezTo>
                    <a:pt x="569" y="100"/>
                    <a:pt x="564" y="102"/>
                    <a:pt x="561" y="103"/>
                  </a:cubicBezTo>
                  <a:cubicBezTo>
                    <a:pt x="557" y="105"/>
                    <a:pt x="555" y="106"/>
                    <a:pt x="555" y="106"/>
                  </a:cubicBezTo>
                  <a:cubicBezTo>
                    <a:pt x="551" y="108"/>
                    <a:pt x="546" y="107"/>
                    <a:pt x="543" y="105"/>
                  </a:cubicBezTo>
                  <a:cubicBezTo>
                    <a:pt x="543" y="105"/>
                    <a:pt x="542" y="103"/>
                    <a:pt x="540" y="102"/>
                  </a:cubicBezTo>
                  <a:cubicBezTo>
                    <a:pt x="537" y="100"/>
                    <a:pt x="535" y="98"/>
                    <a:pt x="532" y="96"/>
                  </a:cubicBezTo>
                  <a:cubicBezTo>
                    <a:pt x="529" y="95"/>
                    <a:pt x="526" y="93"/>
                    <a:pt x="524" y="91"/>
                  </a:cubicBezTo>
                  <a:cubicBezTo>
                    <a:pt x="521" y="90"/>
                    <a:pt x="520" y="89"/>
                    <a:pt x="520" y="89"/>
                  </a:cubicBezTo>
                  <a:cubicBezTo>
                    <a:pt x="520" y="89"/>
                    <a:pt x="514" y="85"/>
                    <a:pt x="508" y="82"/>
                  </a:cubicBezTo>
                  <a:cubicBezTo>
                    <a:pt x="502" y="79"/>
                    <a:pt x="495" y="76"/>
                    <a:pt x="495" y="76"/>
                  </a:cubicBezTo>
                  <a:cubicBezTo>
                    <a:pt x="492" y="74"/>
                    <a:pt x="489" y="70"/>
                    <a:pt x="489" y="66"/>
                  </a:cubicBezTo>
                  <a:cubicBezTo>
                    <a:pt x="489" y="66"/>
                    <a:pt x="488" y="56"/>
                    <a:pt x="487" y="45"/>
                  </a:cubicBezTo>
                  <a:cubicBezTo>
                    <a:pt x="486" y="34"/>
                    <a:pt x="484" y="24"/>
                    <a:pt x="484" y="24"/>
                  </a:cubicBezTo>
                  <a:cubicBezTo>
                    <a:pt x="484" y="19"/>
                    <a:pt x="480" y="16"/>
                    <a:pt x="476" y="14"/>
                  </a:cubicBezTo>
                  <a:cubicBezTo>
                    <a:pt x="476" y="14"/>
                    <a:pt x="467" y="11"/>
                    <a:pt x="459" y="9"/>
                  </a:cubicBezTo>
                  <a:cubicBezTo>
                    <a:pt x="450" y="6"/>
                    <a:pt x="442" y="4"/>
                    <a:pt x="442" y="4"/>
                  </a:cubicBezTo>
                  <a:cubicBezTo>
                    <a:pt x="437" y="3"/>
                    <a:pt x="432" y="4"/>
                    <a:pt x="429" y="7"/>
                  </a:cubicBezTo>
                  <a:cubicBezTo>
                    <a:pt x="429" y="7"/>
                    <a:pt x="422" y="15"/>
                    <a:pt x="416" y="24"/>
                  </a:cubicBezTo>
                  <a:cubicBezTo>
                    <a:pt x="409" y="32"/>
                    <a:pt x="403" y="41"/>
                    <a:pt x="403" y="41"/>
                  </a:cubicBezTo>
                  <a:cubicBezTo>
                    <a:pt x="400" y="44"/>
                    <a:pt x="396" y="46"/>
                    <a:pt x="392" y="45"/>
                  </a:cubicBezTo>
                  <a:cubicBezTo>
                    <a:pt x="392" y="45"/>
                    <a:pt x="385" y="44"/>
                    <a:pt x="378" y="44"/>
                  </a:cubicBezTo>
                  <a:cubicBezTo>
                    <a:pt x="371" y="43"/>
                    <a:pt x="364" y="43"/>
                    <a:pt x="364" y="43"/>
                  </a:cubicBezTo>
                  <a:cubicBezTo>
                    <a:pt x="364" y="43"/>
                    <a:pt x="363" y="43"/>
                    <a:pt x="360" y="43"/>
                  </a:cubicBezTo>
                  <a:cubicBezTo>
                    <a:pt x="357" y="43"/>
                    <a:pt x="354" y="43"/>
                    <a:pt x="350" y="43"/>
                  </a:cubicBezTo>
                  <a:cubicBezTo>
                    <a:pt x="347" y="43"/>
                    <a:pt x="343" y="44"/>
                    <a:pt x="341" y="44"/>
                  </a:cubicBezTo>
                  <a:cubicBezTo>
                    <a:pt x="338" y="44"/>
                    <a:pt x="336" y="44"/>
                    <a:pt x="336" y="44"/>
                  </a:cubicBezTo>
                  <a:cubicBezTo>
                    <a:pt x="332" y="44"/>
                    <a:pt x="328" y="42"/>
                    <a:pt x="326" y="39"/>
                  </a:cubicBezTo>
                  <a:cubicBezTo>
                    <a:pt x="326" y="39"/>
                    <a:pt x="325" y="37"/>
                    <a:pt x="322" y="33"/>
                  </a:cubicBezTo>
                  <a:cubicBezTo>
                    <a:pt x="320" y="30"/>
                    <a:pt x="317" y="26"/>
                    <a:pt x="314" y="21"/>
                  </a:cubicBezTo>
                  <a:cubicBezTo>
                    <a:pt x="311" y="17"/>
                    <a:pt x="308" y="13"/>
                    <a:pt x="305" y="10"/>
                  </a:cubicBezTo>
                  <a:cubicBezTo>
                    <a:pt x="303" y="6"/>
                    <a:pt x="301" y="4"/>
                    <a:pt x="301" y="4"/>
                  </a:cubicBezTo>
                  <a:cubicBezTo>
                    <a:pt x="298" y="1"/>
                    <a:pt x="293" y="0"/>
                    <a:pt x="289" y="0"/>
                  </a:cubicBezTo>
                  <a:cubicBezTo>
                    <a:pt x="289" y="0"/>
                    <a:pt x="288" y="1"/>
                    <a:pt x="287" y="1"/>
                  </a:cubicBezTo>
                  <a:cubicBezTo>
                    <a:pt x="286" y="1"/>
                    <a:pt x="285" y="1"/>
                    <a:pt x="283" y="2"/>
                  </a:cubicBezTo>
                  <a:cubicBezTo>
                    <a:pt x="280" y="2"/>
                    <a:pt x="276" y="3"/>
                    <a:pt x="271" y="4"/>
                  </a:cubicBezTo>
                  <a:cubicBezTo>
                    <a:pt x="267" y="5"/>
                    <a:pt x="263" y="7"/>
                    <a:pt x="259" y="7"/>
                  </a:cubicBezTo>
                  <a:cubicBezTo>
                    <a:pt x="256" y="8"/>
                    <a:pt x="254" y="9"/>
                    <a:pt x="254" y="9"/>
                  </a:cubicBezTo>
                  <a:cubicBezTo>
                    <a:pt x="249" y="10"/>
                    <a:pt x="246" y="14"/>
                    <a:pt x="245" y="18"/>
                  </a:cubicBezTo>
                  <a:cubicBezTo>
                    <a:pt x="245" y="18"/>
                    <a:pt x="243" y="29"/>
                    <a:pt x="241" y="39"/>
                  </a:cubicBezTo>
                  <a:cubicBezTo>
                    <a:pt x="240" y="50"/>
                    <a:pt x="239" y="60"/>
                    <a:pt x="239" y="60"/>
                  </a:cubicBezTo>
                  <a:cubicBezTo>
                    <a:pt x="238" y="64"/>
                    <a:pt x="236" y="68"/>
                    <a:pt x="232" y="70"/>
                  </a:cubicBezTo>
                  <a:cubicBezTo>
                    <a:pt x="232" y="70"/>
                    <a:pt x="230" y="70"/>
                    <a:pt x="228" y="71"/>
                  </a:cubicBezTo>
                  <a:cubicBezTo>
                    <a:pt x="225" y="72"/>
                    <a:pt x="222" y="74"/>
                    <a:pt x="219" y="75"/>
                  </a:cubicBezTo>
                  <a:cubicBezTo>
                    <a:pt x="213" y="79"/>
                    <a:pt x="207" y="82"/>
                    <a:pt x="207" y="82"/>
                  </a:cubicBezTo>
                  <a:cubicBezTo>
                    <a:pt x="207" y="82"/>
                    <a:pt x="201" y="85"/>
                    <a:pt x="195" y="89"/>
                  </a:cubicBezTo>
                  <a:cubicBezTo>
                    <a:pt x="192" y="90"/>
                    <a:pt x="189" y="92"/>
                    <a:pt x="187" y="94"/>
                  </a:cubicBezTo>
                  <a:cubicBezTo>
                    <a:pt x="184" y="95"/>
                    <a:pt x="183" y="96"/>
                    <a:pt x="183" y="96"/>
                  </a:cubicBezTo>
                  <a:cubicBezTo>
                    <a:pt x="179" y="98"/>
                    <a:pt x="175" y="99"/>
                    <a:pt x="171" y="97"/>
                  </a:cubicBezTo>
                  <a:cubicBezTo>
                    <a:pt x="171" y="97"/>
                    <a:pt x="162" y="92"/>
                    <a:pt x="152" y="88"/>
                  </a:cubicBezTo>
                  <a:cubicBezTo>
                    <a:pt x="142" y="83"/>
                    <a:pt x="132" y="80"/>
                    <a:pt x="132" y="80"/>
                  </a:cubicBezTo>
                  <a:cubicBezTo>
                    <a:pt x="128" y="78"/>
                    <a:pt x="123" y="79"/>
                    <a:pt x="120" y="82"/>
                  </a:cubicBezTo>
                  <a:cubicBezTo>
                    <a:pt x="120" y="82"/>
                    <a:pt x="118" y="84"/>
                    <a:pt x="116" y="86"/>
                  </a:cubicBezTo>
                  <a:cubicBezTo>
                    <a:pt x="113" y="88"/>
                    <a:pt x="110" y="91"/>
                    <a:pt x="107" y="94"/>
                  </a:cubicBezTo>
                  <a:cubicBezTo>
                    <a:pt x="103" y="97"/>
                    <a:pt x="100" y="101"/>
                    <a:pt x="98" y="103"/>
                  </a:cubicBezTo>
                  <a:cubicBezTo>
                    <a:pt x="97" y="104"/>
                    <a:pt x="96" y="105"/>
                    <a:pt x="95" y="106"/>
                  </a:cubicBezTo>
                  <a:cubicBezTo>
                    <a:pt x="94" y="106"/>
                    <a:pt x="94" y="107"/>
                    <a:pt x="94" y="107"/>
                  </a:cubicBezTo>
                  <a:cubicBezTo>
                    <a:pt x="91" y="110"/>
                    <a:pt x="89" y="115"/>
                    <a:pt x="91" y="119"/>
                  </a:cubicBezTo>
                  <a:cubicBezTo>
                    <a:pt x="91" y="119"/>
                    <a:pt x="92" y="122"/>
                    <a:pt x="93" y="126"/>
                  </a:cubicBezTo>
                  <a:cubicBezTo>
                    <a:pt x="94" y="129"/>
                    <a:pt x="96" y="135"/>
                    <a:pt x="98" y="140"/>
                  </a:cubicBezTo>
                  <a:cubicBezTo>
                    <a:pt x="100" y="145"/>
                    <a:pt x="102" y="149"/>
                    <a:pt x="104" y="153"/>
                  </a:cubicBezTo>
                  <a:cubicBezTo>
                    <a:pt x="105" y="157"/>
                    <a:pt x="106" y="159"/>
                    <a:pt x="106" y="159"/>
                  </a:cubicBezTo>
                  <a:cubicBezTo>
                    <a:pt x="108" y="163"/>
                    <a:pt x="107" y="167"/>
                    <a:pt x="105" y="171"/>
                  </a:cubicBezTo>
                  <a:cubicBezTo>
                    <a:pt x="105" y="171"/>
                    <a:pt x="104" y="172"/>
                    <a:pt x="102" y="174"/>
                  </a:cubicBezTo>
                  <a:cubicBezTo>
                    <a:pt x="101" y="176"/>
                    <a:pt x="99" y="179"/>
                    <a:pt x="97" y="182"/>
                  </a:cubicBezTo>
                  <a:cubicBezTo>
                    <a:pt x="95" y="185"/>
                    <a:pt x="93" y="188"/>
                    <a:pt x="92" y="190"/>
                  </a:cubicBezTo>
                  <a:cubicBezTo>
                    <a:pt x="90" y="192"/>
                    <a:pt x="89" y="194"/>
                    <a:pt x="89" y="194"/>
                  </a:cubicBezTo>
                  <a:cubicBezTo>
                    <a:pt x="89" y="194"/>
                    <a:pt x="86" y="200"/>
                    <a:pt x="82" y="206"/>
                  </a:cubicBezTo>
                  <a:cubicBezTo>
                    <a:pt x="79" y="212"/>
                    <a:pt x="76" y="218"/>
                    <a:pt x="76" y="218"/>
                  </a:cubicBezTo>
                  <a:cubicBezTo>
                    <a:pt x="74" y="222"/>
                    <a:pt x="70" y="224"/>
                    <a:pt x="66" y="225"/>
                  </a:cubicBezTo>
                  <a:cubicBezTo>
                    <a:pt x="66" y="225"/>
                    <a:pt x="56" y="225"/>
                    <a:pt x="45" y="226"/>
                  </a:cubicBezTo>
                  <a:cubicBezTo>
                    <a:pt x="35" y="227"/>
                    <a:pt x="24" y="229"/>
                    <a:pt x="24" y="229"/>
                  </a:cubicBezTo>
                  <a:cubicBezTo>
                    <a:pt x="20" y="230"/>
                    <a:pt x="16" y="233"/>
                    <a:pt x="14" y="238"/>
                  </a:cubicBezTo>
                  <a:cubicBezTo>
                    <a:pt x="14" y="238"/>
                    <a:pt x="12" y="246"/>
                    <a:pt x="9" y="255"/>
                  </a:cubicBezTo>
                  <a:cubicBezTo>
                    <a:pt x="7" y="263"/>
                    <a:pt x="4" y="272"/>
                    <a:pt x="4" y="272"/>
                  </a:cubicBezTo>
                  <a:cubicBezTo>
                    <a:pt x="3" y="277"/>
                    <a:pt x="5" y="281"/>
                    <a:pt x="8" y="284"/>
                  </a:cubicBezTo>
                  <a:cubicBezTo>
                    <a:pt x="8" y="284"/>
                    <a:pt x="16" y="291"/>
                    <a:pt x="24" y="298"/>
                  </a:cubicBezTo>
                  <a:cubicBezTo>
                    <a:pt x="33" y="305"/>
                    <a:pt x="41" y="311"/>
                    <a:pt x="41" y="311"/>
                  </a:cubicBezTo>
                  <a:cubicBezTo>
                    <a:pt x="44" y="313"/>
                    <a:pt x="46" y="317"/>
                    <a:pt x="46" y="322"/>
                  </a:cubicBezTo>
                  <a:cubicBezTo>
                    <a:pt x="46" y="322"/>
                    <a:pt x="45" y="328"/>
                    <a:pt x="44" y="335"/>
                  </a:cubicBezTo>
                  <a:cubicBezTo>
                    <a:pt x="44" y="342"/>
                    <a:pt x="44" y="349"/>
                    <a:pt x="44" y="349"/>
                  </a:cubicBezTo>
                  <a:cubicBezTo>
                    <a:pt x="44" y="349"/>
                    <a:pt x="44" y="351"/>
                    <a:pt x="44" y="354"/>
                  </a:cubicBezTo>
                  <a:cubicBezTo>
                    <a:pt x="44" y="356"/>
                    <a:pt x="44" y="360"/>
                    <a:pt x="44" y="363"/>
                  </a:cubicBezTo>
                  <a:cubicBezTo>
                    <a:pt x="44" y="367"/>
                    <a:pt x="44" y="370"/>
                    <a:pt x="44" y="373"/>
                  </a:cubicBezTo>
                  <a:cubicBezTo>
                    <a:pt x="44" y="375"/>
                    <a:pt x="44" y="377"/>
                    <a:pt x="44" y="377"/>
                  </a:cubicBezTo>
                  <a:cubicBezTo>
                    <a:pt x="45" y="381"/>
                    <a:pt x="43" y="385"/>
                    <a:pt x="39" y="388"/>
                  </a:cubicBezTo>
                  <a:cubicBezTo>
                    <a:pt x="39" y="388"/>
                    <a:pt x="37" y="389"/>
                    <a:pt x="34" y="391"/>
                  </a:cubicBezTo>
                  <a:cubicBezTo>
                    <a:pt x="31" y="394"/>
                    <a:pt x="26" y="397"/>
                    <a:pt x="22" y="400"/>
                  </a:cubicBezTo>
                  <a:cubicBezTo>
                    <a:pt x="18" y="403"/>
                    <a:pt x="13" y="406"/>
                    <a:pt x="10" y="409"/>
                  </a:cubicBezTo>
                  <a:cubicBezTo>
                    <a:pt x="7" y="411"/>
                    <a:pt x="5" y="413"/>
                    <a:pt x="5" y="413"/>
                  </a:cubicBezTo>
                  <a:cubicBezTo>
                    <a:pt x="2" y="415"/>
                    <a:pt x="0" y="420"/>
                    <a:pt x="1" y="425"/>
                  </a:cubicBezTo>
                  <a:cubicBezTo>
                    <a:pt x="1" y="425"/>
                    <a:pt x="1" y="426"/>
                    <a:pt x="1" y="427"/>
                  </a:cubicBezTo>
                  <a:cubicBezTo>
                    <a:pt x="1" y="427"/>
                    <a:pt x="2" y="429"/>
                    <a:pt x="2" y="430"/>
                  </a:cubicBezTo>
                  <a:cubicBezTo>
                    <a:pt x="3" y="434"/>
                    <a:pt x="4" y="438"/>
                    <a:pt x="5" y="442"/>
                  </a:cubicBezTo>
                  <a:cubicBezTo>
                    <a:pt x="6" y="447"/>
                    <a:pt x="7" y="451"/>
                    <a:pt x="8" y="454"/>
                  </a:cubicBezTo>
                  <a:cubicBezTo>
                    <a:pt x="9" y="457"/>
                    <a:pt x="9" y="460"/>
                    <a:pt x="9" y="460"/>
                  </a:cubicBezTo>
                  <a:cubicBezTo>
                    <a:pt x="11" y="464"/>
                    <a:pt x="14" y="468"/>
                    <a:pt x="18" y="469"/>
                  </a:cubicBezTo>
                  <a:cubicBezTo>
                    <a:pt x="18" y="469"/>
                    <a:pt x="29" y="471"/>
                    <a:pt x="40" y="472"/>
                  </a:cubicBezTo>
                  <a:cubicBezTo>
                    <a:pt x="50" y="474"/>
                    <a:pt x="61" y="475"/>
                    <a:pt x="61" y="475"/>
                  </a:cubicBezTo>
                  <a:cubicBezTo>
                    <a:pt x="65" y="475"/>
                    <a:pt x="68" y="478"/>
                    <a:pt x="70" y="482"/>
                  </a:cubicBezTo>
                  <a:cubicBezTo>
                    <a:pt x="70" y="482"/>
                    <a:pt x="71" y="484"/>
                    <a:pt x="72" y="486"/>
                  </a:cubicBezTo>
                  <a:cubicBezTo>
                    <a:pt x="73" y="488"/>
                    <a:pt x="74" y="491"/>
                    <a:pt x="76" y="495"/>
                  </a:cubicBezTo>
                  <a:cubicBezTo>
                    <a:pt x="79" y="501"/>
                    <a:pt x="82" y="507"/>
                    <a:pt x="82" y="507"/>
                  </a:cubicBezTo>
                  <a:cubicBezTo>
                    <a:pt x="82" y="507"/>
                    <a:pt x="86" y="513"/>
                    <a:pt x="89" y="519"/>
                  </a:cubicBezTo>
                  <a:cubicBezTo>
                    <a:pt x="91" y="522"/>
                    <a:pt x="93" y="525"/>
                    <a:pt x="94" y="527"/>
                  </a:cubicBezTo>
                  <a:cubicBezTo>
                    <a:pt x="96" y="529"/>
                    <a:pt x="97" y="531"/>
                    <a:pt x="97" y="531"/>
                  </a:cubicBezTo>
                  <a:cubicBezTo>
                    <a:pt x="99" y="534"/>
                    <a:pt x="99" y="539"/>
                    <a:pt x="97" y="542"/>
                  </a:cubicBezTo>
                  <a:cubicBezTo>
                    <a:pt x="97" y="542"/>
                    <a:pt x="93" y="552"/>
                    <a:pt x="88" y="562"/>
                  </a:cubicBezTo>
                  <a:cubicBezTo>
                    <a:pt x="84" y="571"/>
                    <a:pt x="80" y="581"/>
                    <a:pt x="80" y="581"/>
                  </a:cubicBezTo>
                  <a:cubicBezTo>
                    <a:pt x="79" y="585"/>
                    <a:pt x="79" y="590"/>
                    <a:pt x="83" y="594"/>
                  </a:cubicBezTo>
                  <a:cubicBezTo>
                    <a:pt x="83" y="594"/>
                    <a:pt x="84" y="596"/>
                    <a:pt x="86" y="598"/>
                  </a:cubicBezTo>
                  <a:cubicBezTo>
                    <a:pt x="89" y="600"/>
                    <a:pt x="92" y="604"/>
                    <a:pt x="95" y="607"/>
                  </a:cubicBezTo>
                  <a:cubicBezTo>
                    <a:pt x="98" y="610"/>
                    <a:pt x="101" y="613"/>
                    <a:pt x="103" y="616"/>
                  </a:cubicBezTo>
                  <a:cubicBezTo>
                    <a:pt x="104" y="617"/>
                    <a:pt x="105" y="618"/>
                    <a:pt x="106" y="619"/>
                  </a:cubicBezTo>
                  <a:cubicBezTo>
                    <a:pt x="107" y="619"/>
                    <a:pt x="107" y="620"/>
                    <a:pt x="107" y="620"/>
                  </a:cubicBezTo>
                  <a:cubicBezTo>
                    <a:pt x="111" y="623"/>
                    <a:pt x="116" y="624"/>
                    <a:pt x="120" y="623"/>
                  </a:cubicBezTo>
                  <a:cubicBezTo>
                    <a:pt x="120" y="623"/>
                    <a:pt x="122" y="622"/>
                    <a:pt x="126" y="621"/>
                  </a:cubicBezTo>
                  <a:cubicBezTo>
                    <a:pt x="130" y="619"/>
                    <a:pt x="135" y="618"/>
                    <a:pt x="140" y="616"/>
                  </a:cubicBezTo>
                  <a:cubicBezTo>
                    <a:pt x="145" y="614"/>
                    <a:pt x="150" y="612"/>
                    <a:pt x="153" y="610"/>
                  </a:cubicBezTo>
                  <a:cubicBezTo>
                    <a:pt x="157" y="609"/>
                    <a:pt x="159" y="607"/>
                    <a:pt x="159" y="607"/>
                  </a:cubicBezTo>
                  <a:cubicBezTo>
                    <a:pt x="163" y="606"/>
                    <a:pt x="168" y="606"/>
                    <a:pt x="171" y="609"/>
                  </a:cubicBezTo>
                  <a:cubicBezTo>
                    <a:pt x="171" y="609"/>
                    <a:pt x="172" y="610"/>
                    <a:pt x="175" y="611"/>
                  </a:cubicBezTo>
                  <a:cubicBezTo>
                    <a:pt x="177" y="613"/>
                    <a:pt x="180" y="615"/>
                    <a:pt x="182" y="617"/>
                  </a:cubicBezTo>
                  <a:cubicBezTo>
                    <a:pt x="185" y="619"/>
                    <a:pt x="188" y="621"/>
                    <a:pt x="190" y="622"/>
                  </a:cubicBezTo>
                  <a:cubicBezTo>
                    <a:pt x="193" y="623"/>
                    <a:pt x="194" y="624"/>
                    <a:pt x="194" y="624"/>
                  </a:cubicBezTo>
                  <a:cubicBezTo>
                    <a:pt x="194" y="624"/>
                    <a:pt x="200" y="628"/>
                    <a:pt x="206" y="631"/>
                  </a:cubicBezTo>
                  <a:cubicBezTo>
                    <a:pt x="212" y="635"/>
                    <a:pt x="219" y="638"/>
                    <a:pt x="219" y="638"/>
                  </a:cubicBezTo>
                  <a:cubicBezTo>
                    <a:pt x="222" y="639"/>
                    <a:pt x="225" y="643"/>
                    <a:pt x="225" y="647"/>
                  </a:cubicBezTo>
                  <a:cubicBezTo>
                    <a:pt x="225" y="647"/>
                    <a:pt x="226" y="658"/>
                    <a:pt x="227" y="668"/>
                  </a:cubicBezTo>
                  <a:cubicBezTo>
                    <a:pt x="228" y="679"/>
                    <a:pt x="230" y="690"/>
                    <a:pt x="230" y="690"/>
                  </a:cubicBezTo>
                  <a:cubicBezTo>
                    <a:pt x="230" y="694"/>
                    <a:pt x="234" y="698"/>
                    <a:pt x="238" y="699"/>
                  </a:cubicBezTo>
                  <a:cubicBezTo>
                    <a:pt x="238" y="699"/>
                    <a:pt x="247" y="702"/>
                    <a:pt x="255" y="705"/>
                  </a:cubicBezTo>
                  <a:cubicBezTo>
                    <a:pt x="264" y="707"/>
                    <a:pt x="272" y="709"/>
                    <a:pt x="272" y="709"/>
                  </a:cubicBezTo>
                  <a:cubicBezTo>
                    <a:pt x="277" y="710"/>
                    <a:pt x="282" y="709"/>
                    <a:pt x="285" y="706"/>
                  </a:cubicBezTo>
                  <a:cubicBezTo>
                    <a:pt x="285" y="706"/>
                    <a:pt x="292" y="698"/>
                    <a:pt x="299" y="689"/>
                  </a:cubicBezTo>
                  <a:cubicBezTo>
                    <a:pt x="305" y="681"/>
                    <a:pt x="311" y="673"/>
                    <a:pt x="311" y="673"/>
                  </a:cubicBezTo>
                  <a:cubicBezTo>
                    <a:pt x="314" y="669"/>
                    <a:pt x="318" y="667"/>
                    <a:pt x="322" y="668"/>
                  </a:cubicBezTo>
                  <a:cubicBezTo>
                    <a:pt x="322" y="668"/>
                    <a:pt x="329" y="669"/>
                    <a:pt x="336" y="669"/>
                  </a:cubicBezTo>
                  <a:cubicBezTo>
                    <a:pt x="343" y="670"/>
                    <a:pt x="350" y="670"/>
                    <a:pt x="350" y="670"/>
                  </a:cubicBezTo>
                  <a:cubicBezTo>
                    <a:pt x="350" y="670"/>
                    <a:pt x="352" y="670"/>
                    <a:pt x="354" y="670"/>
                  </a:cubicBezTo>
                  <a:cubicBezTo>
                    <a:pt x="357" y="670"/>
                    <a:pt x="360" y="670"/>
                    <a:pt x="364" y="670"/>
                  </a:cubicBezTo>
                  <a:cubicBezTo>
                    <a:pt x="367" y="670"/>
                    <a:pt x="371" y="670"/>
                    <a:pt x="373" y="670"/>
                  </a:cubicBezTo>
                  <a:cubicBezTo>
                    <a:pt x="376" y="669"/>
                    <a:pt x="378" y="669"/>
                    <a:pt x="378" y="669"/>
                  </a:cubicBezTo>
                  <a:cubicBezTo>
                    <a:pt x="382" y="669"/>
                    <a:pt x="386" y="671"/>
                    <a:pt x="388" y="674"/>
                  </a:cubicBezTo>
                  <a:close/>
                  <a:moveTo>
                    <a:pt x="351" y="606"/>
                  </a:moveTo>
                  <a:cubicBezTo>
                    <a:pt x="351" y="606"/>
                    <a:pt x="349" y="606"/>
                    <a:pt x="346" y="606"/>
                  </a:cubicBezTo>
                  <a:cubicBezTo>
                    <a:pt x="342" y="605"/>
                    <a:pt x="337" y="605"/>
                    <a:pt x="331" y="604"/>
                  </a:cubicBezTo>
                  <a:cubicBezTo>
                    <a:pt x="319" y="603"/>
                    <a:pt x="303" y="600"/>
                    <a:pt x="287" y="596"/>
                  </a:cubicBezTo>
                  <a:cubicBezTo>
                    <a:pt x="271" y="591"/>
                    <a:pt x="256" y="585"/>
                    <a:pt x="245" y="579"/>
                  </a:cubicBezTo>
                  <a:cubicBezTo>
                    <a:pt x="240" y="577"/>
                    <a:pt x="235" y="574"/>
                    <a:pt x="232" y="572"/>
                  </a:cubicBezTo>
                  <a:cubicBezTo>
                    <a:pt x="229" y="571"/>
                    <a:pt x="227" y="569"/>
                    <a:pt x="227" y="569"/>
                  </a:cubicBezTo>
                  <a:cubicBezTo>
                    <a:pt x="227" y="569"/>
                    <a:pt x="226" y="568"/>
                    <a:pt x="223" y="567"/>
                  </a:cubicBezTo>
                  <a:cubicBezTo>
                    <a:pt x="220" y="565"/>
                    <a:pt x="215" y="562"/>
                    <a:pt x="210" y="558"/>
                  </a:cubicBezTo>
                  <a:cubicBezTo>
                    <a:pt x="200" y="551"/>
                    <a:pt x="188" y="541"/>
                    <a:pt x="177" y="529"/>
                  </a:cubicBezTo>
                  <a:cubicBezTo>
                    <a:pt x="165" y="517"/>
                    <a:pt x="156" y="504"/>
                    <a:pt x="149" y="494"/>
                  </a:cubicBezTo>
                  <a:cubicBezTo>
                    <a:pt x="147" y="491"/>
                    <a:pt x="146" y="489"/>
                    <a:pt x="144" y="487"/>
                  </a:cubicBezTo>
                  <a:cubicBezTo>
                    <a:pt x="143" y="485"/>
                    <a:pt x="142" y="483"/>
                    <a:pt x="141" y="481"/>
                  </a:cubicBezTo>
                  <a:cubicBezTo>
                    <a:pt x="139" y="478"/>
                    <a:pt x="138" y="476"/>
                    <a:pt x="138" y="476"/>
                  </a:cubicBezTo>
                  <a:cubicBezTo>
                    <a:pt x="138" y="476"/>
                    <a:pt x="137" y="474"/>
                    <a:pt x="136" y="471"/>
                  </a:cubicBezTo>
                  <a:cubicBezTo>
                    <a:pt x="135" y="470"/>
                    <a:pt x="134" y="468"/>
                    <a:pt x="133" y="465"/>
                  </a:cubicBezTo>
                  <a:cubicBezTo>
                    <a:pt x="132" y="463"/>
                    <a:pt x="131" y="461"/>
                    <a:pt x="129" y="458"/>
                  </a:cubicBezTo>
                  <a:cubicBezTo>
                    <a:pt x="124" y="447"/>
                    <a:pt x="119" y="431"/>
                    <a:pt x="115" y="416"/>
                  </a:cubicBezTo>
                  <a:cubicBezTo>
                    <a:pt x="111" y="400"/>
                    <a:pt x="109" y="383"/>
                    <a:pt x="108" y="371"/>
                  </a:cubicBezTo>
                  <a:cubicBezTo>
                    <a:pt x="108" y="365"/>
                    <a:pt x="108" y="360"/>
                    <a:pt x="108" y="357"/>
                  </a:cubicBezTo>
                  <a:cubicBezTo>
                    <a:pt x="108" y="353"/>
                    <a:pt x="108" y="351"/>
                    <a:pt x="108" y="351"/>
                  </a:cubicBezTo>
                  <a:cubicBezTo>
                    <a:pt x="108" y="351"/>
                    <a:pt x="108" y="349"/>
                    <a:pt x="108" y="345"/>
                  </a:cubicBezTo>
                  <a:cubicBezTo>
                    <a:pt x="108" y="342"/>
                    <a:pt x="108" y="337"/>
                    <a:pt x="109" y="331"/>
                  </a:cubicBezTo>
                  <a:cubicBezTo>
                    <a:pt x="110" y="318"/>
                    <a:pt x="113" y="302"/>
                    <a:pt x="118" y="287"/>
                  </a:cubicBezTo>
                  <a:cubicBezTo>
                    <a:pt x="122" y="271"/>
                    <a:pt x="129" y="256"/>
                    <a:pt x="134" y="245"/>
                  </a:cubicBezTo>
                  <a:cubicBezTo>
                    <a:pt x="137" y="239"/>
                    <a:pt x="140" y="235"/>
                    <a:pt x="141" y="232"/>
                  </a:cubicBezTo>
                  <a:cubicBezTo>
                    <a:pt x="143" y="229"/>
                    <a:pt x="144" y="227"/>
                    <a:pt x="144" y="227"/>
                  </a:cubicBezTo>
                  <a:cubicBezTo>
                    <a:pt x="144" y="227"/>
                    <a:pt x="145" y="225"/>
                    <a:pt x="147" y="222"/>
                  </a:cubicBezTo>
                  <a:cubicBezTo>
                    <a:pt x="149" y="219"/>
                    <a:pt x="152" y="215"/>
                    <a:pt x="155" y="210"/>
                  </a:cubicBezTo>
                  <a:cubicBezTo>
                    <a:pt x="163" y="200"/>
                    <a:pt x="173" y="188"/>
                    <a:pt x="185" y="176"/>
                  </a:cubicBezTo>
                  <a:cubicBezTo>
                    <a:pt x="197" y="165"/>
                    <a:pt x="210" y="155"/>
                    <a:pt x="220" y="149"/>
                  </a:cubicBezTo>
                  <a:cubicBezTo>
                    <a:pt x="223" y="147"/>
                    <a:pt x="225" y="145"/>
                    <a:pt x="227" y="144"/>
                  </a:cubicBezTo>
                  <a:cubicBezTo>
                    <a:pt x="229" y="143"/>
                    <a:pt x="231" y="142"/>
                    <a:pt x="233" y="141"/>
                  </a:cubicBezTo>
                  <a:cubicBezTo>
                    <a:pt x="236" y="139"/>
                    <a:pt x="237" y="138"/>
                    <a:pt x="237" y="138"/>
                  </a:cubicBezTo>
                  <a:cubicBezTo>
                    <a:pt x="237" y="138"/>
                    <a:pt x="239" y="137"/>
                    <a:pt x="242" y="135"/>
                  </a:cubicBezTo>
                  <a:cubicBezTo>
                    <a:pt x="244" y="135"/>
                    <a:pt x="246" y="134"/>
                    <a:pt x="248" y="132"/>
                  </a:cubicBezTo>
                  <a:cubicBezTo>
                    <a:pt x="250" y="131"/>
                    <a:pt x="253" y="130"/>
                    <a:pt x="256" y="129"/>
                  </a:cubicBezTo>
                  <a:cubicBezTo>
                    <a:pt x="267" y="124"/>
                    <a:pt x="282" y="118"/>
                    <a:pt x="298" y="114"/>
                  </a:cubicBezTo>
                  <a:cubicBezTo>
                    <a:pt x="314" y="111"/>
                    <a:pt x="330" y="108"/>
                    <a:pt x="342" y="108"/>
                  </a:cubicBezTo>
                  <a:cubicBezTo>
                    <a:pt x="348" y="107"/>
                    <a:pt x="354" y="107"/>
                    <a:pt x="357" y="107"/>
                  </a:cubicBezTo>
                  <a:cubicBezTo>
                    <a:pt x="361" y="107"/>
                    <a:pt x="363" y="107"/>
                    <a:pt x="363" y="107"/>
                  </a:cubicBezTo>
                  <a:cubicBezTo>
                    <a:pt x="363" y="107"/>
                    <a:pt x="365" y="108"/>
                    <a:pt x="368" y="108"/>
                  </a:cubicBezTo>
                  <a:cubicBezTo>
                    <a:pt x="372" y="108"/>
                    <a:pt x="377" y="108"/>
                    <a:pt x="383" y="109"/>
                  </a:cubicBezTo>
                  <a:cubicBezTo>
                    <a:pt x="395" y="110"/>
                    <a:pt x="411" y="113"/>
                    <a:pt x="427" y="117"/>
                  </a:cubicBezTo>
                  <a:cubicBezTo>
                    <a:pt x="443" y="122"/>
                    <a:pt x="458" y="128"/>
                    <a:pt x="469" y="134"/>
                  </a:cubicBezTo>
                  <a:cubicBezTo>
                    <a:pt x="474" y="137"/>
                    <a:pt x="479" y="139"/>
                    <a:pt x="482" y="141"/>
                  </a:cubicBezTo>
                  <a:cubicBezTo>
                    <a:pt x="485" y="143"/>
                    <a:pt x="487" y="144"/>
                    <a:pt x="487" y="144"/>
                  </a:cubicBezTo>
                  <a:cubicBezTo>
                    <a:pt x="487" y="144"/>
                    <a:pt x="488" y="145"/>
                    <a:pt x="491" y="147"/>
                  </a:cubicBezTo>
                  <a:cubicBezTo>
                    <a:pt x="494" y="149"/>
                    <a:pt x="499" y="151"/>
                    <a:pt x="504" y="155"/>
                  </a:cubicBezTo>
                  <a:cubicBezTo>
                    <a:pt x="514" y="162"/>
                    <a:pt x="526" y="173"/>
                    <a:pt x="537" y="184"/>
                  </a:cubicBezTo>
                  <a:cubicBezTo>
                    <a:pt x="549" y="196"/>
                    <a:pt x="558" y="209"/>
                    <a:pt x="565" y="220"/>
                  </a:cubicBezTo>
                  <a:cubicBezTo>
                    <a:pt x="567" y="222"/>
                    <a:pt x="568" y="224"/>
                    <a:pt x="570" y="227"/>
                  </a:cubicBezTo>
                  <a:cubicBezTo>
                    <a:pt x="571" y="229"/>
                    <a:pt x="572" y="231"/>
                    <a:pt x="573" y="232"/>
                  </a:cubicBezTo>
                  <a:cubicBezTo>
                    <a:pt x="575" y="235"/>
                    <a:pt x="576" y="237"/>
                    <a:pt x="576" y="237"/>
                  </a:cubicBezTo>
                  <a:cubicBezTo>
                    <a:pt x="576" y="237"/>
                    <a:pt x="577" y="239"/>
                    <a:pt x="578" y="242"/>
                  </a:cubicBezTo>
                  <a:cubicBezTo>
                    <a:pt x="579" y="244"/>
                    <a:pt x="580" y="246"/>
                    <a:pt x="581" y="248"/>
                  </a:cubicBezTo>
                  <a:cubicBezTo>
                    <a:pt x="582" y="250"/>
                    <a:pt x="583" y="253"/>
                    <a:pt x="585" y="255"/>
                  </a:cubicBezTo>
                  <a:cubicBezTo>
                    <a:pt x="590" y="267"/>
                    <a:pt x="595" y="282"/>
                    <a:pt x="599" y="298"/>
                  </a:cubicBezTo>
                  <a:cubicBezTo>
                    <a:pt x="603" y="314"/>
                    <a:pt x="605" y="330"/>
                    <a:pt x="606" y="342"/>
                  </a:cubicBezTo>
                  <a:cubicBezTo>
                    <a:pt x="606" y="348"/>
                    <a:pt x="606" y="353"/>
                    <a:pt x="606" y="357"/>
                  </a:cubicBezTo>
                  <a:cubicBezTo>
                    <a:pt x="606" y="360"/>
                    <a:pt x="606" y="362"/>
                    <a:pt x="606" y="362"/>
                  </a:cubicBezTo>
                  <a:cubicBezTo>
                    <a:pt x="606" y="362"/>
                    <a:pt x="606" y="364"/>
                    <a:pt x="606" y="368"/>
                  </a:cubicBezTo>
                  <a:cubicBezTo>
                    <a:pt x="606" y="371"/>
                    <a:pt x="606" y="377"/>
                    <a:pt x="605" y="383"/>
                  </a:cubicBezTo>
                  <a:cubicBezTo>
                    <a:pt x="604" y="395"/>
                    <a:pt x="601" y="411"/>
                    <a:pt x="596" y="427"/>
                  </a:cubicBezTo>
                  <a:cubicBezTo>
                    <a:pt x="592" y="442"/>
                    <a:pt x="585" y="458"/>
                    <a:pt x="580" y="468"/>
                  </a:cubicBezTo>
                  <a:cubicBezTo>
                    <a:pt x="577" y="474"/>
                    <a:pt x="574" y="478"/>
                    <a:pt x="573" y="481"/>
                  </a:cubicBezTo>
                  <a:cubicBezTo>
                    <a:pt x="571" y="484"/>
                    <a:pt x="570" y="486"/>
                    <a:pt x="570" y="486"/>
                  </a:cubicBezTo>
                  <a:cubicBezTo>
                    <a:pt x="570" y="486"/>
                    <a:pt x="569" y="488"/>
                    <a:pt x="567" y="491"/>
                  </a:cubicBezTo>
                  <a:cubicBezTo>
                    <a:pt x="565" y="494"/>
                    <a:pt x="562" y="498"/>
                    <a:pt x="559" y="503"/>
                  </a:cubicBezTo>
                  <a:cubicBezTo>
                    <a:pt x="552" y="513"/>
                    <a:pt x="541" y="526"/>
                    <a:pt x="529" y="537"/>
                  </a:cubicBezTo>
                  <a:cubicBezTo>
                    <a:pt x="517" y="548"/>
                    <a:pt x="504" y="558"/>
                    <a:pt x="494" y="565"/>
                  </a:cubicBezTo>
                  <a:cubicBezTo>
                    <a:pt x="492" y="566"/>
                    <a:pt x="489" y="568"/>
                    <a:pt x="487" y="569"/>
                  </a:cubicBezTo>
                  <a:cubicBezTo>
                    <a:pt x="485" y="570"/>
                    <a:pt x="483" y="572"/>
                    <a:pt x="482" y="572"/>
                  </a:cubicBezTo>
                  <a:cubicBezTo>
                    <a:pt x="478" y="574"/>
                    <a:pt x="477" y="575"/>
                    <a:pt x="477" y="575"/>
                  </a:cubicBezTo>
                  <a:cubicBezTo>
                    <a:pt x="477" y="575"/>
                    <a:pt x="475" y="576"/>
                    <a:pt x="472" y="578"/>
                  </a:cubicBezTo>
                  <a:cubicBezTo>
                    <a:pt x="470" y="579"/>
                    <a:pt x="468" y="580"/>
                    <a:pt x="466" y="581"/>
                  </a:cubicBezTo>
                  <a:cubicBezTo>
                    <a:pt x="464" y="582"/>
                    <a:pt x="461" y="583"/>
                    <a:pt x="458" y="584"/>
                  </a:cubicBezTo>
                  <a:cubicBezTo>
                    <a:pt x="447" y="589"/>
                    <a:pt x="432" y="595"/>
                    <a:pt x="416" y="599"/>
                  </a:cubicBezTo>
                  <a:cubicBezTo>
                    <a:pt x="400" y="603"/>
                    <a:pt x="384" y="605"/>
                    <a:pt x="372" y="605"/>
                  </a:cubicBezTo>
                  <a:cubicBezTo>
                    <a:pt x="366" y="606"/>
                    <a:pt x="361" y="606"/>
                    <a:pt x="357" y="606"/>
                  </a:cubicBezTo>
                  <a:cubicBezTo>
                    <a:pt x="353" y="606"/>
                    <a:pt x="351" y="606"/>
                    <a:pt x="351" y="6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9" name="Group 75">
              <a:extLst>
                <a:ext uri="{FF2B5EF4-FFF2-40B4-BE49-F238E27FC236}">
                  <a16:creationId xmlns:a16="http://schemas.microsoft.com/office/drawing/2014/main" id="{9FC6B563-88D6-48CE-B600-81963C1A0C50}"/>
                </a:ext>
              </a:extLst>
            </p:cNvPr>
            <p:cNvGrpSpPr/>
            <p:nvPr/>
          </p:nvGrpSpPr>
          <p:grpSpPr>
            <a:xfrm>
              <a:off x="5567179" y="4751720"/>
              <a:ext cx="422128" cy="409862"/>
              <a:chOff x="8216107" y="4449763"/>
              <a:chExt cx="464344" cy="450850"/>
            </a:xfrm>
            <a:solidFill>
              <a:schemeClr val="accent2"/>
            </a:solidFill>
          </p:grpSpPr>
          <p:sp>
            <p:nvSpPr>
              <p:cNvPr id="110" name="Freeform: Shape 76">
                <a:extLst>
                  <a:ext uri="{FF2B5EF4-FFF2-40B4-BE49-F238E27FC236}">
                    <a16:creationId xmlns:a16="http://schemas.microsoft.com/office/drawing/2014/main" id="{7E98B6F1-AFA6-4BD9-9F15-FFA80742B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77">
                <a:extLst>
                  <a:ext uri="{FF2B5EF4-FFF2-40B4-BE49-F238E27FC236}">
                    <a16:creationId xmlns:a16="http://schemas.microsoft.com/office/drawing/2014/main" id="{32D27499-D7F6-4A40-AF1D-1EBC4A515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Group 3">
            <a:extLst>
              <a:ext uri="{FF2B5EF4-FFF2-40B4-BE49-F238E27FC236}">
                <a16:creationId xmlns:a16="http://schemas.microsoft.com/office/drawing/2014/main" id="{3CF4DA79-6584-4ADF-B33C-D7D07AEF796F}"/>
              </a:ext>
            </a:extLst>
          </p:cNvPr>
          <p:cNvGrpSpPr/>
          <p:nvPr/>
        </p:nvGrpSpPr>
        <p:grpSpPr>
          <a:xfrm>
            <a:off x="767408" y="1858538"/>
            <a:ext cx="2384237" cy="798039"/>
            <a:chOff x="1170073" y="1888226"/>
            <a:chExt cx="2384237" cy="798039"/>
          </a:xfrm>
        </p:grpSpPr>
        <p:sp>
          <p:nvSpPr>
            <p:cNvPr id="85" name="TextBox 83">
              <a:extLst>
                <a:ext uri="{FF2B5EF4-FFF2-40B4-BE49-F238E27FC236}">
                  <a16:creationId xmlns:a16="http://schemas.microsoft.com/office/drawing/2014/main" id="{2F217DFC-8F24-4E08-AC33-87BDBF4D3230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6" name="Rectangle 84">
              <a:extLst>
                <a:ext uri="{FF2B5EF4-FFF2-40B4-BE49-F238E27FC236}">
                  <a16:creationId xmlns:a16="http://schemas.microsoft.com/office/drawing/2014/main" id="{567B0618-B5CB-470B-A1C9-51E445C98911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2" name="Group 80">
            <a:extLst>
              <a:ext uri="{FF2B5EF4-FFF2-40B4-BE49-F238E27FC236}">
                <a16:creationId xmlns:a16="http://schemas.microsoft.com/office/drawing/2014/main" id="{6E2AF592-83A5-4871-B653-7FCACB55AB5E}"/>
              </a:ext>
            </a:extLst>
          </p:cNvPr>
          <p:cNvGrpSpPr/>
          <p:nvPr/>
        </p:nvGrpSpPr>
        <p:grpSpPr>
          <a:xfrm>
            <a:off x="1820703" y="1513296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83" name="Oval 81">
              <a:extLst>
                <a:ext uri="{FF2B5EF4-FFF2-40B4-BE49-F238E27FC236}">
                  <a16:creationId xmlns:a16="http://schemas.microsoft.com/office/drawing/2014/main" id="{220AD49C-A49C-40C8-AB4F-7C2B17110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82">
              <a:extLst>
                <a:ext uri="{FF2B5EF4-FFF2-40B4-BE49-F238E27FC236}">
                  <a16:creationId xmlns:a16="http://schemas.microsoft.com/office/drawing/2014/main" id="{E403B146-C1F5-4FD4-9680-38E7CB112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122">
            <a:extLst>
              <a:ext uri="{FF2B5EF4-FFF2-40B4-BE49-F238E27FC236}">
                <a16:creationId xmlns:a16="http://schemas.microsoft.com/office/drawing/2014/main" id="{1254A86F-52D1-43BB-A030-8212E478FA92}"/>
              </a:ext>
            </a:extLst>
          </p:cNvPr>
          <p:cNvGrpSpPr/>
          <p:nvPr/>
        </p:nvGrpSpPr>
        <p:grpSpPr>
          <a:xfrm>
            <a:off x="767408" y="3571391"/>
            <a:ext cx="2384237" cy="798039"/>
            <a:chOff x="1170073" y="1888226"/>
            <a:chExt cx="2384237" cy="798039"/>
          </a:xfrm>
        </p:grpSpPr>
        <p:sp>
          <p:nvSpPr>
            <p:cNvPr id="77" name="TextBox 126">
              <a:extLst>
                <a:ext uri="{FF2B5EF4-FFF2-40B4-BE49-F238E27FC236}">
                  <a16:creationId xmlns:a16="http://schemas.microsoft.com/office/drawing/2014/main" id="{7F681AF4-519D-45B1-9E9E-EC61FE7844CA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0" name="Rectangle 127">
              <a:extLst>
                <a:ext uri="{FF2B5EF4-FFF2-40B4-BE49-F238E27FC236}">
                  <a16:creationId xmlns:a16="http://schemas.microsoft.com/office/drawing/2014/main" id="{21B6AD60-DAAB-4442-AB93-FEBF1244D08D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4" name="Group 123">
            <a:extLst>
              <a:ext uri="{FF2B5EF4-FFF2-40B4-BE49-F238E27FC236}">
                <a16:creationId xmlns:a16="http://schemas.microsoft.com/office/drawing/2014/main" id="{816DED9F-F49D-4A60-BC23-67EC9B7C5523}"/>
              </a:ext>
            </a:extLst>
          </p:cNvPr>
          <p:cNvGrpSpPr/>
          <p:nvPr/>
        </p:nvGrpSpPr>
        <p:grpSpPr>
          <a:xfrm>
            <a:off x="1820703" y="3226149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75" name="Oval 124">
              <a:extLst>
                <a:ext uri="{FF2B5EF4-FFF2-40B4-BE49-F238E27FC236}">
                  <a16:creationId xmlns:a16="http://schemas.microsoft.com/office/drawing/2014/main" id="{D6CD1C25-4A7F-4495-AAF5-E431B1EA3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125">
              <a:extLst>
                <a:ext uri="{FF2B5EF4-FFF2-40B4-BE49-F238E27FC236}">
                  <a16:creationId xmlns:a16="http://schemas.microsoft.com/office/drawing/2014/main" id="{7353BB40-A6AE-480C-9FEB-F6B68DC42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0" name="Group 129">
            <a:extLst>
              <a:ext uri="{FF2B5EF4-FFF2-40B4-BE49-F238E27FC236}">
                <a16:creationId xmlns:a16="http://schemas.microsoft.com/office/drawing/2014/main" id="{EB61BC53-B261-4FC2-9413-15623A873317}"/>
              </a:ext>
            </a:extLst>
          </p:cNvPr>
          <p:cNvGrpSpPr/>
          <p:nvPr/>
        </p:nvGrpSpPr>
        <p:grpSpPr>
          <a:xfrm>
            <a:off x="767408" y="5284244"/>
            <a:ext cx="2384237" cy="798039"/>
            <a:chOff x="1170073" y="1888226"/>
            <a:chExt cx="2384237" cy="798039"/>
          </a:xfrm>
        </p:grpSpPr>
        <p:sp>
          <p:nvSpPr>
            <p:cNvPr id="71" name="TextBox 133">
              <a:extLst>
                <a:ext uri="{FF2B5EF4-FFF2-40B4-BE49-F238E27FC236}">
                  <a16:creationId xmlns:a16="http://schemas.microsoft.com/office/drawing/2014/main" id="{F2A019FE-7836-4395-B8FA-4DDA9CF3E7E1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2" name="Rectangle 134">
              <a:extLst>
                <a:ext uri="{FF2B5EF4-FFF2-40B4-BE49-F238E27FC236}">
                  <a16:creationId xmlns:a16="http://schemas.microsoft.com/office/drawing/2014/main" id="{D98A21D7-6794-4864-AAE9-6D517B3B863D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8" name="Group 130">
            <a:extLst>
              <a:ext uri="{FF2B5EF4-FFF2-40B4-BE49-F238E27FC236}">
                <a16:creationId xmlns:a16="http://schemas.microsoft.com/office/drawing/2014/main" id="{224A7E20-1D75-40EE-9BC6-3E6948696D29}"/>
              </a:ext>
            </a:extLst>
          </p:cNvPr>
          <p:cNvGrpSpPr/>
          <p:nvPr/>
        </p:nvGrpSpPr>
        <p:grpSpPr>
          <a:xfrm>
            <a:off x="1820703" y="4939002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69" name="Oval 131">
              <a:extLst>
                <a:ext uri="{FF2B5EF4-FFF2-40B4-BE49-F238E27FC236}">
                  <a16:creationId xmlns:a16="http://schemas.microsoft.com/office/drawing/2014/main" id="{42E45FF1-E486-4FF4-9569-705571466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132">
              <a:extLst>
                <a:ext uri="{FF2B5EF4-FFF2-40B4-BE49-F238E27FC236}">
                  <a16:creationId xmlns:a16="http://schemas.microsoft.com/office/drawing/2014/main" id="{FB0F6DE7-CB4C-4A14-A937-B07E9B117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Group 157">
            <a:extLst>
              <a:ext uri="{FF2B5EF4-FFF2-40B4-BE49-F238E27FC236}">
                <a16:creationId xmlns:a16="http://schemas.microsoft.com/office/drawing/2014/main" id="{A86A4DEB-FB1D-4790-9E20-6EDC911B9468}"/>
              </a:ext>
            </a:extLst>
          </p:cNvPr>
          <p:cNvGrpSpPr/>
          <p:nvPr/>
        </p:nvGrpSpPr>
        <p:grpSpPr>
          <a:xfrm>
            <a:off x="9083989" y="1858538"/>
            <a:ext cx="2384237" cy="798039"/>
            <a:chOff x="1170073" y="1888226"/>
            <a:chExt cx="2384237" cy="798039"/>
          </a:xfrm>
        </p:grpSpPr>
        <p:sp>
          <p:nvSpPr>
            <p:cNvPr id="48" name="TextBox 161">
              <a:extLst>
                <a:ext uri="{FF2B5EF4-FFF2-40B4-BE49-F238E27FC236}">
                  <a16:creationId xmlns:a16="http://schemas.microsoft.com/office/drawing/2014/main" id="{8137C42F-AAB9-46BF-BF99-98E0E631E998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9" name="Rectangle 162">
              <a:extLst>
                <a:ext uri="{FF2B5EF4-FFF2-40B4-BE49-F238E27FC236}">
                  <a16:creationId xmlns:a16="http://schemas.microsoft.com/office/drawing/2014/main" id="{417D045D-86E5-462C-82DE-7A647A9DB27E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5" name="Group 158">
            <a:extLst>
              <a:ext uri="{FF2B5EF4-FFF2-40B4-BE49-F238E27FC236}">
                <a16:creationId xmlns:a16="http://schemas.microsoft.com/office/drawing/2014/main" id="{4C7AE3F7-10B0-41A1-B0A9-09D52177C873}"/>
              </a:ext>
            </a:extLst>
          </p:cNvPr>
          <p:cNvGrpSpPr/>
          <p:nvPr/>
        </p:nvGrpSpPr>
        <p:grpSpPr>
          <a:xfrm>
            <a:off x="10137284" y="1513296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46" name="Oval 159">
              <a:extLst>
                <a:ext uri="{FF2B5EF4-FFF2-40B4-BE49-F238E27FC236}">
                  <a16:creationId xmlns:a16="http://schemas.microsoft.com/office/drawing/2014/main" id="{6D74431C-72DA-4E00-A7F8-6B49D0339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160">
              <a:extLst>
                <a:ext uri="{FF2B5EF4-FFF2-40B4-BE49-F238E27FC236}">
                  <a16:creationId xmlns:a16="http://schemas.microsoft.com/office/drawing/2014/main" id="{5809176D-900E-40E1-B929-273022CC6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164">
            <a:extLst>
              <a:ext uri="{FF2B5EF4-FFF2-40B4-BE49-F238E27FC236}">
                <a16:creationId xmlns:a16="http://schemas.microsoft.com/office/drawing/2014/main" id="{4152879F-36B6-44E1-A2C3-11176F935582}"/>
              </a:ext>
            </a:extLst>
          </p:cNvPr>
          <p:cNvGrpSpPr/>
          <p:nvPr/>
        </p:nvGrpSpPr>
        <p:grpSpPr>
          <a:xfrm>
            <a:off x="9083989" y="3571391"/>
            <a:ext cx="2384237" cy="798039"/>
            <a:chOff x="1170073" y="1888226"/>
            <a:chExt cx="2384237" cy="798039"/>
          </a:xfrm>
        </p:grpSpPr>
        <p:sp>
          <p:nvSpPr>
            <p:cNvPr id="42" name="TextBox 168">
              <a:extLst>
                <a:ext uri="{FF2B5EF4-FFF2-40B4-BE49-F238E27FC236}">
                  <a16:creationId xmlns:a16="http://schemas.microsoft.com/office/drawing/2014/main" id="{CB5BF832-B0B2-4101-B8D5-1E0824627BBA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3" name="Rectangle 169">
              <a:extLst>
                <a:ext uri="{FF2B5EF4-FFF2-40B4-BE49-F238E27FC236}">
                  <a16:creationId xmlns:a16="http://schemas.microsoft.com/office/drawing/2014/main" id="{6EF59C8A-7BA5-4BB4-A1F6-F04BF1D4A97A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9" name="Group 165">
            <a:extLst>
              <a:ext uri="{FF2B5EF4-FFF2-40B4-BE49-F238E27FC236}">
                <a16:creationId xmlns:a16="http://schemas.microsoft.com/office/drawing/2014/main" id="{2BBEB430-A74E-4853-9475-BEDE9A235B55}"/>
              </a:ext>
            </a:extLst>
          </p:cNvPr>
          <p:cNvGrpSpPr/>
          <p:nvPr/>
        </p:nvGrpSpPr>
        <p:grpSpPr>
          <a:xfrm>
            <a:off x="10137284" y="3226149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40" name="Oval 166">
              <a:extLst>
                <a:ext uri="{FF2B5EF4-FFF2-40B4-BE49-F238E27FC236}">
                  <a16:creationId xmlns:a16="http://schemas.microsoft.com/office/drawing/2014/main" id="{688DA107-0B39-4BE0-92D3-0434BC66F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67">
              <a:extLst>
                <a:ext uri="{FF2B5EF4-FFF2-40B4-BE49-F238E27FC236}">
                  <a16:creationId xmlns:a16="http://schemas.microsoft.com/office/drawing/2014/main" id="{397AA8F0-85A1-4814-95F4-49F2A81AE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Group 171">
            <a:extLst>
              <a:ext uri="{FF2B5EF4-FFF2-40B4-BE49-F238E27FC236}">
                <a16:creationId xmlns:a16="http://schemas.microsoft.com/office/drawing/2014/main" id="{45D59265-8281-412E-9896-76191B39C2E8}"/>
              </a:ext>
            </a:extLst>
          </p:cNvPr>
          <p:cNvGrpSpPr/>
          <p:nvPr/>
        </p:nvGrpSpPr>
        <p:grpSpPr>
          <a:xfrm>
            <a:off x="9083989" y="5284244"/>
            <a:ext cx="2384237" cy="798039"/>
            <a:chOff x="1170073" y="1888226"/>
            <a:chExt cx="2384237" cy="798039"/>
          </a:xfrm>
        </p:grpSpPr>
        <p:sp>
          <p:nvSpPr>
            <p:cNvPr id="36" name="TextBox 175">
              <a:extLst>
                <a:ext uri="{FF2B5EF4-FFF2-40B4-BE49-F238E27FC236}">
                  <a16:creationId xmlns:a16="http://schemas.microsoft.com/office/drawing/2014/main" id="{06AA8356-637B-4ABC-A0D3-7820F224B4E4}"/>
                </a:ext>
              </a:extLst>
            </p:cNvPr>
            <p:cNvSpPr txBox="1"/>
            <p:nvPr/>
          </p:nvSpPr>
          <p:spPr>
            <a:xfrm>
              <a:off x="1170073" y="1888226"/>
              <a:ext cx="2384237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7" name="Rectangle 176">
              <a:extLst>
                <a:ext uri="{FF2B5EF4-FFF2-40B4-BE49-F238E27FC236}">
                  <a16:creationId xmlns:a16="http://schemas.microsoft.com/office/drawing/2014/main" id="{29BA028A-9990-4056-A9A3-D6C9FDEDD26F}"/>
                </a:ext>
              </a:extLst>
            </p:cNvPr>
            <p:cNvSpPr/>
            <p:nvPr/>
          </p:nvSpPr>
          <p:spPr>
            <a:xfrm>
              <a:off x="1170073" y="2165225"/>
              <a:ext cx="2384237" cy="52104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3" name="Group 172">
            <a:extLst>
              <a:ext uri="{FF2B5EF4-FFF2-40B4-BE49-F238E27FC236}">
                <a16:creationId xmlns:a16="http://schemas.microsoft.com/office/drawing/2014/main" id="{A7A3F9E9-52B1-4E60-A64F-C3918C45E209}"/>
              </a:ext>
            </a:extLst>
          </p:cNvPr>
          <p:cNvGrpSpPr/>
          <p:nvPr/>
        </p:nvGrpSpPr>
        <p:grpSpPr>
          <a:xfrm>
            <a:off x="10137284" y="4939002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4" name="Oval 173">
              <a:extLst>
                <a:ext uri="{FF2B5EF4-FFF2-40B4-BE49-F238E27FC236}">
                  <a16:creationId xmlns:a16="http://schemas.microsoft.com/office/drawing/2014/main" id="{6E54EAF9-9CCA-4150-991D-8F92A656A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74">
              <a:extLst>
                <a:ext uri="{FF2B5EF4-FFF2-40B4-BE49-F238E27FC236}">
                  <a16:creationId xmlns:a16="http://schemas.microsoft.com/office/drawing/2014/main" id="{C53173D9-9411-4D93-92C6-BBD043745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86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91" grpId="0" animBg="1"/>
      <p:bldP spid="92" grpId="0" animBg="1"/>
      <p:bldP spid="93" grpId="0" animBg="1"/>
      <p:bldP spid="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6">
            <a:extLst>
              <a:ext uri="{FF2B5EF4-FFF2-40B4-BE49-F238E27FC236}">
                <a16:creationId xmlns:a16="http://schemas.microsoft.com/office/drawing/2014/main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67" name="Group 4">
            <a:extLst>
              <a:ext uri="{FF2B5EF4-FFF2-40B4-BE49-F238E27FC236}">
                <a16:creationId xmlns:a16="http://schemas.microsoft.com/office/drawing/2014/main" id="{E81E1113-1A0E-4FEE-9C27-B32A00C0C595}"/>
              </a:ext>
            </a:extLst>
          </p:cNvPr>
          <p:cNvGrpSpPr/>
          <p:nvPr/>
        </p:nvGrpSpPr>
        <p:grpSpPr>
          <a:xfrm flipV="1">
            <a:off x="7117047" y="6679257"/>
            <a:ext cx="716156" cy="464234"/>
            <a:chOff x="7258929" y="1631852"/>
            <a:chExt cx="1674056" cy="464234"/>
          </a:xfrm>
        </p:grpSpPr>
        <p:cxnSp>
          <p:nvCxnSpPr>
            <p:cNvPr id="108" name="Straight Connector 5">
              <a:extLst>
                <a:ext uri="{FF2B5EF4-FFF2-40B4-BE49-F238E27FC236}">
                  <a16:creationId xmlns:a16="http://schemas.microsoft.com/office/drawing/2014/main" id="{2DFC116F-48A3-417D-9594-9A748E440BDA}"/>
                </a:ext>
              </a:extLst>
            </p:cNvPr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6">
              <a:extLst>
                <a:ext uri="{FF2B5EF4-FFF2-40B4-BE49-F238E27FC236}">
                  <a16:creationId xmlns:a16="http://schemas.microsoft.com/office/drawing/2014/main" id="{1955BFB1-2ABD-4086-BFC8-82B3817B87C5}"/>
                </a:ext>
              </a:extLst>
            </p:cNvPr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1">
            <a:extLst>
              <a:ext uri="{FF2B5EF4-FFF2-40B4-BE49-F238E27FC236}">
                <a16:creationId xmlns:a16="http://schemas.microsoft.com/office/drawing/2014/main" id="{C8EC017A-4029-4F55-8E4D-65A88CA04085}"/>
              </a:ext>
            </a:extLst>
          </p:cNvPr>
          <p:cNvGrpSpPr/>
          <p:nvPr/>
        </p:nvGrpSpPr>
        <p:grpSpPr>
          <a:xfrm>
            <a:off x="4139098" y="1821316"/>
            <a:ext cx="4941439" cy="2717350"/>
            <a:chOff x="4139098" y="1918556"/>
            <a:chExt cx="4941439" cy="2717350"/>
          </a:xfrm>
        </p:grpSpPr>
        <p:sp>
          <p:nvSpPr>
            <p:cNvPr id="98" name="Hexagon 11">
              <a:extLst>
                <a:ext uri="{FF2B5EF4-FFF2-40B4-BE49-F238E27FC236}">
                  <a16:creationId xmlns:a16="http://schemas.microsoft.com/office/drawing/2014/main" id="{F2A3972C-539A-4FA0-A4B1-D964D30645C2}"/>
                </a:ext>
              </a:extLst>
            </p:cNvPr>
            <p:cNvSpPr/>
            <p:nvPr/>
          </p:nvSpPr>
          <p:spPr>
            <a:xfrm rot="16200000">
              <a:off x="6979066" y="2036368"/>
              <a:ext cx="1708274" cy="1472650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12">
              <a:extLst>
                <a:ext uri="{FF2B5EF4-FFF2-40B4-BE49-F238E27FC236}">
                  <a16:creationId xmlns:a16="http://schemas.microsoft.com/office/drawing/2014/main" id="{BA79B180-720A-4BFD-B150-CB21DBF22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4338" y="2481349"/>
              <a:ext cx="516319" cy="583933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Hexagon 14">
              <a:extLst>
                <a:ext uri="{FF2B5EF4-FFF2-40B4-BE49-F238E27FC236}">
                  <a16:creationId xmlns:a16="http://schemas.microsoft.com/office/drawing/2014/main" id="{C68479C0-01AB-49A1-B0A2-BBDF39D86604}"/>
                </a:ext>
              </a:extLst>
            </p:cNvPr>
            <p:cNvSpPr/>
            <p:nvPr/>
          </p:nvSpPr>
          <p:spPr>
            <a:xfrm rot="16200000">
              <a:off x="5836526" y="2103650"/>
              <a:ext cx="1283451" cy="1106424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5">
              <a:extLst>
                <a:ext uri="{FF2B5EF4-FFF2-40B4-BE49-F238E27FC236}">
                  <a16:creationId xmlns:a16="http://schemas.microsoft.com/office/drawing/2014/main" id="{E76AC271-F614-426B-8179-CF168659B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155" y="2430728"/>
              <a:ext cx="412192" cy="452267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Hexagon 17">
              <a:extLst>
                <a:ext uri="{FF2B5EF4-FFF2-40B4-BE49-F238E27FC236}">
                  <a16:creationId xmlns:a16="http://schemas.microsoft.com/office/drawing/2014/main" id="{FEABD33E-3CF9-4DE0-8F77-B3C09FF74E9B}"/>
                </a:ext>
              </a:extLst>
            </p:cNvPr>
            <p:cNvSpPr/>
            <p:nvPr/>
          </p:nvSpPr>
          <p:spPr>
            <a:xfrm rot="16200000">
              <a:off x="7885599" y="3440969"/>
              <a:ext cx="1283451" cy="1106424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8">
              <a:extLst>
                <a:ext uri="{FF2B5EF4-FFF2-40B4-BE49-F238E27FC236}">
                  <a16:creationId xmlns:a16="http://schemas.microsoft.com/office/drawing/2014/main" id="{7EB545DA-F476-4276-A933-015249D37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5724" y="3779288"/>
              <a:ext cx="403032" cy="428221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Hexagon 20">
              <a:extLst>
                <a:ext uri="{FF2B5EF4-FFF2-40B4-BE49-F238E27FC236}">
                  <a16:creationId xmlns:a16="http://schemas.microsoft.com/office/drawing/2014/main" id="{0EE7E696-7957-4FAC-915B-E28CF18D5B6B}"/>
                </a:ext>
              </a:extLst>
            </p:cNvPr>
            <p:cNvSpPr/>
            <p:nvPr/>
          </p:nvSpPr>
          <p:spPr>
            <a:xfrm rot="16200000">
              <a:off x="5000206" y="3141914"/>
              <a:ext cx="1552976" cy="1338773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21">
              <a:extLst>
                <a:ext uri="{FF2B5EF4-FFF2-40B4-BE49-F238E27FC236}">
                  <a16:creationId xmlns:a16="http://schemas.microsoft.com/office/drawing/2014/main" id="{EF075EB7-B495-44D0-ABF6-234154DC2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251" y="3515325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Hexagon 23">
              <a:extLst>
                <a:ext uri="{FF2B5EF4-FFF2-40B4-BE49-F238E27FC236}">
                  <a16:creationId xmlns:a16="http://schemas.microsoft.com/office/drawing/2014/main" id="{97F984FF-6963-411F-BA88-49B15C7CA9B5}"/>
                </a:ext>
              </a:extLst>
            </p:cNvPr>
            <p:cNvSpPr/>
            <p:nvPr/>
          </p:nvSpPr>
          <p:spPr>
            <a:xfrm rot="16200000">
              <a:off x="4065946" y="3494777"/>
              <a:ext cx="1060704" cy="914400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24">
              <a:extLst>
                <a:ext uri="{FF2B5EF4-FFF2-40B4-BE49-F238E27FC236}">
                  <a16:creationId xmlns:a16="http://schemas.microsoft.com/office/drawing/2014/main" id="{58835E45-A496-4057-A030-9B7FD26EA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492" y="3759238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9" name="Group 25">
            <a:extLst>
              <a:ext uri="{FF2B5EF4-FFF2-40B4-BE49-F238E27FC236}">
                <a16:creationId xmlns:a16="http://schemas.microsoft.com/office/drawing/2014/main" id="{3E96579B-4926-40EF-B55A-CEF377609370}"/>
              </a:ext>
            </a:extLst>
          </p:cNvPr>
          <p:cNvGrpSpPr/>
          <p:nvPr/>
        </p:nvGrpSpPr>
        <p:grpSpPr>
          <a:xfrm flipV="1">
            <a:off x="7832497" y="447680"/>
            <a:ext cx="896259" cy="464234"/>
            <a:chOff x="7258929" y="1631852"/>
            <a:chExt cx="1674056" cy="464234"/>
          </a:xfrm>
        </p:grpSpPr>
        <p:cxnSp>
          <p:nvCxnSpPr>
            <p:cNvPr id="96" name="Straight Connector 26">
              <a:extLst>
                <a:ext uri="{FF2B5EF4-FFF2-40B4-BE49-F238E27FC236}">
                  <a16:creationId xmlns:a16="http://schemas.microsoft.com/office/drawing/2014/main" id="{9535449A-7079-4602-ADC8-97D102A192FA}"/>
                </a:ext>
              </a:extLst>
            </p:cNvPr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7">
              <a:extLst>
                <a:ext uri="{FF2B5EF4-FFF2-40B4-BE49-F238E27FC236}">
                  <a16:creationId xmlns:a16="http://schemas.microsoft.com/office/drawing/2014/main" id="{FE306197-BDF9-4D4D-B716-1448641C7A21}"/>
                </a:ext>
              </a:extLst>
            </p:cNvPr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31">
            <a:extLst>
              <a:ext uri="{FF2B5EF4-FFF2-40B4-BE49-F238E27FC236}">
                <a16:creationId xmlns:a16="http://schemas.microsoft.com/office/drawing/2014/main" id="{52285F19-ECDE-4B1D-A74C-7EA5CFA07701}"/>
              </a:ext>
            </a:extLst>
          </p:cNvPr>
          <p:cNvGrpSpPr/>
          <p:nvPr/>
        </p:nvGrpSpPr>
        <p:grpSpPr>
          <a:xfrm flipH="1" flipV="1">
            <a:off x="5324465" y="954190"/>
            <a:ext cx="1121614" cy="464234"/>
            <a:chOff x="7258929" y="1631852"/>
            <a:chExt cx="1674056" cy="464234"/>
          </a:xfrm>
        </p:grpSpPr>
        <p:cxnSp>
          <p:nvCxnSpPr>
            <p:cNvPr id="94" name="Straight Connector 32">
              <a:extLst>
                <a:ext uri="{FF2B5EF4-FFF2-40B4-BE49-F238E27FC236}">
                  <a16:creationId xmlns:a16="http://schemas.microsoft.com/office/drawing/2014/main" id="{A8FA283B-A2AC-4E67-BAE4-987AF42E7DB7}"/>
                </a:ext>
              </a:extLst>
            </p:cNvPr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33">
              <a:extLst>
                <a:ext uri="{FF2B5EF4-FFF2-40B4-BE49-F238E27FC236}">
                  <a16:creationId xmlns:a16="http://schemas.microsoft.com/office/drawing/2014/main" id="{87DBFA90-350E-44A5-982F-CC9430E875F4}"/>
                </a:ext>
              </a:extLst>
            </p:cNvPr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37">
            <a:extLst>
              <a:ext uri="{FF2B5EF4-FFF2-40B4-BE49-F238E27FC236}">
                <a16:creationId xmlns:a16="http://schemas.microsoft.com/office/drawing/2014/main" id="{2049C389-8FEF-4D2B-867A-B15C2A3E75FC}"/>
              </a:ext>
            </a:extLst>
          </p:cNvPr>
          <p:cNvGrpSpPr/>
          <p:nvPr/>
        </p:nvGrpSpPr>
        <p:grpSpPr>
          <a:xfrm rot="5400000" flipH="1" flipV="1">
            <a:off x="2222032" y="4699879"/>
            <a:ext cx="625364" cy="464234"/>
            <a:chOff x="7258929" y="1631852"/>
            <a:chExt cx="1674056" cy="464234"/>
          </a:xfrm>
        </p:grpSpPr>
        <p:cxnSp>
          <p:nvCxnSpPr>
            <p:cNvPr id="92" name="Straight Connector 38">
              <a:extLst>
                <a:ext uri="{FF2B5EF4-FFF2-40B4-BE49-F238E27FC236}">
                  <a16:creationId xmlns:a16="http://schemas.microsoft.com/office/drawing/2014/main" id="{56A10D0B-7B17-4979-8DB5-B0F677B01F48}"/>
                </a:ext>
              </a:extLst>
            </p:cNvPr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39">
              <a:extLst>
                <a:ext uri="{FF2B5EF4-FFF2-40B4-BE49-F238E27FC236}">
                  <a16:creationId xmlns:a16="http://schemas.microsoft.com/office/drawing/2014/main" id="{EE06AEF2-0C0E-40B5-BC4F-F92644D6D270}"/>
                </a:ext>
              </a:extLst>
            </p:cNvPr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43">
            <a:extLst>
              <a:ext uri="{FF2B5EF4-FFF2-40B4-BE49-F238E27FC236}">
                <a16:creationId xmlns:a16="http://schemas.microsoft.com/office/drawing/2014/main" id="{61BC7241-6902-4F1E-AE6E-55031D66D365}"/>
              </a:ext>
            </a:extLst>
          </p:cNvPr>
          <p:cNvGrpSpPr/>
          <p:nvPr/>
        </p:nvGrpSpPr>
        <p:grpSpPr>
          <a:xfrm>
            <a:off x="1146355" y="3509997"/>
            <a:ext cx="2817161" cy="464234"/>
            <a:chOff x="7258929" y="1631852"/>
            <a:chExt cx="1674056" cy="464234"/>
          </a:xfrm>
        </p:grpSpPr>
        <p:cxnSp>
          <p:nvCxnSpPr>
            <p:cNvPr id="90" name="Straight Connector 44">
              <a:extLst>
                <a:ext uri="{FF2B5EF4-FFF2-40B4-BE49-F238E27FC236}">
                  <a16:creationId xmlns:a16="http://schemas.microsoft.com/office/drawing/2014/main" id="{DBBFA727-435F-4CBE-9BDB-DD7D95B21DA5}"/>
                </a:ext>
              </a:extLst>
            </p:cNvPr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45">
              <a:extLst>
                <a:ext uri="{FF2B5EF4-FFF2-40B4-BE49-F238E27FC236}">
                  <a16:creationId xmlns:a16="http://schemas.microsoft.com/office/drawing/2014/main" id="{065FFFDA-D17D-4F8D-B4A9-A420F9BF120E}"/>
                </a:ext>
              </a:extLst>
            </p:cNvPr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49">
            <a:extLst>
              <a:ext uri="{FF2B5EF4-FFF2-40B4-BE49-F238E27FC236}">
                <a16:creationId xmlns:a16="http://schemas.microsoft.com/office/drawing/2014/main" id="{B596D104-50BD-4E19-83FD-C66CC6EFD3E2}"/>
              </a:ext>
            </a:extLst>
          </p:cNvPr>
          <p:cNvGrpSpPr/>
          <p:nvPr/>
        </p:nvGrpSpPr>
        <p:grpSpPr>
          <a:xfrm>
            <a:off x="719667" y="1328626"/>
            <a:ext cx="4604798" cy="952097"/>
            <a:chOff x="739458" y="1857598"/>
            <a:chExt cx="1778165" cy="952097"/>
          </a:xfrm>
        </p:grpSpPr>
        <p:sp>
          <p:nvSpPr>
            <p:cNvPr id="88" name="Rectangle 50">
              <a:extLst>
                <a:ext uri="{FF2B5EF4-FFF2-40B4-BE49-F238E27FC236}">
                  <a16:creationId xmlns:a16="http://schemas.microsoft.com/office/drawing/2014/main" id="{4A52F3BF-6335-4FE4-9C88-541B551D653D}"/>
                </a:ext>
              </a:extLst>
            </p:cNvPr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9" name="TextBox 51">
              <a:extLst>
                <a:ext uri="{FF2B5EF4-FFF2-40B4-BE49-F238E27FC236}">
                  <a16:creationId xmlns:a16="http://schemas.microsoft.com/office/drawing/2014/main" id="{96C07E0B-3F30-4DD4-83E4-6F0AE9F22E8C}"/>
                </a:ext>
              </a:extLst>
            </p:cNvPr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6" name="Group 52">
            <a:extLst>
              <a:ext uri="{FF2B5EF4-FFF2-40B4-BE49-F238E27FC236}">
                <a16:creationId xmlns:a16="http://schemas.microsoft.com/office/drawing/2014/main" id="{2CDE1A7D-9E28-4307-85FF-D8D90F95970D}"/>
              </a:ext>
            </a:extLst>
          </p:cNvPr>
          <p:cNvGrpSpPr/>
          <p:nvPr/>
        </p:nvGrpSpPr>
        <p:grpSpPr>
          <a:xfrm>
            <a:off x="719667" y="5115967"/>
            <a:ext cx="3720149" cy="952097"/>
            <a:chOff x="739458" y="1857598"/>
            <a:chExt cx="1778165" cy="952097"/>
          </a:xfrm>
        </p:grpSpPr>
        <p:sp>
          <p:nvSpPr>
            <p:cNvPr id="86" name="Rectangle 53">
              <a:extLst>
                <a:ext uri="{FF2B5EF4-FFF2-40B4-BE49-F238E27FC236}">
                  <a16:creationId xmlns:a16="http://schemas.microsoft.com/office/drawing/2014/main" id="{DD209E79-818B-4CB3-9466-B8EE321658D7}"/>
                </a:ext>
              </a:extLst>
            </p:cNvPr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7" name="TextBox 54">
              <a:extLst>
                <a:ext uri="{FF2B5EF4-FFF2-40B4-BE49-F238E27FC236}">
                  <a16:creationId xmlns:a16="http://schemas.microsoft.com/office/drawing/2014/main" id="{944211B1-BCAA-48A1-ACD4-4D236A06EB82}"/>
                </a:ext>
              </a:extLst>
            </p:cNvPr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7" name="Group 55">
            <a:extLst>
              <a:ext uri="{FF2B5EF4-FFF2-40B4-BE49-F238E27FC236}">
                <a16:creationId xmlns:a16="http://schemas.microsoft.com/office/drawing/2014/main" id="{2330C691-8138-4804-8CCD-08843C4AC931}"/>
              </a:ext>
            </a:extLst>
          </p:cNvPr>
          <p:cNvGrpSpPr/>
          <p:nvPr/>
        </p:nvGrpSpPr>
        <p:grpSpPr>
          <a:xfrm>
            <a:off x="1058789" y="2465988"/>
            <a:ext cx="3014895" cy="952097"/>
            <a:chOff x="739458" y="1857598"/>
            <a:chExt cx="1778165" cy="952097"/>
          </a:xfrm>
        </p:grpSpPr>
        <p:sp>
          <p:nvSpPr>
            <p:cNvPr id="84" name="Rectangle 56">
              <a:extLst>
                <a:ext uri="{FF2B5EF4-FFF2-40B4-BE49-F238E27FC236}">
                  <a16:creationId xmlns:a16="http://schemas.microsoft.com/office/drawing/2014/main" id="{3C66ED1E-C61C-416C-915A-762CACF636C8}"/>
                </a:ext>
              </a:extLst>
            </p:cNvPr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5" name="TextBox 57">
              <a:extLst>
                <a:ext uri="{FF2B5EF4-FFF2-40B4-BE49-F238E27FC236}">
                  <a16:creationId xmlns:a16="http://schemas.microsoft.com/office/drawing/2014/main" id="{1059D47D-2C8E-437B-A373-82C610D477EA}"/>
                </a:ext>
              </a:extLst>
            </p:cNvPr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8" name="Group 58">
            <a:extLst>
              <a:ext uri="{FF2B5EF4-FFF2-40B4-BE49-F238E27FC236}">
                <a16:creationId xmlns:a16="http://schemas.microsoft.com/office/drawing/2014/main" id="{0A70F36C-4605-4AF5-B777-7B1CE9252D10}"/>
              </a:ext>
            </a:extLst>
          </p:cNvPr>
          <p:cNvGrpSpPr/>
          <p:nvPr/>
        </p:nvGrpSpPr>
        <p:grpSpPr>
          <a:xfrm>
            <a:off x="8728756" y="1335547"/>
            <a:ext cx="2638370" cy="952097"/>
            <a:chOff x="739458" y="1857598"/>
            <a:chExt cx="1778165" cy="952097"/>
          </a:xfrm>
        </p:grpSpPr>
        <p:sp>
          <p:nvSpPr>
            <p:cNvPr id="82" name="Rectangle 59">
              <a:extLst>
                <a:ext uri="{FF2B5EF4-FFF2-40B4-BE49-F238E27FC236}">
                  <a16:creationId xmlns:a16="http://schemas.microsoft.com/office/drawing/2014/main" id="{4656A23F-2FF0-4FB3-BB13-59DBA3DE1238}"/>
                </a:ext>
              </a:extLst>
            </p:cNvPr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3" name="TextBox 60">
              <a:extLst>
                <a:ext uri="{FF2B5EF4-FFF2-40B4-BE49-F238E27FC236}">
                  <a16:creationId xmlns:a16="http://schemas.microsoft.com/office/drawing/2014/main" id="{587501E7-F670-4FFB-946B-B1BD92F25A0D}"/>
                </a:ext>
              </a:extLst>
            </p:cNvPr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14400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9" name="Group 61">
            <a:extLst>
              <a:ext uri="{FF2B5EF4-FFF2-40B4-BE49-F238E27FC236}">
                <a16:creationId xmlns:a16="http://schemas.microsoft.com/office/drawing/2014/main" id="{36E21617-C681-4DC3-8D4F-FCB4AB821CFB}"/>
              </a:ext>
            </a:extLst>
          </p:cNvPr>
          <p:cNvGrpSpPr/>
          <p:nvPr/>
        </p:nvGrpSpPr>
        <p:grpSpPr>
          <a:xfrm>
            <a:off x="7094034" y="5067301"/>
            <a:ext cx="2638370" cy="952097"/>
            <a:chOff x="739458" y="1857598"/>
            <a:chExt cx="1778165" cy="952097"/>
          </a:xfrm>
        </p:grpSpPr>
        <p:sp>
          <p:nvSpPr>
            <p:cNvPr id="80" name="Rectangle 62">
              <a:extLst>
                <a:ext uri="{FF2B5EF4-FFF2-40B4-BE49-F238E27FC236}">
                  <a16:creationId xmlns:a16="http://schemas.microsoft.com/office/drawing/2014/main" id="{13FB2574-1ED1-4F49-826A-8540E1C32C1A}"/>
                </a:ext>
              </a:extLst>
            </p:cNvPr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1" name="TextBox 63">
              <a:extLst>
                <a:ext uri="{FF2B5EF4-FFF2-40B4-BE49-F238E27FC236}">
                  <a16:creationId xmlns:a16="http://schemas.microsoft.com/office/drawing/2014/main" id="{6CE284F0-CC4F-434D-8C9C-AF55B6741AAC}"/>
                </a:ext>
              </a:extLst>
            </p:cNvPr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81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6">
            <a:extLst>
              <a:ext uri="{FF2B5EF4-FFF2-40B4-BE49-F238E27FC236}">
                <a16:creationId xmlns:a16="http://schemas.microsoft.com/office/drawing/2014/main" id="{B7879373-0348-4F4F-BA5B-2CEE423058E1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7A4FF1C5-DCDB-4111-BF34-514023C4332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88" name="Group 79">
            <a:extLst>
              <a:ext uri="{FF2B5EF4-FFF2-40B4-BE49-F238E27FC236}">
                <a16:creationId xmlns:a16="http://schemas.microsoft.com/office/drawing/2014/main" id="{49DB5312-2AD5-4FC1-84D6-79FCFB284479}"/>
              </a:ext>
            </a:extLst>
          </p:cNvPr>
          <p:cNvGrpSpPr/>
          <p:nvPr/>
        </p:nvGrpSpPr>
        <p:grpSpPr>
          <a:xfrm>
            <a:off x="3503712" y="1558334"/>
            <a:ext cx="4853575" cy="4524695"/>
            <a:chOff x="481800" y="2242514"/>
            <a:chExt cx="4975913" cy="3936602"/>
          </a:xfrm>
        </p:grpSpPr>
        <p:grpSp>
          <p:nvGrpSpPr>
            <p:cNvPr id="107" name="Group 80">
              <a:extLst>
                <a:ext uri="{FF2B5EF4-FFF2-40B4-BE49-F238E27FC236}">
                  <a16:creationId xmlns:a16="http://schemas.microsoft.com/office/drawing/2014/main" id="{C3FD517D-E376-4C48-9BEC-2DAA04CEC94E}"/>
                </a:ext>
              </a:extLst>
            </p:cNvPr>
            <p:cNvGrpSpPr/>
            <p:nvPr/>
          </p:nvGrpSpPr>
          <p:grpSpPr>
            <a:xfrm>
              <a:off x="569529" y="2242514"/>
              <a:ext cx="4800451" cy="2785971"/>
              <a:chOff x="609844" y="1126813"/>
              <a:chExt cx="7924556" cy="2357806"/>
            </a:xfrm>
          </p:grpSpPr>
          <p:grpSp>
            <p:nvGrpSpPr>
              <p:cNvPr id="133" name="Group 106">
                <a:extLst>
                  <a:ext uri="{FF2B5EF4-FFF2-40B4-BE49-F238E27FC236}">
                    <a16:creationId xmlns:a16="http://schemas.microsoft.com/office/drawing/2014/main" id="{9EB20919-B96B-4715-A61C-10E929343AC9}"/>
                  </a:ext>
                </a:extLst>
              </p:cNvPr>
              <p:cNvGrpSpPr/>
              <p:nvPr/>
            </p:nvGrpSpPr>
            <p:grpSpPr>
              <a:xfrm>
                <a:off x="1227841" y="1126813"/>
                <a:ext cx="6750745" cy="2357806"/>
                <a:chOff x="1531308" y="1246789"/>
                <a:chExt cx="6750745" cy="2189066"/>
              </a:xfrm>
            </p:grpSpPr>
            <p:cxnSp>
              <p:nvCxnSpPr>
                <p:cNvPr id="172" name="Straight Connector 115">
                  <a:extLst>
                    <a:ext uri="{FF2B5EF4-FFF2-40B4-BE49-F238E27FC236}">
                      <a16:creationId xmlns:a16="http://schemas.microsoft.com/office/drawing/2014/main" id="{71A52A5C-F130-4C5F-ACF5-DC4759CAC9FA}"/>
                    </a:ext>
                  </a:extLst>
                </p:cNvPr>
                <p:cNvCxnSpPr/>
                <p:nvPr/>
              </p:nvCxnSpPr>
              <p:spPr>
                <a:xfrm>
                  <a:off x="153130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16">
                  <a:extLst>
                    <a:ext uri="{FF2B5EF4-FFF2-40B4-BE49-F238E27FC236}">
                      <a16:creationId xmlns:a16="http://schemas.microsoft.com/office/drawing/2014/main" id="{BAFBB1D2-25E9-42CE-923B-2F1469A58A6E}"/>
                    </a:ext>
                  </a:extLst>
                </p:cNvPr>
                <p:cNvCxnSpPr/>
                <p:nvPr/>
              </p:nvCxnSpPr>
              <p:spPr>
                <a:xfrm>
                  <a:off x="220638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17">
                  <a:extLst>
                    <a:ext uri="{FF2B5EF4-FFF2-40B4-BE49-F238E27FC236}">
                      <a16:creationId xmlns:a16="http://schemas.microsoft.com/office/drawing/2014/main" id="{CE038328-EE8A-4299-8A95-12488046A506}"/>
                    </a:ext>
                  </a:extLst>
                </p:cNvPr>
                <p:cNvCxnSpPr/>
                <p:nvPr/>
              </p:nvCxnSpPr>
              <p:spPr>
                <a:xfrm>
                  <a:off x="288145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18">
                  <a:extLst>
                    <a:ext uri="{FF2B5EF4-FFF2-40B4-BE49-F238E27FC236}">
                      <a16:creationId xmlns:a16="http://schemas.microsoft.com/office/drawing/2014/main" id="{75848E6C-4872-4005-93BA-D04A4E510562}"/>
                    </a:ext>
                  </a:extLst>
                </p:cNvPr>
                <p:cNvCxnSpPr/>
                <p:nvPr/>
              </p:nvCxnSpPr>
              <p:spPr>
                <a:xfrm>
                  <a:off x="355653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19">
                  <a:extLst>
                    <a:ext uri="{FF2B5EF4-FFF2-40B4-BE49-F238E27FC236}">
                      <a16:creationId xmlns:a16="http://schemas.microsoft.com/office/drawing/2014/main" id="{BF50B4C6-9D09-433E-9C16-144026CA2E68}"/>
                    </a:ext>
                  </a:extLst>
                </p:cNvPr>
                <p:cNvCxnSpPr/>
                <p:nvPr/>
              </p:nvCxnSpPr>
              <p:spPr>
                <a:xfrm>
                  <a:off x="423160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20">
                  <a:extLst>
                    <a:ext uri="{FF2B5EF4-FFF2-40B4-BE49-F238E27FC236}">
                      <a16:creationId xmlns:a16="http://schemas.microsoft.com/office/drawing/2014/main" id="{7C872F37-8522-4371-8006-CF8CC9AA77B4}"/>
                    </a:ext>
                  </a:extLst>
                </p:cNvPr>
                <p:cNvCxnSpPr/>
                <p:nvPr/>
              </p:nvCxnSpPr>
              <p:spPr>
                <a:xfrm>
                  <a:off x="490667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21">
                  <a:extLst>
                    <a:ext uri="{FF2B5EF4-FFF2-40B4-BE49-F238E27FC236}">
                      <a16:creationId xmlns:a16="http://schemas.microsoft.com/office/drawing/2014/main" id="{6C37AC85-5DF0-4E99-ADBD-F43ABBF586D5}"/>
                    </a:ext>
                  </a:extLst>
                </p:cNvPr>
                <p:cNvCxnSpPr/>
                <p:nvPr/>
              </p:nvCxnSpPr>
              <p:spPr>
                <a:xfrm>
                  <a:off x="558175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22">
                  <a:extLst>
                    <a:ext uri="{FF2B5EF4-FFF2-40B4-BE49-F238E27FC236}">
                      <a16:creationId xmlns:a16="http://schemas.microsoft.com/office/drawing/2014/main" id="{28B825FF-B745-488C-A408-830817B069F2}"/>
                    </a:ext>
                  </a:extLst>
                </p:cNvPr>
                <p:cNvCxnSpPr/>
                <p:nvPr/>
              </p:nvCxnSpPr>
              <p:spPr>
                <a:xfrm>
                  <a:off x="625682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23">
                  <a:extLst>
                    <a:ext uri="{FF2B5EF4-FFF2-40B4-BE49-F238E27FC236}">
                      <a16:creationId xmlns:a16="http://schemas.microsoft.com/office/drawing/2014/main" id="{82612FA0-D632-4204-B6F0-F9F9A47D8FA3}"/>
                    </a:ext>
                  </a:extLst>
                </p:cNvPr>
                <p:cNvCxnSpPr/>
                <p:nvPr/>
              </p:nvCxnSpPr>
              <p:spPr>
                <a:xfrm>
                  <a:off x="693190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24">
                  <a:extLst>
                    <a:ext uri="{FF2B5EF4-FFF2-40B4-BE49-F238E27FC236}">
                      <a16:creationId xmlns:a16="http://schemas.microsoft.com/office/drawing/2014/main" id="{283936B5-C435-4C24-AFF7-36A94E145BBB}"/>
                    </a:ext>
                  </a:extLst>
                </p:cNvPr>
                <p:cNvCxnSpPr/>
                <p:nvPr/>
              </p:nvCxnSpPr>
              <p:spPr>
                <a:xfrm>
                  <a:off x="760697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25">
                  <a:extLst>
                    <a:ext uri="{FF2B5EF4-FFF2-40B4-BE49-F238E27FC236}">
                      <a16:creationId xmlns:a16="http://schemas.microsoft.com/office/drawing/2014/main" id="{F834AFAA-7A93-4957-B765-0F489897B51E}"/>
                    </a:ext>
                  </a:extLst>
                </p:cNvPr>
                <p:cNvCxnSpPr/>
                <p:nvPr/>
              </p:nvCxnSpPr>
              <p:spPr>
                <a:xfrm>
                  <a:off x="8282053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Group 107">
                <a:extLst>
                  <a:ext uri="{FF2B5EF4-FFF2-40B4-BE49-F238E27FC236}">
                    <a16:creationId xmlns:a16="http://schemas.microsoft.com/office/drawing/2014/main" id="{5000D85C-CAE0-4A94-A7BB-C0F52CF359B9}"/>
                  </a:ext>
                </a:extLst>
              </p:cNvPr>
              <p:cNvGrpSpPr/>
              <p:nvPr/>
            </p:nvGrpSpPr>
            <p:grpSpPr>
              <a:xfrm>
                <a:off x="609844" y="1126813"/>
                <a:ext cx="7924556" cy="2357806"/>
                <a:chOff x="609844" y="1126813"/>
                <a:chExt cx="7924556" cy="2357806"/>
              </a:xfrm>
            </p:grpSpPr>
            <p:cxnSp>
              <p:nvCxnSpPr>
                <p:cNvPr id="135" name="Straight Connector 108">
                  <a:extLst>
                    <a:ext uri="{FF2B5EF4-FFF2-40B4-BE49-F238E27FC236}">
                      <a16:creationId xmlns:a16="http://schemas.microsoft.com/office/drawing/2014/main" id="{0681D68B-5856-41B0-9BB2-6541B4175CD7}"/>
                    </a:ext>
                  </a:extLst>
                </p:cNvPr>
                <p:cNvCxnSpPr/>
                <p:nvPr/>
              </p:nvCxnSpPr>
              <p:spPr>
                <a:xfrm>
                  <a:off x="609844" y="191274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09">
                  <a:extLst>
                    <a:ext uri="{FF2B5EF4-FFF2-40B4-BE49-F238E27FC236}">
                      <a16:creationId xmlns:a16="http://schemas.microsoft.com/office/drawing/2014/main" id="{C473566E-02D0-4DD6-AA1C-F7598B4A02E3}"/>
                    </a:ext>
                  </a:extLst>
                </p:cNvPr>
                <p:cNvCxnSpPr/>
                <p:nvPr/>
              </p:nvCxnSpPr>
              <p:spPr>
                <a:xfrm>
                  <a:off x="609844" y="2305717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10">
                  <a:extLst>
                    <a:ext uri="{FF2B5EF4-FFF2-40B4-BE49-F238E27FC236}">
                      <a16:creationId xmlns:a16="http://schemas.microsoft.com/office/drawing/2014/main" id="{D7F139AC-66CE-4D40-91DA-D364528D70D9}"/>
                    </a:ext>
                  </a:extLst>
                </p:cNvPr>
                <p:cNvCxnSpPr/>
                <p:nvPr/>
              </p:nvCxnSpPr>
              <p:spPr>
                <a:xfrm>
                  <a:off x="609844" y="2698685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11">
                  <a:extLst>
                    <a:ext uri="{FF2B5EF4-FFF2-40B4-BE49-F238E27FC236}">
                      <a16:creationId xmlns:a16="http://schemas.microsoft.com/office/drawing/2014/main" id="{99A30FD4-4A97-444E-AF9E-B10D82E88765}"/>
                    </a:ext>
                  </a:extLst>
                </p:cNvPr>
                <p:cNvCxnSpPr/>
                <p:nvPr/>
              </p:nvCxnSpPr>
              <p:spPr>
                <a:xfrm>
                  <a:off x="609844" y="309165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12">
                  <a:extLst>
                    <a:ext uri="{FF2B5EF4-FFF2-40B4-BE49-F238E27FC236}">
                      <a16:creationId xmlns:a16="http://schemas.microsoft.com/office/drawing/2014/main" id="{60DC2D66-E34E-4C42-B6F2-3A19DCFB2CE3}"/>
                    </a:ext>
                  </a:extLst>
                </p:cNvPr>
                <p:cNvCxnSpPr/>
                <p:nvPr/>
              </p:nvCxnSpPr>
              <p:spPr>
                <a:xfrm>
                  <a:off x="609844" y="112681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13">
                  <a:extLst>
                    <a:ext uri="{FF2B5EF4-FFF2-40B4-BE49-F238E27FC236}">
                      <a16:creationId xmlns:a16="http://schemas.microsoft.com/office/drawing/2014/main" id="{A9A99E66-EA42-4DC2-9F1E-591BC7A1BB0B}"/>
                    </a:ext>
                  </a:extLst>
                </p:cNvPr>
                <p:cNvCxnSpPr/>
                <p:nvPr/>
              </p:nvCxnSpPr>
              <p:spPr>
                <a:xfrm>
                  <a:off x="609844" y="1519781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14">
                  <a:extLst>
                    <a:ext uri="{FF2B5EF4-FFF2-40B4-BE49-F238E27FC236}">
                      <a16:creationId xmlns:a16="http://schemas.microsoft.com/office/drawing/2014/main" id="{75FAF1AB-CE54-42C0-8597-F3839F6A6D8B}"/>
                    </a:ext>
                  </a:extLst>
                </p:cNvPr>
                <p:cNvCxnSpPr/>
                <p:nvPr/>
              </p:nvCxnSpPr>
              <p:spPr>
                <a:xfrm>
                  <a:off x="609844" y="348461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8" name="Freeform: Shape 81">
              <a:extLst>
                <a:ext uri="{FF2B5EF4-FFF2-40B4-BE49-F238E27FC236}">
                  <a16:creationId xmlns:a16="http://schemas.microsoft.com/office/drawing/2014/main" id="{81913011-DDFF-4498-904E-D70859DE9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58" y="3267957"/>
              <a:ext cx="1199395" cy="1765650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82">
              <a:extLst>
                <a:ext uri="{FF2B5EF4-FFF2-40B4-BE49-F238E27FC236}">
                  <a16:creationId xmlns:a16="http://schemas.microsoft.com/office/drawing/2014/main" id="{2B41E87A-C43A-4497-9250-9B56DC6C0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9" y="3510158"/>
              <a:ext cx="1199395" cy="1523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83">
              <a:extLst>
                <a:ext uri="{FF2B5EF4-FFF2-40B4-BE49-F238E27FC236}">
                  <a16:creationId xmlns:a16="http://schemas.microsoft.com/office/drawing/2014/main" id="{E65C52BB-9536-4622-9DB4-036596433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960" y="2668222"/>
              <a:ext cx="1199395" cy="2365385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84">
              <a:extLst>
                <a:ext uri="{FF2B5EF4-FFF2-40B4-BE49-F238E27FC236}">
                  <a16:creationId xmlns:a16="http://schemas.microsoft.com/office/drawing/2014/main" id="{B86009D7-2EE3-4FF3-AC20-338CEB6DD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160" y="3994559"/>
              <a:ext cx="1199395" cy="1039048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85">
              <a:extLst>
                <a:ext uri="{FF2B5EF4-FFF2-40B4-BE49-F238E27FC236}">
                  <a16:creationId xmlns:a16="http://schemas.microsoft.com/office/drawing/2014/main" id="{C42F61FF-FEEC-4C07-AF3E-FD2B8C6C3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361" y="3025756"/>
              <a:ext cx="1199395" cy="2007851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86">
              <a:extLst>
                <a:ext uri="{FF2B5EF4-FFF2-40B4-BE49-F238E27FC236}">
                  <a16:creationId xmlns:a16="http://schemas.microsoft.com/office/drawing/2014/main" id="{77743615-C321-45C9-A41D-2D6C70D7A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562" y="3683158"/>
              <a:ext cx="1199395" cy="1350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4" name="Straight Connector 87">
              <a:extLst>
                <a:ext uri="{FF2B5EF4-FFF2-40B4-BE49-F238E27FC236}">
                  <a16:creationId xmlns:a16="http://schemas.microsoft.com/office/drawing/2014/main" id="{FDAFD360-B34B-4E8A-B412-1A63C7ABE624}"/>
                </a:ext>
              </a:extLst>
            </p:cNvPr>
            <p:cNvCxnSpPr/>
            <p:nvPr/>
          </p:nvCxnSpPr>
          <p:spPr>
            <a:xfrm>
              <a:off x="481800" y="5024144"/>
              <a:ext cx="4975913" cy="151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88">
              <a:extLst>
                <a:ext uri="{FF2B5EF4-FFF2-40B4-BE49-F238E27FC236}">
                  <a16:creationId xmlns:a16="http://schemas.microsoft.com/office/drawing/2014/main" id="{8ECE65DC-90EC-4779-BA14-A69A1E48D64C}"/>
                </a:ext>
              </a:extLst>
            </p:cNvPr>
            <p:cNvCxnSpPr/>
            <p:nvPr/>
          </p:nvCxnSpPr>
          <p:spPr>
            <a:xfrm rot="5400000">
              <a:off x="686335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89">
              <a:extLst>
                <a:ext uri="{FF2B5EF4-FFF2-40B4-BE49-F238E27FC236}">
                  <a16:creationId xmlns:a16="http://schemas.microsoft.com/office/drawing/2014/main" id="{3FD56874-5F0A-4553-8D65-B7F11B539B43}"/>
                </a:ext>
              </a:extLst>
            </p:cNvPr>
            <p:cNvSpPr txBox="1"/>
            <p:nvPr/>
          </p:nvSpPr>
          <p:spPr>
            <a:xfrm>
              <a:off x="542410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17" name="Straight Connector 90">
              <a:extLst>
                <a:ext uri="{FF2B5EF4-FFF2-40B4-BE49-F238E27FC236}">
                  <a16:creationId xmlns:a16="http://schemas.microsoft.com/office/drawing/2014/main" id="{84DE07B4-86A8-419C-9697-62A34DB476B2}"/>
                </a:ext>
              </a:extLst>
            </p:cNvPr>
            <p:cNvCxnSpPr/>
            <p:nvPr/>
          </p:nvCxnSpPr>
          <p:spPr>
            <a:xfrm rot="5400000">
              <a:off x="1627136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91">
              <a:extLst>
                <a:ext uri="{FF2B5EF4-FFF2-40B4-BE49-F238E27FC236}">
                  <a16:creationId xmlns:a16="http://schemas.microsoft.com/office/drawing/2014/main" id="{D9D92561-205A-44FE-AEFA-4C0E8FF5D548}"/>
                </a:ext>
              </a:extLst>
            </p:cNvPr>
            <p:cNvSpPr txBox="1"/>
            <p:nvPr/>
          </p:nvSpPr>
          <p:spPr>
            <a:xfrm>
              <a:off x="1255413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19" name="Straight Connector 92">
              <a:extLst>
                <a:ext uri="{FF2B5EF4-FFF2-40B4-BE49-F238E27FC236}">
                  <a16:creationId xmlns:a16="http://schemas.microsoft.com/office/drawing/2014/main" id="{0B3A6A32-EC02-4F08-A97D-A68B5812EA35}"/>
                </a:ext>
              </a:extLst>
            </p:cNvPr>
            <p:cNvCxnSpPr/>
            <p:nvPr/>
          </p:nvCxnSpPr>
          <p:spPr>
            <a:xfrm rot="5400000">
              <a:off x="2110737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93">
              <a:extLst>
                <a:ext uri="{FF2B5EF4-FFF2-40B4-BE49-F238E27FC236}">
                  <a16:creationId xmlns:a16="http://schemas.microsoft.com/office/drawing/2014/main" id="{6D319081-8D39-4EE8-83C8-AF84F8454273}"/>
                </a:ext>
              </a:extLst>
            </p:cNvPr>
            <p:cNvSpPr txBox="1"/>
            <p:nvPr/>
          </p:nvSpPr>
          <p:spPr>
            <a:xfrm>
              <a:off x="1967614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21" name="Straight Connector 94">
              <a:extLst>
                <a:ext uri="{FF2B5EF4-FFF2-40B4-BE49-F238E27FC236}">
                  <a16:creationId xmlns:a16="http://schemas.microsoft.com/office/drawing/2014/main" id="{3E931FD0-80A4-49AD-B1C8-24F58ACB529D}"/>
                </a:ext>
              </a:extLst>
            </p:cNvPr>
            <p:cNvCxnSpPr/>
            <p:nvPr/>
          </p:nvCxnSpPr>
          <p:spPr>
            <a:xfrm rot="5400000">
              <a:off x="3051537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TextBox 95">
              <a:extLst>
                <a:ext uri="{FF2B5EF4-FFF2-40B4-BE49-F238E27FC236}">
                  <a16:creationId xmlns:a16="http://schemas.microsoft.com/office/drawing/2014/main" id="{275E5D5E-092D-4059-B668-FB65C5F3655A}"/>
                </a:ext>
              </a:extLst>
            </p:cNvPr>
            <p:cNvSpPr txBox="1"/>
            <p:nvPr/>
          </p:nvSpPr>
          <p:spPr>
            <a:xfrm>
              <a:off x="2679813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23" name="Straight Connector 96">
              <a:extLst>
                <a:ext uri="{FF2B5EF4-FFF2-40B4-BE49-F238E27FC236}">
                  <a16:creationId xmlns:a16="http://schemas.microsoft.com/office/drawing/2014/main" id="{B72B222E-1843-44E3-8996-C1FBDEC18FF3}"/>
                </a:ext>
              </a:extLst>
            </p:cNvPr>
            <p:cNvCxnSpPr/>
            <p:nvPr/>
          </p:nvCxnSpPr>
          <p:spPr>
            <a:xfrm rot="5400000">
              <a:off x="3535138" y="5333194"/>
              <a:ext cx="10058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97">
              <a:extLst>
                <a:ext uri="{FF2B5EF4-FFF2-40B4-BE49-F238E27FC236}">
                  <a16:creationId xmlns:a16="http://schemas.microsoft.com/office/drawing/2014/main" id="{FDAB8292-6FAF-4F03-9627-C153C24386E3}"/>
                </a:ext>
              </a:extLst>
            </p:cNvPr>
            <p:cNvSpPr txBox="1"/>
            <p:nvPr/>
          </p:nvSpPr>
          <p:spPr>
            <a:xfrm>
              <a:off x="3392014" y="5817622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25" name="Straight Connector 98">
              <a:extLst>
                <a:ext uri="{FF2B5EF4-FFF2-40B4-BE49-F238E27FC236}">
                  <a16:creationId xmlns:a16="http://schemas.microsoft.com/office/drawing/2014/main" id="{A9B2EE83-B579-47D7-A633-9F87DB38C68A}"/>
                </a:ext>
              </a:extLst>
            </p:cNvPr>
            <p:cNvCxnSpPr/>
            <p:nvPr/>
          </p:nvCxnSpPr>
          <p:spPr>
            <a:xfrm rot="5400000">
              <a:off x="4475939" y="5104594"/>
              <a:ext cx="548640" cy="151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Box 99">
              <a:extLst>
                <a:ext uri="{FF2B5EF4-FFF2-40B4-BE49-F238E27FC236}">
                  <a16:creationId xmlns:a16="http://schemas.microsoft.com/office/drawing/2014/main" id="{33B5FF84-8EF7-4047-B367-4230D7461F87}"/>
                </a:ext>
              </a:extLst>
            </p:cNvPr>
            <p:cNvSpPr txBox="1"/>
            <p:nvPr/>
          </p:nvSpPr>
          <p:spPr>
            <a:xfrm>
              <a:off x="4104215" y="5369247"/>
              <a:ext cx="1293691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7" name="TextBox 100">
              <a:extLst>
                <a:ext uri="{FF2B5EF4-FFF2-40B4-BE49-F238E27FC236}">
                  <a16:creationId xmlns:a16="http://schemas.microsoft.com/office/drawing/2014/main" id="{267B48D4-AC25-4DE3-B1BC-413084884092}"/>
                </a:ext>
              </a:extLst>
            </p:cNvPr>
            <p:cNvSpPr txBox="1"/>
            <p:nvPr/>
          </p:nvSpPr>
          <p:spPr>
            <a:xfrm>
              <a:off x="910535" y="2894747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1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28" name="TextBox 101">
              <a:extLst>
                <a:ext uri="{FF2B5EF4-FFF2-40B4-BE49-F238E27FC236}">
                  <a16:creationId xmlns:a16="http://schemas.microsoft.com/office/drawing/2014/main" id="{7C88AE9B-31CC-4010-9E21-981E3C9CB762}"/>
                </a:ext>
              </a:extLst>
            </p:cNvPr>
            <p:cNvSpPr txBox="1"/>
            <p:nvPr/>
          </p:nvSpPr>
          <p:spPr>
            <a:xfrm>
              <a:off x="1622803" y="3154628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2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29" name="TextBox 102">
              <a:extLst>
                <a:ext uri="{FF2B5EF4-FFF2-40B4-BE49-F238E27FC236}">
                  <a16:creationId xmlns:a16="http://schemas.microsoft.com/office/drawing/2014/main" id="{71064760-BBCB-4A39-BB95-0EB06AF37E9C}"/>
                </a:ext>
              </a:extLst>
            </p:cNvPr>
            <p:cNvSpPr txBox="1"/>
            <p:nvPr/>
          </p:nvSpPr>
          <p:spPr>
            <a:xfrm>
              <a:off x="2332916" y="2322047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3"/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130" name="TextBox 103">
              <a:extLst>
                <a:ext uri="{FF2B5EF4-FFF2-40B4-BE49-F238E27FC236}">
                  <a16:creationId xmlns:a16="http://schemas.microsoft.com/office/drawing/2014/main" id="{79159F83-99F6-4A05-B004-20FA767FDC10}"/>
                </a:ext>
              </a:extLst>
            </p:cNvPr>
            <p:cNvSpPr txBox="1"/>
            <p:nvPr/>
          </p:nvSpPr>
          <p:spPr>
            <a:xfrm>
              <a:off x="3048390" y="364632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4"/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131" name="TextBox 104">
              <a:extLst>
                <a:ext uri="{FF2B5EF4-FFF2-40B4-BE49-F238E27FC236}">
                  <a16:creationId xmlns:a16="http://schemas.microsoft.com/office/drawing/2014/main" id="{FFB3ADD7-6554-49EA-A70B-506B12930156}"/>
                </a:ext>
              </a:extLst>
            </p:cNvPr>
            <p:cNvSpPr txBox="1"/>
            <p:nvPr/>
          </p:nvSpPr>
          <p:spPr>
            <a:xfrm>
              <a:off x="3761466" y="271267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5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32" name="TextBox 105">
              <a:extLst>
                <a:ext uri="{FF2B5EF4-FFF2-40B4-BE49-F238E27FC236}">
                  <a16:creationId xmlns:a16="http://schemas.microsoft.com/office/drawing/2014/main" id="{7D72802A-93C5-4D45-BFF3-07C72FC04C9D}"/>
                </a:ext>
              </a:extLst>
            </p:cNvPr>
            <p:cNvSpPr txBox="1"/>
            <p:nvPr/>
          </p:nvSpPr>
          <p:spPr>
            <a:xfrm>
              <a:off x="4476140" y="3322272"/>
              <a:ext cx="557444" cy="36149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400" b="1">
                  <a:solidFill>
                    <a:schemeClr val="accent6"/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89" name="Group 55">
            <a:extLst>
              <a:ext uri="{FF2B5EF4-FFF2-40B4-BE49-F238E27FC236}">
                <a16:creationId xmlns:a16="http://schemas.microsoft.com/office/drawing/2014/main" id="{5DD2E4EC-4C73-417D-9521-76CDCA6BB760}"/>
              </a:ext>
            </a:extLst>
          </p:cNvPr>
          <p:cNvGrpSpPr/>
          <p:nvPr/>
        </p:nvGrpSpPr>
        <p:grpSpPr>
          <a:xfrm>
            <a:off x="708352" y="1584153"/>
            <a:ext cx="2398047" cy="723852"/>
            <a:chOff x="1454811" y="2057192"/>
            <a:chExt cx="2191036" cy="723852"/>
          </a:xfrm>
        </p:grpSpPr>
        <p:sp>
          <p:nvSpPr>
            <p:cNvPr id="105" name="TextBox 56">
              <a:extLst>
                <a:ext uri="{FF2B5EF4-FFF2-40B4-BE49-F238E27FC236}">
                  <a16:creationId xmlns:a16="http://schemas.microsoft.com/office/drawing/2014/main" id="{1ADD27AE-1492-46AC-AC65-CE8BF3548D6E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6" name="Rectangle 57">
              <a:extLst>
                <a:ext uri="{FF2B5EF4-FFF2-40B4-BE49-F238E27FC236}">
                  <a16:creationId xmlns:a16="http://schemas.microsoft.com/office/drawing/2014/main" id="{6032B1BF-6708-40D2-BCC9-A662CDF98C0B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0" name="Group 58">
            <a:extLst>
              <a:ext uri="{FF2B5EF4-FFF2-40B4-BE49-F238E27FC236}">
                <a16:creationId xmlns:a16="http://schemas.microsoft.com/office/drawing/2014/main" id="{7FB21196-3374-4355-877D-14C97E745585}"/>
              </a:ext>
            </a:extLst>
          </p:cNvPr>
          <p:cNvGrpSpPr/>
          <p:nvPr/>
        </p:nvGrpSpPr>
        <p:grpSpPr>
          <a:xfrm>
            <a:off x="708352" y="3100494"/>
            <a:ext cx="2398047" cy="723852"/>
            <a:chOff x="1454811" y="2057192"/>
            <a:chExt cx="2191036" cy="723852"/>
          </a:xfrm>
        </p:grpSpPr>
        <p:sp>
          <p:nvSpPr>
            <p:cNvPr id="103" name="TextBox 59">
              <a:extLst>
                <a:ext uri="{FF2B5EF4-FFF2-40B4-BE49-F238E27FC236}">
                  <a16:creationId xmlns:a16="http://schemas.microsoft.com/office/drawing/2014/main" id="{07C99A3E-0E36-40DD-A4DB-5494E2B9152B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4" name="Rectangle 60">
              <a:extLst>
                <a:ext uri="{FF2B5EF4-FFF2-40B4-BE49-F238E27FC236}">
                  <a16:creationId xmlns:a16="http://schemas.microsoft.com/office/drawing/2014/main" id="{AB2DFC55-BF27-4E6C-A6AE-4038210B5A1E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1" name="Group 61">
            <a:extLst>
              <a:ext uri="{FF2B5EF4-FFF2-40B4-BE49-F238E27FC236}">
                <a16:creationId xmlns:a16="http://schemas.microsoft.com/office/drawing/2014/main" id="{33EE09F2-1775-488D-9C30-1082026063B4}"/>
              </a:ext>
            </a:extLst>
          </p:cNvPr>
          <p:cNvGrpSpPr/>
          <p:nvPr/>
        </p:nvGrpSpPr>
        <p:grpSpPr>
          <a:xfrm>
            <a:off x="708352" y="4616834"/>
            <a:ext cx="2398047" cy="723852"/>
            <a:chOff x="1454811" y="2057192"/>
            <a:chExt cx="2191036" cy="723852"/>
          </a:xfrm>
        </p:grpSpPr>
        <p:sp>
          <p:nvSpPr>
            <p:cNvPr id="101" name="TextBox 62">
              <a:extLst>
                <a:ext uri="{FF2B5EF4-FFF2-40B4-BE49-F238E27FC236}">
                  <a16:creationId xmlns:a16="http://schemas.microsoft.com/office/drawing/2014/main" id="{9AF01FB5-0B1A-40C1-984B-7A6C44B7B9DB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2" name="Rectangle 63">
              <a:extLst>
                <a:ext uri="{FF2B5EF4-FFF2-40B4-BE49-F238E27FC236}">
                  <a16:creationId xmlns:a16="http://schemas.microsoft.com/office/drawing/2014/main" id="{4D814AF4-7A0C-465B-8684-5CDB446251A9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2" name="Group 64">
            <a:extLst>
              <a:ext uri="{FF2B5EF4-FFF2-40B4-BE49-F238E27FC236}">
                <a16:creationId xmlns:a16="http://schemas.microsoft.com/office/drawing/2014/main" id="{327F8CAC-0FFB-4FA5-8B84-40AB7FBD247D}"/>
              </a:ext>
            </a:extLst>
          </p:cNvPr>
          <p:cNvGrpSpPr/>
          <p:nvPr/>
        </p:nvGrpSpPr>
        <p:grpSpPr>
          <a:xfrm>
            <a:off x="9077271" y="1584153"/>
            <a:ext cx="2398047" cy="723852"/>
            <a:chOff x="1454811" y="2057192"/>
            <a:chExt cx="2191036" cy="723852"/>
          </a:xfrm>
        </p:grpSpPr>
        <p:sp>
          <p:nvSpPr>
            <p:cNvPr id="99" name="TextBox 65">
              <a:extLst>
                <a:ext uri="{FF2B5EF4-FFF2-40B4-BE49-F238E27FC236}">
                  <a16:creationId xmlns:a16="http://schemas.microsoft.com/office/drawing/2014/main" id="{97CD4B45-E286-40D9-9D6A-88EF34934F46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0" name="Rectangle 66">
              <a:extLst>
                <a:ext uri="{FF2B5EF4-FFF2-40B4-BE49-F238E27FC236}">
                  <a16:creationId xmlns:a16="http://schemas.microsoft.com/office/drawing/2014/main" id="{0C6C5C9E-3D13-4E75-8B45-0E45AF374F31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3" name="Group 67">
            <a:extLst>
              <a:ext uri="{FF2B5EF4-FFF2-40B4-BE49-F238E27FC236}">
                <a16:creationId xmlns:a16="http://schemas.microsoft.com/office/drawing/2014/main" id="{BD0B3306-CBE1-4135-AC14-27108A2A68BB}"/>
              </a:ext>
            </a:extLst>
          </p:cNvPr>
          <p:cNvGrpSpPr/>
          <p:nvPr/>
        </p:nvGrpSpPr>
        <p:grpSpPr>
          <a:xfrm>
            <a:off x="9077271" y="3100493"/>
            <a:ext cx="2398047" cy="723852"/>
            <a:chOff x="1454811" y="2057192"/>
            <a:chExt cx="2191036" cy="723852"/>
          </a:xfrm>
        </p:grpSpPr>
        <p:sp>
          <p:nvSpPr>
            <p:cNvPr id="97" name="TextBox 68">
              <a:extLst>
                <a:ext uri="{FF2B5EF4-FFF2-40B4-BE49-F238E27FC236}">
                  <a16:creationId xmlns:a16="http://schemas.microsoft.com/office/drawing/2014/main" id="{160AD7C2-339E-4A3D-8C3C-8AC0DD5D1284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8" name="Rectangle 69">
              <a:extLst>
                <a:ext uri="{FF2B5EF4-FFF2-40B4-BE49-F238E27FC236}">
                  <a16:creationId xmlns:a16="http://schemas.microsoft.com/office/drawing/2014/main" id="{0F93DA42-90A7-42A5-8F94-F47AE825BD38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4" name="Group 70">
            <a:extLst>
              <a:ext uri="{FF2B5EF4-FFF2-40B4-BE49-F238E27FC236}">
                <a16:creationId xmlns:a16="http://schemas.microsoft.com/office/drawing/2014/main" id="{5426717B-1342-4D63-93AC-94042CA81B48}"/>
              </a:ext>
            </a:extLst>
          </p:cNvPr>
          <p:cNvGrpSpPr/>
          <p:nvPr/>
        </p:nvGrpSpPr>
        <p:grpSpPr>
          <a:xfrm>
            <a:off x="9077271" y="4616834"/>
            <a:ext cx="2398047" cy="723852"/>
            <a:chOff x="1454811" y="2057192"/>
            <a:chExt cx="2191036" cy="723852"/>
          </a:xfrm>
        </p:grpSpPr>
        <p:sp>
          <p:nvSpPr>
            <p:cNvPr id="95" name="TextBox 71">
              <a:extLst>
                <a:ext uri="{FF2B5EF4-FFF2-40B4-BE49-F238E27FC236}">
                  <a16:creationId xmlns:a16="http://schemas.microsoft.com/office/drawing/2014/main" id="{99C8691E-EF50-4AF3-B9F4-0FD8D8838198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6" name="Rectangle 72">
              <a:extLst>
                <a:ext uri="{FF2B5EF4-FFF2-40B4-BE49-F238E27FC236}">
                  <a16:creationId xmlns:a16="http://schemas.microsoft.com/office/drawing/2014/main" id="{5B7C5671-6DA4-4970-9A25-3049AE9B2F48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413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632345BC-14B0-4691-A952-21CEFF574935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29231">
            <a:off x="1938868" y="2908301"/>
            <a:ext cx="853017" cy="17081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直角三角形 32">
            <a:extLst>
              <a:ext uri="{FF2B5EF4-FFF2-40B4-BE49-F238E27FC236}">
                <a16:creationId xmlns:a16="http://schemas.microsoft.com/office/drawing/2014/main" id="{48B2D1B0-ECD3-4BE6-B14C-D12C3B4040C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0752">
            <a:off x="3651251" y="2053168"/>
            <a:ext cx="853016" cy="170603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E5E13835-6FB4-4635-8E04-E4ED5C76FE67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 rot="16200000">
            <a:off x="2387601" y="1631950"/>
            <a:ext cx="853016" cy="170815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直角三角形 31">
            <a:extLst>
              <a:ext uri="{FF2B5EF4-FFF2-40B4-BE49-F238E27FC236}">
                <a16:creationId xmlns:a16="http://schemas.microsoft.com/office/drawing/2014/main" id="{8DAA5DB1-C9D0-46AB-A615-D9BD69733589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5400000">
            <a:off x="3220510" y="3313642"/>
            <a:ext cx="855133" cy="1720849"/>
          </a:xfrm>
          <a:custGeom>
            <a:avLst/>
            <a:gdLst>
              <a:gd name="connsiteX0" fmla="*/ 0 w 673275"/>
              <a:gd name="connsiteY0" fmla="*/ 1346550 h 1346550"/>
              <a:gd name="connsiteX1" fmla="*/ 0 w 673275"/>
              <a:gd name="connsiteY1" fmla="*/ 0 h 1346550"/>
              <a:gd name="connsiteX2" fmla="*/ 673275 w 673275"/>
              <a:gd name="connsiteY2" fmla="*/ 1346550 h 1346550"/>
              <a:gd name="connsiteX3" fmla="*/ 0 w 673275"/>
              <a:gd name="connsiteY3" fmla="*/ 1346550 h 1346550"/>
              <a:gd name="connsiteX0" fmla="*/ 0 w 673278"/>
              <a:gd name="connsiteY0" fmla="*/ 1346550 h 1356075"/>
              <a:gd name="connsiteX1" fmla="*/ 0 w 673278"/>
              <a:gd name="connsiteY1" fmla="*/ 0 h 1356075"/>
              <a:gd name="connsiteX2" fmla="*/ 673278 w 673278"/>
              <a:gd name="connsiteY2" fmla="*/ 1356075 h 1356075"/>
              <a:gd name="connsiteX3" fmla="*/ 0 w 673278"/>
              <a:gd name="connsiteY3" fmla="*/ 1346550 h 135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278" h="1356075">
                <a:moveTo>
                  <a:pt x="0" y="1346550"/>
                </a:moveTo>
                <a:lnTo>
                  <a:pt x="0" y="0"/>
                </a:lnTo>
                <a:lnTo>
                  <a:pt x="673278" y="1356075"/>
                </a:lnTo>
                <a:lnTo>
                  <a:pt x="0" y="13465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3C72706C-5BB6-4EC3-B312-27DA57A6B5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50068" y="2404533"/>
            <a:ext cx="117263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9600" dirty="0">
                <a:cs typeface="+mn-ea"/>
                <a:sym typeface="+mn-lt"/>
              </a:rPr>
              <a:t>4</a:t>
            </a:r>
            <a:endParaRPr lang="zh-CN" altLang="en-US" sz="9600" dirty="0">
              <a:cs typeface="+mn-ea"/>
              <a:sym typeface="+mn-lt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BF5AC46C-69F9-4263-83EF-DFF66088EF5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38651" y="1866901"/>
            <a:ext cx="4569883" cy="105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PART  FOUR </a:t>
            </a:r>
            <a:endParaRPr lang="zh-CN" altLang="en-US" sz="4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B9479814-0644-46ED-B3CB-FFCDD3940E7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438651" y="3054351"/>
            <a:ext cx="4569883" cy="117051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accent1"/>
                </a:solidFill>
                <a:cs typeface="+mn-ea"/>
                <a:sym typeface="+mn-lt"/>
              </a:rPr>
              <a:t>点此添加标题</a:t>
            </a:r>
          </a:p>
        </p:txBody>
      </p:sp>
      <p:sp>
        <p:nvSpPr>
          <p:cNvPr id="39" name="直角三角形 38">
            <a:extLst>
              <a:ext uri="{FF2B5EF4-FFF2-40B4-BE49-F238E27FC236}">
                <a16:creationId xmlns:a16="http://schemas.microsoft.com/office/drawing/2014/main" id="{DD3A9287-47CC-4448-BB56-97F0304840BA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4161583">
            <a:off x="8789459" y="3819525"/>
            <a:ext cx="440267" cy="88265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直角三角形 39">
            <a:extLst>
              <a:ext uri="{FF2B5EF4-FFF2-40B4-BE49-F238E27FC236}">
                <a16:creationId xmlns:a16="http://schemas.microsoft.com/office/drawing/2014/main" id="{3A776ED6-1F7E-4DE9-852D-F1297E4C013B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29231" flipH="1">
            <a:off x="9685867" y="4491567"/>
            <a:ext cx="201084" cy="4000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id="{5AC49772-1A04-4C36-BF1C-3272A456FA55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7455990" flipH="1">
            <a:off x="9932459" y="3891493"/>
            <a:ext cx="249767" cy="50164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直角三角形 41">
            <a:extLst>
              <a:ext uri="{FF2B5EF4-FFF2-40B4-BE49-F238E27FC236}">
                <a16:creationId xmlns:a16="http://schemas.microsoft.com/office/drawing/2014/main" id="{AA8C1CBC-F66A-41F9-900B-D71C22FC4CC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>
          <a:xfrm rot="5456103" flipH="1">
            <a:off x="10258426" y="4729693"/>
            <a:ext cx="154516" cy="30903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TextBox 3">
            <a:extLst>
              <a:ext uri="{FF2B5EF4-FFF2-40B4-BE49-F238E27FC236}">
                <a16:creationId xmlns:a16="http://schemas.microsoft.com/office/drawing/2014/main" id="{77DC7DC6-E8EC-4BBC-A81A-EF9DB65F3530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029200" y="4241801"/>
            <a:ext cx="3490384" cy="81915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293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">
            <a:extLst>
              <a:ext uri="{FF2B5EF4-FFF2-40B4-BE49-F238E27FC236}">
                <a16:creationId xmlns:a16="http://schemas.microsoft.com/office/drawing/2014/main" id="{8D14BB0B-1B68-42BC-BEFB-A266C1FEC933}"/>
              </a:ext>
            </a:extLst>
          </p:cNvPr>
          <p:cNvSpPr/>
          <p:nvPr/>
        </p:nvSpPr>
        <p:spPr bwMode="auto">
          <a:xfrm>
            <a:off x="847984" y="1606573"/>
            <a:ext cx="3567776" cy="356777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Oval 2">
            <a:extLst>
              <a:ext uri="{FF2B5EF4-FFF2-40B4-BE49-F238E27FC236}">
                <a16:creationId xmlns:a16="http://schemas.microsoft.com/office/drawing/2014/main" id="{B3B15C11-5274-4183-BE54-B034C9E12577}"/>
              </a:ext>
            </a:extLst>
          </p:cNvPr>
          <p:cNvSpPr/>
          <p:nvPr/>
        </p:nvSpPr>
        <p:spPr bwMode="auto">
          <a:xfrm>
            <a:off x="1120671" y="1879260"/>
            <a:ext cx="3022402" cy="3022402"/>
          </a:xfrm>
          <a:prstGeom prst="ellipse">
            <a:avLst/>
          </a:prstGeom>
          <a:solidFill>
            <a:srgbClr val="FFE9A6"/>
          </a:solidFill>
          <a:ln w="57150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TextBox 5">
            <a:extLst>
              <a:ext uri="{FF2B5EF4-FFF2-40B4-BE49-F238E27FC236}">
                <a16:creationId xmlns:a16="http://schemas.microsoft.com/office/drawing/2014/main" id="{785E54CC-5B14-4B8F-B385-EB02D2A5EA36}"/>
              </a:ext>
            </a:extLst>
          </p:cNvPr>
          <p:cNvSpPr txBox="1"/>
          <p:nvPr/>
        </p:nvSpPr>
        <p:spPr>
          <a:xfrm>
            <a:off x="1562331" y="2567603"/>
            <a:ext cx="2139082" cy="120685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/>
            <a:r>
              <a:rPr lang="zh-CN" altLang="en-US" sz="6600" dirty="0">
                <a:cs typeface="+mn-ea"/>
                <a:sym typeface="+mn-lt"/>
              </a:rPr>
              <a:t>目录</a:t>
            </a:r>
          </a:p>
        </p:txBody>
      </p:sp>
      <p:sp>
        <p:nvSpPr>
          <p:cNvPr id="59" name="TextBox 6">
            <a:extLst>
              <a:ext uri="{FF2B5EF4-FFF2-40B4-BE49-F238E27FC236}">
                <a16:creationId xmlns:a16="http://schemas.microsoft.com/office/drawing/2014/main" id="{5B85F7E6-6371-4DCF-A3CD-494ECA8AC31A}"/>
              </a:ext>
            </a:extLst>
          </p:cNvPr>
          <p:cNvSpPr txBox="1"/>
          <p:nvPr/>
        </p:nvSpPr>
        <p:spPr>
          <a:xfrm>
            <a:off x="1562331" y="3774461"/>
            <a:ext cx="2139082" cy="438858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CONTENTS</a:t>
            </a:r>
          </a:p>
        </p:txBody>
      </p:sp>
      <p:sp>
        <p:nvSpPr>
          <p:cNvPr id="38" name="Oval 15">
            <a:extLst>
              <a:ext uri="{FF2B5EF4-FFF2-40B4-BE49-F238E27FC236}">
                <a16:creationId xmlns:a16="http://schemas.microsoft.com/office/drawing/2014/main" id="{7E9EB22B-8900-40EC-80E9-FBFA6A4F7EA8}"/>
              </a:ext>
            </a:extLst>
          </p:cNvPr>
          <p:cNvSpPr/>
          <p:nvPr/>
        </p:nvSpPr>
        <p:spPr bwMode="auto">
          <a:xfrm>
            <a:off x="5367030" y="3113795"/>
            <a:ext cx="698330" cy="69833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9" name="Oval 16">
            <a:extLst>
              <a:ext uri="{FF2B5EF4-FFF2-40B4-BE49-F238E27FC236}">
                <a16:creationId xmlns:a16="http://schemas.microsoft.com/office/drawing/2014/main" id="{A0FD8993-C225-4E9A-8BAC-2B4E006BC120}"/>
              </a:ext>
            </a:extLst>
          </p:cNvPr>
          <p:cNvSpPr/>
          <p:nvPr/>
        </p:nvSpPr>
        <p:spPr bwMode="auto">
          <a:xfrm>
            <a:off x="5034773" y="1926765"/>
            <a:ext cx="698330" cy="69833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40" name="Oval 17">
            <a:extLst>
              <a:ext uri="{FF2B5EF4-FFF2-40B4-BE49-F238E27FC236}">
                <a16:creationId xmlns:a16="http://schemas.microsoft.com/office/drawing/2014/main" id="{B93CC24D-E01C-4894-8D00-D5F02C86294B}"/>
              </a:ext>
            </a:extLst>
          </p:cNvPr>
          <p:cNvSpPr/>
          <p:nvPr/>
        </p:nvSpPr>
        <p:spPr bwMode="auto">
          <a:xfrm>
            <a:off x="4140993" y="820594"/>
            <a:ext cx="698330" cy="69833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41" name="Oval 18">
            <a:extLst>
              <a:ext uri="{FF2B5EF4-FFF2-40B4-BE49-F238E27FC236}">
                <a16:creationId xmlns:a16="http://schemas.microsoft.com/office/drawing/2014/main" id="{602EA113-1FEA-4790-84D4-A6AE369184DF}"/>
              </a:ext>
            </a:extLst>
          </p:cNvPr>
          <p:cNvSpPr/>
          <p:nvPr/>
        </p:nvSpPr>
        <p:spPr bwMode="auto">
          <a:xfrm>
            <a:off x="4140993" y="5310584"/>
            <a:ext cx="698330" cy="698330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42" name="Oval 19">
            <a:extLst>
              <a:ext uri="{FF2B5EF4-FFF2-40B4-BE49-F238E27FC236}">
                <a16:creationId xmlns:a16="http://schemas.microsoft.com/office/drawing/2014/main" id="{092C8838-616E-47B0-9623-D783303E4B93}"/>
              </a:ext>
            </a:extLst>
          </p:cNvPr>
          <p:cNvSpPr/>
          <p:nvPr/>
        </p:nvSpPr>
        <p:spPr bwMode="auto">
          <a:xfrm>
            <a:off x="5034773" y="4234424"/>
            <a:ext cx="698330" cy="69833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43" name="Group 20">
            <a:extLst>
              <a:ext uri="{FF2B5EF4-FFF2-40B4-BE49-F238E27FC236}">
                <a16:creationId xmlns:a16="http://schemas.microsoft.com/office/drawing/2014/main" id="{98165E54-2447-4059-932A-929F97259375}"/>
              </a:ext>
            </a:extLst>
          </p:cNvPr>
          <p:cNvGrpSpPr/>
          <p:nvPr/>
        </p:nvGrpSpPr>
        <p:grpSpPr>
          <a:xfrm>
            <a:off x="4839323" y="820594"/>
            <a:ext cx="5647668" cy="694710"/>
            <a:chOff x="3943834" y="618909"/>
            <a:chExt cx="5938017" cy="730425"/>
          </a:xfrm>
        </p:grpSpPr>
        <p:sp>
          <p:nvSpPr>
            <p:cNvPr id="56" name="TextBox 21">
              <a:extLst>
                <a:ext uri="{FF2B5EF4-FFF2-40B4-BE49-F238E27FC236}">
                  <a16:creationId xmlns:a16="http://schemas.microsoft.com/office/drawing/2014/main" id="{9F675415-71C6-4835-AA37-E569A9A8447F}"/>
                </a:ext>
              </a:extLst>
            </p:cNvPr>
            <p:cNvSpPr txBox="1"/>
            <p:nvPr/>
          </p:nvSpPr>
          <p:spPr>
            <a:xfrm>
              <a:off x="3943834" y="618909"/>
              <a:ext cx="5938017" cy="30767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7" name="TextBox 22">
              <a:extLst>
                <a:ext uri="{FF2B5EF4-FFF2-40B4-BE49-F238E27FC236}">
                  <a16:creationId xmlns:a16="http://schemas.microsoft.com/office/drawing/2014/main" id="{53AFC3BE-DD50-4758-9B2A-C21163E6C78D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3465"/>
              <a:ext cx="5938017" cy="405869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4" name="Group 23">
            <a:extLst>
              <a:ext uri="{FF2B5EF4-FFF2-40B4-BE49-F238E27FC236}">
                <a16:creationId xmlns:a16="http://schemas.microsoft.com/office/drawing/2014/main" id="{DD160AE7-70D1-463F-9CF4-797650C8ABBE}"/>
              </a:ext>
            </a:extLst>
          </p:cNvPr>
          <p:cNvGrpSpPr/>
          <p:nvPr/>
        </p:nvGrpSpPr>
        <p:grpSpPr>
          <a:xfrm>
            <a:off x="5733104" y="1926765"/>
            <a:ext cx="5647668" cy="694709"/>
            <a:chOff x="3943834" y="785398"/>
            <a:chExt cx="5938017" cy="730424"/>
          </a:xfrm>
        </p:grpSpPr>
        <p:sp>
          <p:nvSpPr>
            <p:cNvPr id="54" name="TextBox 24">
              <a:extLst>
                <a:ext uri="{FF2B5EF4-FFF2-40B4-BE49-F238E27FC236}">
                  <a16:creationId xmlns:a16="http://schemas.microsoft.com/office/drawing/2014/main" id="{D435DBDF-4554-4FF6-99F2-938A6349142C}"/>
                </a:ext>
              </a:extLst>
            </p:cNvPr>
            <p:cNvSpPr txBox="1"/>
            <p:nvPr/>
          </p:nvSpPr>
          <p:spPr>
            <a:xfrm>
              <a:off x="3943834" y="785398"/>
              <a:ext cx="5938017" cy="30767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5" name="TextBox 25">
              <a:extLst>
                <a:ext uri="{FF2B5EF4-FFF2-40B4-BE49-F238E27FC236}">
                  <a16:creationId xmlns:a16="http://schemas.microsoft.com/office/drawing/2014/main" id="{A26101A9-B131-4DCB-9127-C295DA569ACD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1109953"/>
              <a:ext cx="5938017" cy="405869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5" name="Group 26">
            <a:extLst>
              <a:ext uri="{FF2B5EF4-FFF2-40B4-BE49-F238E27FC236}">
                <a16:creationId xmlns:a16="http://schemas.microsoft.com/office/drawing/2014/main" id="{BE2CD3CA-A83F-42C7-BA19-3FBCB4ACF721}"/>
              </a:ext>
            </a:extLst>
          </p:cNvPr>
          <p:cNvGrpSpPr/>
          <p:nvPr/>
        </p:nvGrpSpPr>
        <p:grpSpPr>
          <a:xfrm>
            <a:off x="6065360" y="3113794"/>
            <a:ext cx="5647668" cy="694711"/>
            <a:chOff x="3943834" y="618908"/>
            <a:chExt cx="5938017" cy="730426"/>
          </a:xfrm>
        </p:grpSpPr>
        <p:sp>
          <p:nvSpPr>
            <p:cNvPr id="52" name="TextBox 27">
              <a:extLst>
                <a:ext uri="{FF2B5EF4-FFF2-40B4-BE49-F238E27FC236}">
                  <a16:creationId xmlns:a16="http://schemas.microsoft.com/office/drawing/2014/main" id="{79651A26-67D4-4E23-B17A-63CBD3956A77}"/>
                </a:ext>
              </a:extLst>
            </p:cNvPr>
            <p:cNvSpPr txBox="1"/>
            <p:nvPr/>
          </p:nvSpPr>
          <p:spPr>
            <a:xfrm>
              <a:off x="3943834" y="618908"/>
              <a:ext cx="5938017" cy="30767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3" name="TextBox 28">
              <a:extLst>
                <a:ext uri="{FF2B5EF4-FFF2-40B4-BE49-F238E27FC236}">
                  <a16:creationId xmlns:a16="http://schemas.microsoft.com/office/drawing/2014/main" id="{16C9A71F-F9C7-4FCD-A5C2-BBBFEC7E8F10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3465"/>
              <a:ext cx="5938017" cy="405869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6" name="Group 29">
            <a:extLst>
              <a:ext uri="{FF2B5EF4-FFF2-40B4-BE49-F238E27FC236}">
                <a16:creationId xmlns:a16="http://schemas.microsoft.com/office/drawing/2014/main" id="{5BB96EBC-F06B-4221-82AE-005756EEF62B}"/>
              </a:ext>
            </a:extLst>
          </p:cNvPr>
          <p:cNvGrpSpPr/>
          <p:nvPr/>
        </p:nvGrpSpPr>
        <p:grpSpPr>
          <a:xfrm>
            <a:off x="5733104" y="4234423"/>
            <a:ext cx="5647668" cy="694710"/>
            <a:chOff x="3943834" y="518877"/>
            <a:chExt cx="5938017" cy="730425"/>
          </a:xfrm>
        </p:grpSpPr>
        <p:sp>
          <p:nvSpPr>
            <p:cNvPr id="50" name="TextBox 30">
              <a:extLst>
                <a:ext uri="{FF2B5EF4-FFF2-40B4-BE49-F238E27FC236}">
                  <a16:creationId xmlns:a16="http://schemas.microsoft.com/office/drawing/2014/main" id="{5A004C42-413E-424B-BDCB-B9B51A116253}"/>
                </a:ext>
              </a:extLst>
            </p:cNvPr>
            <p:cNvSpPr txBox="1"/>
            <p:nvPr/>
          </p:nvSpPr>
          <p:spPr>
            <a:xfrm>
              <a:off x="3943834" y="518877"/>
              <a:ext cx="5938017" cy="30767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1" name="TextBox 31">
              <a:extLst>
                <a:ext uri="{FF2B5EF4-FFF2-40B4-BE49-F238E27FC236}">
                  <a16:creationId xmlns:a16="http://schemas.microsoft.com/office/drawing/2014/main" id="{E48702EA-5BE9-48C1-BC4D-1DF3B3F8F6A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843434"/>
              <a:ext cx="5938017" cy="4058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7" name="Group 32">
            <a:extLst>
              <a:ext uri="{FF2B5EF4-FFF2-40B4-BE49-F238E27FC236}">
                <a16:creationId xmlns:a16="http://schemas.microsoft.com/office/drawing/2014/main" id="{42E9E096-1967-4FDA-BE08-E72207C09D94}"/>
              </a:ext>
            </a:extLst>
          </p:cNvPr>
          <p:cNvGrpSpPr/>
          <p:nvPr/>
        </p:nvGrpSpPr>
        <p:grpSpPr>
          <a:xfrm>
            <a:off x="4839323" y="5310584"/>
            <a:ext cx="5647668" cy="694710"/>
            <a:chOff x="3943834" y="618909"/>
            <a:chExt cx="5938017" cy="730425"/>
          </a:xfrm>
        </p:grpSpPr>
        <p:sp>
          <p:nvSpPr>
            <p:cNvPr id="48" name="TextBox 33">
              <a:extLst>
                <a:ext uri="{FF2B5EF4-FFF2-40B4-BE49-F238E27FC236}">
                  <a16:creationId xmlns:a16="http://schemas.microsoft.com/office/drawing/2014/main" id="{092C2D2C-663A-457A-82C0-4A6ED9D559A7}"/>
                </a:ext>
              </a:extLst>
            </p:cNvPr>
            <p:cNvSpPr txBox="1"/>
            <p:nvPr/>
          </p:nvSpPr>
          <p:spPr>
            <a:xfrm>
              <a:off x="3943834" y="618909"/>
              <a:ext cx="5938017" cy="30767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9" name="TextBox 34">
              <a:extLst>
                <a:ext uri="{FF2B5EF4-FFF2-40B4-BE49-F238E27FC236}">
                  <a16:creationId xmlns:a16="http://schemas.microsoft.com/office/drawing/2014/main" id="{201EACDA-D786-4015-A39A-BD531FF4778B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3465"/>
              <a:ext cx="5938017" cy="405869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198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58" grpId="0"/>
      <p:bldP spid="59" grpId="0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>
            <a:extLst>
              <a:ext uri="{FF2B5EF4-FFF2-40B4-BE49-F238E27FC236}">
                <a16:creationId xmlns:a16="http://schemas.microsoft.com/office/drawing/2014/main" id="{84206A7C-94C2-4204-9726-2A078069897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9AFC9D69-1CC4-4374-9812-B7ADAD23D62F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Rectangle: Rounded Corners 31">
            <a:extLst>
              <a:ext uri="{FF2B5EF4-FFF2-40B4-BE49-F238E27FC236}">
                <a16:creationId xmlns:a16="http://schemas.microsoft.com/office/drawing/2014/main" id="{022B7E04-0D93-4B81-82C7-5ADAF6F8F8BF}"/>
              </a:ext>
            </a:extLst>
          </p:cNvPr>
          <p:cNvSpPr/>
          <p:nvPr/>
        </p:nvSpPr>
        <p:spPr>
          <a:xfrm>
            <a:off x="6256399" y="3066874"/>
            <a:ext cx="2766959" cy="404208"/>
          </a:xfrm>
          <a:prstGeom prst="roundRect">
            <a:avLst>
              <a:gd name="adj" fmla="val 1891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pPr algn="r"/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62%</a:t>
            </a:r>
          </a:p>
        </p:txBody>
      </p:sp>
      <p:sp>
        <p:nvSpPr>
          <p:cNvPr id="61" name="Rectangle: Rounded Corners 32">
            <a:extLst>
              <a:ext uri="{FF2B5EF4-FFF2-40B4-BE49-F238E27FC236}">
                <a16:creationId xmlns:a16="http://schemas.microsoft.com/office/drawing/2014/main" id="{C25040B1-6FC2-4DDC-8610-0461D1D15BB2}"/>
              </a:ext>
            </a:extLst>
          </p:cNvPr>
          <p:cNvSpPr/>
          <p:nvPr/>
        </p:nvSpPr>
        <p:spPr>
          <a:xfrm>
            <a:off x="2991941" y="3066874"/>
            <a:ext cx="3264457" cy="404208"/>
          </a:xfrm>
          <a:prstGeom prst="roundRect">
            <a:avLst>
              <a:gd name="adj" fmla="val 22575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79%</a:t>
            </a:r>
          </a:p>
        </p:txBody>
      </p:sp>
      <p:sp>
        <p:nvSpPr>
          <p:cNvPr id="62" name="Rectangle 33">
            <a:extLst>
              <a:ext uri="{FF2B5EF4-FFF2-40B4-BE49-F238E27FC236}">
                <a16:creationId xmlns:a16="http://schemas.microsoft.com/office/drawing/2014/main" id="{5EEA81E8-9387-4D34-B7E6-F97B62063161}"/>
              </a:ext>
            </a:extLst>
          </p:cNvPr>
          <p:cNvSpPr/>
          <p:nvPr/>
        </p:nvSpPr>
        <p:spPr>
          <a:xfrm>
            <a:off x="4907646" y="3130177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pPr algn="r"/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3" name="Rectangle 34">
            <a:extLst>
              <a:ext uri="{FF2B5EF4-FFF2-40B4-BE49-F238E27FC236}">
                <a16:creationId xmlns:a16="http://schemas.microsoft.com/office/drawing/2014/main" id="{8BC9D6E3-45BC-438C-A305-DF504FCF514F}"/>
              </a:ext>
            </a:extLst>
          </p:cNvPr>
          <p:cNvSpPr/>
          <p:nvPr/>
        </p:nvSpPr>
        <p:spPr>
          <a:xfrm>
            <a:off x="6643567" y="3130177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4" name="Rectangle: Rounded Corners 35">
            <a:extLst>
              <a:ext uri="{FF2B5EF4-FFF2-40B4-BE49-F238E27FC236}">
                <a16:creationId xmlns:a16="http://schemas.microsoft.com/office/drawing/2014/main" id="{14A2F80B-B87C-4F95-9576-5CDF89C81788}"/>
              </a:ext>
            </a:extLst>
          </p:cNvPr>
          <p:cNvSpPr/>
          <p:nvPr/>
        </p:nvSpPr>
        <p:spPr>
          <a:xfrm>
            <a:off x="6256399" y="3935421"/>
            <a:ext cx="2672362" cy="404208"/>
          </a:xfrm>
          <a:prstGeom prst="roundRect">
            <a:avLst>
              <a:gd name="adj" fmla="val 18918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pPr algn="r"/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65" name="Rectangle: Rounded Corners 36">
            <a:extLst>
              <a:ext uri="{FF2B5EF4-FFF2-40B4-BE49-F238E27FC236}">
                <a16:creationId xmlns:a16="http://schemas.microsoft.com/office/drawing/2014/main" id="{7DB7CDAA-766D-4707-A9C0-F55465832A74}"/>
              </a:ext>
            </a:extLst>
          </p:cNvPr>
          <p:cNvSpPr/>
          <p:nvPr/>
        </p:nvSpPr>
        <p:spPr>
          <a:xfrm>
            <a:off x="3256702" y="3935421"/>
            <a:ext cx="2999697" cy="404208"/>
          </a:xfrm>
          <a:prstGeom prst="roundRect">
            <a:avLst>
              <a:gd name="adj" fmla="val 22575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71%</a:t>
            </a:r>
          </a:p>
        </p:txBody>
      </p:sp>
      <p:sp>
        <p:nvSpPr>
          <p:cNvPr id="66" name="Rectangle 37">
            <a:extLst>
              <a:ext uri="{FF2B5EF4-FFF2-40B4-BE49-F238E27FC236}">
                <a16:creationId xmlns:a16="http://schemas.microsoft.com/office/drawing/2014/main" id="{2A9048D9-56AF-4662-BF10-5621555841D3}"/>
              </a:ext>
            </a:extLst>
          </p:cNvPr>
          <p:cNvSpPr/>
          <p:nvPr/>
        </p:nvSpPr>
        <p:spPr>
          <a:xfrm>
            <a:off x="4907646" y="3998727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pPr algn="r"/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Rectangle 48">
            <a:extLst>
              <a:ext uri="{FF2B5EF4-FFF2-40B4-BE49-F238E27FC236}">
                <a16:creationId xmlns:a16="http://schemas.microsoft.com/office/drawing/2014/main" id="{E7961338-0073-42FD-9320-1425516C6557}"/>
              </a:ext>
            </a:extLst>
          </p:cNvPr>
          <p:cNvSpPr/>
          <p:nvPr/>
        </p:nvSpPr>
        <p:spPr>
          <a:xfrm>
            <a:off x="6643567" y="3998727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8" name="Rectangle: Rounded Corners 50">
            <a:extLst>
              <a:ext uri="{FF2B5EF4-FFF2-40B4-BE49-F238E27FC236}">
                <a16:creationId xmlns:a16="http://schemas.microsoft.com/office/drawing/2014/main" id="{6BF033B1-09A9-437B-91DA-D89BBE456CAE}"/>
              </a:ext>
            </a:extLst>
          </p:cNvPr>
          <p:cNvSpPr/>
          <p:nvPr/>
        </p:nvSpPr>
        <p:spPr>
          <a:xfrm>
            <a:off x="6256399" y="2198327"/>
            <a:ext cx="3299066" cy="404208"/>
          </a:xfrm>
          <a:prstGeom prst="roundRect">
            <a:avLst>
              <a:gd name="adj" fmla="val 1709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pPr algn="r"/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74%</a:t>
            </a:r>
          </a:p>
        </p:txBody>
      </p:sp>
      <p:sp>
        <p:nvSpPr>
          <p:cNvPr id="69" name="Rectangle: Rounded Corners 51">
            <a:extLst>
              <a:ext uri="{FF2B5EF4-FFF2-40B4-BE49-F238E27FC236}">
                <a16:creationId xmlns:a16="http://schemas.microsoft.com/office/drawing/2014/main" id="{5777270F-8EE8-4E11-9BD2-BA273D729B59}"/>
              </a:ext>
            </a:extLst>
          </p:cNvPr>
          <p:cNvSpPr/>
          <p:nvPr/>
        </p:nvSpPr>
        <p:spPr>
          <a:xfrm>
            <a:off x="3550881" y="2198327"/>
            <a:ext cx="2705518" cy="404208"/>
          </a:xfrm>
          <a:prstGeom prst="roundRect">
            <a:avLst>
              <a:gd name="adj" fmla="val 2257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68%</a:t>
            </a:r>
          </a:p>
        </p:txBody>
      </p:sp>
      <p:sp>
        <p:nvSpPr>
          <p:cNvPr id="70" name="Rectangle 53">
            <a:extLst>
              <a:ext uri="{FF2B5EF4-FFF2-40B4-BE49-F238E27FC236}">
                <a16:creationId xmlns:a16="http://schemas.microsoft.com/office/drawing/2014/main" id="{B94AE447-70E6-4A5B-ACFA-062C5DDE6DD4}"/>
              </a:ext>
            </a:extLst>
          </p:cNvPr>
          <p:cNvSpPr/>
          <p:nvPr/>
        </p:nvSpPr>
        <p:spPr>
          <a:xfrm>
            <a:off x="4907646" y="2261631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pPr algn="r"/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Rectangle 56">
            <a:extLst>
              <a:ext uri="{FF2B5EF4-FFF2-40B4-BE49-F238E27FC236}">
                <a16:creationId xmlns:a16="http://schemas.microsoft.com/office/drawing/2014/main" id="{A7946193-31F6-4CDC-9F25-7FB9C2FD0263}"/>
              </a:ext>
            </a:extLst>
          </p:cNvPr>
          <p:cNvSpPr/>
          <p:nvPr/>
        </p:nvSpPr>
        <p:spPr>
          <a:xfrm>
            <a:off x="6643567" y="2261631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2" name="Rectangle: Rounded Corners 58">
            <a:extLst>
              <a:ext uri="{FF2B5EF4-FFF2-40B4-BE49-F238E27FC236}">
                <a16:creationId xmlns:a16="http://schemas.microsoft.com/office/drawing/2014/main" id="{0CE32912-998E-4945-8704-52E78DEFF8C3}"/>
              </a:ext>
            </a:extLst>
          </p:cNvPr>
          <p:cNvSpPr/>
          <p:nvPr/>
        </p:nvSpPr>
        <p:spPr>
          <a:xfrm>
            <a:off x="6256399" y="4803968"/>
            <a:ext cx="3825262" cy="404208"/>
          </a:xfrm>
          <a:prstGeom prst="roundRect">
            <a:avLst>
              <a:gd name="adj" fmla="val 2623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pPr algn="r"/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96%</a:t>
            </a:r>
          </a:p>
        </p:txBody>
      </p:sp>
      <p:sp>
        <p:nvSpPr>
          <p:cNvPr id="73" name="Rectangle: Rounded Corners 59">
            <a:extLst>
              <a:ext uri="{FF2B5EF4-FFF2-40B4-BE49-F238E27FC236}">
                <a16:creationId xmlns:a16="http://schemas.microsoft.com/office/drawing/2014/main" id="{7B81DEF0-6F5D-44F3-86C4-C60C2CE0DF36}"/>
              </a:ext>
            </a:extLst>
          </p:cNvPr>
          <p:cNvSpPr/>
          <p:nvPr/>
        </p:nvSpPr>
        <p:spPr>
          <a:xfrm>
            <a:off x="2374165" y="4803968"/>
            <a:ext cx="3882234" cy="404208"/>
          </a:xfrm>
          <a:prstGeom prst="roundRect">
            <a:avLst>
              <a:gd name="adj" fmla="val 22575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0" rIns="68580" bIns="0" anchor="ctr" anchorCtr="0">
            <a:normAutofit/>
          </a:bodyPr>
          <a:lstStyle/>
          <a:p>
            <a:r>
              <a:rPr lang="en-US" sz="2100" spc="-45">
                <a:solidFill>
                  <a:srgbClr val="FFFFFF"/>
                </a:solidFill>
                <a:cs typeface="+mn-ea"/>
                <a:sym typeface="+mn-lt"/>
              </a:rPr>
              <a:t>98%</a:t>
            </a:r>
          </a:p>
        </p:txBody>
      </p:sp>
      <p:sp>
        <p:nvSpPr>
          <p:cNvPr id="74" name="Rectangle 61">
            <a:extLst>
              <a:ext uri="{FF2B5EF4-FFF2-40B4-BE49-F238E27FC236}">
                <a16:creationId xmlns:a16="http://schemas.microsoft.com/office/drawing/2014/main" id="{9B200E91-6E6C-4E4C-91DC-2F9A0C139FC5}"/>
              </a:ext>
            </a:extLst>
          </p:cNvPr>
          <p:cNvSpPr/>
          <p:nvPr/>
        </p:nvSpPr>
        <p:spPr>
          <a:xfrm>
            <a:off x="4907646" y="4867272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pPr algn="r"/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5" name="Rectangle 72">
            <a:extLst>
              <a:ext uri="{FF2B5EF4-FFF2-40B4-BE49-F238E27FC236}">
                <a16:creationId xmlns:a16="http://schemas.microsoft.com/office/drawing/2014/main" id="{F69CBF4C-1946-4DC8-B698-C27B7CAAC9CE}"/>
              </a:ext>
            </a:extLst>
          </p:cNvPr>
          <p:cNvSpPr/>
          <p:nvPr/>
        </p:nvSpPr>
        <p:spPr>
          <a:xfrm>
            <a:off x="6643567" y="4867272"/>
            <a:ext cx="992579" cy="253916"/>
          </a:xfrm>
          <a:prstGeom prst="rect">
            <a:avLst/>
          </a:prstGeom>
          <a:effectLst/>
        </p:spPr>
        <p:txBody>
          <a:bodyPr wrap="none" anchor="ctr">
            <a:normAutofit/>
          </a:bodyPr>
          <a:lstStyle/>
          <a:p>
            <a:r>
              <a:rPr lang="zh-CN" altLang="en-US" sz="105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6" name="Freeform: Shape 73">
            <a:extLst>
              <a:ext uri="{FF2B5EF4-FFF2-40B4-BE49-F238E27FC236}">
                <a16:creationId xmlns:a16="http://schemas.microsoft.com/office/drawing/2014/main" id="{F6E7228E-FC12-406F-BA01-3190929EFA74}"/>
              </a:ext>
            </a:extLst>
          </p:cNvPr>
          <p:cNvSpPr>
            <a:spLocks/>
          </p:cNvSpPr>
          <p:nvPr/>
        </p:nvSpPr>
        <p:spPr bwMode="auto">
          <a:xfrm>
            <a:off x="1337383" y="2028327"/>
            <a:ext cx="1084484" cy="3380892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2">
              <a:lumMod val="75000"/>
              <a:alpha val="26000"/>
            </a:schemeClr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74">
            <a:extLst>
              <a:ext uri="{FF2B5EF4-FFF2-40B4-BE49-F238E27FC236}">
                <a16:creationId xmlns:a16="http://schemas.microsoft.com/office/drawing/2014/main" id="{BB121066-95FC-45A6-AD16-71F1B00B22F4}"/>
              </a:ext>
            </a:extLst>
          </p:cNvPr>
          <p:cNvSpPr>
            <a:spLocks/>
          </p:cNvSpPr>
          <p:nvPr/>
        </p:nvSpPr>
        <p:spPr bwMode="auto">
          <a:xfrm>
            <a:off x="9995495" y="2028327"/>
            <a:ext cx="887722" cy="3300564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chemeClr val="tx2">
              <a:lumMod val="75000"/>
              <a:alpha val="26000"/>
            </a:schemeClr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8" name="Group 75">
            <a:extLst>
              <a:ext uri="{FF2B5EF4-FFF2-40B4-BE49-F238E27FC236}">
                <a16:creationId xmlns:a16="http://schemas.microsoft.com/office/drawing/2014/main" id="{9B028BF1-77A4-437F-AFD0-901B07D88EDC}"/>
              </a:ext>
            </a:extLst>
          </p:cNvPr>
          <p:cNvGrpSpPr/>
          <p:nvPr/>
        </p:nvGrpSpPr>
        <p:grpSpPr>
          <a:xfrm>
            <a:off x="5898709" y="2898541"/>
            <a:ext cx="740886" cy="742732"/>
            <a:chOff x="5746699" y="2884815"/>
            <a:chExt cx="712151" cy="713925"/>
          </a:xfrm>
          <a:effectLst/>
        </p:grpSpPr>
        <p:sp>
          <p:nvSpPr>
            <p:cNvPr id="88" name="Freeform: Shape 76">
              <a:extLst>
                <a:ext uri="{FF2B5EF4-FFF2-40B4-BE49-F238E27FC236}">
                  <a16:creationId xmlns:a16="http://schemas.microsoft.com/office/drawing/2014/main" id="{18BC0222-8367-476E-869A-649B3841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699" y="2884815"/>
              <a:ext cx="712151" cy="713925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77">
              <a:extLst>
                <a:ext uri="{FF2B5EF4-FFF2-40B4-BE49-F238E27FC236}">
                  <a16:creationId xmlns:a16="http://schemas.microsoft.com/office/drawing/2014/main" id="{875C02B0-6827-4558-8113-671120A59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161" y="3069587"/>
              <a:ext cx="191871" cy="345367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EAD4028-3314-4B9D-972E-3B6A54056543}"/>
              </a:ext>
            </a:extLst>
          </p:cNvPr>
          <p:cNvGrpSpPr/>
          <p:nvPr/>
        </p:nvGrpSpPr>
        <p:grpSpPr>
          <a:xfrm>
            <a:off x="5898709" y="2028326"/>
            <a:ext cx="740886" cy="744581"/>
            <a:chOff x="5746699" y="2048352"/>
            <a:chExt cx="712151" cy="715702"/>
          </a:xfrm>
          <a:effectLst/>
        </p:grpSpPr>
        <p:sp>
          <p:nvSpPr>
            <p:cNvPr id="86" name="Freeform: Shape 79">
              <a:extLst>
                <a:ext uri="{FF2B5EF4-FFF2-40B4-BE49-F238E27FC236}">
                  <a16:creationId xmlns:a16="http://schemas.microsoft.com/office/drawing/2014/main" id="{6DC424B4-FF9E-4258-8097-38449CAE3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699" y="2048352"/>
              <a:ext cx="712151" cy="715702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80">
              <a:extLst>
                <a:ext uri="{FF2B5EF4-FFF2-40B4-BE49-F238E27FC236}">
                  <a16:creationId xmlns:a16="http://schemas.microsoft.com/office/drawing/2014/main" id="{3B1B7859-63EF-436B-B65D-F83A5F6FB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1326" y="2262120"/>
              <a:ext cx="350166" cy="28780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Group 81">
            <a:extLst>
              <a:ext uri="{FF2B5EF4-FFF2-40B4-BE49-F238E27FC236}">
                <a16:creationId xmlns:a16="http://schemas.microsoft.com/office/drawing/2014/main" id="{19E2CDA0-D2CD-4BF7-A12E-3B89827DFA04}"/>
              </a:ext>
            </a:extLst>
          </p:cNvPr>
          <p:cNvGrpSpPr/>
          <p:nvPr/>
        </p:nvGrpSpPr>
        <p:grpSpPr>
          <a:xfrm>
            <a:off x="5898709" y="3765064"/>
            <a:ext cx="740886" cy="742732"/>
            <a:chOff x="5746699" y="3717729"/>
            <a:chExt cx="712151" cy="713925"/>
          </a:xfrm>
          <a:effectLst/>
        </p:grpSpPr>
        <p:sp>
          <p:nvSpPr>
            <p:cNvPr id="84" name="Freeform: Shape 82">
              <a:extLst>
                <a:ext uri="{FF2B5EF4-FFF2-40B4-BE49-F238E27FC236}">
                  <a16:creationId xmlns:a16="http://schemas.microsoft.com/office/drawing/2014/main" id="{EBD1E32A-6756-41A7-BC65-CF51B5A92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699" y="3717729"/>
              <a:ext cx="712151" cy="713925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83">
              <a:extLst>
                <a:ext uri="{FF2B5EF4-FFF2-40B4-BE49-F238E27FC236}">
                  <a16:creationId xmlns:a16="http://schemas.microsoft.com/office/drawing/2014/main" id="{8BBE084F-DAE9-4BF5-A2B2-277B92694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8454" y="3895579"/>
              <a:ext cx="373312" cy="359736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1" name="Group 84">
            <a:extLst>
              <a:ext uri="{FF2B5EF4-FFF2-40B4-BE49-F238E27FC236}">
                <a16:creationId xmlns:a16="http://schemas.microsoft.com/office/drawing/2014/main" id="{7D0D86BB-C66D-4AB4-BBAE-336391CA1662}"/>
              </a:ext>
            </a:extLst>
          </p:cNvPr>
          <p:cNvGrpSpPr/>
          <p:nvPr/>
        </p:nvGrpSpPr>
        <p:grpSpPr>
          <a:xfrm>
            <a:off x="5898704" y="4633436"/>
            <a:ext cx="742734" cy="744581"/>
            <a:chOff x="5746696" y="4552422"/>
            <a:chExt cx="713926" cy="715702"/>
          </a:xfrm>
          <a:effectLst/>
        </p:grpSpPr>
        <p:sp>
          <p:nvSpPr>
            <p:cNvPr id="82" name="Freeform: Shape 85">
              <a:extLst>
                <a:ext uri="{FF2B5EF4-FFF2-40B4-BE49-F238E27FC236}">
                  <a16:creationId xmlns:a16="http://schemas.microsoft.com/office/drawing/2014/main" id="{832369CE-860B-4DD0-85CD-7DD26FAF6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696" y="4552422"/>
              <a:ext cx="713926" cy="715702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86">
              <a:extLst>
                <a:ext uri="{FF2B5EF4-FFF2-40B4-BE49-F238E27FC236}">
                  <a16:creationId xmlns:a16="http://schemas.microsoft.com/office/drawing/2014/main" id="{F971A8F4-0CA3-40F2-BC3D-CA48531A7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318" y="4753898"/>
              <a:ext cx="314912" cy="3143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676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 animBg="1"/>
      <p:bldP spid="61" grpId="0" animBg="1"/>
      <p:bldP spid="62" grpId="0"/>
      <p:bldP spid="63" grpId="0"/>
      <p:bldP spid="64" grpId="0" animBg="1"/>
      <p:bldP spid="65" grpId="0" animBg="1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74" grpId="0"/>
      <p:bldP spid="75" grpId="0"/>
      <p:bldP spid="76" grpId="0" animBg="1"/>
      <p:bldP spid="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id="{3B19DC50-092F-4E86-8229-5CC185A4AD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72EBFED4-D2E6-4CF9-95D3-D4CFCEB3890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EC1B4A3C-AA26-4D9E-BCAC-6FDC1C476894}"/>
              </a:ext>
            </a:extLst>
          </p:cNvPr>
          <p:cNvSpPr/>
          <p:nvPr/>
        </p:nvSpPr>
        <p:spPr>
          <a:xfrm>
            <a:off x="1610687" y="5126258"/>
            <a:ext cx="2267123" cy="521072"/>
          </a:xfrm>
          <a:prstGeom prst="ellipse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5537B961-369D-4654-86A3-4C0D7952A54E}"/>
              </a:ext>
            </a:extLst>
          </p:cNvPr>
          <p:cNvGrpSpPr/>
          <p:nvPr/>
        </p:nvGrpSpPr>
        <p:grpSpPr>
          <a:xfrm>
            <a:off x="1455872" y="1664804"/>
            <a:ext cx="3408118" cy="2888506"/>
            <a:chOff x="2152538" y="1954124"/>
            <a:chExt cx="3105870" cy="2632339"/>
          </a:xfrm>
        </p:grpSpPr>
        <p:sp>
          <p:nvSpPr>
            <p:cNvPr id="187" name="任意多边形 78">
              <a:extLst>
                <a:ext uri="{FF2B5EF4-FFF2-40B4-BE49-F238E27FC236}">
                  <a16:creationId xmlns:a16="http://schemas.microsoft.com/office/drawing/2014/main" id="{F5DD8CE4-C1B4-489D-83BE-B9CE15EB9754}"/>
                </a:ext>
              </a:extLst>
            </p:cNvPr>
            <p:cNvSpPr/>
            <p:nvPr/>
          </p:nvSpPr>
          <p:spPr>
            <a:xfrm rot="2700000">
              <a:off x="2829155" y="2182474"/>
              <a:ext cx="1727372" cy="3080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96" y="19976"/>
                  </a:moveTo>
                  <a:lnTo>
                    <a:pt x="18704" y="19976"/>
                  </a:lnTo>
                  <a:lnTo>
                    <a:pt x="18704" y="1624"/>
                  </a:lnTo>
                  <a:lnTo>
                    <a:pt x="2896" y="1624"/>
                  </a:lnTo>
                  <a:cubicBezTo>
                    <a:pt x="2896" y="1624"/>
                    <a:pt x="2896" y="19976"/>
                    <a:pt x="2896" y="19976"/>
                  </a:cubicBezTo>
                  <a:close/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任意多边形 79">
              <a:extLst>
                <a:ext uri="{FF2B5EF4-FFF2-40B4-BE49-F238E27FC236}">
                  <a16:creationId xmlns:a16="http://schemas.microsoft.com/office/drawing/2014/main" id="{8F272F65-156E-4D5E-822D-CB1A93898429}"/>
                </a:ext>
              </a:extLst>
            </p:cNvPr>
            <p:cNvSpPr/>
            <p:nvPr/>
          </p:nvSpPr>
          <p:spPr>
            <a:xfrm rot="2700000">
              <a:off x="4628098" y="2167509"/>
              <a:ext cx="843696" cy="41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5" name="任意多边形 46">
            <a:extLst>
              <a:ext uri="{FF2B5EF4-FFF2-40B4-BE49-F238E27FC236}">
                <a16:creationId xmlns:a16="http://schemas.microsoft.com/office/drawing/2014/main" id="{FC4C1547-DD67-4B9D-82A1-4AB535085482}"/>
              </a:ext>
            </a:extLst>
          </p:cNvPr>
          <p:cNvSpPr/>
          <p:nvPr/>
        </p:nvSpPr>
        <p:spPr>
          <a:xfrm rot="2700000">
            <a:off x="3252617" y="2642398"/>
            <a:ext cx="1214288" cy="464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8342C575-4D10-44D4-8104-96314AA6C825}"/>
              </a:ext>
            </a:extLst>
          </p:cNvPr>
          <p:cNvGrpSpPr/>
          <p:nvPr/>
        </p:nvGrpSpPr>
        <p:grpSpPr>
          <a:xfrm>
            <a:off x="6994466" y="4457449"/>
            <a:ext cx="707969" cy="707969"/>
            <a:chOff x="0" y="0"/>
            <a:chExt cx="622534" cy="622534"/>
          </a:xfrm>
        </p:grpSpPr>
        <p:sp>
          <p:nvSpPr>
            <p:cNvPr id="185" name="任意多边形 76">
              <a:extLst>
                <a:ext uri="{FF2B5EF4-FFF2-40B4-BE49-F238E27FC236}">
                  <a16:creationId xmlns:a16="http://schemas.microsoft.com/office/drawing/2014/main" id="{4740A05B-1815-4035-86AC-329FB002D2DE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任意多边形 77">
              <a:extLst>
                <a:ext uri="{FF2B5EF4-FFF2-40B4-BE49-F238E27FC236}">
                  <a16:creationId xmlns:a16="http://schemas.microsoft.com/office/drawing/2014/main" id="{4AF36924-EB2B-4F56-BEB6-515C9186CDE7}"/>
                </a:ext>
              </a:extLst>
            </p:cNvPr>
            <p:cNvSpPr/>
            <p:nvPr/>
          </p:nvSpPr>
          <p:spPr>
            <a:xfrm>
              <a:off x="171454" y="185333"/>
              <a:ext cx="279625" cy="251866"/>
            </a:xfrm>
            <a:custGeom>
              <a:avLst/>
              <a:gdLst>
                <a:gd name="connsiteX0" fmla="*/ 103452 w 331343"/>
                <a:gd name="connsiteY0" fmla="*/ 146050 h 298450"/>
                <a:gd name="connsiteX1" fmla="*/ 110066 w 331343"/>
                <a:gd name="connsiteY1" fmla="*/ 152545 h 298450"/>
                <a:gd name="connsiteX2" fmla="*/ 111389 w 331343"/>
                <a:gd name="connsiteY2" fmla="*/ 166832 h 298450"/>
                <a:gd name="connsiteX3" fmla="*/ 106098 w 331343"/>
                <a:gd name="connsiteY3" fmla="*/ 174625 h 298450"/>
                <a:gd name="connsiteX4" fmla="*/ 104775 w 331343"/>
                <a:gd name="connsiteY4" fmla="*/ 174625 h 298450"/>
                <a:gd name="connsiteX5" fmla="*/ 98160 w 331343"/>
                <a:gd name="connsiteY5" fmla="*/ 169430 h 298450"/>
                <a:gd name="connsiteX6" fmla="*/ 96837 w 331343"/>
                <a:gd name="connsiteY6" fmla="*/ 152545 h 298450"/>
                <a:gd name="connsiteX7" fmla="*/ 103452 w 331343"/>
                <a:gd name="connsiteY7" fmla="*/ 146050 h 298450"/>
                <a:gd name="connsiteX8" fmla="*/ 25717 w 331343"/>
                <a:gd name="connsiteY8" fmla="*/ 65088 h 298450"/>
                <a:gd name="connsiteX9" fmla="*/ 20637 w 331343"/>
                <a:gd name="connsiteY9" fmla="*/ 67469 h 298450"/>
                <a:gd name="connsiteX10" fmla="*/ 26987 w 331343"/>
                <a:gd name="connsiteY10" fmla="*/ 69851 h 298450"/>
                <a:gd name="connsiteX11" fmla="*/ 25717 w 331343"/>
                <a:gd name="connsiteY11" fmla="*/ 65088 h 298450"/>
                <a:gd name="connsiteX12" fmla="*/ 73025 w 331343"/>
                <a:gd name="connsiteY12" fmla="*/ 41275 h 298450"/>
                <a:gd name="connsiteX13" fmla="*/ 85725 w 331343"/>
                <a:gd name="connsiteY13" fmla="*/ 54769 h 298450"/>
                <a:gd name="connsiteX14" fmla="*/ 73025 w 331343"/>
                <a:gd name="connsiteY14" fmla="*/ 68263 h 298450"/>
                <a:gd name="connsiteX15" fmla="*/ 60325 w 331343"/>
                <a:gd name="connsiteY15" fmla="*/ 54769 h 298450"/>
                <a:gd name="connsiteX16" fmla="*/ 73025 w 331343"/>
                <a:gd name="connsiteY16" fmla="*/ 41275 h 298450"/>
                <a:gd name="connsiteX17" fmla="*/ 89991 w 331343"/>
                <a:gd name="connsiteY17" fmla="*/ 12700 h 298450"/>
                <a:gd name="connsiteX18" fmla="*/ 39687 w 331343"/>
                <a:gd name="connsiteY18" fmla="*/ 63322 h 298450"/>
                <a:gd name="connsiteX19" fmla="*/ 75803 w 331343"/>
                <a:gd name="connsiteY19" fmla="*/ 111349 h 298450"/>
                <a:gd name="connsiteX20" fmla="*/ 79672 w 331343"/>
                <a:gd name="connsiteY20" fmla="*/ 115243 h 298450"/>
                <a:gd name="connsiteX21" fmla="*/ 79672 w 331343"/>
                <a:gd name="connsiteY21" fmla="*/ 121733 h 298450"/>
                <a:gd name="connsiteX22" fmla="*/ 70643 w 331343"/>
                <a:gd name="connsiteY22" fmla="*/ 156780 h 298450"/>
                <a:gd name="connsiteX23" fmla="*/ 148034 w 331343"/>
                <a:gd name="connsiteY23" fmla="*/ 233363 h 298450"/>
                <a:gd name="connsiteX24" fmla="*/ 181570 w 331343"/>
                <a:gd name="connsiteY24" fmla="*/ 225575 h 298450"/>
                <a:gd name="connsiteX25" fmla="*/ 169962 w 331343"/>
                <a:gd name="connsiteY25" fmla="*/ 225575 h 298450"/>
                <a:gd name="connsiteX26" fmla="*/ 110629 w 331343"/>
                <a:gd name="connsiteY26" fmla="*/ 193125 h 298450"/>
                <a:gd name="connsiteX27" fmla="*/ 111919 w 331343"/>
                <a:gd name="connsiteY27" fmla="*/ 184039 h 298450"/>
                <a:gd name="connsiteX28" fmla="*/ 120947 w 331343"/>
                <a:gd name="connsiteY28" fmla="*/ 186635 h 298450"/>
                <a:gd name="connsiteX29" fmla="*/ 169962 w 331343"/>
                <a:gd name="connsiteY29" fmla="*/ 212595 h 298450"/>
                <a:gd name="connsiteX30" fmla="*/ 204787 w 331343"/>
                <a:gd name="connsiteY30" fmla="*/ 212595 h 298450"/>
                <a:gd name="connsiteX31" fmla="*/ 206077 w 331343"/>
                <a:gd name="connsiteY31" fmla="*/ 212595 h 298450"/>
                <a:gd name="connsiteX32" fmla="*/ 307975 w 331343"/>
                <a:gd name="connsiteY32" fmla="*/ 212595 h 298450"/>
                <a:gd name="connsiteX33" fmla="*/ 126107 w 331343"/>
                <a:gd name="connsiteY33" fmla="*/ 26978 h 298450"/>
                <a:gd name="connsiteX34" fmla="*/ 89991 w 331343"/>
                <a:gd name="connsiteY34" fmla="*/ 12700 h 298450"/>
                <a:gd name="connsiteX35" fmla="*/ 89427 w 331343"/>
                <a:gd name="connsiteY35" fmla="*/ 0 h 298450"/>
                <a:gd name="connsiteX36" fmla="*/ 134789 w 331343"/>
                <a:gd name="connsiteY36" fmla="*/ 18166 h 298450"/>
                <a:gd name="connsiteX37" fmla="*/ 329196 w 331343"/>
                <a:gd name="connsiteY37" fmla="*/ 214106 h 298450"/>
                <a:gd name="connsiteX38" fmla="*/ 330492 w 331343"/>
                <a:gd name="connsiteY38" fmla="*/ 221891 h 298450"/>
                <a:gd name="connsiteX39" fmla="*/ 325308 w 331343"/>
                <a:gd name="connsiteY39" fmla="*/ 225784 h 298450"/>
                <a:gd name="connsiteX40" fmla="*/ 204776 w 331343"/>
                <a:gd name="connsiteY40" fmla="*/ 225784 h 298450"/>
                <a:gd name="connsiteX41" fmla="*/ 164598 w 331343"/>
                <a:gd name="connsiteY41" fmla="*/ 245248 h 298450"/>
                <a:gd name="connsiteX42" fmla="*/ 164598 w 331343"/>
                <a:gd name="connsiteY42" fmla="*/ 284177 h 298450"/>
                <a:gd name="connsiteX43" fmla="*/ 171078 w 331343"/>
                <a:gd name="connsiteY43" fmla="*/ 284177 h 298450"/>
                <a:gd name="connsiteX44" fmla="*/ 177559 w 331343"/>
                <a:gd name="connsiteY44" fmla="*/ 291962 h 298450"/>
                <a:gd name="connsiteX45" fmla="*/ 171078 w 331343"/>
                <a:gd name="connsiteY45" fmla="*/ 298450 h 298450"/>
                <a:gd name="connsiteX46" fmla="*/ 117940 w 331343"/>
                <a:gd name="connsiteY46" fmla="*/ 298450 h 298450"/>
                <a:gd name="connsiteX47" fmla="*/ 111460 w 331343"/>
                <a:gd name="connsiteY47" fmla="*/ 291962 h 298450"/>
                <a:gd name="connsiteX48" fmla="*/ 117940 w 331343"/>
                <a:gd name="connsiteY48" fmla="*/ 284177 h 298450"/>
                <a:gd name="connsiteX49" fmla="*/ 151638 w 331343"/>
                <a:gd name="connsiteY49" fmla="*/ 284177 h 298450"/>
                <a:gd name="connsiteX50" fmla="*/ 151638 w 331343"/>
                <a:gd name="connsiteY50" fmla="*/ 246546 h 298450"/>
                <a:gd name="connsiteX51" fmla="*/ 147749 w 331343"/>
                <a:gd name="connsiteY51" fmla="*/ 246546 h 298450"/>
                <a:gd name="connsiteX52" fmla="*/ 57026 w 331343"/>
                <a:gd name="connsiteY52" fmla="*/ 157011 h 298450"/>
                <a:gd name="connsiteX53" fmla="*/ 64802 w 331343"/>
                <a:gd name="connsiteY53" fmla="*/ 121975 h 298450"/>
                <a:gd name="connsiteX54" fmla="*/ 38881 w 331343"/>
                <a:gd name="connsiteY54" fmla="*/ 102511 h 298450"/>
                <a:gd name="connsiteX55" fmla="*/ 31105 w 331343"/>
                <a:gd name="connsiteY55" fmla="*/ 86940 h 298450"/>
                <a:gd name="connsiteX56" fmla="*/ 29809 w 331343"/>
                <a:gd name="connsiteY56" fmla="*/ 86940 h 298450"/>
                <a:gd name="connsiteX57" fmla="*/ 3888 w 331343"/>
                <a:gd name="connsiteY57" fmla="*/ 72666 h 298450"/>
                <a:gd name="connsiteX58" fmla="*/ 0 w 331343"/>
                <a:gd name="connsiteY58" fmla="*/ 67475 h 298450"/>
                <a:gd name="connsiteX59" fmla="*/ 3888 w 331343"/>
                <a:gd name="connsiteY59" fmla="*/ 60987 h 298450"/>
                <a:gd name="connsiteX60" fmla="*/ 28513 w 331343"/>
                <a:gd name="connsiteY60" fmla="*/ 49309 h 298450"/>
                <a:gd name="connsiteX61" fmla="*/ 89427 w 331343"/>
                <a:gd name="connsiteY61" fmla="*/ 0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1343" h="298450">
                  <a:moveTo>
                    <a:pt x="103452" y="146050"/>
                  </a:moveTo>
                  <a:cubicBezTo>
                    <a:pt x="107420" y="146050"/>
                    <a:pt x="110066" y="148648"/>
                    <a:pt x="110066" y="152545"/>
                  </a:cubicBezTo>
                  <a:cubicBezTo>
                    <a:pt x="110066" y="157740"/>
                    <a:pt x="110066" y="161637"/>
                    <a:pt x="111389" y="166832"/>
                  </a:cubicBezTo>
                  <a:cubicBezTo>
                    <a:pt x="112712" y="169430"/>
                    <a:pt x="110066" y="173326"/>
                    <a:pt x="106098" y="174625"/>
                  </a:cubicBezTo>
                  <a:cubicBezTo>
                    <a:pt x="106098" y="174625"/>
                    <a:pt x="106098" y="174625"/>
                    <a:pt x="104775" y="174625"/>
                  </a:cubicBezTo>
                  <a:cubicBezTo>
                    <a:pt x="102129" y="174625"/>
                    <a:pt x="99483" y="172028"/>
                    <a:pt x="98160" y="169430"/>
                  </a:cubicBezTo>
                  <a:cubicBezTo>
                    <a:pt x="96837" y="164234"/>
                    <a:pt x="96837" y="157740"/>
                    <a:pt x="96837" y="152545"/>
                  </a:cubicBezTo>
                  <a:cubicBezTo>
                    <a:pt x="96837" y="148648"/>
                    <a:pt x="99483" y="146050"/>
                    <a:pt x="103452" y="146050"/>
                  </a:cubicBezTo>
                  <a:close/>
                  <a:moveTo>
                    <a:pt x="25717" y="65088"/>
                  </a:moveTo>
                  <a:cubicBezTo>
                    <a:pt x="25717" y="65088"/>
                    <a:pt x="25717" y="65088"/>
                    <a:pt x="20637" y="67469"/>
                  </a:cubicBezTo>
                  <a:lnTo>
                    <a:pt x="26987" y="69851"/>
                  </a:lnTo>
                  <a:cubicBezTo>
                    <a:pt x="25717" y="68660"/>
                    <a:pt x="25717" y="66279"/>
                    <a:pt x="25717" y="65088"/>
                  </a:cubicBezTo>
                  <a:close/>
                  <a:moveTo>
                    <a:pt x="73025" y="41275"/>
                  </a:moveTo>
                  <a:cubicBezTo>
                    <a:pt x="80039" y="41275"/>
                    <a:pt x="85725" y="47316"/>
                    <a:pt x="85725" y="54769"/>
                  </a:cubicBezTo>
                  <a:cubicBezTo>
                    <a:pt x="85725" y="62222"/>
                    <a:pt x="80039" y="68263"/>
                    <a:pt x="73025" y="68263"/>
                  </a:cubicBezTo>
                  <a:cubicBezTo>
                    <a:pt x="66011" y="68263"/>
                    <a:pt x="60325" y="62222"/>
                    <a:pt x="60325" y="54769"/>
                  </a:cubicBezTo>
                  <a:cubicBezTo>
                    <a:pt x="60325" y="47316"/>
                    <a:pt x="66011" y="41275"/>
                    <a:pt x="73025" y="41275"/>
                  </a:cubicBezTo>
                  <a:close/>
                  <a:moveTo>
                    <a:pt x="89991" y="12700"/>
                  </a:moveTo>
                  <a:cubicBezTo>
                    <a:pt x="62904" y="12700"/>
                    <a:pt x="39687" y="34766"/>
                    <a:pt x="39687" y="63322"/>
                  </a:cubicBezTo>
                  <a:cubicBezTo>
                    <a:pt x="39687" y="85389"/>
                    <a:pt x="55165" y="104859"/>
                    <a:pt x="75803" y="111349"/>
                  </a:cubicBezTo>
                  <a:cubicBezTo>
                    <a:pt x="78382" y="112647"/>
                    <a:pt x="79672" y="113945"/>
                    <a:pt x="79672" y="115243"/>
                  </a:cubicBezTo>
                  <a:cubicBezTo>
                    <a:pt x="80962" y="117839"/>
                    <a:pt x="80962" y="119137"/>
                    <a:pt x="79672" y="121733"/>
                  </a:cubicBezTo>
                  <a:cubicBezTo>
                    <a:pt x="74513" y="132117"/>
                    <a:pt x="70643" y="145098"/>
                    <a:pt x="70643" y="156780"/>
                  </a:cubicBezTo>
                  <a:cubicBezTo>
                    <a:pt x="70643" y="199615"/>
                    <a:pt x="105469" y="233363"/>
                    <a:pt x="148034" y="233363"/>
                  </a:cubicBezTo>
                  <a:cubicBezTo>
                    <a:pt x="159643" y="233363"/>
                    <a:pt x="171251" y="230767"/>
                    <a:pt x="181570" y="225575"/>
                  </a:cubicBezTo>
                  <a:cubicBezTo>
                    <a:pt x="181570" y="225575"/>
                    <a:pt x="181570" y="225575"/>
                    <a:pt x="169962" y="225575"/>
                  </a:cubicBezTo>
                  <a:cubicBezTo>
                    <a:pt x="146744" y="225575"/>
                    <a:pt x="123527" y="213893"/>
                    <a:pt x="110629" y="193125"/>
                  </a:cubicBezTo>
                  <a:cubicBezTo>
                    <a:pt x="108049" y="190529"/>
                    <a:pt x="109339" y="186635"/>
                    <a:pt x="111919" y="184039"/>
                  </a:cubicBezTo>
                  <a:cubicBezTo>
                    <a:pt x="114498" y="182741"/>
                    <a:pt x="119658" y="182741"/>
                    <a:pt x="120947" y="186635"/>
                  </a:cubicBezTo>
                  <a:cubicBezTo>
                    <a:pt x="132556" y="202211"/>
                    <a:pt x="150614" y="212595"/>
                    <a:pt x="169962" y="212595"/>
                  </a:cubicBezTo>
                  <a:cubicBezTo>
                    <a:pt x="169962" y="212595"/>
                    <a:pt x="169962" y="212595"/>
                    <a:pt x="204787" y="212595"/>
                  </a:cubicBezTo>
                  <a:cubicBezTo>
                    <a:pt x="204787" y="212595"/>
                    <a:pt x="204787" y="212595"/>
                    <a:pt x="206077" y="212595"/>
                  </a:cubicBezTo>
                  <a:lnTo>
                    <a:pt x="307975" y="212595"/>
                  </a:lnTo>
                  <a:cubicBezTo>
                    <a:pt x="269280" y="171058"/>
                    <a:pt x="135136" y="36064"/>
                    <a:pt x="126107" y="26978"/>
                  </a:cubicBezTo>
                  <a:cubicBezTo>
                    <a:pt x="115788" y="17892"/>
                    <a:pt x="104179" y="12700"/>
                    <a:pt x="89991" y="12700"/>
                  </a:cubicBezTo>
                  <a:close/>
                  <a:moveTo>
                    <a:pt x="89427" y="0"/>
                  </a:moveTo>
                  <a:cubicBezTo>
                    <a:pt x="106276" y="0"/>
                    <a:pt x="123125" y="6488"/>
                    <a:pt x="134789" y="18166"/>
                  </a:cubicBezTo>
                  <a:cubicBezTo>
                    <a:pt x="145157" y="28547"/>
                    <a:pt x="321420" y="206320"/>
                    <a:pt x="329196" y="214106"/>
                  </a:cubicBezTo>
                  <a:cubicBezTo>
                    <a:pt x="331788" y="216701"/>
                    <a:pt x="331788" y="219296"/>
                    <a:pt x="330492" y="221891"/>
                  </a:cubicBezTo>
                  <a:cubicBezTo>
                    <a:pt x="330492" y="223189"/>
                    <a:pt x="327900" y="225784"/>
                    <a:pt x="325308" y="225784"/>
                  </a:cubicBezTo>
                  <a:cubicBezTo>
                    <a:pt x="325308" y="225784"/>
                    <a:pt x="325308" y="225784"/>
                    <a:pt x="204776" y="225784"/>
                  </a:cubicBezTo>
                  <a:cubicBezTo>
                    <a:pt x="193111" y="236165"/>
                    <a:pt x="180151" y="242653"/>
                    <a:pt x="164598" y="245248"/>
                  </a:cubicBezTo>
                  <a:cubicBezTo>
                    <a:pt x="164598" y="245248"/>
                    <a:pt x="164598" y="245248"/>
                    <a:pt x="164598" y="284177"/>
                  </a:cubicBezTo>
                  <a:cubicBezTo>
                    <a:pt x="164598" y="284177"/>
                    <a:pt x="164598" y="284177"/>
                    <a:pt x="171078" y="284177"/>
                  </a:cubicBezTo>
                  <a:cubicBezTo>
                    <a:pt x="174966" y="284177"/>
                    <a:pt x="177559" y="288069"/>
                    <a:pt x="177559" y="291962"/>
                  </a:cubicBezTo>
                  <a:cubicBezTo>
                    <a:pt x="177559" y="294557"/>
                    <a:pt x="174966" y="298450"/>
                    <a:pt x="171078" y="298450"/>
                  </a:cubicBezTo>
                  <a:cubicBezTo>
                    <a:pt x="171078" y="298450"/>
                    <a:pt x="171078" y="298450"/>
                    <a:pt x="117940" y="298450"/>
                  </a:cubicBezTo>
                  <a:cubicBezTo>
                    <a:pt x="115348" y="298450"/>
                    <a:pt x="111460" y="294557"/>
                    <a:pt x="111460" y="291962"/>
                  </a:cubicBezTo>
                  <a:cubicBezTo>
                    <a:pt x="111460" y="288069"/>
                    <a:pt x="115348" y="284177"/>
                    <a:pt x="117940" y="284177"/>
                  </a:cubicBezTo>
                  <a:cubicBezTo>
                    <a:pt x="117940" y="284177"/>
                    <a:pt x="117940" y="284177"/>
                    <a:pt x="151638" y="284177"/>
                  </a:cubicBezTo>
                  <a:cubicBezTo>
                    <a:pt x="151638" y="284177"/>
                    <a:pt x="151638" y="284177"/>
                    <a:pt x="151638" y="246546"/>
                  </a:cubicBezTo>
                  <a:cubicBezTo>
                    <a:pt x="150342" y="246546"/>
                    <a:pt x="149046" y="246546"/>
                    <a:pt x="147749" y="246546"/>
                  </a:cubicBezTo>
                  <a:cubicBezTo>
                    <a:pt x="97204" y="246546"/>
                    <a:pt x="57026" y="206320"/>
                    <a:pt x="57026" y="157011"/>
                  </a:cubicBezTo>
                  <a:cubicBezTo>
                    <a:pt x="57026" y="145332"/>
                    <a:pt x="59618" y="133653"/>
                    <a:pt x="64802" y="121975"/>
                  </a:cubicBezTo>
                  <a:cubicBezTo>
                    <a:pt x="54434" y="118082"/>
                    <a:pt x="45362" y="110296"/>
                    <a:pt x="38881" y="102511"/>
                  </a:cubicBezTo>
                  <a:cubicBezTo>
                    <a:pt x="34993" y="97320"/>
                    <a:pt x="32401" y="92130"/>
                    <a:pt x="31105" y="86940"/>
                  </a:cubicBezTo>
                  <a:cubicBezTo>
                    <a:pt x="29809" y="86940"/>
                    <a:pt x="29809" y="86940"/>
                    <a:pt x="29809" y="86940"/>
                  </a:cubicBezTo>
                  <a:cubicBezTo>
                    <a:pt x="29809" y="86940"/>
                    <a:pt x="29809" y="86940"/>
                    <a:pt x="3888" y="72666"/>
                  </a:cubicBezTo>
                  <a:cubicBezTo>
                    <a:pt x="1296" y="72666"/>
                    <a:pt x="0" y="70071"/>
                    <a:pt x="0" y="67475"/>
                  </a:cubicBezTo>
                  <a:cubicBezTo>
                    <a:pt x="0" y="64880"/>
                    <a:pt x="1296" y="62285"/>
                    <a:pt x="3888" y="60987"/>
                  </a:cubicBezTo>
                  <a:cubicBezTo>
                    <a:pt x="3888" y="60987"/>
                    <a:pt x="3888" y="60987"/>
                    <a:pt x="28513" y="49309"/>
                  </a:cubicBezTo>
                  <a:cubicBezTo>
                    <a:pt x="34993" y="20761"/>
                    <a:pt x="59618" y="0"/>
                    <a:pt x="894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B5C46BC8-72FB-4AFE-B82F-F01A17BEF24F}"/>
              </a:ext>
            </a:extLst>
          </p:cNvPr>
          <p:cNvGrpSpPr/>
          <p:nvPr/>
        </p:nvGrpSpPr>
        <p:grpSpPr>
          <a:xfrm>
            <a:off x="6994465" y="1927063"/>
            <a:ext cx="707968" cy="707968"/>
            <a:chOff x="0" y="0"/>
            <a:chExt cx="622534" cy="622534"/>
          </a:xfrm>
        </p:grpSpPr>
        <p:sp>
          <p:nvSpPr>
            <p:cNvPr id="183" name="任意多边形 74">
              <a:extLst>
                <a:ext uri="{FF2B5EF4-FFF2-40B4-BE49-F238E27FC236}">
                  <a16:creationId xmlns:a16="http://schemas.microsoft.com/office/drawing/2014/main" id="{1E810110-155E-49F7-8533-2CBCA38E1AF0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任意多边形 75">
              <a:extLst>
                <a:ext uri="{FF2B5EF4-FFF2-40B4-BE49-F238E27FC236}">
                  <a16:creationId xmlns:a16="http://schemas.microsoft.com/office/drawing/2014/main" id="{0BD23F78-070A-4D38-8EC0-2396142C6A06}"/>
                </a:ext>
              </a:extLst>
            </p:cNvPr>
            <p:cNvSpPr/>
            <p:nvPr/>
          </p:nvSpPr>
          <p:spPr>
            <a:xfrm>
              <a:off x="179079" y="187892"/>
              <a:ext cx="264375" cy="246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600" extrusionOk="0">
                  <a:moveTo>
                    <a:pt x="19357" y="12343"/>
                  </a:moveTo>
                  <a:lnTo>
                    <a:pt x="17854" y="12343"/>
                  </a:lnTo>
                  <a:cubicBezTo>
                    <a:pt x="17102" y="11379"/>
                    <a:pt x="16048" y="10836"/>
                    <a:pt x="14882" y="10800"/>
                  </a:cubicBezTo>
                  <a:cubicBezTo>
                    <a:pt x="15465" y="9896"/>
                    <a:pt x="15790" y="8811"/>
                    <a:pt x="15790" y="7714"/>
                  </a:cubicBezTo>
                  <a:cubicBezTo>
                    <a:pt x="15790" y="7449"/>
                    <a:pt x="15768" y="7184"/>
                    <a:pt x="15734" y="6919"/>
                  </a:cubicBezTo>
                  <a:cubicBezTo>
                    <a:pt x="16216" y="7100"/>
                    <a:pt x="16710" y="7196"/>
                    <a:pt x="17226" y="7196"/>
                  </a:cubicBezTo>
                  <a:cubicBezTo>
                    <a:pt x="18740" y="7196"/>
                    <a:pt x="19906" y="6171"/>
                    <a:pt x="20142" y="6171"/>
                  </a:cubicBezTo>
                  <a:cubicBezTo>
                    <a:pt x="21566" y="6171"/>
                    <a:pt x="21532" y="9450"/>
                    <a:pt x="21532" y="10426"/>
                  </a:cubicBezTo>
                  <a:cubicBezTo>
                    <a:pt x="21532" y="11764"/>
                    <a:pt x="20478" y="12343"/>
                    <a:pt x="19357" y="12343"/>
                  </a:cubicBezTo>
                  <a:close/>
                  <a:moveTo>
                    <a:pt x="17226" y="6171"/>
                  </a:moveTo>
                  <a:cubicBezTo>
                    <a:pt x="15645" y="6171"/>
                    <a:pt x="14355" y="4785"/>
                    <a:pt x="14355" y="3086"/>
                  </a:cubicBezTo>
                  <a:cubicBezTo>
                    <a:pt x="14355" y="1386"/>
                    <a:pt x="15645" y="0"/>
                    <a:pt x="17226" y="0"/>
                  </a:cubicBezTo>
                  <a:cubicBezTo>
                    <a:pt x="18807" y="0"/>
                    <a:pt x="20097" y="1386"/>
                    <a:pt x="20097" y="3086"/>
                  </a:cubicBezTo>
                  <a:cubicBezTo>
                    <a:pt x="20097" y="4785"/>
                    <a:pt x="18807" y="6171"/>
                    <a:pt x="17226" y="6171"/>
                  </a:cubicBezTo>
                  <a:close/>
                  <a:moveTo>
                    <a:pt x="10766" y="12343"/>
                  </a:moveTo>
                  <a:cubicBezTo>
                    <a:pt x="8388" y="12343"/>
                    <a:pt x="6459" y="10270"/>
                    <a:pt x="6459" y="7714"/>
                  </a:cubicBezTo>
                  <a:cubicBezTo>
                    <a:pt x="6459" y="5159"/>
                    <a:pt x="8388" y="3086"/>
                    <a:pt x="10766" y="3086"/>
                  </a:cubicBezTo>
                  <a:cubicBezTo>
                    <a:pt x="13144" y="3086"/>
                    <a:pt x="15073" y="5159"/>
                    <a:pt x="15073" y="7714"/>
                  </a:cubicBezTo>
                  <a:cubicBezTo>
                    <a:pt x="15073" y="10270"/>
                    <a:pt x="13144" y="12343"/>
                    <a:pt x="10766" y="12343"/>
                  </a:cubicBezTo>
                  <a:close/>
                  <a:moveTo>
                    <a:pt x="15667" y="21600"/>
                  </a:moveTo>
                  <a:lnTo>
                    <a:pt x="5865" y="21600"/>
                  </a:lnTo>
                  <a:cubicBezTo>
                    <a:pt x="4071" y="21600"/>
                    <a:pt x="2871" y="20431"/>
                    <a:pt x="2871" y="18478"/>
                  </a:cubicBezTo>
                  <a:cubicBezTo>
                    <a:pt x="2871" y="15754"/>
                    <a:pt x="3465" y="11571"/>
                    <a:pt x="6751" y="11571"/>
                  </a:cubicBezTo>
                  <a:cubicBezTo>
                    <a:pt x="7132" y="11571"/>
                    <a:pt x="8523" y="13247"/>
                    <a:pt x="10766" y="13247"/>
                  </a:cubicBezTo>
                  <a:cubicBezTo>
                    <a:pt x="13009" y="13247"/>
                    <a:pt x="14400" y="11571"/>
                    <a:pt x="14781" y="11571"/>
                  </a:cubicBezTo>
                  <a:cubicBezTo>
                    <a:pt x="18067" y="11571"/>
                    <a:pt x="18661" y="15754"/>
                    <a:pt x="18661" y="18478"/>
                  </a:cubicBezTo>
                  <a:cubicBezTo>
                    <a:pt x="18661" y="20431"/>
                    <a:pt x="17461" y="21600"/>
                    <a:pt x="15667" y="21600"/>
                  </a:cubicBezTo>
                  <a:close/>
                  <a:moveTo>
                    <a:pt x="4306" y="6171"/>
                  </a:moveTo>
                  <a:cubicBezTo>
                    <a:pt x="2725" y="6171"/>
                    <a:pt x="1435" y="4785"/>
                    <a:pt x="1435" y="3086"/>
                  </a:cubicBezTo>
                  <a:cubicBezTo>
                    <a:pt x="1435" y="1386"/>
                    <a:pt x="2725" y="0"/>
                    <a:pt x="4306" y="0"/>
                  </a:cubicBezTo>
                  <a:cubicBezTo>
                    <a:pt x="5887" y="0"/>
                    <a:pt x="7177" y="1386"/>
                    <a:pt x="7177" y="3086"/>
                  </a:cubicBezTo>
                  <a:cubicBezTo>
                    <a:pt x="7177" y="4785"/>
                    <a:pt x="5887" y="6171"/>
                    <a:pt x="4306" y="6171"/>
                  </a:cubicBezTo>
                  <a:close/>
                  <a:moveTo>
                    <a:pt x="3678" y="12343"/>
                  </a:moveTo>
                  <a:lnTo>
                    <a:pt x="2175" y="12343"/>
                  </a:lnTo>
                  <a:cubicBezTo>
                    <a:pt x="1054" y="12343"/>
                    <a:pt x="0" y="11764"/>
                    <a:pt x="0" y="10426"/>
                  </a:cubicBezTo>
                  <a:cubicBezTo>
                    <a:pt x="0" y="9450"/>
                    <a:pt x="-34" y="6171"/>
                    <a:pt x="1390" y="6171"/>
                  </a:cubicBezTo>
                  <a:cubicBezTo>
                    <a:pt x="1626" y="6171"/>
                    <a:pt x="2792" y="7196"/>
                    <a:pt x="4306" y="7196"/>
                  </a:cubicBezTo>
                  <a:cubicBezTo>
                    <a:pt x="4822" y="7196"/>
                    <a:pt x="5316" y="7100"/>
                    <a:pt x="5798" y="6919"/>
                  </a:cubicBezTo>
                  <a:cubicBezTo>
                    <a:pt x="5764" y="7184"/>
                    <a:pt x="5742" y="7449"/>
                    <a:pt x="5742" y="7714"/>
                  </a:cubicBezTo>
                  <a:cubicBezTo>
                    <a:pt x="5742" y="8811"/>
                    <a:pt x="6067" y="9896"/>
                    <a:pt x="6650" y="10800"/>
                  </a:cubicBezTo>
                  <a:cubicBezTo>
                    <a:pt x="5484" y="10836"/>
                    <a:pt x="4430" y="11379"/>
                    <a:pt x="3678" y="123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A90CFC-2195-4C75-B9AE-5E658084732E}"/>
              </a:ext>
            </a:extLst>
          </p:cNvPr>
          <p:cNvGrpSpPr/>
          <p:nvPr/>
        </p:nvGrpSpPr>
        <p:grpSpPr>
          <a:xfrm>
            <a:off x="6994466" y="2770524"/>
            <a:ext cx="707969" cy="707969"/>
            <a:chOff x="0" y="0"/>
            <a:chExt cx="622534" cy="622534"/>
          </a:xfrm>
        </p:grpSpPr>
        <p:sp>
          <p:nvSpPr>
            <p:cNvPr id="181" name="任意多边形 72">
              <a:extLst>
                <a:ext uri="{FF2B5EF4-FFF2-40B4-BE49-F238E27FC236}">
                  <a16:creationId xmlns:a16="http://schemas.microsoft.com/office/drawing/2014/main" id="{7DB43465-DABA-40A3-AFCE-6D5C9EF9940D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任意多边形 73">
              <a:extLst>
                <a:ext uri="{FF2B5EF4-FFF2-40B4-BE49-F238E27FC236}">
                  <a16:creationId xmlns:a16="http://schemas.microsoft.com/office/drawing/2014/main" id="{88478E86-AB0D-47CD-B79D-873F47703C4D}"/>
                </a:ext>
              </a:extLst>
            </p:cNvPr>
            <p:cNvSpPr/>
            <p:nvPr/>
          </p:nvSpPr>
          <p:spPr>
            <a:xfrm>
              <a:off x="189907" y="206088"/>
              <a:ext cx="242719" cy="21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0" y="2077"/>
                  </a:moveTo>
                  <a:cubicBezTo>
                    <a:pt x="20160" y="1856"/>
                    <a:pt x="19991" y="1662"/>
                    <a:pt x="19800" y="1662"/>
                  </a:cubicBezTo>
                  <a:lnTo>
                    <a:pt x="1800" y="1662"/>
                  </a:lnTo>
                  <a:cubicBezTo>
                    <a:pt x="1609" y="1662"/>
                    <a:pt x="1440" y="1856"/>
                    <a:pt x="1440" y="2077"/>
                  </a:cubicBezTo>
                  <a:lnTo>
                    <a:pt x="1440" y="12877"/>
                  </a:lnTo>
                  <a:cubicBezTo>
                    <a:pt x="1440" y="13098"/>
                    <a:pt x="1609" y="13292"/>
                    <a:pt x="1800" y="13292"/>
                  </a:cubicBezTo>
                  <a:lnTo>
                    <a:pt x="19800" y="13292"/>
                  </a:lnTo>
                  <a:cubicBezTo>
                    <a:pt x="19991" y="13292"/>
                    <a:pt x="20160" y="13098"/>
                    <a:pt x="20160" y="12877"/>
                  </a:cubicBezTo>
                  <a:cubicBezTo>
                    <a:pt x="20160" y="12877"/>
                    <a:pt x="20160" y="2077"/>
                    <a:pt x="20160" y="2077"/>
                  </a:cubicBezTo>
                  <a:close/>
                  <a:moveTo>
                    <a:pt x="21600" y="16200"/>
                  </a:moveTo>
                  <a:cubicBezTo>
                    <a:pt x="21600" y="17342"/>
                    <a:pt x="20790" y="18277"/>
                    <a:pt x="19800" y="18277"/>
                  </a:cubicBezTo>
                  <a:lnTo>
                    <a:pt x="13680" y="18277"/>
                  </a:lnTo>
                  <a:cubicBezTo>
                    <a:pt x="13680" y="19380"/>
                    <a:pt x="14400" y="20315"/>
                    <a:pt x="14400" y="20769"/>
                  </a:cubicBezTo>
                  <a:cubicBezTo>
                    <a:pt x="14400" y="21224"/>
                    <a:pt x="14074" y="21600"/>
                    <a:pt x="13680" y="21600"/>
                  </a:cubicBezTo>
                  <a:lnTo>
                    <a:pt x="7920" y="21600"/>
                  </a:lnTo>
                  <a:cubicBezTo>
                    <a:pt x="7526" y="21600"/>
                    <a:pt x="7200" y="21224"/>
                    <a:pt x="7200" y="20769"/>
                  </a:cubicBezTo>
                  <a:cubicBezTo>
                    <a:pt x="7200" y="20289"/>
                    <a:pt x="7920" y="19406"/>
                    <a:pt x="7920" y="18277"/>
                  </a:cubicBezTo>
                  <a:lnTo>
                    <a:pt x="1800" y="18277"/>
                  </a:lnTo>
                  <a:cubicBezTo>
                    <a:pt x="810" y="18277"/>
                    <a:pt x="0" y="17342"/>
                    <a:pt x="0" y="16200"/>
                  </a:cubicBezTo>
                  <a:lnTo>
                    <a:pt x="0" y="2077"/>
                  </a:lnTo>
                  <a:cubicBezTo>
                    <a:pt x="0" y="935"/>
                    <a:pt x="810" y="0"/>
                    <a:pt x="1800" y="0"/>
                  </a:cubicBezTo>
                  <a:lnTo>
                    <a:pt x="19800" y="0"/>
                  </a:lnTo>
                  <a:cubicBezTo>
                    <a:pt x="20790" y="0"/>
                    <a:pt x="21600" y="935"/>
                    <a:pt x="21600" y="2077"/>
                  </a:cubicBezTo>
                  <a:cubicBezTo>
                    <a:pt x="21600" y="2077"/>
                    <a:pt x="21600" y="16200"/>
                    <a:pt x="21600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9" name="任意多边形 50">
            <a:extLst>
              <a:ext uri="{FF2B5EF4-FFF2-40B4-BE49-F238E27FC236}">
                <a16:creationId xmlns:a16="http://schemas.microsoft.com/office/drawing/2014/main" id="{758070B4-C2A7-4480-B57D-66F702B5B2E2}"/>
              </a:ext>
            </a:extLst>
          </p:cNvPr>
          <p:cNvSpPr/>
          <p:nvPr/>
        </p:nvSpPr>
        <p:spPr>
          <a:xfrm rot="10800000" flipH="1">
            <a:off x="4393477" y="3823216"/>
            <a:ext cx="2269720" cy="289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任意多边形 51">
            <a:extLst>
              <a:ext uri="{FF2B5EF4-FFF2-40B4-BE49-F238E27FC236}">
                <a16:creationId xmlns:a16="http://schemas.microsoft.com/office/drawing/2014/main" id="{23B99797-E386-43F3-AD33-6D5B78E467EB}"/>
              </a:ext>
            </a:extLst>
          </p:cNvPr>
          <p:cNvSpPr/>
          <p:nvPr/>
        </p:nvSpPr>
        <p:spPr>
          <a:xfrm rot="10800000" flipH="1">
            <a:off x="5124312" y="3047913"/>
            <a:ext cx="1538884" cy="153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任意多边形 52">
            <a:extLst>
              <a:ext uri="{FF2B5EF4-FFF2-40B4-BE49-F238E27FC236}">
                <a16:creationId xmlns:a16="http://schemas.microsoft.com/office/drawing/2014/main" id="{F2D68C3B-06B7-4A22-BFF3-B26E6280F2F0}"/>
              </a:ext>
            </a:extLst>
          </p:cNvPr>
          <p:cNvSpPr/>
          <p:nvPr/>
        </p:nvSpPr>
        <p:spPr>
          <a:xfrm rot="10800000" flipH="1">
            <a:off x="5627948" y="2120444"/>
            <a:ext cx="1035248" cy="321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8FC448DE-CE0E-496B-99A3-BC788BB1371E}"/>
              </a:ext>
            </a:extLst>
          </p:cNvPr>
          <p:cNvGrpSpPr/>
          <p:nvPr/>
        </p:nvGrpSpPr>
        <p:grpSpPr>
          <a:xfrm>
            <a:off x="8048747" y="1883899"/>
            <a:ext cx="2687381" cy="794294"/>
            <a:chOff x="719666" y="2048993"/>
            <a:chExt cx="3288101" cy="723852"/>
          </a:xfrm>
        </p:grpSpPr>
        <p:sp>
          <p:nvSpPr>
            <p:cNvPr id="179" name="文本框 70">
              <a:extLst>
                <a:ext uri="{FF2B5EF4-FFF2-40B4-BE49-F238E27FC236}">
                  <a16:creationId xmlns:a16="http://schemas.microsoft.com/office/drawing/2014/main" id="{FDEEDED3-8A65-4DB8-B51F-3FB27E856D84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80" name="矩形 179">
              <a:extLst>
                <a:ext uri="{FF2B5EF4-FFF2-40B4-BE49-F238E27FC236}">
                  <a16:creationId xmlns:a16="http://schemas.microsoft.com/office/drawing/2014/main" id="{CF197F2A-7E7C-4BC8-87F8-5E102B3CAE65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B9EF335C-E2AE-42C8-A9D6-7C3943F73A83}"/>
              </a:ext>
            </a:extLst>
          </p:cNvPr>
          <p:cNvGrpSpPr/>
          <p:nvPr/>
        </p:nvGrpSpPr>
        <p:grpSpPr>
          <a:xfrm>
            <a:off x="8048747" y="3567078"/>
            <a:ext cx="2687381" cy="794294"/>
            <a:chOff x="719666" y="2048993"/>
            <a:chExt cx="3288101" cy="723852"/>
          </a:xfrm>
        </p:grpSpPr>
        <p:sp>
          <p:nvSpPr>
            <p:cNvPr id="177" name="文本框 68">
              <a:extLst>
                <a:ext uri="{FF2B5EF4-FFF2-40B4-BE49-F238E27FC236}">
                  <a16:creationId xmlns:a16="http://schemas.microsoft.com/office/drawing/2014/main" id="{EDA0AA15-CE5F-47CE-9373-E39B511612B6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A96A65AA-74AB-48B7-A47E-EC8EEB7A9D37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4868C1ED-7E96-4832-88CE-EBC7B0E53C0C}"/>
              </a:ext>
            </a:extLst>
          </p:cNvPr>
          <p:cNvGrpSpPr/>
          <p:nvPr/>
        </p:nvGrpSpPr>
        <p:grpSpPr>
          <a:xfrm>
            <a:off x="8048747" y="2727361"/>
            <a:ext cx="2687381" cy="794294"/>
            <a:chOff x="719666" y="2048993"/>
            <a:chExt cx="3288101" cy="723852"/>
          </a:xfrm>
        </p:grpSpPr>
        <p:sp>
          <p:nvSpPr>
            <p:cNvPr id="175" name="文本框 66">
              <a:extLst>
                <a:ext uri="{FF2B5EF4-FFF2-40B4-BE49-F238E27FC236}">
                  <a16:creationId xmlns:a16="http://schemas.microsoft.com/office/drawing/2014/main" id="{1B0F583A-B8FB-4F48-8AA9-6052D1CA06BD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4AE44B03-4008-409E-8931-EADF64F73029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5" name="任意多边形 56">
            <a:extLst>
              <a:ext uri="{FF2B5EF4-FFF2-40B4-BE49-F238E27FC236}">
                <a16:creationId xmlns:a16="http://schemas.microsoft.com/office/drawing/2014/main" id="{89863476-90ED-4432-BED5-CD3F568260FA}"/>
              </a:ext>
            </a:extLst>
          </p:cNvPr>
          <p:cNvSpPr/>
          <p:nvPr/>
        </p:nvSpPr>
        <p:spPr>
          <a:xfrm rot="2700000">
            <a:off x="2756549" y="3138782"/>
            <a:ext cx="1214288" cy="464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任意多边形 57">
            <a:extLst>
              <a:ext uri="{FF2B5EF4-FFF2-40B4-BE49-F238E27FC236}">
                <a16:creationId xmlns:a16="http://schemas.microsoft.com/office/drawing/2014/main" id="{67D79EB5-66E5-42FB-BD9A-52466B36A887}"/>
              </a:ext>
            </a:extLst>
          </p:cNvPr>
          <p:cNvSpPr/>
          <p:nvPr/>
        </p:nvSpPr>
        <p:spPr>
          <a:xfrm rot="2700000">
            <a:off x="2260482" y="3635166"/>
            <a:ext cx="1214288" cy="464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7" name="任意多边形 58">
            <a:extLst>
              <a:ext uri="{FF2B5EF4-FFF2-40B4-BE49-F238E27FC236}">
                <a16:creationId xmlns:a16="http://schemas.microsoft.com/office/drawing/2014/main" id="{96BCE927-2904-4450-B686-C397ADCC2FAE}"/>
              </a:ext>
            </a:extLst>
          </p:cNvPr>
          <p:cNvSpPr/>
          <p:nvPr/>
        </p:nvSpPr>
        <p:spPr>
          <a:xfrm rot="2700000">
            <a:off x="1764415" y="4131549"/>
            <a:ext cx="1214288" cy="464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任意多边形 59">
            <a:extLst>
              <a:ext uri="{FF2B5EF4-FFF2-40B4-BE49-F238E27FC236}">
                <a16:creationId xmlns:a16="http://schemas.microsoft.com/office/drawing/2014/main" id="{8F53E4F7-757E-456C-AB89-6567AF72A7DB}"/>
              </a:ext>
            </a:extLst>
          </p:cNvPr>
          <p:cNvSpPr/>
          <p:nvPr/>
        </p:nvSpPr>
        <p:spPr>
          <a:xfrm rot="10800000" flipH="1">
            <a:off x="3401342" y="4666679"/>
            <a:ext cx="3261855" cy="289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1587E5D1-8EE3-496B-A893-A9547752C40C}"/>
              </a:ext>
            </a:extLst>
          </p:cNvPr>
          <p:cNvGrpSpPr/>
          <p:nvPr/>
        </p:nvGrpSpPr>
        <p:grpSpPr>
          <a:xfrm>
            <a:off x="6994466" y="3613986"/>
            <a:ext cx="707969" cy="707969"/>
            <a:chOff x="0" y="0"/>
            <a:chExt cx="622534" cy="622534"/>
          </a:xfrm>
        </p:grpSpPr>
        <p:sp>
          <p:nvSpPr>
            <p:cNvPr id="173" name="任意多边形 64">
              <a:extLst>
                <a:ext uri="{FF2B5EF4-FFF2-40B4-BE49-F238E27FC236}">
                  <a16:creationId xmlns:a16="http://schemas.microsoft.com/office/drawing/2014/main" id="{F14D08DE-4AFB-4FEC-B80D-6BB8C4ADCD49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任意多边形 65">
              <a:extLst>
                <a:ext uri="{FF2B5EF4-FFF2-40B4-BE49-F238E27FC236}">
                  <a16:creationId xmlns:a16="http://schemas.microsoft.com/office/drawing/2014/main" id="{297D36F8-483E-4E73-958A-D859CC635A36}"/>
                </a:ext>
              </a:extLst>
            </p:cNvPr>
            <p:cNvSpPr/>
            <p:nvPr/>
          </p:nvSpPr>
          <p:spPr>
            <a:xfrm>
              <a:off x="171454" y="188930"/>
              <a:ext cx="279625" cy="244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2" y="14657"/>
                  </a:moveTo>
                  <a:cubicBezTo>
                    <a:pt x="19912" y="13596"/>
                    <a:pt x="19153" y="12729"/>
                    <a:pt x="18225" y="12729"/>
                  </a:cubicBezTo>
                  <a:cubicBezTo>
                    <a:pt x="17297" y="12729"/>
                    <a:pt x="16537" y="13596"/>
                    <a:pt x="16537" y="14657"/>
                  </a:cubicBezTo>
                  <a:cubicBezTo>
                    <a:pt x="16537" y="15718"/>
                    <a:pt x="17297" y="16586"/>
                    <a:pt x="18225" y="16586"/>
                  </a:cubicBezTo>
                  <a:cubicBezTo>
                    <a:pt x="19153" y="16586"/>
                    <a:pt x="19912" y="15718"/>
                    <a:pt x="19912" y="14657"/>
                  </a:cubicBezTo>
                  <a:close/>
                  <a:moveTo>
                    <a:pt x="16158" y="10800"/>
                  </a:moveTo>
                  <a:lnTo>
                    <a:pt x="15219" y="6497"/>
                  </a:lnTo>
                  <a:cubicBezTo>
                    <a:pt x="15187" y="6364"/>
                    <a:pt x="14977" y="6171"/>
                    <a:pt x="14850" y="6171"/>
                  </a:cubicBezTo>
                  <a:lnTo>
                    <a:pt x="6750" y="6171"/>
                  </a:lnTo>
                  <a:cubicBezTo>
                    <a:pt x="6623" y="6171"/>
                    <a:pt x="6413" y="6364"/>
                    <a:pt x="6381" y="6497"/>
                  </a:cubicBezTo>
                  <a:lnTo>
                    <a:pt x="5442" y="10800"/>
                  </a:lnTo>
                  <a:cubicBezTo>
                    <a:pt x="5442" y="10800"/>
                    <a:pt x="16158" y="10800"/>
                    <a:pt x="16158" y="10800"/>
                  </a:cubicBezTo>
                  <a:close/>
                  <a:moveTo>
                    <a:pt x="5063" y="14657"/>
                  </a:moveTo>
                  <a:cubicBezTo>
                    <a:pt x="5063" y="13596"/>
                    <a:pt x="4303" y="12729"/>
                    <a:pt x="3375" y="12729"/>
                  </a:cubicBezTo>
                  <a:cubicBezTo>
                    <a:pt x="2447" y="12729"/>
                    <a:pt x="1688" y="13596"/>
                    <a:pt x="1688" y="14657"/>
                  </a:cubicBezTo>
                  <a:cubicBezTo>
                    <a:pt x="1688" y="15718"/>
                    <a:pt x="2447" y="16586"/>
                    <a:pt x="3375" y="16586"/>
                  </a:cubicBezTo>
                  <a:cubicBezTo>
                    <a:pt x="4303" y="16586"/>
                    <a:pt x="5063" y="15718"/>
                    <a:pt x="5063" y="14657"/>
                  </a:cubicBezTo>
                  <a:close/>
                  <a:moveTo>
                    <a:pt x="21600" y="13500"/>
                  </a:moveTo>
                  <a:lnTo>
                    <a:pt x="21600" y="18129"/>
                  </a:lnTo>
                  <a:cubicBezTo>
                    <a:pt x="21600" y="18346"/>
                    <a:pt x="21452" y="18514"/>
                    <a:pt x="21262" y="18514"/>
                  </a:cubicBezTo>
                  <a:lnTo>
                    <a:pt x="20250" y="18514"/>
                  </a:lnTo>
                  <a:lnTo>
                    <a:pt x="20250" y="19286"/>
                  </a:lnTo>
                  <a:cubicBezTo>
                    <a:pt x="20250" y="20563"/>
                    <a:pt x="19343" y="21600"/>
                    <a:pt x="18225" y="21600"/>
                  </a:cubicBezTo>
                  <a:cubicBezTo>
                    <a:pt x="17107" y="21600"/>
                    <a:pt x="16200" y="20563"/>
                    <a:pt x="16200" y="19286"/>
                  </a:cubicBezTo>
                  <a:lnTo>
                    <a:pt x="16200" y="18514"/>
                  </a:lnTo>
                  <a:lnTo>
                    <a:pt x="5400" y="18514"/>
                  </a:lnTo>
                  <a:lnTo>
                    <a:pt x="5400" y="19286"/>
                  </a:lnTo>
                  <a:cubicBezTo>
                    <a:pt x="5400" y="20563"/>
                    <a:pt x="4493" y="21600"/>
                    <a:pt x="3375" y="21600"/>
                  </a:cubicBezTo>
                  <a:cubicBezTo>
                    <a:pt x="2257" y="21600"/>
                    <a:pt x="1350" y="20563"/>
                    <a:pt x="1350" y="19286"/>
                  </a:cubicBezTo>
                  <a:lnTo>
                    <a:pt x="1350" y="18514"/>
                  </a:lnTo>
                  <a:lnTo>
                    <a:pt x="338" y="18514"/>
                  </a:lnTo>
                  <a:cubicBezTo>
                    <a:pt x="148" y="18514"/>
                    <a:pt x="0" y="18346"/>
                    <a:pt x="0" y="18129"/>
                  </a:cubicBezTo>
                  <a:lnTo>
                    <a:pt x="0" y="13500"/>
                  </a:lnTo>
                  <a:cubicBezTo>
                    <a:pt x="0" y="12005"/>
                    <a:pt x="1055" y="10800"/>
                    <a:pt x="2363" y="10800"/>
                  </a:cubicBezTo>
                  <a:lnTo>
                    <a:pt x="2658" y="10800"/>
                  </a:lnTo>
                  <a:lnTo>
                    <a:pt x="3765" y="5750"/>
                  </a:lnTo>
                  <a:cubicBezTo>
                    <a:pt x="4092" y="4231"/>
                    <a:pt x="5379" y="3086"/>
                    <a:pt x="6750" y="3086"/>
                  </a:cubicBezTo>
                  <a:lnTo>
                    <a:pt x="8100" y="3086"/>
                  </a:lnTo>
                  <a:lnTo>
                    <a:pt x="8100" y="386"/>
                  </a:lnTo>
                  <a:cubicBezTo>
                    <a:pt x="8100" y="169"/>
                    <a:pt x="8248" y="0"/>
                    <a:pt x="8438" y="0"/>
                  </a:cubicBezTo>
                  <a:lnTo>
                    <a:pt x="13162" y="0"/>
                  </a:lnTo>
                  <a:cubicBezTo>
                    <a:pt x="13352" y="0"/>
                    <a:pt x="13500" y="169"/>
                    <a:pt x="13500" y="386"/>
                  </a:cubicBezTo>
                  <a:lnTo>
                    <a:pt x="13500" y="3086"/>
                  </a:lnTo>
                  <a:lnTo>
                    <a:pt x="14850" y="3086"/>
                  </a:lnTo>
                  <a:cubicBezTo>
                    <a:pt x="16221" y="3086"/>
                    <a:pt x="17508" y="4231"/>
                    <a:pt x="17835" y="5750"/>
                  </a:cubicBezTo>
                  <a:lnTo>
                    <a:pt x="18942" y="10800"/>
                  </a:lnTo>
                  <a:lnTo>
                    <a:pt x="19237" y="10800"/>
                  </a:lnTo>
                  <a:cubicBezTo>
                    <a:pt x="20545" y="10800"/>
                    <a:pt x="21600" y="12005"/>
                    <a:pt x="21600" y="135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AB1C8D5D-9F91-4CAC-A3D9-0863151C5EB6}"/>
              </a:ext>
            </a:extLst>
          </p:cNvPr>
          <p:cNvGrpSpPr/>
          <p:nvPr/>
        </p:nvGrpSpPr>
        <p:grpSpPr>
          <a:xfrm>
            <a:off x="8048747" y="4414285"/>
            <a:ext cx="2687381" cy="794294"/>
            <a:chOff x="719666" y="2048993"/>
            <a:chExt cx="3288101" cy="723852"/>
          </a:xfrm>
        </p:grpSpPr>
        <p:sp>
          <p:nvSpPr>
            <p:cNvPr id="171" name="文本框 62">
              <a:extLst>
                <a:ext uri="{FF2B5EF4-FFF2-40B4-BE49-F238E27FC236}">
                  <a16:creationId xmlns:a16="http://schemas.microsoft.com/office/drawing/2014/main" id="{56AE0661-AE05-4A2B-9A70-F159DC06CDEB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D3CA4F96-26BF-4C67-A9FA-DF6FEA721AC7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7724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86" grpId="0" animBg="1"/>
      <p:bldP spid="155" grpId="0" animBg="1"/>
      <p:bldP spid="159" grpId="0" animBg="1"/>
      <p:bldP spid="160" grpId="0" animBg="1"/>
      <p:bldP spid="161" grpId="0" animBg="1"/>
      <p:bldP spid="165" grpId="0" animBg="1"/>
      <p:bldP spid="166" grpId="0" animBg="1"/>
      <p:bldP spid="167" grpId="0" animBg="1"/>
      <p:bldP spid="1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id="{102516DB-3538-4125-942D-6E5DF6D00ED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2850DC3F-6A1D-4247-9A29-2F7350FB316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EC2386-CD8F-4155-98F5-849DEAD19590}"/>
              </a:ext>
            </a:extLst>
          </p:cNvPr>
          <p:cNvSpPr/>
          <p:nvPr/>
        </p:nvSpPr>
        <p:spPr>
          <a:xfrm>
            <a:off x="6662738" y="1890713"/>
            <a:ext cx="4410075" cy="3190875"/>
          </a:xfrm>
          <a:prstGeom prst="rect">
            <a:avLst/>
          </a:prstGeom>
          <a:blipFill>
            <a:blip r:embed="rId4"/>
            <a:srcRect/>
            <a:stretch>
              <a:fillRect l="-14315" r="-14315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E13F8925-CB02-4DB2-8050-3A9F7FE9ECCC}"/>
              </a:ext>
            </a:extLst>
          </p:cNvPr>
          <p:cNvSpPr/>
          <p:nvPr/>
        </p:nvSpPr>
        <p:spPr>
          <a:xfrm>
            <a:off x="952500" y="3252788"/>
            <a:ext cx="1914525" cy="182880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117011CC-7F12-4160-B956-1112606BB472}"/>
              </a:ext>
            </a:extLst>
          </p:cNvPr>
          <p:cNvSpPr/>
          <p:nvPr/>
        </p:nvSpPr>
        <p:spPr>
          <a:xfrm>
            <a:off x="1943100" y="3800476"/>
            <a:ext cx="1914525" cy="128111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CD2B9B1A-B960-4D38-BDD6-195C2515CB55}"/>
              </a:ext>
            </a:extLst>
          </p:cNvPr>
          <p:cNvSpPr/>
          <p:nvPr/>
        </p:nvSpPr>
        <p:spPr>
          <a:xfrm>
            <a:off x="2933700" y="2164556"/>
            <a:ext cx="1914525" cy="291703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AC98EA91-D149-4530-B5AF-958FCE0507DF}"/>
              </a:ext>
            </a:extLst>
          </p:cNvPr>
          <p:cNvSpPr/>
          <p:nvPr/>
        </p:nvSpPr>
        <p:spPr>
          <a:xfrm>
            <a:off x="3924300" y="2886075"/>
            <a:ext cx="1914525" cy="219551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文本框 7">
            <a:extLst>
              <a:ext uri="{FF2B5EF4-FFF2-40B4-BE49-F238E27FC236}">
                <a16:creationId xmlns:a16="http://schemas.microsoft.com/office/drawing/2014/main" id="{99D76FA8-9F6B-437D-A108-EF61D2B4C655}"/>
              </a:ext>
            </a:extLst>
          </p:cNvPr>
          <p:cNvSpPr txBox="1"/>
          <p:nvPr/>
        </p:nvSpPr>
        <p:spPr>
          <a:xfrm>
            <a:off x="7780459" y="4136414"/>
            <a:ext cx="2174632" cy="571375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2A7E37D-A0A8-4B7F-83E1-44102D4A8BF2}"/>
              </a:ext>
            </a:extLst>
          </p:cNvPr>
          <p:cNvSpPr/>
          <p:nvPr/>
        </p:nvSpPr>
        <p:spPr>
          <a:xfrm>
            <a:off x="7696201" y="2307154"/>
            <a:ext cx="2343150" cy="483578"/>
          </a:xfrm>
          <a:prstGeom prst="rect">
            <a:avLst/>
          </a:prstGeom>
        </p:spPr>
        <p:txBody>
          <a:bodyPr wrap="none" lIns="0" tIns="0" rIns="0" bIns="0" anchor="b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文本框 11">
            <a:extLst>
              <a:ext uri="{FF2B5EF4-FFF2-40B4-BE49-F238E27FC236}">
                <a16:creationId xmlns:a16="http://schemas.microsoft.com/office/drawing/2014/main" id="{FB3D71A2-1EC1-417E-826D-0C8D0CE35CED}"/>
              </a:ext>
            </a:extLst>
          </p:cNvPr>
          <p:cNvSpPr txBox="1"/>
          <p:nvPr/>
        </p:nvSpPr>
        <p:spPr>
          <a:xfrm>
            <a:off x="3229779" y="5710633"/>
            <a:ext cx="5961846" cy="57137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/>
          <a:p>
            <a:pPr algn="ctr" defTabSz="914378">
              <a:defRPr/>
            </a:pPr>
            <a:r>
              <a:rPr lang="zh-CN" altLang="en-US" sz="1050">
                <a:cs typeface="+mn-ea"/>
                <a:sym typeface="+mn-lt"/>
              </a:rPr>
              <a:t>如需更改请在（设置形状格式）菜单下（文本选项）中调整。</a:t>
            </a:r>
            <a:br>
              <a:rPr lang="zh-CN" altLang="en-US" sz="1050">
                <a:cs typeface="+mn-ea"/>
                <a:sym typeface="+mn-lt"/>
              </a:rPr>
            </a:br>
            <a:endParaRPr lang="zh-CN" altLang="en-US" sz="105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2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>
            <a:extLst>
              <a:ext uri="{FF2B5EF4-FFF2-40B4-BE49-F238E27FC236}">
                <a16:creationId xmlns:a16="http://schemas.microsoft.com/office/drawing/2014/main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FEAC4683-7477-4CF8-9C57-0EDBB1DDD9CE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Freeform: Shape 4">
            <a:extLst>
              <a:ext uri="{FF2B5EF4-FFF2-40B4-BE49-F238E27FC236}">
                <a16:creationId xmlns:a16="http://schemas.microsoft.com/office/drawing/2014/main" id="{DC1122F6-AC59-4CBE-99A0-483F13706E05}"/>
              </a:ext>
            </a:extLst>
          </p:cNvPr>
          <p:cNvSpPr>
            <a:spLocks/>
          </p:cNvSpPr>
          <p:nvPr/>
        </p:nvSpPr>
        <p:spPr bwMode="auto">
          <a:xfrm flipH="1">
            <a:off x="6412311" y="1788682"/>
            <a:ext cx="2376485" cy="2376479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8" name="Freeform: Shape 5">
            <a:extLst>
              <a:ext uri="{FF2B5EF4-FFF2-40B4-BE49-F238E27FC236}">
                <a16:creationId xmlns:a16="http://schemas.microsoft.com/office/drawing/2014/main" id="{700419FF-D0BE-4389-9166-0A320AF86527}"/>
              </a:ext>
            </a:extLst>
          </p:cNvPr>
          <p:cNvSpPr>
            <a:spLocks/>
          </p:cNvSpPr>
          <p:nvPr/>
        </p:nvSpPr>
        <p:spPr bwMode="auto">
          <a:xfrm>
            <a:off x="8701611" y="2399223"/>
            <a:ext cx="2421730" cy="2421708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9" name="Freeform: Shape 6">
            <a:extLst>
              <a:ext uri="{FF2B5EF4-FFF2-40B4-BE49-F238E27FC236}">
                <a16:creationId xmlns:a16="http://schemas.microsoft.com/office/drawing/2014/main" id="{D1C42FBA-23AD-4F58-BA57-C934E2A14C27}"/>
              </a:ext>
            </a:extLst>
          </p:cNvPr>
          <p:cNvSpPr>
            <a:spLocks/>
          </p:cNvSpPr>
          <p:nvPr/>
        </p:nvSpPr>
        <p:spPr bwMode="auto">
          <a:xfrm>
            <a:off x="1068660" y="1448780"/>
            <a:ext cx="2880837" cy="2880831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0BA473E8-D3EE-484F-B3B6-0030134E2BE7}"/>
              </a:ext>
            </a:extLst>
          </p:cNvPr>
          <p:cNvSpPr txBox="1">
            <a:spLocks/>
          </p:cNvSpPr>
          <p:nvPr/>
        </p:nvSpPr>
        <p:spPr>
          <a:xfrm>
            <a:off x="1083800" y="2769212"/>
            <a:ext cx="2850562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5149BE73-08A0-4441-8AE0-1B9D35698C50}"/>
              </a:ext>
            </a:extLst>
          </p:cNvPr>
          <p:cNvSpPr txBox="1">
            <a:spLocks/>
          </p:cNvSpPr>
          <p:nvPr/>
        </p:nvSpPr>
        <p:spPr>
          <a:xfrm>
            <a:off x="9912445" y="3551042"/>
            <a:ext cx="65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A725928B-3F50-4BD4-8B9B-8BB0F6E80BC8}"/>
              </a:ext>
            </a:extLst>
          </p:cNvPr>
          <p:cNvSpPr txBox="1">
            <a:spLocks/>
          </p:cNvSpPr>
          <p:nvPr/>
        </p:nvSpPr>
        <p:spPr>
          <a:xfrm>
            <a:off x="6858456" y="2854064"/>
            <a:ext cx="1496306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10">
            <a:extLst>
              <a:ext uri="{FF2B5EF4-FFF2-40B4-BE49-F238E27FC236}">
                <a16:creationId xmlns:a16="http://schemas.microsoft.com/office/drawing/2014/main" id="{7C9C8551-8C02-44CE-AAAD-015F94816349}"/>
              </a:ext>
            </a:extLst>
          </p:cNvPr>
          <p:cNvSpPr>
            <a:spLocks/>
          </p:cNvSpPr>
          <p:nvPr/>
        </p:nvSpPr>
        <p:spPr bwMode="auto">
          <a:xfrm flipH="1">
            <a:off x="3874683" y="2217966"/>
            <a:ext cx="2655008" cy="2655002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21DA8ADD-49C0-4CF3-8847-C6427C0F6274}"/>
              </a:ext>
            </a:extLst>
          </p:cNvPr>
          <p:cNvSpPr txBox="1">
            <a:spLocks/>
          </p:cNvSpPr>
          <p:nvPr/>
        </p:nvSpPr>
        <p:spPr>
          <a:xfrm>
            <a:off x="3887687" y="3490603"/>
            <a:ext cx="2628998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Isosceles Triangle 12">
            <a:extLst>
              <a:ext uri="{FF2B5EF4-FFF2-40B4-BE49-F238E27FC236}">
                <a16:creationId xmlns:a16="http://schemas.microsoft.com/office/drawing/2014/main" id="{D136794C-4FC6-442F-BABF-2361585E407E}"/>
              </a:ext>
            </a:extLst>
          </p:cNvPr>
          <p:cNvSpPr>
            <a:spLocks/>
          </p:cNvSpPr>
          <p:nvPr/>
        </p:nvSpPr>
        <p:spPr bwMode="auto">
          <a:xfrm flipH="1">
            <a:off x="7517557" y="3246514"/>
            <a:ext cx="233411" cy="2571972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Isosceles Triangle 13">
            <a:extLst>
              <a:ext uri="{FF2B5EF4-FFF2-40B4-BE49-F238E27FC236}">
                <a16:creationId xmlns:a16="http://schemas.microsoft.com/office/drawing/2014/main" id="{55E69C98-513E-4FE1-A4FF-C8CCC4AEDA4D}"/>
              </a:ext>
            </a:extLst>
          </p:cNvPr>
          <p:cNvSpPr>
            <a:spLocks/>
          </p:cNvSpPr>
          <p:nvPr/>
        </p:nvSpPr>
        <p:spPr bwMode="auto">
          <a:xfrm rot="18674193" flipH="1">
            <a:off x="7380530" y="3605355"/>
            <a:ext cx="92890" cy="54462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Isosceles Triangle 14">
            <a:extLst>
              <a:ext uri="{FF2B5EF4-FFF2-40B4-BE49-F238E27FC236}">
                <a16:creationId xmlns:a16="http://schemas.microsoft.com/office/drawing/2014/main" id="{AC6FCC0E-5190-4CDD-B872-31CBD23678A7}"/>
              </a:ext>
            </a:extLst>
          </p:cNvPr>
          <p:cNvSpPr>
            <a:spLocks/>
          </p:cNvSpPr>
          <p:nvPr/>
        </p:nvSpPr>
        <p:spPr bwMode="auto">
          <a:xfrm rot="2896893" flipH="1">
            <a:off x="7873816" y="3317351"/>
            <a:ext cx="54393" cy="740350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Isosceles Triangle 15">
            <a:extLst>
              <a:ext uri="{FF2B5EF4-FFF2-40B4-BE49-F238E27FC236}">
                <a16:creationId xmlns:a16="http://schemas.microsoft.com/office/drawing/2014/main" id="{E3FFFE15-4838-4DE5-A30C-C1878395B784}"/>
              </a:ext>
            </a:extLst>
          </p:cNvPr>
          <p:cNvSpPr>
            <a:spLocks/>
          </p:cNvSpPr>
          <p:nvPr/>
        </p:nvSpPr>
        <p:spPr bwMode="auto">
          <a:xfrm>
            <a:off x="9765513" y="4092097"/>
            <a:ext cx="237614" cy="1726389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Isosceles Triangle 16">
            <a:extLst>
              <a:ext uri="{FF2B5EF4-FFF2-40B4-BE49-F238E27FC236}">
                <a16:creationId xmlns:a16="http://schemas.microsoft.com/office/drawing/2014/main" id="{4FB0C0DA-16A6-4160-AE7E-456BF56F456F}"/>
              </a:ext>
            </a:extLst>
          </p:cNvPr>
          <p:cNvSpPr>
            <a:spLocks/>
          </p:cNvSpPr>
          <p:nvPr/>
        </p:nvSpPr>
        <p:spPr bwMode="auto">
          <a:xfrm rot="2925807">
            <a:off x="10050808" y="4289432"/>
            <a:ext cx="94562" cy="55443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Isosceles Triangle 17">
            <a:extLst>
              <a:ext uri="{FF2B5EF4-FFF2-40B4-BE49-F238E27FC236}">
                <a16:creationId xmlns:a16="http://schemas.microsoft.com/office/drawing/2014/main" id="{86088032-7D21-4CD4-8707-197998A8EA9A}"/>
              </a:ext>
            </a:extLst>
          </p:cNvPr>
          <p:cNvSpPr>
            <a:spLocks/>
          </p:cNvSpPr>
          <p:nvPr/>
        </p:nvSpPr>
        <p:spPr bwMode="auto">
          <a:xfrm rot="18703107">
            <a:off x="9542847" y="4018136"/>
            <a:ext cx="106083" cy="753684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Isosceles Triangle 18">
            <a:extLst>
              <a:ext uri="{FF2B5EF4-FFF2-40B4-BE49-F238E27FC236}">
                <a16:creationId xmlns:a16="http://schemas.microsoft.com/office/drawing/2014/main" id="{68021920-6624-4639-879C-BFB289453094}"/>
              </a:ext>
            </a:extLst>
          </p:cNvPr>
          <p:cNvSpPr>
            <a:spLocks/>
          </p:cNvSpPr>
          <p:nvPr/>
        </p:nvSpPr>
        <p:spPr bwMode="auto">
          <a:xfrm>
            <a:off x="2353829" y="3326854"/>
            <a:ext cx="251017" cy="2491629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Isosceles Triangle 19">
            <a:extLst>
              <a:ext uri="{FF2B5EF4-FFF2-40B4-BE49-F238E27FC236}">
                <a16:creationId xmlns:a16="http://schemas.microsoft.com/office/drawing/2014/main" id="{08674CA1-801F-4A1D-9552-78F03051A745}"/>
              </a:ext>
            </a:extLst>
          </p:cNvPr>
          <p:cNvSpPr>
            <a:spLocks/>
          </p:cNvSpPr>
          <p:nvPr/>
        </p:nvSpPr>
        <p:spPr bwMode="auto">
          <a:xfrm rot="2925807">
            <a:off x="2645250" y="3835588"/>
            <a:ext cx="99895" cy="58570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Isosceles Triangle 20">
            <a:extLst>
              <a:ext uri="{FF2B5EF4-FFF2-40B4-BE49-F238E27FC236}">
                <a16:creationId xmlns:a16="http://schemas.microsoft.com/office/drawing/2014/main" id="{34A7B6CB-4992-4259-8463-9FE3DA2F9586}"/>
              </a:ext>
            </a:extLst>
          </p:cNvPr>
          <p:cNvSpPr>
            <a:spLocks/>
          </p:cNvSpPr>
          <p:nvPr/>
        </p:nvSpPr>
        <p:spPr bwMode="auto">
          <a:xfrm rot="18703107">
            <a:off x="2136924" y="3516154"/>
            <a:ext cx="87029" cy="796194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Isosceles Triangle 21">
            <a:extLst>
              <a:ext uri="{FF2B5EF4-FFF2-40B4-BE49-F238E27FC236}">
                <a16:creationId xmlns:a16="http://schemas.microsoft.com/office/drawing/2014/main" id="{558394D1-119B-4CC1-BEFE-5ACDE9527300}"/>
              </a:ext>
            </a:extLst>
          </p:cNvPr>
          <p:cNvSpPr>
            <a:spLocks/>
          </p:cNvSpPr>
          <p:nvPr/>
        </p:nvSpPr>
        <p:spPr bwMode="auto">
          <a:xfrm flipH="1">
            <a:off x="5124674" y="3882389"/>
            <a:ext cx="203170" cy="193609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Isosceles Triangle 22">
            <a:extLst>
              <a:ext uri="{FF2B5EF4-FFF2-40B4-BE49-F238E27FC236}">
                <a16:creationId xmlns:a16="http://schemas.microsoft.com/office/drawing/2014/main" id="{D69BF749-D583-4335-B834-76B07063D78E}"/>
              </a:ext>
            </a:extLst>
          </p:cNvPr>
          <p:cNvSpPr>
            <a:spLocks/>
          </p:cNvSpPr>
          <p:nvPr/>
        </p:nvSpPr>
        <p:spPr bwMode="auto">
          <a:xfrm rot="18674193" flipH="1">
            <a:off x="4911726" y="4154752"/>
            <a:ext cx="54392" cy="71774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Isosceles Triangle 23">
            <a:extLst>
              <a:ext uri="{FF2B5EF4-FFF2-40B4-BE49-F238E27FC236}">
                <a16:creationId xmlns:a16="http://schemas.microsoft.com/office/drawing/2014/main" id="{59B89206-BBF9-4C58-9C2B-289EB0BEDF84}"/>
              </a:ext>
            </a:extLst>
          </p:cNvPr>
          <p:cNvSpPr>
            <a:spLocks/>
          </p:cNvSpPr>
          <p:nvPr/>
        </p:nvSpPr>
        <p:spPr bwMode="auto">
          <a:xfrm rot="2896893" flipH="1">
            <a:off x="5429958" y="3957512"/>
            <a:ext cx="76151" cy="64442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6617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7" grpId="0" animBg="1"/>
      <p:bldP spid="28" grpId="0" animBg="1"/>
      <p:bldP spid="29" grpId="0" animBg="1"/>
      <p:bldP spid="32" grpId="0"/>
      <p:bldP spid="33" grpId="0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70" name="Group 15">
            <a:extLst>
              <a:ext uri="{FF2B5EF4-FFF2-40B4-BE49-F238E27FC236}">
                <a16:creationId xmlns:a16="http://schemas.microsoft.com/office/drawing/2014/main" id="{6C0C9EF3-94B5-4BCC-B82B-F11DC16309B9}"/>
              </a:ext>
            </a:extLst>
          </p:cNvPr>
          <p:cNvGrpSpPr/>
          <p:nvPr/>
        </p:nvGrpSpPr>
        <p:grpSpPr>
          <a:xfrm>
            <a:off x="4223692" y="2419173"/>
            <a:ext cx="2683669" cy="1509569"/>
            <a:chOff x="3167769" y="1831895"/>
            <a:chExt cx="2012752" cy="1132177"/>
          </a:xfrm>
        </p:grpSpPr>
        <p:sp>
          <p:nvSpPr>
            <p:cNvPr id="99" name="Freeform: Shape 16">
              <a:extLst>
                <a:ext uri="{FF2B5EF4-FFF2-40B4-BE49-F238E27FC236}">
                  <a16:creationId xmlns:a16="http://schemas.microsoft.com/office/drawing/2014/main" id="{6B4BDA54-CC62-4DDF-BCE9-EC6B32306822}"/>
                </a:ext>
              </a:extLst>
            </p:cNvPr>
            <p:cNvSpPr/>
            <p:nvPr/>
          </p:nvSpPr>
          <p:spPr>
            <a:xfrm rot="8715477">
              <a:off x="3167769" y="1831895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17">
              <a:extLst>
                <a:ext uri="{FF2B5EF4-FFF2-40B4-BE49-F238E27FC236}">
                  <a16:creationId xmlns:a16="http://schemas.microsoft.com/office/drawing/2014/main" id="{1BB57115-8F06-40EB-BDE6-3F961AF46BDC}"/>
                </a:ext>
              </a:extLst>
            </p:cNvPr>
            <p:cNvSpPr/>
            <p:nvPr/>
          </p:nvSpPr>
          <p:spPr>
            <a:xfrm rot="8715477">
              <a:off x="3570017" y="2155219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18">
              <a:extLst>
                <a:ext uri="{FF2B5EF4-FFF2-40B4-BE49-F238E27FC236}">
                  <a16:creationId xmlns:a16="http://schemas.microsoft.com/office/drawing/2014/main" id="{27221546-9044-43B1-A4C5-2362D05C3FA0}"/>
                </a:ext>
              </a:extLst>
            </p:cNvPr>
            <p:cNvSpPr/>
            <p:nvPr/>
          </p:nvSpPr>
          <p:spPr>
            <a:xfrm rot="8715477">
              <a:off x="3846124" y="2384619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1" name="Group 19">
            <a:extLst>
              <a:ext uri="{FF2B5EF4-FFF2-40B4-BE49-F238E27FC236}">
                <a16:creationId xmlns:a16="http://schemas.microsoft.com/office/drawing/2014/main" id="{C78F0D85-0E2C-4D97-8C6E-9530BAB598D9}"/>
              </a:ext>
            </a:extLst>
          </p:cNvPr>
          <p:cNvGrpSpPr/>
          <p:nvPr/>
        </p:nvGrpSpPr>
        <p:grpSpPr>
          <a:xfrm>
            <a:off x="4565413" y="2957138"/>
            <a:ext cx="1509569" cy="2683668"/>
            <a:chOff x="3424059" y="2235369"/>
            <a:chExt cx="1132177" cy="2012751"/>
          </a:xfrm>
        </p:grpSpPr>
        <p:sp>
          <p:nvSpPr>
            <p:cNvPr id="96" name="Freeform: Shape 20">
              <a:extLst>
                <a:ext uri="{FF2B5EF4-FFF2-40B4-BE49-F238E27FC236}">
                  <a16:creationId xmlns:a16="http://schemas.microsoft.com/office/drawing/2014/main" id="{EFD28624-E2F9-4090-969E-B6A03C968728}"/>
                </a:ext>
              </a:extLst>
            </p:cNvPr>
            <p:cNvSpPr/>
            <p:nvPr/>
          </p:nvSpPr>
          <p:spPr>
            <a:xfrm rot="3482913">
              <a:off x="2983772" y="2675656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21">
              <a:extLst>
                <a:ext uri="{FF2B5EF4-FFF2-40B4-BE49-F238E27FC236}">
                  <a16:creationId xmlns:a16="http://schemas.microsoft.com/office/drawing/2014/main" id="{A74AB1F6-1FAE-4E79-9365-FDFC08BFD2A7}"/>
                </a:ext>
              </a:extLst>
            </p:cNvPr>
            <p:cNvSpPr/>
            <p:nvPr/>
          </p:nvSpPr>
          <p:spPr>
            <a:xfrm rot="3482913">
              <a:off x="3442485" y="2740045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22">
              <a:extLst>
                <a:ext uri="{FF2B5EF4-FFF2-40B4-BE49-F238E27FC236}">
                  <a16:creationId xmlns:a16="http://schemas.microsoft.com/office/drawing/2014/main" id="{DA7B5108-C3FE-44E1-AC69-A062D3F66289}"/>
                </a:ext>
              </a:extLst>
            </p:cNvPr>
            <p:cNvSpPr/>
            <p:nvPr/>
          </p:nvSpPr>
          <p:spPr>
            <a:xfrm rot="3482913">
              <a:off x="3757407" y="2791450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23">
            <a:extLst>
              <a:ext uri="{FF2B5EF4-FFF2-40B4-BE49-F238E27FC236}">
                <a16:creationId xmlns:a16="http://schemas.microsoft.com/office/drawing/2014/main" id="{5758E768-6478-4C6E-9F0F-8CE902DF22F8}"/>
              </a:ext>
            </a:extLst>
          </p:cNvPr>
          <p:cNvGrpSpPr/>
          <p:nvPr/>
        </p:nvGrpSpPr>
        <p:grpSpPr>
          <a:xfrm>
            <a:off x="5162822" y="3803835"/>
            <a:ext cx="2683669" cy="1509569"/>
            <a:chOff x="3872116" y="2870392"/>
            <a:chExt cx="2012752" cy="1132177"/>
          </a:xfrm>
        </p:grpSpPr>
        <p:sp>
          <p:nvSpPr>
            <p:cNvPr id="93" name="Freeform: Shape 24">
              <a:extLst>
                <a:ext uri="{FF2B5EF4-FFF2-40B4-BE49-F238E27FC236}">
                  <a16:creationId xmlns:a16="http://schemas.microsoft.com/office/drawing/2014/main" id="{C3334518-EEA1-4E98-9421-8F436C4FE6DF}"/>
                </a:ext>
              </a:extLst>
            </p:cNvPr>
            <p:cNvSpPr/>
            <p:nvPr/>
          </p:nvSpPr>
          <p:spPr>
            <a:xfrm rot="19516763">
              <a:off x="3872116" y="2870392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25">
              <a:extLst>
                <a:ext uri="{FF2B5EF4-FFF2-40B4-BE49-F238E27FC236}">
                  <a16:creationId xmlns:a16="http://schemas.microsoft.com/office/drawing/2014/main" id="{2F392132-A185-44A2-9E87-466B29E40402}"/>
                </a:ext>
              </a:extLst>
            </p:cNvPr>
            <p:cNvSpPr/>
            <p:nvPr/>
          </p:nvSpPr>
          <p:spPr>
            <a:xfrm rot="19516763">
              <a:off x="4058213" y="2875020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26">
              <a:extLst>
                <a:ext uri="{FF2B5EF4-FFF2-40B4-BE49-F238E27FC236}">
                  <a16:creationId xmlns:a16="http://schemas.microsoft.com/office/drawing/2014/main" id="{914659A9-F2B9-47C6-BF05-C9765DF322A4}"/>
                </a:ext>
              </a:extLst>
            </p:cNvPr>
            <p:cNvSpPr/>
            <p:nvPr/>
          </p:nvSpPr>
          <p:spPr>
            <a:xfrm rot="19516763">
              <a:off x="4185735" y="2885345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27">
            <a:extLst>
              <a:ext uri="{FF2B5EF4-FFF2-40B4-BE49-F238E27FC236}">
                <a16:creationId xmlns:a16="http://schemas.microsoft.com/office/drawing/2014/main" id="{15665A7F-7FB1-4668-9F4F-4E2AE32A6E7A}"/>
              </a:ext>
            </a:extLst>
          </p:cNvPr>
          <p:cNvGrpSpPr/>
          <p:nvPr/>
        </p:nvGrpSpPr>
        <p:grpSpPr>
          <a:xfrm>
            <a:off x="5939531" y="2053679"/>
            <a:ext cx="1509570" cy="2683668"/>
            <a:chOff x="4454644" y="1557775"/>
            <a:chExt cx="1132177" cy="2012751"/>
          </a:xfrm>
        </p:grpSpPr>
        <p:sp>
          <p:nvSpPr>
            <p:cNvPr id="90" name="Freeform: Shape 28">
              <a:extLst>
                <a:ext uri="{FF2B5EF4-FFF2-40B4-BE49-F238E27FC236}">
                  <a16:creationId xmlns:a16="http://schemas.microsoft.com/office/drawing/2014/main" id="{2467AC3C-395A-4433-948A-3D215E3A8E1B}"/>
                </a:ext>
              </a:extLst>
            </p:cNvPr>
            <p:cNvSpPr/>
            <p:nvPr/>
          </p:nvSpPr>
          <p:spPr>
            <a:xfrm rot="14077763">
              <a:off x="4254319" y="2464739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29">
              <a:extLst>
                <a:ext uri="{FF2B5EF4-FFF2-40B4-BE49-F238E27FC236}">
                  <a16:creationId xmlns:a16="http://schemas.microsoft.com/office/drawing/2014/main" id="{04BC457D-6E1A-4CA6-A6F0-391E56DE0606}"/>
                </a:ext>
              </a:extLst>
            </p:cNvPr>
            <p:cNvSpPr/>
            <p:nvPr/>
          </p:nvSpPr>
          <p:spPr>
            <a:xfrm rot="14077763">
              <a:off x="4156802" y="2270392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30">
              <a:extLst>
                <a:ext uri="{FF2B5EF4-FFF2-40B4-BE49-F238E27FC236}">
                  <a16:creationId xmlns:a16="http://schemas.microsoft.com/office/drawing/2014/main" id="{39F2A6E2-E182-42CD-A22B-4EC6D68FBE3D}"/>
                </a:ext>
              </a:extLst>
            </p:cNvPr>
            <p:cNvSpPr/>
            <p:nvPr/>
          </p:nvSpPr>
          <p:spPr>
            <a:xfrm rot="14077763">
              <a:off x="4014357" y="1998062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" fmla="*/ 0 w 3089430"/>
                <a:gd name="connsiteY0" fmla="*/ 2663302 h 2781670"/>
                <a:gd name="connsiteX1" fmla="*/ 1544715 w 3089430"/>
                <a:gd name="connsiteY1" fmla="*/ 0 h 2781670"/>
                <a:gd name="connsiteX2" fmla="*/ 3089430 w 3089430"/>
                <a:gd name="connsiteY2" fmla="*/ 2663302 h 2781670"/>
                <a:gd name="connsiteX3" fmla="*/ 0 w 3089430"/>
                <a:gd name="connsiteY3" fmla="*/ 2663302 h 2781670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  <a:gd name="connsiteX0" fmla="*/ 0 w 3089430"/>
                <a:gd name="connsiteY0" fmla="*/ 2663302 h 2819838"/>
                <a:gd name="connsiteX1" fmla="*/ 1544715 w 3089430"/>
                <a:gd name="connsiteY1" fmla="*/ 0 h 2819838"/>
                <a:gd name="connsiteX2" fmla="*/ 3089430 w 3089430"/>
                <a:gd name="connsiteY2" fmla="*/ 2663302 h 2819838"/>
                <a:gd name="connsiteX3" fmla="*/ 0 w 3089430"/>
                <a:gd name="connsiteY3" fmla="*/ 2663302 h 281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4" name="Freeform: Shape 31">
            <a:extLst>
              <a:ext uri="{FF2B5EF4-FFF2-40B4-BE49-F238E27FC236}">
                <a16:creationId xmlns:a16="http://schemas.microsoft.com/office/drawing/2014/main" id="{653D400E-258B-49BC-A2DE-5D046FC1DADB}"/>
              </a:ext>
            </a:extLst>
          </p:cNvPr>
          <p:cNvSpPr>
            <a:spLocks/>
          </p:cNvSpPr>
          <p:nvPr/>
        </p:nvSpPr>
        <p:spPr bwMode="auto">
          <a:xfrm>
            <a:off x="4853387" y="4070078"/>
            <a:ext cx="330375" cy="4864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32">
            <a:extLst>
              <a:ext uri="{FF2B5EF4-FFF2-40B4-BE49-F238E27FC236}">
                <a16:creationId xmlns:a16="http://schemas.microsoft.com/office/drawing/2014/main" id="{F10D39FE-EBDD-4B7C-9343-F1CDEFD26D96}"/>
              </a:ext>
            </a:extLst>
          </p:cNvPr>
          <p:cNvSpPr>
            <a:spLocks/>
          </p:cNvSpPr>
          <p:nvPr/>
        </p:nvSpPr>
        <p:spPr bwMode="auto">
          <a:xfrm>
            <a:off x="6306446" y="4550848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: Shape 33">
            <a:extLst>
              <a:ext uri="{FF2B5EF4-FFF2-40B4-BE49-F238E27FC236}">
                <a16:creationId xmlns:a16="http://schemas.microsoft.com/office/drawing/2014/main" id="{0902B037-07DF-470B-8314-D7070D5A2F84}"/>
              </a:ext>
            </a:extLst>
          </p:cNvPr>
          <p:cNvSpPr>
            <a:spLocks/>
          </p:cNvSpPr>
          <p:nvPr/>
        </p:nvSpPr>
        <p:spPr bwMode="auto">
          <a:xfrm>
            <a:off x="5129924" y="2848677"/>
            <a:ext cx="410611" cy="4106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34">
            <a:extLst>
              <a:ext uri="{FF2B5EF4-FFF2-40B4-BE49-F238E27FC236}">
                <a16:creationId xmlns:a16="http://schemas.microsoft.com/office/drawing/2014/main" id="{685DBB57-1A11-4E6E-A353-0CC1B2880492}"/>
              </a:ext>
            </a:extLst>
          </p:cNvPr>
          <p:cNvSpPr>
            <a:spLocks/>
          </p:cNvSpPr>
          <p:nvPr/>
        </p:nvSpPr>
        <p:spPr bwMode="auto">
          <a:xfrm>
            <a:off x="6533251" y="3181683"/>
            <a:ext cx="403471" cy="315759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8" name="Group 35">
            <a:extLst>
              <a:ext uri="{FF2B5EF4-FFF2-40B4-BE49-F238E27FC236}">
                <a16:creationId xmlns:a16="http://schemas.microsoft.com/office/drawing/2014/main" id="{B5FA73EF-A4D5-445A-B814-B244AFB9C24E}"/>
              </a:ext>
            </a:extLst>
          </p:cNvPr>
          <p:cNvGrpSpPr/>
          <p:nvPr/>
        </p:nvGrpSpPr>
        <p:grpSpPr>
          <a:xfrm>
            <a:off x="1187126" y="1588023"/>
            <a:ext cx="2549181" cy="1082518"/>
            <a:chOff x="1762632" y="1197195"/>
            <a:chExt cx="2549181" cy="1082518"/>
          </a:xfrm>
        </p:grpSpPr>
        <p:sp>
          <p:nvSpPr>
            <p:cNvPr id="88" name="TextBox 36">
              <a:extLst>
                <a:ext uri="{FF2B5EF4-FFF2-40B4-BE49-F238E27FC236}">
                  <a16:creationId xmlns:a16="http://schemas.microsoft.com/office/drawing/2014/main" id="{90D5F583-F92F-452D-87D9-BB6B07BFA4C9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9" name="TextBox 37">
              <a:extLst>
                <a:ext uri="{FF2B5EF4-FFF2-40B4-BE49-F238E27FC236}">
                  <a16:creationId xmlns:a16="http://schemas.microsoft.com/office/drawing/2014/main" id="{2A22FA03-296E-47A6-89D0-BEC6DE1B17E7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9" name="Group 38">
            <a:extLst>
              <a:ext uri="{FF2B5EF4-FFF2-40B4-BE49-F238E27FC236}">
                <a16:creationId xmlns:a16="http://schemas.microsoft.com/office/drawing/2014/main" id="{70894FCD-9811-40E2-BC6A-6605233CDBA4}"/>
              </a:ext>
            </a:extLst>
          </p:cNvPr>
          <p:cNvGrpSpPr/>
          <p:nvPr/>
        </p:nvGrpSpPr>
        <p:grpSpPr>
          <a:xfrm>
            <a:off x="1108950" y="4392689"/>
            <a:ext cx="2549181" cy="1082518"/>
            <a:chOff x="1762632" y="1197195"/>
            <a:chExt cx="2549181" cy="1082518"/>
          </a:xfrm>
        </p:grpSpPr>
        <p:sp>
          <p:nvSpPr>
            <p:cNvPr id="86" name="TextBox 39">
              <a:extLst>
                <a:ext uri="{FF2B5EF4-FFF2-40B4-BE49-F238E27FC236}">
                  <a16:creationId xmlns:a16="http://schemas.microsoft.com/office/drawing/2014/main" id="{572CA475-A332-4824-9217-D87B43682F60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7" name="TextBox 40">
              <a:extLst>
                <a:ext uri="{FF2B5EF4-FFF2-40B4-BE49-F238E27FC236}">
                  <a16:creationId xmlns:a16="http://schemas.microsoft.com/office/drawing/2014/main" id="{EA0E4686-96B7-4E74-9560-6AE1C560CDAD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0" name="Group 41">
            <a:extLst>
              <a:ext uri="{FF2B5EF4-FFF2-40B4-BE49-F238E27FC236}">
                <a16:creationId xmlns:a16="http://schemas.microsoft.com/office/drawing/2014/main" id="{EE2B1D75-707F-4ABF-B809-9F022C4BF49B}"/>
              </a:ext>
            </a:extLst>
          </p:cNvPr>
          <p:cNvGrpSpPr/>
          <p:nvPr/>
        </p:nvGrpSpPr>
        <p:grpSpPr>
          <a:xfrm>
            <a:off x="8329470" y="1535762"/>
            <a:ext cx="2549181" cy="1082518"/>
            <a:chOff x="1762632" y="1197195"/>
            <a:chExt cx="2549181" cy="1082518"/>
          </a:xfrm>
        </p:grpSpPr>
        <p:sp>
          <p:nvSpPr>
            <p:cNvPr id="84" name="TextBox 42">
              <a:extLst>
                <a:ext uri="{FF2B5EF4-FFF2-40B4-BE49-F238E27FC236}">
                  <a16:creationId xmlns:a16="http://schemas.microsoft.com/office/drawing/2014/main" id="{288FC94C-36EB-4E66-BE85-E0E078DDB2B5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9A2E7357-51BF-4BDA-8564-20EAB9694D18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1" name="Group 44">
            <a:extLst>
              <a:ext uri="{FF2B5EF4-FFF2-40B4-BE49-F238E27FC236}">
                <a16:creationId xmlns:a16="http://schemas.microsoft.com/office/drawing/2014/main" id="{8C4DDB84-FC42-414C-BBFC-C50B2E015693}"/>
              </a:ext>
            </a:extLst>
          </p:cNvPr>
          <p:cNvGrpSpPr/>
          <p:nvPr/>
        </p:nvGrpSpPr>
        <p:grpSpPr>
          <a:xfrm>
            <a:off x="8344181" y="4371184"/>
            <a:ext cx="2549181" cy="1082518"/>
            <a:chOff x="1762632" y="1197195"/>
            <a:chExt cx="2549181" cy="1082518"/>
          </a:xfrm>
        </p:grpSpPr>
        <p:sp>
          <p:nvSpPr>
            <p:cNvPr id="82" name="TextBox 45">
              <a:extLst>
                <a:ext uri="{FF2B5EF4-FFF2-40B4-BE49-F238E27FC236}">
                  <a16:creationId xmlns:a16="http://schemas.microsoft.com/office/drawing/2014/main" id="{9B5DFC1A-9728-48B2-B105-0A5138E4BC2F}"/>
                </a:ext>
              </a:extLst>
            </p:cNvPr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3" name="TextBox 46">
              <a:extLst>
                <a:ext uri="{FF2B5EF4-FFF2-40B4-BE49-F238E27FC236}">
                  <a16:creationId xmlns:a16="http://schemas.microsoft.com/office/drawing/2014/main" id="{13C24DEE-171D-49BA-B6A7-19F644EDC01B}"/>
                </a:ext>
              </a:extLst>
            </p:cNvPr>
            <p:cNvSpPr txBox="1">
              <a:spLocks/>
            </p:cNvSpPr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220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74" grpId="0" animBg="1"/>
      <p:bldP spid="75" grpId="0" animBg="1"/>
      <p:bldP spid="76" grpId="0" animBg="1"/>
      <p:bldP spid="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F7B4E71F-F96A-4789-9EB7-B0E2CD61340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A19B7BF-D085-4BC5-9A5C-04BEF9FE97C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Right Arrow 1">
            <a:extLst>
              <a:ext uri="{FF2B5EF4-FFF2-40B4-BE49-F238E27FC236}">
                <a16:creationId xmlns:a16="http://schemas.microsoft.com/office/drawing/2014/main" id="{6255C9F2-E945-4C1D-B97C-97172C3FE321}"/>
              </a:ext>
            </a:extLst>
          </p:cNvPr>
          <p:cNvSpPr/>
          <p:nvPr/>
        </p:nvSpPr>
        <p:spPr>
          <a:xfrm>
            <a:off x="719138" y="1484314"/>
            <a:ext cx="10753725" cy="868247"/>
          </a:xfrm>
          <a:prstGeom prst="rightArrow">
            <a:avLst>
              <a:gd name="adj1" fmla="val 100000"/>
              <a:gd name="adj2" fmla="val 71429"/>
            </a:avLst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A90D98DD-565F-4176-8DC4-E2C417D87D00}"/>
              </a:ext>
            </a:extLst>
          </p:cNvPr>
          <p:cNvCxnSpPr>
            <a:cxnSpLocks/>
            <a:stCxn id="44" idx="6"/>
            <a:endCxn id="53" idx="2"/>
          </p:cNvCxnSpPr>
          <p:nvPr/>
        </p:nvCxnSpPr>
        <p:spPr>
          <a:xfrm>
            <a:off x="2216755" y="2327598"/>
            <a:ext cx="7766137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id="{45A8C884-D675-4338-B0AD-1C8AEBD25FB4}"/>
              </a:ext>
            </a:extLst>
          </p:cNvPr>
          <p:cNvSpPr/>
          <p:nvPr/>
        </p:nvSpPr>
        <p:spPr>
          <a:xfrm>
            <a:off x="726782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68E405C-2132-4332-A5A3-4158A0E5112A}"/>
              </a:ext>
            </a:extLst>
          </p:cNvPr>
          <p:cNvSpPr/>
          <p:nvPr/>
        </p:nvSpPr>
        <p:spPr>
          <a:xfrm>
            <a:off x="1692270" y="2065355"/>
            <a:ext cx="524486" cy="52448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1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5" name="矩形: 剪去顶角 44">
            <a:extLst>
              <a:ext uri="{FF2B5EF4-FFF2-40B4-BE49-F238E27FC236}">
                <a16:creationId xmlns:a16="http://schemas.microsoft.com/office/drawing/2014/main" id="{8B889925-6D27-44C3-8504-41270C41E7BE}"/>
              </a:ext>
            </a:extLst>
          </p:cNvPr>
          <p:cNvSpPr/>
          <p:nvPr/>
        </p:nvSpPr>
        <p:spPr>
          <a:xfrm>
            <a:off x="726782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如需更改请在（设置形状格式）菜单下（文本选项）中调整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48EDAA6-8B4F-459E-BC7B-230F9EF7C56B}"/>
              </a:ext>
            </a:extLst>
          </p:cNvPr>
          <p:cNvSpPr/>
          <p:nvPr/>
        </p:nvSpPr>
        <p:spPr>
          <a:xfrm>
            <a:off x="3490323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AC5CDEB-7F4B-4C82-B9CA-F017AF3EC06D}"/>
              </a:ext>
            </a:extLst>
          </p:cNvPr>
          <p:cNvSpPr/>
          <p:nvPr/>
        </p:nvSpPr>
        <p:spPr>
          <a:xfrm>
            <a:off x="4455810" y="2065355"/>
            <a:ext cx="524486" cy="52448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2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8" name="矩形: 剪去顶角 47">
            <a:extLst>
              <a:ext uri="{FF2B5EF4-FFF2-40B4-BE49-F238E27FC236}">
                <a16:creationId xmlns:a16="http://schemas.microsoft.com/office/drawing/2014/main" id="{6DDAFA02-E609-4044-BF94-1721CC8EB228}"/>
              </a:ext>
            </a:extLst>
          </p:cNvPr>
          <p:cNvSpPr/>
          <p:nvPr/>
        </p:nvSpPr>
        <p:spPr>
          <a:xfrm>
            <a:off x="3490323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如需更改请在（设置形状格式）菜单下（文本选项）中调整</a:t>
            </a:r>
            <a:endParaRPr lang="en-US" altLang="zh-CN" sz="1000"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760A1DBA-6DC5-4ED1-8332-137F55A195C9}"/>
              </a:ext>
            </a:extLst>
          </p:cNvPr>
          <p:cNvSpPr/>
          <p:nvPr/>
        </p:nvSpPr>
        <p:spPr>
          <a:xfrm>
            <a:off x="6253864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5DD9444-3AD2-4564-9869-023B00ED8781}"/>
              </a:ext>
            </a:extLst>
          </p:cNvPr>
          <p:cNvSpPr/>
          <p:nvPr/>
        </p:nvSpPr>
        <p:spPr>
          <a:xfrm>
            <a:off x="7219351" y="2065355"/>
            <a:ext cx="524486" cy="52448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3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51" name="矩形: 剪去顶角 50">
            <a:extLst>
              <a:ext uri="{FF2B5EF4-FFF2-40B4-BE49-F238E27FC236}">
                <a16:creationId xmlns:a16="http://schemas.microsoft.com/office/drawing/2014/main" id="{E2C156BD-D79B-4F08-9FE0-9F533AC0D864}"/>
              </a:ext>
            </a:extLst>
          </p:cNvPr>
          <p:cNvSpPr/>
          <p:nvPr/>
        </p:nvSpPr>
        <p:spPr>
          <a:xfrm>
            <a:off x="6253864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如需更改请在（设置形状格式）菜单下（文本选项）中调整</a:t>
            </a:r>
            <a:endParaRPr lang="en-US" altLang="zh-CN" sz="1000"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2C1BBB8-244D-4E7F-A81A-C4C692A70CD2}"/>
              </a:ext>
            </a:extLst>
          </p:cNvPr>
          <p:cNvSpPr/>
          <p:nvPr/>
        </p:nvSpPr>
        <p:spPr>
          <a:xfrm>
            <a:off x="9017405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>
                <a:cs typeface="+mn-ea"/>
                <a:sym typeface="+mn-lt"/>
              </a:rPr>
              <a:t>标题文本预设</a:t>
            </a:r>
            <a:endParaRPr lang="en-US" altLang="zh-CN" sz="1600" b="1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953EBA2C-3732-4C96-BAC2-D57B209A45B1}"/>
              </a:ext>
            </a:extLst>
          </p:cNvPr>
          <p:cNvSpPr/>
          <p:nvPr/>
        </p:nvSpPr>
        <p:spPr>
          <a:xfrm>
            <a:off x="9982892" y="2065355"/>
            <a:ext cx="524486" cy="52448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cs typeface="+mn-ea"/>
                <a:sym typeface="+mn-lt"/>
              </a:rPr>
              <a:t>4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54" name="矩形: 剪去顶角 53">
            <a:extLst>
              <a:ext uri="{FF2B5EF4-FFF2-40B4-BE49-F238E27FC236}">
                <a16:creationId xmlns:a16="http://schemas.microsoft.com/office/drawing/2014/main" id="{E96DF6B4-85DE-4DDD-BEBD-F19D059B4A61}"/>
              </a:ext>
            </a:extLst>
          </p:cNvPr>
          <p:cNvSpPr/>
          <p:nvPr/>
        </p:nvSpPr>
        <p:spPr>
          <a:xfrm>
            <a:off x="9017405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>
                <a:cs typeface="+mn-ea"/>
                <a:sym typeface="+mn-lt"/>
              </a:rPr>
              <a:t>如需更改请在（设置形状格式）菜单下（文本选项）中调整</a:t>
            </a:r>
            <a:endParaRPr lang="en-US" altLang="zh-CN" sz="1000">
              <a:cs typeface="+mn-ea"/>
              <a:sym typeface="+mn-lt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2B4B1698-1BDA-427E-B02C-286EC48EF666}"/>
              </a:ext>
            </a:extLst>
          </p:cNvPr>
          <p:cNvCxnSpPr/>
          <p:nvPr/>
        </p:nvCxnSpPr>
        <p:spPr>
          <a:xfrm>
            <a:off x="3320822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46FE63F-6068-41F5-9F72-179A704E9895}"/>
              </a:ext>
            </a:extLst>
          </p:cNvPr>
          <p:cNvCxnSpPr/>
          <p:nvPr/>
        </p:nvCxnSpPr>
        <p:spPr>
          <a:xfrm>
            <a:off x="6099823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BED0A5E-F61B-4555-9535-290EA299E9CA}"/>
              </a:ext>
            </a:extLst>
          </p:cNvPr>
          <p:cNvCxnSpPr/>
          <p:nvPr/>
        </p:nvCxnSpPr>
        <p:spPr>
          <a:xfrm>
            <a:off x="8878824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14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1" grpId="0" animBg="1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  <p:bldP spid="50" grpId="0" animBg="1"/>
      <p:bldP spid="51" grpId="0"/>
      <p:bldP spid="52" grpId="0"/>
      <p:bldP spid="53" grpId="0" animBg="1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>
            <a:extLst>
              <a:ext uri="{FF2B5EF4-FFF2-40B4-BE49-F238E27FC236}">
                <a16:creationId xmlns:a16="http://schemas.microsoft.com/office/drawing/2014/main" id="{BB26D588-8D55-42FE-B07F-8FE4362E2183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0AD4E022-ABE5-44C3-943A-98448735E1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Rectangle 93">
            <a:extLst>
              <a:ext uri="{FF2B5EF4-FFF2-40B4-BE49-F238E27FC236}">
                <a16:creationId xmlns:a16="http://schemas.microsoft.com/office/drawing/2014/main" id="{25A9CAF5-FEBD-4DA9-9D3C-5ADACE8DF486}"/>
              </a:ext>
            </a:extLst>
          </p:cNvPr>
          <p:cNvSpPr/>
          <p:nvPr/>
        </p:nvSpPr>
        <p:spPr bwMode="auto">
          <a:xfrm>
            <a:off x="8632857" y="1393553"/>
            <a:ext cx="126109" cy="706277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TextBox 94">
            <a:extLst>
              <a:ext uri="{FF2B5EF4-FFF2-40B4-BE49-F238E27FC236}">
                <a16:creationId xmlns:a16="http://schemas.microsoft.com/office/drawing/2014/main" id="{66737655-1AFE-4783-B62C-7DBE39AE65B1}"/>
              </a:ext>
            </a:extLst>
          </p:cNvPr>
          <p:cNvSpPr txBox="1"/>
          <p:nvPr/>
        </p:nvSpPr>
        <p:spPr>
          <a:xfrm>
            <a:off x="7797894" y="1427680"/>
            <a:ext cx="69762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29" name="Rectangle 148">
            <a:extLst>
              <a:ext uri="{FF2B5EF4-FFF2-40B4-BE49-F238E27FC236}">
                <a16:creationId xmlns:a16="http://schemas.microsoft.com/office/drawing/2014/main" id="{89538E2E-BA5E-4898-B600-787E71C5E389}"/>
              </a:ext>
            </a:extLst>
          </p:cNvPr>
          <p:cNvSpPr/>
          <p:nvPr/>
        </p:nvSpPr>
        <p:spPr bwMode="auto">
          <a:xfrm>
            <a:off x="8012359" y="2563211"/>
            <a:ext cx="126109" cy="706277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TextBox 149">
            <a:extLst>
              <a:ext uri="{FF2B5EF4-FFF2-40B4-BE49-F238E27FC236}">
                <a16:creationId xmlns:a16="http://schemas.microsoft.com/office/drawing/2014/main" id="{BDD56635-1B80-463C-AA43-B763B1431479}"/>
              </a:ext>
            </a:extLst>
          </p:cNvPr>
          <p:cNvSpPr txBox="1"/>
          <p:nvPr/>
        </p:nvSpPr>
        <p:spPr>
          <a:xfrm>
            <a:off x="7177397" y="2597338"/>
            <a:ext cx="69762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31" name="Rectangle 158">
            <a:extLst>
              <a:ext uri="{FF2B5EF4-FFF2-40B4-BE49-F238E27FC236}">
                <a16:creationId xmlns:a16="http://schemas.microsoft.com/office/drawing/2014/main" id="{152C39A8-EE13-4B9C-822E-BC67FD3F10BB}"/>
              </a:ext>
            </a:extLst>
          </p:cNvPr>
          <p:cNvSpPr/>
          <p:nvPr/>
        </p:nvSpPr>
        <p:spPr bwMode="auto">
          <a:xfrm>
            <a:off x="7298787" y="3806362"/>
            <a:ext cx="126109" cy="706277"/>
          </a:xfrm>
          <a:prstGeom prst="rect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TextBox 159">
            <a:extLst>
              <a:ext uri="{FF2B5EF4-FFF2-40B4-BE49-F238E27FC236}">
                <a16:creationId xmlns:a16="http://schemas.microsoft.com/office/drawing/2014/main" id="{4392E620-C002-45C4-8E0E-A9294CABBAD6}"/>
              </a:ext>
            </a:extLst>
          </p:cNvPr>
          <p:cNvSpPr txBox="1"/>
          <p:nvPr/>
        </p:nvSpPr>
        <p:spPr>
          <a:xfrm>
            <a:off x="6463825" y="3840489"/>
            <a:ext cx="69762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  <a:cs typeface="+mn-ea"/>
                <a:sym typeface="+mn-lt"/>
              </a:rPr>
              <a:t>90%</a:t>
            </a:r>
          </a:p>
        </p:txBody>
      </p:sp>
      <p:grpSp>
        <p:nvGrpSpPr>
          <p:cNvPr id="33" name="Group 2">
            <a:extLst>
              <a:ext uri="{FF2B5EF4-FFF2-40B4-BE49-F238E27FC236}">
                <a16:creationId xmlns:a16="http://schemas.microsoft.com/office/drawing/2014/main" id="{461FE785-4F4A-44F7-9325-3E50215A0329}"/>
              </a:ext>
            </a:extLst>
          </p:cNvPr>
          <p:cNvGrpSpPr/>
          <p:nvPr/>
        </p:nvGrpSpPr>
        <p:grpSpPr>
          <a:xfrm>
            <a:off x="1646597" y="1267832"/>
            <a:ext cx="5958489" cy="4717452"/>
            <a:chOff x="719667" y="1267832"/>
            <a:chExt cx="5958489" cy="4717452"/>
          </a:xfrm>
        </p:grpSpPr>
        <p:grpSp>
          <p:nvGrpSpPr>
            <p:cNvPr id="48" name="Group 10">
              <a:extLst>
                <a:ext uri="{FF2B5EF4-FFF2-40B4-BE49-F238E27FC236}">
                  <a16:creationId xmlns:a16="http://schemas.microsoft.com/office/drawing/2014/main" id="{9903CD22-9773-4182-BBB4-9C35E8AE99BD}"/>
                </a:ext>
              </a:extLst>
            </p:cNvPr>
            <p:cNvGrpSpPr/>
            <p:nvPr/>
          </p:nvGrpSpPr>
          <p:grpSpPr>
            <a:xfrm>
              <a:off x="719667" y="1267832"/>
              <a:ext cx="5958489" cy="997401"/>
              <a:chOff x="1757008" y="1139069"/>
              <a:chExt cx="4921148" cy="997401"/>
            </a:xfrm>
          </p:grpSpPr>
          <p:sp>
            <p:nvSpPr>
              <p:cNvPr id="67" name="Arrow: Right 86">
                <a:extLst>
                  <a:ext uri="{FF2B5EF4-FFF2-40B4-BE49-F238E27FC236}">
                    <a16:creationId xmlns:a16="http://schemas.microsoft.com/office/drawing/2014/main" id="{65C48628-D058-4861-8B3C-985970D29B8D}"/>
                  </a:ext>
                </a:extLst>
              </p:cNvPr>
              <p:cNvSpPr/>
              <p:nvPr/>
            </p:nvSpPr>
            <p:spPr bwMode="auto">
              <a:xfrm>
                <a:off x="3032861" y="1139069"/>
                <a:ext cx="3645295" cy="977149"/>
              </a:xfrm>
              <a:prstGeom prst="rightArrow">
                <a:avLst>
                  <a:gd name="adj1" fmla="val 62435"/>
                  <a:gd name="adj2" fmla="val 60881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Parallelogram 87">
                <a:extLst>
                  <a:ext uri="{FF2B5EF4-FFF2-40B4-BE49-F238E27FC236}">
                    <a16:creationId xmlns:a16="http://schemas.microsoft.com/office/drawing/2014/main" id="{7A6854E0-99CD-4671-97E6-9CA28D7ABD97}"/>
                  </a:ext>
                </a:extLst>
              </p:cNvPr>
              <p:cNvSpPr/>
              <p:nvPr/>
            </p:nvSpPr>
            <p:spPr bwMode="auto">
              <a:xfrm rot="5400000">
                <a:off x="2870848" y="1485884"/>
                <a:ext cx="810065" cy="486039"/>
              </a:xfrm>
              <a:prstGeom prst="parallelogram">
                <a:avLst>
                  <a:gd name="adj" fmla="val 42187"/>
                </a:avLst>
              </a:prstGeom>
              <a:solidFill>
                <a:schemeClr val="accent1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Rectangle 88">
                <a:extLst>
                  <a:ext uri="{FF2B5EF4-FFF2-40B4-BE49-F238E27FC236}">
                    <a16:creationId xmlns:a16="http://schemas.microsoft.com/office/drawing/2014/main" id="{E1D98A01-C273-43BA-82C7-59A77E53AA23}"/>
                  </a:ext>
                </a:extLst>
              </p:cNvPr>
              <p:cNvSpPr/>
              <p:nvPr/>
            </p:nvSpPr>
            <p:spPr bwMode="auto">
              <a:xfrm>
                <a:off x="1757008" y="1528921"/>
                <a:ext cx="1761892" cy="6075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zh-CN" altLang="en-US" sz="1400" b="1">
                    <a:solidFill>
                      <a:srgbClr val="FFFFF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49" name="Group 11">
              <a:extLst>
                <a:ext uri="{FF2B5EF4-FFF2-40B4-BE49-F238E27FC236}">
                  <a16:creationId xmlns:a16="http://schemas.microsoft.com/office/drawing/2014/main" id="{F0227973-BDBD-41AE-A8DC-CFF90A04A1ED}"/>
                </a:ext>
              </a:extLst>
            </p:cNvPr>
            <p:cNvGrpSpPr/>
            <p:nvPr/>
          </p:nvGrpSpPr>
          <p:grpSpPr>
            <a:xfrm>
              <a:off x="719667" y="2437490"/>
              <a:ext cx="5181789" cy="997401"/>
              <a:chOff x="1757008" y="2308727"/>
              <a:chExt cx="4279667" cy="997401"/>
            </a:xfrm>
          </p:grpSpPr>
          <p:sp>
            <p:nvSpPr>
              <p:cNvPr id="64" name="Arrow: Right 96">
                <a:extLst>
                  <a:ext uri="{FF2B5EF4-FFF2-40B4-BE49-F238E27FC236}">
                    <a16:creationId xmlns:a16="http://schemas.microsoft.com/office/drawing/2014/main" id="{21A2F738-C9A1-4205-A744-B56763466A27}"/>
                  </a:ext>
                </a:extLst>
              </p:cNvPr>
              <p:cNvSpPr/>
              <p:nvPr/>
            </p:nvSpPr>
            <p:spPr bwMode="auto">
              <a:xfrm>
                <a:off x="3032861" y="2308727"/>
                <a:ext cx="3003814" cy="977149"/>
              </a:xfrm>
              <a:prstGeom prst="rightArrow">
                <a:avLst>
                  <a:gd name="adj1" fmla="val 62435"/>
                  <a:gd name="adj2" fmla="val 60881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Parallelogram 97">
                <a:extLst>
                  <a:ext uri="{FF2B5EF4-FFF2-40B4-BE49-F238E27FC236}">
                    <a16:creationId xmlns:a16="http://schemas.microsoft.com/office/drawing/2014/main" id="{0CD69A17-722B-4B34-BADF-F0FCE066022D}"/>
                  </a:ext>
                </a:extLst>
              </p:cNvPr>
              <p:cNvSpPr/>
              <p:nvPr/>
            </p:nvSpPr>
            <p:spPr bwMode="auto">
              <a:xfrm rot="5400000">
                <a:off x="2870848" y="2655542"/>
                <a:ext cx="810065" cy="486039"/>
              </a:xfrm>
              <a:prstGeom prst="parallelogram">
                <a:avLst>
                  <a:gd name="adj" fmla="val 42187"/>
                </a:avLst>
              </a:prstGeom>
              <a:solidFill>
                <a:schemeClr val="accent2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Rectangle 98">
                <a:extLst>
                  <a:ext uri="{FF2B5EF4-FFF2-40B4-BE49-F238E27FC236}">
                    <a16:creationId xmlns:a16="http://schemas.microsoft.com/office/drawing/2014/main" id="{76B2F6E2-2720-44C0-8E16-7BA96DF049C6}"/>
                  </a:ext>
                </a:extLst>
              </p:cNvPr>
              <p:cNvSpPr/>
              <p:nvPr/>
            </p:nvSpPr>
            <p:spPr bwMode="auto">
              <a:xfrm>
                <a:off x="1757008" y="2698579"/>
                <a:ext cx="1761892" cy="6075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zh-CN" altLang="en-US" sz="1400" b="1">
                    <a:solidFill>
                      <a:srgbClr val="FFFFF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50" name="Group 12">
              <a:extLst>
                <a:ext uri="{FF2B5EF4-FFF2-40B4-BE49-F238E27FC236}">
                  <a16:creationId xmlns:a16="http://schemas.microsoft.com/office/drawing/2014/main" id="{79426E94-99E2-46D4-93B2-57F8C9873FB0}"/>
                </a:ext>
              </a:extLst>
            </p:cNvPr>
            <p:cNvGrpSpPr/>
            <p:nvPr/>
          </p:nvGrpSpPr>
          <p:grpSpPr>
            <a:xfrm>
              <a:off x="719667" y="3680641"/>
              <a:ext cx="4317830" cy="997401"/>
              <a:chOff x="1757008" y="3551878"/>
              <a:chExt cx="3566119" cy="997401"/>
            </a:xfrm>
          </p:grpSpPr>
          <p:sp>
            <p:nvSpPr>
              <p:cNvPr id="61" name="Arrow: Right 151">
                <a:extLst>
                  <a:ext uri="{FF2B5EF4-FFF2-40B4-BE49-F238E27FC236}">
                    <a16:creationId xmlns:a16="http://schemas.microsoft.com/office/drawing/2014/main" id="{1ABEAC84-7167-4075-B91B-61BDBB521C52}"/>
                  </a:ext>
                </a:extLst>
              </p:cNvPr>
              <p:cNvSpPr/>
              <p:nvPr/>
            </p:nvSpPr>
            <p:spPr bwMode="auto">
              <a:xfrm>
                <a:off x="3032861" y="3551878"/>
                <a:ext cx="2290266" cy="977149"/>
              </a:xfrm>
              <a:prstGeom prst="rightArrow">
                <a:avLst>
                  <a:gd name="adj1" fmla="val 62435"/>
                  <a:gd name="adj2" fmla="val 60881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Parallelogram 152">
                <a:extLst>
                  <a:ext uri="{FF2B5EF4-FFF2-40B4-BE49-F238E27FC236}">
                    <a16:creationId xmlns:a16="http://schemas.microsoft.com/office/drawing/2014/main" id="{4A4E7B89-2DE7-4441-95A7-2E9DE1B042B9}"/>
                  </a:ext>
                </a:extLst>
              </p:cNvPr>
              <p:cNvSpPr/>
              <p:nvPr/>
            </p:nvSpPr>
            <p:spPr bwMode="auto">
              <a:xfrm rot="5400000">
                <a:off x="2870848" y="3898693"/>
                <a:ext cx="810065" cy="486039"/>
              </a:xfrm>
              <a:prstGeom prst="parallelogram">
                <a:avLst>
                  <a:gd name="adj" fmla="val 42187"/>
                </a:avLst>
              </a:prstGeom>
              <a:solidFill>
                <a:schemeClr val="accent3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Rectangle 153">
                <a:extLst>
                  <a:ext uri="{FF2B5EF4-FFF2-40B4-BE49-F238E27FC236}">
                    <a16:creationId xmlns:a16="http://schemas.microsoft.com/office/drawing/2014/main" id="{73553680-4B47-4CA9-ACF6-FDEDE10E0F8E}"/>
                  </a:ext>
                </a:extLst>
              </p:cNvPr>
              <p:cNvSpPr/>
              <p:nvPr/>
            </p:nvSpPr>
            <p:spPr bwMode="auto">
              <a:xfrm>
                <a:off x="1757008" y="3941730"/>
                <a:ext cx="1761893" cy="60754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zh-CN" altLang="en-US" sz="1400" b="1">
                    <a:solidFill>
                      <a:srgbClr val="FFFFF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57" name="Group 13">
              <a:extLst>
                <a:ext uri="{FF2B5EF4-FFF2-40B4-BE49-F238E27FC236}">
                  <a16:creationId xmlns:a16="http://schemas.microsoft.com/office/drawing/2014/main" id="{10FBD231-1242-458C-A899-C48CEB3BD9AC}"/>
                </a:ext>
              </a:extLst>
            </p:cNvPr>
            <p:cNvGrpSpPr/>
            <p:nvPr/>
          </p:nvGrpSpPr>
          <p:grpSpPr>
            <a:xfrm>
              <a:off x="719667" y="4987883"/>
              <a:ext cx="5576204" cy="997401"/>
              <a:chOff x="1757008" y="4859120"/>
              <a:chExt cx="4605417" cy="997401"/>
            </a:xfrm>
          </p:grpSpPr>
          <p:sp>
            <p:nvSpPr>
              <p:cNvPr id="58" name="Arrow: Right 161">
                <a:extLst>
                  <a:ext uri="{FF2B5EF4-FFF2-40B4-BE49-F238E27FC236}">
                    <a16:creationId xmlns:a16="http://schemas.microsoft.com/office/drawing/2014/main" id="{8D1D99CD-B41C-45FF-91F2-0185D3609646}"/>
                  </a:ext>
                </a:extLst>
              </p:cNvPr>
              <p:cNvSpPr/>
              <p:nvPr/>
            </p:nvSpPr>
            <p:spPr bwMode="auto">
              <a:xfrm>
                <a:off x="3032861" y="4859120"/>
                <a:ext cx="3329564" cy="977149"/>
              </a:xfrm>
              <a:prstGeom prst="rightArrow">
                <a:avLst>
                  <a:gd name="adj1" fmla="val 62435"/>
                  <a:gd name="adj2" fmla="val 60881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Parallelogram 162">
                <a:extLst>
                  <a:ext uri="{FF2B5EF4-FFF2-40B4-BE49-F238E27FC236}">
                    <a16:creationId xmlns:a16="http://schemas.microsoft.com/office/drawing/2014/main" id="{0AC669A5-4D00-4DCD-ADDF-7C6CA0EB40A1}"/>
                  </a:ext>
                </a:extLst>
              </p:cNvPr>
              <p:cNvSpPr/>
              <p:nvPr/>
            </p:nvSpPr>
            <p:spPr bwMode="auto">
              <a:xfrm rot="5400000">
                <a:off x="2870848" y="5205935"/>
                <a:ext cx="810065" cy="486039"/>
              </a:xfrm>
              <a:prstGeom prst="parallelogram">
                <a:avLst>
                  <a:gd name="adj" fmla="val 42187"/>
                </a:avLst>
              </a:prstGeom>
              <a:solidFill>
                <a:schemeClr val="accent4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Rectangle 163">
                <a:extLst>
                  <a:ext uri="{FF2B5EF4-FFF2-40B4-BE49-F238E27FC236}">
                    <a16:creationId xmlns:a16="http://schemas.microsoft.com/office/drawing/2014/main" id="{B372D250-3521-411E-BA2E-AAFF1E7AF829}"/>
                  </a:ext>
                </a:extLst>
              </p:cNvPr>
              <p:cNvSpPr/>
              <p:nvPr/>
            </p:nvSpPr>
            <p:spPr bwMode="auto">
              <a:xfrm>
                <a:off x="1757008" y="5248972"/>
                <a:ext cx="1761892" cy="6075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zh-CN" altLang="en-US" sz="1400" b="1">
                    <a:solidFill>
                      <a:srgbClr val="FFFFFF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4" name="Rectangle 168">
            <a:extLst>
              <a:ext uri="{FF2B5EF4-FFF2-40B4-BE49-F238E27FC236}">
                <a16:creationId xmlns:a16="http://schemas.microsoft.com/office/drawing/2014/main" id="{6E51F5E1-24B2-4488-820C-1CDDB1C64078}"/>
              </a:ext>
            </a:extLst>
          </p:cNvPr>
          <p:cNvSpPr/>
          <p:nvPr/>
        </p:nvSpPr>
        <p:spPr bwMode="auto">
          <a:xfrm>
            <a:off x="8353633" y="5113604"/>
            <a:ext cx="126109" cy="706277"/>
          </a:xfrm>
          <a:prstGeom prst="rect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TextBox 169">
            <a:extLst>
              <a:ext uri="{FF2B5EF4-FFF2-40B4-BE49-F238E27FC236}">
                <a16:creationId xmlns:a16="http://schemas.microsoft.com/office/drawing/2014/main" id="{09108DCC-FA03-47AC-849A-0988E2BDBD66}"/>
              </a:ext>
            </a:extLst>
          </p:cNvPr>
          <p:cNvSpPr txBox="1"/>
          <p:nvPr/>
        </p:nvSpPr>
        <p:spPr>
          <a:xfrm>
            <a:off x="7518670" y="5147730"/>
            <a:ext cx="69762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000" b="1">
                <a:solidFill>
                  <a:schemeClr val="accent4"/>
                </a:solidFill>
                <a:cs typeface="+mn-ea"/>
                <a:sym typeface="+mn-lt"/>
              </a:rPr>
              <a:t>90%</a:t>
            </a:r>
          </a:p>
        </p:txBody>
      </p:sp>
      <p:grpSp>
        <p:nvGrpSpPr>
          <p:cNvPr id="36" name="Group 36">
            <a:extLst>
              <a:ext uri="{FF2B5EF4-FFF2-40B4-BE49-F238E27FC236}">
                <a16:creationId xmlns:a16="http://schemas.microsoft.com/office/drawing/2014/main" id="{DCF799E0-CEA8-49F7-B8D5-A50A7B3DE204}"/>
              </a:ext>
            </a:extLst>
          </p:cNvPr>
          <p:cNvGrpSpPr/>
          <p:nvPr/>
        </p:nvGrpSpPr>
        <p:grpSpPr>
          <a:xfrm>
            <a:off x="8138468" y="2557061"/>
            <a:ext cx="3449640" cy="718571"/>
            <a:chOff x="6180981" y="1462457"/>
            <a:chExt cx="2519081" cy="800375"/>
          </a:xfrm>
        </p:grpSpPr>
        <p:sp>
          <p:nvSpPr>
            <p:cNvPr id="46" name="TextBox 37">
              <a:extLst>
                <a:ext uri="{FF2B5EF4-FFF2-40B4-BE49-F238E27FC236}">
                  <a16:creationId xmlns:a16="http://schemas.microsoft.com/office/drawing/2014/main" id="{C5117AAD-8CE0-46AE-B5A5-D82AAB7500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TextBox 38">
              <a:extLst>
                <a:ext uri="{FF2B5EF4-FFF2-40B4-BE49-F238E27FC236}">
                  <a16:creationId xmlns:a16="http://schemas.microsoft.com/office/drawing/2014/main" id="{8518CC56-1C22-422A-948A-7CD978BA6C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7" name="Group 39">
            <a:extLst>
              <a:ext uri="{FF2B5EF4-FFF2-40B4-BE49-F238E27FC236}">
                <a16:creationId xmlns:a16="http://schemas.microsoft.com/office/drawing/2014/main" id="{DAF2D9F9-6E6E-49CE-B69F-87F27DCFB095}"/>
              </a:ext>
            </a:extLst>
          </p:cNvPr>
          <p:cNvGrpSpPr/>
          <p:nvPr/>
        </p:nvGrpSpPr>
        <p:grpSpPr>
          <a:xfrm>
            <a:off x="8758967" y="1381256"/>
            <a:ext cx="3449640" cy="718571"/>
            <a:chOff x="6180981" y="1462457"/>
            <a:chExt cx="2519081" cy="800375"/>
          </a:xfrm>
        </p:grpSpPr>
        <p:sp>
          <p:nvSpPr>
            <p:cNvPr id="44" name="TextBox 40">
              <a:extLst>
                <a:ext uri="{FF2B5EF4-FFF2-40B4-BE49-F238E27FC236}">
                  <a16:creationId xmlns:a16="http://schemas.microsoft.com/office/drawing/2014/main" id="{9998C6CD-8FCF-4064-81CD-75E570992EF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5" name="TextBox 41">
              <a:extLst>
                <a:ext uri="{FF2B5EF4-FFF2-40B4-BE49-F238E27FC236}">
                  <a16:creationId xmlns:a16="http://schemas.microsoft.com/office/drawing/2014/main" id="{5D375CEB-15BB-4382-937A-0E35D0B975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8" name="Group 42">
            <a:extLst>
              <a:ext uri="{FF2B5EF4-FFF2-40B4-BE49-F238E27FC236}">
                <a16:creationId xmlns:a16="http://schemas.microsoft.com/office/drawing/2014/main" id="{39919481-4B0F-4BA8-9E27-BA218C5056CA}"/>
              </a:ext>
            </a:extLst>
          </p:cNvPr>
          <p:cNvGrpSpPr/>
          <p:nvPr/>
        </p:nvGrpSpPr>
        <p:grpSpPr>
          <a:xfrm>
            <a:off x="8479743" y="5090872"/>
            <a:ext cx="3449640" cy="718571"/>
            <a:chOff x="6180981" y="1462457"/>
            <a:chExt cx="2519081" cy="800375"/>
          </a:xfrm>
        </p:grpSpPr>
        <p:sp>
          <p:nvSpPr>
            <p:cNvPr id="42" name="TextBox 43">
              <a:extLst>
                <a:ext uri="{FF2B5EF4-FFF2-40B4-BE49-F238E27FC236}">
                  <a16:creationId xmlns:a16="http://schemas.microsoft.com/office/drawing/2014/main" id="{B5F77B49-4310-4833-A543-624E048A23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3" name="TextBox 44">
              <a:extLst>
                <a:ext uri="{FF2B5EF4-FFF2-40B4-BE49-F238E27FC236}">
                  <a16:creationId xmlns:a16="http://schemas.microsoft.com/office/drawing/2014/main" id="{2FFDC10B-FF59-4279-B58D-A0EB3A4FD7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9" name="Group 45">
            <a:extLst>
              <a:ext uri="{FF2B5EF4-FFF2-40B4-BE49-F238E27FC236}">
                <a16:creationId xmlns:a16="http://schemas.microsoft.com/office/drawing/2014/main" id="{6A71BF91-FD3D-4B2A-BDBB-40B92CDBA10E}"/>
              </a:ext>
            </a:extLst>
          </p:cNvPr>
          <p:cNvGrpSpPr/>
          <p:nvPr/>
        </p:nvGrpSpPr>
        <p:grpSpPr>
          <a:xfrm>
            <a:off x="7424896" y="3805264"/>
            <a:ext cx="3449640" cy="718571"/>
            <a:chOff x="6180981" y="1462457"/>
            <a:chExt cx="2519081" cy="800375"/>
          </a:xfrm>
        </p:grpSpPr>
        <p:sp>
          <p:nvSpPr>
            <p:cNvPr id="40" name="TextBox 46">
              <a:extLst>
                <a:ext uri="{FF2B5EF4-FFF2-40B4-BE49-F238E27FC236}">
                  <a16:creationId xmlns:a16="http://schemas.microsoft.com/office/drawing/2014/main" id="{48EEA052-208B-406F-9A7F-13885A5F6C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TextBox 47">
              <a:extLst>
                <a:ext uri="{FF2B5EF4-FFF2-40B4-BE49-F238E27FC236}">
                  <a16:creationId xmlns:a16="http://schemas.microsoft.com/office/drawing/2014/main" id="{C69FBF47-CEE6-4DAF-A089-F3E24A56B8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17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4" grpId="0" animBg="1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>
            <a:extLst>
              <a:ext uri="{FF2B5EF4-FFF2-40B4-BE49-F238E27FC236}">
                <a16:creationId xmlns:a16="http://schemas.microsoft.com/office/drawing/2014/main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BB96B4FA-5892-479D-A117-0E51EFA6450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2" name="Group 440">
            <a:extLst>
              <a:ext uri="{FF2B5EF4-FFF2-40B4-BE49-F238E27FC236}">
                <a16:creationId xmlns:a16="http://schemas.microsoft.com/office/drawing/2014/main" id="{CDF0C0C3-856A-44F4-AFF0-BC059A146343}"/>
              </a:ext>
            </a:extLst>
          </p:cNvPr>
          <p:cNvGrpSpPr/>
          <p:nvPr/>
        </p:nvGrpSpPr>
        <p:grpSpPr>
          <a:xfrm>
            <a:off x="1948434" y="2146011"/>
            <a:ext cx="8272946" cy="3866329"/>
            <a:chOff x="2145115" y="1528232"/>
            <a:chExt cx="7898631" cy="386632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0" name="Freeform: Shape 444">
              <a:extLst>
                <a:ext uri="{FF2B5EF4-FFF2-40B4-BE49-F238E27FC236}">
                  <a16:creationId xmlns:a16="http://schemas.microsoft.com/office/drawing/2014/main" id="{0373C381-5100-4A46-BFC2-9BC17787F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896" y="3736268"/>
              <a:ext cx="1330241" cy="1658293"/>
            </a:xfrm>
            <a:custGeom>
              <a:avLst/>
              <a:gdLst>
                <a:gd name="T0" fmla="*/ 1433 w 1476"/>
                <a:gd name="T1" fmla="*/ 512 h 1840"/>
                <a:gd name="T2" fmla="*/ 1366 w 1476"/>
                <a:gd name="T3" fmla="*/ 498 h 1840"/>
                <a:gd name="T4" fmla="*/ 1225 w 1476"/>
                <a:gd name="T5" fmla="*/ 450 h 1840"/>
                <a:gd name="T6" fmla="*/ 1175 w 1476"/>
                <a:gd name="T7" fmla="*/ 407 h 1840"/>
                <a:gd name="T8" fmla="*/ 1079 w 1476"/>
                <a:gd name="T9" fmla="*/ 391 h 1840"/>
                <a:gd name="T10" fmla="*/ 1092 w 1476"/>
                <a:gd name="T11" fmla="*/ 323 h 1840"/>
                <a:gd name="T12" fmla="*/ 1031 w 1476"/>
                <a:gd name="T13" fmla="*/ 313 h 1840"/>
                <a:gd name="T14" fmla="*/ 975 w 1476"/>
                <a:gd name="T15" fmla="*/ 273 h 1840"/>
                <a:gd name="T16" fmla="*/ 888 w 1476"/>
                <a:gd name="T17" fmla="*/ 215 h 1840"/>
                <a:gd name="T18" fmla="*/ 793 w 1476"/>
                <a:gd name="T19" fmla="*/ 151 h 1840"/>
                <a:gd name="T20" fmla="*/ 748 w 1476"/>
                <a:gd name="T21" fmla="*/ 119 h 1840"/>
                <a:gd name="T22" fmla="*/ 686 w 1476"/>
                <a:gd name="T23" fmla="*/ 99 h 1840"/>
                <a:gd name="T24" fmla="*/ 639 w 1476"/>
                <a:gd name="T25" fmla="*/ 84 h 1840"/>
                <a:gd name="T26" fmla="*/ 556 w 1476"/>
                <a:gd name="T27" fmla="*/ 74 h 1840"/>
                <a:gd name="T28" fmla="*/ 513 w 1476"/>
                <a:gd name="T29" fmla="*/ 120 h 1840"/>
                <a:gd name="T30" fmla="*/ 435 w 1476"/>
                <a:gd name="T31" fmla="*/ 169 h 1840"/>
                <a:gd name="T32" fmla="*/ 363 w 1476"/>
                <a:gd name="T33" fmla="*/ 215 h 1840"/>
                <a:gd name="T34" fmla="*/ 300 w 1476"/>
                <a:gd name="T35" fmla="*/ 183 h 1840"/>
                <a:gd name="T36" fmla="*/ 266 w 1476"/>
                <a:gd name="T37" fmla="*/ 125 h 1840"/>
                <a:gd name="T38" fmla="*/ 232 w 1476"/>
                <a:gd name="T39" fmla="*/ 66 h 1840"/>
                <a:gd name="T40" fmla="*/ 273 w 1476"/>
                <a:gd name="T41" fmla="*/ 0 h 1840"/>
                <a:gd name="T42" fmla="*/ 112 w 1476"/>
                <a:gd name="T43" fmla="*/ 35 h 1840"/>
                <a:gd name="T44" fmla="*/ 0 w 1476"/>
                <a:gd name="T45" fmla="*/ 34 h 1840"/>
                <a:gd name="T46" fmla="*/ 111 w 1476"/>
                <a:gd name="T47" fmla="*/ 78 h 1840"/>
                <a:gd name="T48" fmla="*/ 289 w 1476"/>
                <a:gd name="T49" fmla="*/ 208 h 1840"/>
                <a:gd name="T50" fmla="*/ 387 w 1476"/>
                <a:gd name="T51" fmla="*/ 307 h 1840"/>
                <a:gd name="T52" fmla="*/ 347 w 1476"/>
                <a:gd name="T53" fmla="*/ 366 h 1840"/>
                <a:gd name="T54" fmla="*/ 323 w 1476"/>
                <a:gd name="T55" fmla="*/ 404 h 1840"/>
                <a:gd name="T56" fmla="*/ 318 w 1476"/>
                <a:gd name="T57" fmla="*/ 432 h 1840"/>
                <a:gd name="T58" fmla="*/ 314 w 1476"/>
                <a:gd name="T59" fmla="*/ 534 h 1840"/>
                <a:gd name="T60" fmla="*/ 339 w 1476"/>
                <a:gd name="T61" fmla="*/ 648 h 1840"/>
                <a:gd name="T62" fmla="*/ 401 w 1476"/>
                <a:gd name="T63" fmla="*/ 699 h 1840"/>
                <a:gd name="T64" fmla="*/ 500 w 1476"/>
                <a:gd name="T65" fmla="*/ 818 h 1840"/>
                <a:gd name="T66" fmla="*/ 584 w 1476"/>
                <a:gd name="T67" fmla="*/ 904 h 1840"/>
                <a:gd name="T68" fmla="*/ 584 w 1476"/>
                <a:gd name="T69" fmla="*/ 1002 h 1840"/>
                <a:gd name="T70" fmla="*/ 581 w 1476"/>
                <a:gd name="T71" fmla="*/ 1058 h 1840"/>
                <a:gd name="T72" fmla="*/ 564 w 1476"/>
                <a:gd name="T73" fmla="*/ 1129 h 1840"/>
                <a:gd name="T74" fmla="*/ 539 w 1476"/>
                <a:gd name="T75" fmla="*/ 1261 h 1840"/>
                <a:gd name="T76" fmla="*/ 525 w 1476"/>
                <a:gd name="T77" fmla="*/ 1359 h 1840"/>
                <a:gd name="T78" fmla="*/ 490 w 1476"/>
                <a:gd name="T79" fmla="*/ 1434 h 1840"/>
                <a:gd name="T80" fmla="*/ 492 w 1476"/>
                <a:gd name="T81" fmla="*/ 1523 h 1840"/>
                <a:gd name="T82" fmla="*/ 480 w 1476"/>
                <a:gd name="T83" fmla="*/ 1642 h 1840"/>
                <a:gd name="T84" fmla="*/ 471 w 1476"/>
                <a:gd name="T85" fmla="*/ 1730 h 1840"/>
                <a:gd name="T86" fmla="*/ 470 w 1476"/>
                <a:gd name="T87" fmla="*/ 1785 h 1840"/>
                <a:gd name="T88" fmla="*/ 538 w 1476"/>
                <a:gd name="T89" fmla="*/ 1805 h 1840"/>
                <a:gd name="T90" fmla="*/ 581 w 1476"/>
                <a:gd name="T91" fmla="*/ 1839 h 1840"/>
                <a:gd name="T92" fmla="*/ 616 w 1476"/>
                <a:gd name="T93" fmla="*/ 1795 h 1840"/>
                <a:gd name="T94" fmla="*/ 686 w 1476"/>
                <a:gd name="T95" fmla="*/ 1704 h 1840"/>
                <a:gd name="T96" fmla="*/ 679 w 1476"/>
                <a:gd name="T97" fmla="*/ 1643 h 1840"/>
                <a:gd name="T98" fmla="*/ 718 w 1476"/>
                <a:gd name="T99" fmla="*/ 1503 h 1840"/>
                <a:gd name="T100" fmla="*/ 764 w 1476"/>
                <a:gd name="T101" fmla="*/ 1497 h 1840"/>
                <a:gd name="T102" fmla="*/ 814 w 1476"/>
                <a:gd name="T103" fmla="*/ 1432 h 1840"/>
                <a:gd name="T104" fmla="*/ 882 w 1476"/>
                <a:gd name="T105" fmla="*/ 1412 h 1840"/>
                <a:gd name="T106" fmla="*/ 935 w 1476"/>
                <a:gd name="T107" fmla="*/ 1345 h 1840"/>
                <a:gd name="T108" fmla="*/ 996 w 1476"/>
                <a:gd name="T109" fmla="*/ 1304 h 1840"/>
                <a:gd name="T110" fmla="*/ 1058 w 1476"/>
                <a:gd name="T111" fmla="*/ 1233 h 1840"/>
                <a:gd name="T112" fmla="*/ 1099 w 1476"/>
                <a:gd name="T113" fmla="*/ 1185 h 1840"/>
                <a:gd name="T114" fmla="*/ 1141 w 1476"/>
                <a:gd name="T115" fmla="*/ 1078 h 1840"/>
                <a:gd name="T116" fmla="*/ 1325 w 1476"/>
                <a:gd name="T117" fmla="*/ 929 h 1840"/>
                <a:gd name="T118" fmla="*/ 1371 w 1476"/>
                <a:gd name="T119" fmla="*/ 821 h 1840"/>
                <a:gd name="T120" fmla="*/ 1393 w 1476"/>
                <a:gd name="T121" fmla="*/ 731 h 1840"/>
                <a:gd name="T122" fmla="*/ 1453 w 1476"/>
                <a:gd name="T123" fmla="*/ 679 h 1840"/>
                <a:gd name="T124" fmla="*/ 1470 w 1476"/>
                <a:gd name="T125" fmla="*/ 609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6" h="1840">
                  <a:moveTo>
                    <a:pt x="1460" y="579"/>
                  </a:moveTo>
                  <a:lnTo>
                    <a:pt x="1460" y="579"/>
                  </a:lnTo>
                  <a:lnTo>
                    <a:pt x="1456" y="571"/>
                  </a:lnTo>
                  <a:lnTo>
                    <a:pt x="1452" y="561"/>
                  </a:lnTo>
                  <a:lnTo>
                    <a:pt x="1450" y="541"/>
                  </a:lnTo>
                  <a:lnTo>
                    <a:pt x="1448" y="532"/>
                  </a:lnTo>
                  <a:lnTo>
                    <a:pt x="1445" y="524"/>
                  </a:lnTo>
                  <a:lnTo>
                    <a:pt x="1441" y="517"/>
                  </a:lnTo>
                  <a:lnTo>
                    <a:pt x="1437" y="514"/>
                  </a:lnTo>
                  <a:lnTo>
                    <a:pt x="1433" y="512"/>
                  </a:lnTo>
                  <a:lnTo>
                    <a:pt x="1433" y="512"/>
                  </a:lnTo>
                  <a:lnTo>
                    <a:pt x="1426" y="509"/>
                  </a:lnTo>
                  <a:lnTo>
                    <a:pt x="1417" y="508"/>
                  </a:lnTo>
                  <a:lnTo>
                    <a:pt x="1400" y="509"/>
                  </a:lnTo>
                  <a:lnTo>
                    <a:pt x="1391" y="509"/>
                  </a:lnTo>
                  <a:lnTo>
                    <a:pt x="1383" y="508"/>
                  </a:lnTo>
                  <a:lnTo>
                    <a:pt x="1375" y="506"/>
                  </a:lnTo>
                  <a:lnTo>
                    <a:pt x="1371" y="505"/>
                  </a:lnTo>
                  <a:lnTo>
                    <a:pt x="1368" y="501"/>
                  </a:lnTo>
                  <a:lnTo>
                    <a:pt x="1368" y="501"/>
                  </a:lnTo>
                  <a:lnTo>
                    <a:pt x="1367" y="500"/>
                  </a:lnTo>
                  <a:lnTo>
                    <a:pt x="1366" y="498"/>
                  </a:lnTo>
                  <a:lnTo>
                    <a:pt x="1366" y="491"/>
                  </a:lnTo>
                  <a:lnTo>
                    <a:pt x="1364" y="484"/>
                  </a:lnTo>
                  <a:lnTo>
                    <a:pt x="1362" y="482"/>
                  </a:lnTo>
                  <a:lnTo>
                    <a:pt x="1360" y="480"/>
                  </a:lnTo>
                  <a:lnTo>
                    <a:pt x="1360" y="480"/>
                  </a:lnTo>
                  <a:lnTo>
                    <a:pt x="1344" y="472"/>
                  </a:lnTo>
                  <a:lnTo>
                    <a:pt x="1328" y="466"/>
                  </a:lnTo>
                  <a:lnTo>
                    <a:pt x="1311" y="462"/>
                  </a:lnTo>
                  <a:lnTo>
                    <a:pt x="1294" y="458"/>
                  </a:lnTo>
                  <a:lnTo>
                    <a:pt x="1260" y="454"/>
                  </a:lnTo>
                  <a:lnTo>
                    <a:pt x="1225" y="450"/>
                  </a:lnTo>
                  <a:lnTo>
                    <a:pt x="1225" y="450"/>
                  </a:lnTo>
                  <a:lnTo>
                    <a:pt x="1220" y="449"/>
                  </a:lnTo>
                  <a:lnTo>
                    <a:pt x="1215" y="447"/>
                  </a:lnTo>
                  <a:lnTo>
                    <a:pt x="1205" y="440"/>
                  </a:lnTo>
                  <a:lnTo>
                    <a:pt x="1197" y="431"/>
                  </a:lnTo>
                  <a:lnTo>
                    <a:pt x="1191" y="421"/>
                  </a:lnTo>
                  <a:lnTo>
                    <a:pt x="1191" y="421"/>
                  </a:lnTo>
                  <a:lnTo>
                    <a:pt x="1187" y="416"/>
                  </a:lnTo>
                  <a:lnTo>
                    <a:pt x="1184" y="413"/>
                  </a:lnTo>
                  <a:lnTo>
                    <a:pt x="1179" y="409"/>
                  </a:lnTo>
                  <a:lnTo>
                    <a:pt x="1175" y="407"/>
                  </a:lnTo>
                  <a:lnTo>
                    <a:pt x="1166" y="404"/>
                  </a:lnTo>
                  <a:lnTo>
                    <a:pt x="1154" y="402"/>
                  </a:lnTo>
                  <a:lnTo>
                    <a:pt x="1132" y="401"/>
                  </a:lnTo>
                  <a:lnTo>
                    <a:pt x="1119" y="401"/>
                  </a:lnTo>
                  <a:lnTo>
                    <a:pt x="1108" y="399"/>
                  </a:lnTo>
                  <a:lnTo>
                    <a:pt x="1108" y="399"/>
                  </a:lnTo>
                  <a:lnTo>
                    <a:pt x="1092" y="397"/>
                  </a:lnTo>
                  <a:lnTo>
                    <a:pt x="1084" y="394"/>
                  </a:lnTo>
                  <a:lnTo>
                    <a:pt x="1081" y="393"/>
                  </a:lnTo>
                  <a:lnTo>
                    <a:pt x="1079" y="391"/>
                  </a:lnTo>
                  <a:lnTo>
                    <a:pt x="1079" y="391"/>
                  </a:lnTo>
                  <a:lnTo>
                    <a:pt x="1077" y="386"/>
                  </a:lnTo>
                  <a:lnTo>
                    <a:pt x="1076" y="382"/>
                  </a:lnTo>
                  <a:lnTo>
                    <a:pt x="1075" y="377"/>
                  </a:lnTo>
                  <a:lnTo>
                    <a:pt x="1075" y="374"/>
                  </a:lnTo>
                  <a:lnTo>
                    <a:pt x="1076" y="365"/>
                  </a:lnTo>
                  <a:lnTo>
                    <a:pt x="1080" y="357"/>
                  </a:lnTo>
                  <a:lnTo>
                    <a:pt x="1089" y="341"/>
                  </a:lnTo>
                  <a:lnTo>
                    <a:pt x="1094" y="332"/>
                  </a:lnTo>
                  <a:lnTo>
                    <a:pt x="1096" y="323"/>
                  </a:lnTo>
                  <a:lnTo>
                    <a:pt x="1096" y="323"/>
                  </a:lnTo>
                  <a:lnTo>
                    <a:pt x="1092" y="323"/>
                  </a:lnTo>
                  <a:lnTo>
                    <a:pt x="1089" y="323"/>
                  </a:lnTo>
                  <a:lnTo>
                    <a:pt x="1087" y="322"/>
                  </a:lnTo>
                  <a:lnTo>
                    <a:pt x="1087" y="322"/>
                  </a:lnTo>
                  <a:lnTo>
                    <a:pt x="1087" y="319"/>
                  </a:lnTo>
                  <a:lnTo>
                    <a:pt x="1087" y="317"/>
                  </a:lnTo>
                  <a:lnTo>
                    <a:pt x="1087" y="314"/>
                  </a:lnTo>
                  <a:lnTo>
                    <a:pt x="1087" y="314"/>
                  </a:lnTo>
                  <a:lnTo>
                    <a:pt x="1078" y="313"/>
                  </a:lnTo>
                  <a:lnTo>
                    <a:pt x="1068" y="313"/>
                  </a:lnTo>
                  <a:lnTo>
                    <a:pt x="1050" y="314"/>
                  </a:lnTo>
                  <a:lnTo>
                    <a:pt x="1031" y="313"/>
                  </a:lnTo>
                  <a:lnTo>
                    <a:pt x="1022" y="311"/>
                  </a:lnTo>
                  <a:lnTo>
                    <a:pt x="1014" y="309"/>
                  </a:lnTo>
                  <a:lnTo>
                    <a:pt x="1014" y="309"/>
                  </a:lnTo>
                  <a:lnTo>
                    <a:pt x="1010" y="307"/>
                  </a:lnTo>
                  <a:lnTo>
                    <a:pt x="1005" y="303"/>
                  </a:lnTo>
                  <a:lnTo>
                    <a:pt x="997" y="293"/>
                  </a:lnTo>
                  <a:lnTo>
                    <a:pt x="989" y="283"/>
                  </a:lnTo>
                  <a:lnTo>
                    <a:pt x="985" y="280"/>
                  </a:lnTo>
                  <a:lnTo>
                    <a:pt x="981" y="276"/>
                  </a:lnTo>
                  <a:lnTo>
                    <a:pt x="981" y="276"/>
                  </a:lnTo>
                  <a:lnTo>
                    <a:pt x="975" y="273"/>
                  </a:lnTo>
                  <a:lnTo>
                    <a:pt x="967" y="270"/>
                  </a:lnTo>
                  <a:lnTo>
                    <a:pt x="948" y="267"/>
                  </a:lnTo>
                  <a:lnTo>
                    <a:pt x="940" y="265"/>
                  </a:lnTo>
                  <a:lnTo>
                    <a:pt x="931" y="263"/>
                  </a:lnTo>
                  <a:lnTo>
                    <a:pt x="925" y="259"/>
                  </a:lnTo>
                  <a:lnTo>
                    <a:pt x="918" y="255"/>
                  </a:lnTo>
                  <a:lnTo>
                    <a:pt x="918" y="255"/>
                  </a:lnTo>
                  <a:lnTo>
                    <a:pt x="911" y="244"/>
                  </a:lnTo>
                  <a:lnTo>
                    <a:pt x="903" y="234"/>
                  </a:lnTo>
                  <a:lnTo>
                    <a:pt x="895" y="224"/>
                  </a:lnTo>
                  <a:lnTo>
                    <a:pt x="888" y="215"/>
                  </a:lnTo>
                  <a:lnTo>
                    <a:pt x="888" y="215"/>
                  </a:lnTo>
                  <a:lnTo>
                    <a:pt x="879" y="207"/>
                  </a:lnTo>
                  <a:lnTo>
                    <a:pt x="869" y="200"/>
                  </a:lnTo>
                  <a:lnTo>
                    <a:pt x="859" y="194"/>
                  </a:lnTo>
                  <a:lnTo>
                    <a:pt x="847" y="190"/>
                  </a:lnTo>
                  <a:lnTo>
                    <a:pt x="824" y="178"/>
                  </a:lnTo>
                  <a:lnTo>
                    <a:pt x="814" y="173"/>
                  </a:lnTo>
                  <a:lnTo>
                    <a:pt x="804" y="165"/>
                  </a:lnTo>
                  <a:lnTo>
                    <a:pt x="804" y="165"/>
                  </a:lnTo>
                  <a:lnTo>
                    <a:pt x="798" y="158"/>
                  </a:lnTo>
                  <a:lnTo>
                    <a:pt x="793" y="151"/>
                  </a:lnTo>
                  <a:lnTo>
                    <a:pt x="788" y="143"/>
                  </a:lnTo>
                  <a:lnTo>
                    <a:pt x="782" y="136"/>
                  </a:lnTo>
                  <a:lnTo>
                    <a:pt x="782" y="136"/>
                  </a:lnTo>
                  <a:lnTo>
                    <a:pt x="778" y="134"/>
                  </a:lnTo>
                  <a:lnTo>
                    <a:pt x="771" y="132"/>
                  </a:lnTo>
                  <a:lnTo>
                    <a:pt x="765" y="131"/>
                  </a:lnTo>
                  <a:lnTo>
                    <a:pt x="760" y="129"/>
                  </a:lnTo>
                  <a:lnTo>
                    <a:pt x="760" y="129"/>
                  </a:lnTo>
                  <a:lnTo>
                    <a:pt x="755" y="127"/>
                  </a:lnTo>
                  <a:lnTo>
                    <a:pt x="752" y="123"/>
                  </a:lnTo>
                  <a:lnTo>
                    <a:pt x="748" y="119"/>
                  </a:lnTo>
                  <a:lnTo>
                    <a:pt x="744" y="117"/>
                  </a:lnTo>
                  <a:lnTo>
                    <a:pt x="744" y="117"/>
                  </a:lnTo>
                  <a:lnTo>
                    <a:pt x="737" y="115"/>
                  </a:lnTo>
                  <a:lnTo>
                    <a:pt x="730" y="115"/>
                  </a:lnTo>
                  <a:lnTo>
                    <a:pt x="722" y="116"/>
                  </a:lnTo>
                  <a:lnTo>
                    <a:pt x="715" y="115"/>
                  </a:lnTo>
                  <a:lnTo>
                    <a:pt x="715" y="115"/>
                  </a:lnTo>
                  <a:lnTo>
                    <a:pt x="708" y="114"/>
                  </a:lnTo>
                  <a:lnTo>
                    <a:pt x="704" y="111"/>
                  </a:lnTo>
                  <a:lnTo>
                    <a:pt x="695" y="106"/>
                  </a:lnTo>
                  <a:lnTo>
                    <a:pt x="686" y="99"/>
                  </a:lnTo>
                  <a:lnTo>
                    <a:pt x="679" y="91"/>
                  </a:lnTo>
                  <a:lnTo>
                    <a:pt x="671" y="84"/>
                  </a:lnTo>
                  <a:lnTo>
                    <a:pt x="663" y="78"/>
                  </a:lnTo>
                  <a:lnTo>
                    <a:pt x="658" y="76"/>
                  </a:lnTo>
                  <a:lnTo>
                    <a:pt x="653" y="75"/>
                  </a:lnTo>
                  <a:lnTo>
                    <a:pt x="647" y="75"/>
                  </a:lnTo>
                  <a:lnTo>
                    <a:pt x="641" y="75"/>
                  </a:lnTo>
                  <a:lnTo>
                    <a:pt x="641" y="75"/>
                  </a:lnTo>
                  <a:lnTo>
                    <a:pt x="641" y="78"/>
                  </a:lnTo>
                  <a:lnTo>
                    <a:pt x="640" y="82"/>
                  </a:lnTo>
                  <a:lnTo>
                    <a:pt x="639" y="84"/>
                  </a:lnTo>
                  <a:lnTo>
                    <a:pt x="637" y="84"/>
                  </a:lnTo>
                  <a:lnTo>
                    <a:pt x="637" y="84"/>
                  </a:lnTo>
                  <a:lnTo>
                    <a:pt x="620" y="85"/>
                  </a:lnTo>
                  <a:lnTo>
                    <a:pt x="604" y="85"/>
                  </a:lnTo>
                  <a:lnTo>
                    <a:pt x="596" y="84"/>
                  </a:lnTo>
                  <a:lnTo>
                    <a:pt x="588" y="83"/>
                  </a:lnTo>
                  <a:lnTo>
                    <a:pt x="580" y="81"/>
                  </a:lnTo>
                  <a:lnTo>
                    <a:pt x="572" y="77"/>
                  </a:lnTo>
                  <a:lnTo>
                    <a:pt x="572" y="77"/>
                  </a:lnTo>
                  <a:lnTo>
                    <a:pt x="564" y="75"/>
                  </a:lnTo>
                  <a:lnTo>
                    <a:pt x="556" y="74"/>
                  </a:lnTo>
                  <a:lnTo>
                    <a:pt x="549" y="76"/>
                  </a:lnTo>
                  <a:lnTo>
                    <a:pt x="542" y="78"/>
                  </a:lnTo>
                  <a:lnTo>
                    <a:pt x="534" y="83"/>
                  </a:lnTo>
                  <a:lnTo>
                    <a:pt x="529" y="87"/>
                  </a:lnTo>
                  <a:lnTo>
                    <a:pt x="515" y="98"/>
                  </a:lnTo>
                  <a:lnTo>
                    <a:pt x="515" y="98"/>
                  </a:lnTo>
                  <a:lnTo>
                    <a:pt x="514" y="99"/>
                  </a:lnTo>
                  <a:lnTo>
                    <a:pt x="514" y="101"/>
                  </a:lnTo>
                  <a:lnTo>
                    <a:pt x="514" y="107"/>
                  </a:lnTo>
                  <a:lnTo>
                    <a:pt x="514" y="114"/>
                  </a:lnTo>
                  <a:lnTo>
                    <a:pt x="513" y="120"/>
                  </a:lnTo>
                  <a:lnTo>
                    <a:pt x="513" y="120"/>
                  </a:lnTo>
                  <a:lnTo>
                    <a:pt x="509" y="127"/>
                  </a:lnTo>
                  <a:lnTo>
                    <a:pt x="505" y="133"/>
                  </a:lnTo>
                  <a:lnTo>
                    <a:pt x="499" y="136"/>
                  </a:lnTo>
                  <a:lnTo>
                    <a:pt x="492" y="140"/>
                  </a:lnTo>
                  <a:lnTo>
                    <a:pt x="480" y="144"/>
                  </a:lnTo>
                  <a:lnTo>
                    <a:pt x="473" y="148"/>
                  </a:lnTo>
                  <a:lnTo>
                    <a:pt x="467" y="150"/>
                  </a:lnTo>
                  <a:lnTo>
                    <a:pt x="467" y="150"/>
                  </a:lnTo>
                  <a:lnTo>
                    <a:pt x="446" y="162"/>
                  </a:lnTo>
                  <a:lnTo>
                    <a:pt x="435" y="169"/>
                  </a:lnTo>
                  <a:lnTo>
                    <a:pt x="424" y="176"/>
                  </a:lnTo>
                  <a:lnTo>
                    <a:pt x="414" y="184"/>
                  </a:lnTo>
                  <a:lnTo>
                    <a:pt x="406" y="193"/>
                  </a:lnTo>
                  <a:lnTo>
                    <a:pt x="398" y="203"/>
                  </a:lnTo>
                  <a:lnTo>
                    <a:pt x="393" y="215"/>
                  </a:lnTo>
                  <a:lnTo>
                    <a:pt x="393" y="215"/>
                  </a:lnTo>
                  <a:lnTo>
                    <a:pt x="391" y="216"/>
                  </a:lnTo>
                  <a:lnTo>
                    <a:pt x="389" y="217"/>
                  </a:lnTo>
                  <a:lnTo>
                    <a:pt x="381" y="218"/>
                  </a:lnTo>
                  <a:lnTo>
                    <a:pt x="372" y="217"/>
                  </a:lnTo>
                  <a:lnTo>
                    <a:pt x="363" y="215"/>
                  </a:lnTo>
                  <a:lnTo>
                    <a:pt x="363" y="215"/>
                  </a:lnTo>
                  <a:lnTo>
                    <a:pt x="360" y="214"/>
                  </a:lnTo>
                  <a:lnTo>
                    <a:pt x="358" y="211"/>
                  </a:lnTo>
                  <a:lnTo>
                    <a:pt x="356" y="206"/>
                  </a:lnTo>
                  <a:lnTo>
                    <a:pt x="352" y="200"/>
                  </a:lnTo>
                  <a:lnTo>
                    <a:pt x="350" y="199"/>
                  </a:lnTo>
                  <a:lnTo>
                    <a:pt x="347" y="198"/>
                  </a:lnTo>
                  <a:lnTo>
                    <a:pt x="347" y="198"/>
                  </a:lnTo>
                  <a:lnTo>
                    <a:pt x="334" y="194"/>
                  </a:lnTo>
                  <a:lnTo>
                    <a:pt x="322" y="191"/>
                  </a:lnTo>
                  <a:lnTo>
                    <a:pt x="300" y="183"/>
                  </a:lnTo>
                  <a:lnTo>
                    <a:pt x="300" y="183"/>
                  </a:lnTo>
                  <a:lnTo>
                    <a:pt x="294" y="180"/>
                  </a:lnTo>
                  <a:lnTo>
                    <a:pt x="291" y="175"/>
                  </a:lnTo>
                  <a:lnTo>
                    <a:pt x="289" y="169"/>
                  </a:lnTo>
                  <a:lnTo>
                    <a:pt x="285" y="162"/>
                  </a:lnTo>
                  <a:lnTo>
                    <a:pt x="281" y="149"/>
                  </a:lnTo>
                  <a:lnTo>
                    <a:pt x="279" y="143"/>
                  </a:lnTo>
                  <a:lnTo>
                    <a:pt x="275" y="139"/>
                  </a:lnTo>
                  <a:lnTo>
                    <a:pt x="275" y="139"/>
                  </a:lnTo>
                  <a:lnTo>
                    <a:pt x="271" y="133"/>
                  </a:lnTo>
                  <a:lnTo>
                    <a:pt x="266" y="125"/>
                  </a:lnTo>
                  <a:lnTo>
                    <a:pt x="256" y="107"/>
                  </a:lnTo>
                  <a:lnTo>
                    <a:pt x="251" y="98"/>
                  </a:lnTo>
                  <a:lnTo>
                    <a:pt x="244" y="90"/>
                  </a:lnTo>
                  <a:lnTo>
                    <a:pt x="238" y="84"/>
                  </a:lnTo>
                  <a:lnTo>
                    <a:pt x="234" y="81"/>
                  </a:lnTo>
                  <a:lnTo>
                    <a:pt x="230" y="79"/>
                  </a:lnTo>
                  <a:lnTo>
                    <a:pt x="230" y="79"/>
                  </a:lnTo>
                  <a:lnTo>
                    <a:pt x="227" y="77"/>
                  </a:lnTo>
                  <a:lnTo>
                    <a:pt x="226" y="74"/>
                  </a:lnTo>
                  <a:lnTo>
                    <a:pt x="228" y="70"/>
                  </a:lnTo>
                  <a:lnTo>
                    <a:pt x="232" y="66"/>
                  </a:lnTo>
                  <a:lnTo>
                    <a:pt x="243" y="54"/>
                  </a:lnTo>
                  <a:lnTo>
                    <a:pt x="257" y="42"/>
                  </a:lnTo>
                  <a:lnTo>
                    <a:pt x="272" y="29"/>
                  </a:lnTo>
                  <a:lnTo>
                    <a:pt x="283" y="18"/>
                  </a:lnTo>
                  <a:lnTo>
                    <a:pt x="288" y="13"/>
                  </a:lnTo>
                  <a:lnTo>
                    <a:pt x="290" y="9"/>
                  </a:lnTo>
                  <a:lnTo>
                    <a:pt x="290" y="5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1" y="0"/>
                  </a:lnTo>
                  <a:lnTo>
                    <a:pt x="273" y="0"/>
                  </a:lnTo>
                  <a:lnTo>
                    <a:pt x="263" y="0"/>
                  </a:lnTo>
                  <a:lnTo>
                    <a:pt x="251" y="2"/>
                  </a:lnTo>
                  <a:lnTo>
                    <a:pt x="227" y="8"/>
                  </a:lnTo>
                  <a:lnTo>
                    <a:pt x="201" y="16"/>
                  </a:lnTo>
                  <a:lnTo>
                    <a:pt x="174" y="25"/>
                  </a:lnTo>
                  <a:lnTo>
                    <a:pt x="150" y="32"/>
                  </a:lnTo>
                  <a:lnTo>
                    <a:pt x="139" y="34"/>
                  </a:lnTo>
                  <a:lnTo>
                    <a:pt x="128" y="35"/>
                  </a:lnTo>
                  <a:lnTo>
                    <a:pt x="119" y="36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1" y="35"/>
                  </a:lnTo>
                  <a:lnTo>
                    <a:pt x="105" y="35"/>
                  </a:lnTo>
                  <a:lnTo>
                    <a:pt x="83" y="35"/>
                  </a:lnTo>
                  <a:lnTo>
                    <a:pt x="60" y="33"/>
                  </a:lnTo>
                  <a:lnTo>
                    <a:pt x="51" y="32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3" y="26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4" y="62"/>
                  </a:lnTo>
                  <a:lnTo>
                    <a:pt x="73" y="79"/>
                  </a:lnTo>
                  <a:lnTo>
                    <a:pt x="73" y="79"/>
                  </a:lnTo>
                  <a:lnTo>
                    <a:pt x="78" y="82"/>
                  </a:lnTo>
                  <a:lnTo>
                    <a:pt x="83" y="83"/>
                  </a:lnTo>
                  <a:lnTo>
                    <a:pt x="92" y="83"/>
                  </a:lnTo>
                  <a:lnTo>
                    <a:pt x="102" y="82"/>
                  </a:lnTo>
                  <a:lnTo>
                    <a:pt x="111" y="78"/>
                  </a:lnTo>
                  <a:lnTo>
                    <a:pt x="120" y="75"/>
                  </a:lnTo>
                  <a:lnTo>
                    <a:pt x="130" y="73"/>
                  </a:lnTo>
                  <a:lnTo>
                    <a:pt x="136" y="73"/>
                  </a:lnTo>
                  <a:lnTo>
                    <a:pt x="140" y="74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68" y="96"/>
                  </a:lnTo>
                  <a:lnTo>
                    <a:pt x="193" y="119"/>
                  </a:lnTo>
                  <a:lnTo>
                    <a:pt x="240" y="165"/>
                  </a:lnTo>
                  <a:lnTo>
                    <a:pt x="264" y="186"/>
                  </a:lnTo>
                  <a:lnTo>
                    <a:pt x="289" y="208"/>
                  </a:lnTo>
                  <a:lnTo>
                    <a:pt x="301" y="217"/>
                  </a:lnTo>
                  <a:lnTo>
                    <a:pt x="315" y="226"/>
                  </a:lnTo>
                  <a:lnTo>
                    <a:pt x="330" y="235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51" y="247"/>
                  </a:lnTo>
                  <a:lnTo>
                    <a:pt x="357" y="252"/>
                  </a:lnTo>
                  <a:lnTo>
                    <a:pt x="363" y="260"/>
                  </a:lnTo>
                  <a:lnTo>
                    <a:pt x="368" y="268"/>
                  </a:lnTo>
                  <a:lnTo>
                    <a:pt x="379" y="288"/>
                  </a:lnTo>
                  <a:lnTo>
                    <a:pt x="387" y="307"/>
                  </a:lnTo>
                  <a:lnTo>
                    <a:pt x="387" y="307"/>
                  </a:lnTo>
                  <a:lnTo>
                    <a:pt x="381" y="307"/>
                  </a:lnTo>
                  <a:lnTo>
                    <a:pt x="377" y="307"/>
                  </a:lnTo>
                  <a:lnTo>
                    <a:pt x="377" y="307"/>
                  </a:lnTo>
                  <a:lnTo>
                    <a:pt x="375" y="316"/>
                  </a:lnTo>
                  <a:lnTo>
                    <a:pt x="373" y="323"/>
                  </a:lnTo>
                  <a:lnTo>
                    <a:pt x="366" y="334"/>
                  </a:lnTo>
                  <a:lnTo>
                    <a:pt x="349" y="359"/>
                  </a:lnTo>
                  <a:lnTo>
                    <a:pt x="349" y="359"/>
                  </a:lnTo>
                  <a:lnTo>
                    <a:pt x="348" y="363"/>
                  </a:lnTo>
                  <a:lnTo>
                    <a:pt x="347" y="366"/>
                  </a:lnTo>
                  <a:lnTo>
                    <a:pt x="347" y="375"/>
                  </a:lnTo>
                  <a:lnTo>
                    <a:pt x="347" y="384"/>
                  </a:lnTo>
                  <a:lnTo>
                    <a:pt x="344" y="389"/>
                  </a:lnTo>
                  <a:lnTo>
                    <a:pt x="342" y="392"/>
                  </a:lnTo>
                  <a:lnTo>
                    <a:pt x="342" y="392"/>
                  </a:lnTo>
                  <a:lnTo>
                    <a:pt x="338" y="396"/>
                  </a:lnTo>
                  <a:lnTo>
                    <a:pt x="333" y="398"/>
                  </a:lnTo>
                  <a:lnTo>
                    <a:pt x="329" y="398"/>
                  </a:lnTo>
                  <a:lnTo>
                    <a:pt x="323" y="398"/>
                  </a:lnTo>
                  <a:lnTo>
                    <a:pt x="323" y="398"/>
                  </a:lnTo>
                  <a:lnTo>
                    <a:pt x="323" y="404"/>
                  </a:lnTo>
                  <a:lnTo>
                    <a:pt x="323" y="406"/>
                  </a:lnTo>
                  <a:lnTo>
                    <a:pt x="322" y="407"/>
                  </a:lnTo>
                  <a:lnTo>
                    <a:pt x="322" y="407"/>
                  </a:lnTo>
                  <a:lnTo>
                    <a:pt x="321" y="408"/>
                  </a:lnTo>
                  <a:lnTo>
                    <a:pt x="317" y="408"/>
                  </a:lnTo>
                  <a:lnTo>
                    <a:pt x="314" y="408"/>
                  </a:lnTo>
                  <a:lnTo>
                    <a:pt x="314" y="408"/>
                  </a:lnTo>
                  <a:lnTo>
                    <a:pt x="314" y="413"/>
                  </a:lnTo>
                  <a:lnTo>
                    <a:pt x="314" y="417"/>
                  </a:lnTo>
                  <a:lnTo>
                    <a:pt x="315" y="425"/>
                  </a:lnTo>
                  <a:lnTo>
                    <a:pt x="318" y="432"/>
                  </a:lnTo>
                  <a:lnTo>
                    <a:pt x="323" y="439"/>
                  </a:lnTo>
                  <a:lnTo>
                    <a:pt x="332" y="451"/>
                  </a:lnTo>
                  <a:lnTo>
                    <a:pt x="337" y="457"/>
                  </a:lnTo>
                  <a:lnTo>
                    <a:pt x="339" y="464"/>
                  </a:lnTo>
                  <a:lnTo>
                    <a:pt x="339" y="464"/>
                  </a:lnTo>
                  <a:lnTo>
                    <a:pt x="339" y="473"/>
                  </a:lnTo>
                  <a:lnTo>
                    <a:pt x="338" y="482"/>
                  </a:lnTo>
                  <a:lnTo>
                    <a:pt x="335" y="490"/>
                  </a:lnTo>
                  <a:lnTo>
                    <a:pt x="332" y="499"/>
                  </a:lnTo>
                  <a:lnTo>
                    <a:pt x="323" y="516"/>
                  </a:lnTo>
                  <a:lnTo>
                    <a:pt x="314" y="534"/>
                  </a:lnTo>
                  <a:lnTo>
                    <a:pt x="314" y="534"/>
                  </a:lnTo>
                  <a:lnTo>
                    <a:pt x="313" y="541"/>
                  </a:lnTo>
                  <a:lnTo>
                    <a:pt x="312" y="549"/>
                  </a:lnTo>
                  <a:lnTo>
                    <a:pt x="313" y="557"/>
                  </a:lnTo>
                  <a:lnTo>
                    <a:pt x="315" y="564"/>
                  </a:lnTo>
                  <a:lnTo>
                    <a:pt x="315" y="564"/>
                  </a:lnTo>
                  <a:lnTo>
                    <a:pt x="319" y="575"/>
                  </a:lnTo>
                  <a:lnTo>
                    <a:pt x="323" y="588"/>
                  </a:lnTo>
                  <a:lnTo>
                    <a:pt x="329" y="612"/>
                  </a:lnTo>
                  <a:lnTo>
                    <a:pt x="334" y="636"/>
                  </a:lnTo>
                  <a:lnTo>
                    <a:pt x="339" y="648"/>
                  </a:lnTo>
                  <a:lnTo>
                    <a:pt x="343" y="659"/>
                  </a:lnTo>
                  <a:lnTo>
                    <a:pt x="343" y="659"/>
                  </a:lnTo>
                  <a:lnTo>
                    <a:pt x="348" y="666"/>
                  </a:lnTo>
                  <a:lnTo>
                    <a:pt x="355" y="671"/>
                  </a:lnTo>
                  <a:lnTo>
                    <a:pt x="360" y="674"/>
                  </a:lnTo>
                  <a:lnTo>
                    <a:pt x="368" y="677"/>
                  </a:lnTo>
                  <a:lnTo>
                    <a:pt x="383" y="682"/>
                  </a:lnTo>
                  <a:lnTo>
                    <a:pt x="390" y="686"/>
                  </a:lnTo>
                  <a:lnTo>
                    <a:pt x="396" y="691"/>
                  </a:lnTo>
                  <a:lnTo>
                    <a:pt x="396" y="691"/>
                  </a:lnTo>
                  <a:lnTo>
                    <a:pt x="401" y="699"/>
                  </a:lnTo>
                  <a:lnTo>
                    <a:pt x="407" y="708"/>
                  </a:lnTo>
                  <a:lnTo>
                    <a:pt x="416" y="727"/>
                  </a:lnTo>
                  <a:lnTo>
                    <a:pt x="421" y="736"/>
                  </a:lnTo>
                  <a:lnTo>
                    <a:pt x="425" y="745"/>
                  </a:lnTo>
                  <a:lnTo>
                    <a:pt x="432" y="754"/>
                  </a:lnTo>
                  <a:lnTo>
                    <a:pt x="441" y="761"/>
                  </a:lnTo>
                  <a:lnTo>
                    <a:pt x="441" y="761"/>
                  </a:lnTo>
                  <a:lnTo>
                    <a:pt x="455" y="771"/>
                  </a:lnTo>
                  <a:lnTo>
                    <a:pt x="466" y="782"/>
                  </a:lnTo>
                  <a:lnTo>
                    <a:pt x="489" y="806"/>
                  </a:lnTo>
                  <a:lnTo>
                    <a:pt x="500" y="818"/>
                  </a:lnTo>
                  <a:lnTo>
                    <a:pt x="512" y="828"/>
                  </a:lnTo>
                  <a:lnTo>
                    <a:pt x="523" y="838"/>
                  </a:lnTo>
                  <a:lnTo>
                    <a:pt x="537" y="847"/>
                  </a:lnTo>
                  <a:lnTo>
                    <a:pt x="537" y="847"/>
                  </a:lnTo>
                  <a:lnTo>
                    <a:pt x="547" y="855"/>
                  </a:lnTo>
                  <a:lnTo>
                    <a:pt x="558" y="865"/>
                  </a:lnTo>
                  <a:lnTo>
                    <a:pt x="578" y="887"/>
                  </a:lnTo>
                  <a:lnTo>
                    <a:pt x="578" y="887"/>
                  </a:lnTo>
                  <a:lnTo>
                    <a:pt x="580" y="890"/>
                  </a:lnTo>
                  <a:lnTo>
                    <a:pt x="582" y="895"/>
                  </a:lnTo>
                  <a:lnTo>
                    <a:pt x="584" y="904"/>
                  </a:lnTo>
                  <a:lnTo>
                    <a:pt x="586" y="914"/>
                  </a:lnTo>
                  <a:lnTo>
                    <a:pt x="584" y="924"/>
                  </a:lnTo>
                  <a:lnTo>
                    <a:pt x="582" y="936"/>
                  </a:lnTo>
                  <a:lnTo>
                    <a:pt x="580" y="947"/>
                  </a:lnTo>
                  <a:lnTo>
                    <a:pt x="572" y="969"/>
                  </a:lnTo>
                  <a:lnTo>
                    <a:pt x="572" y="969"/>
                  </a:lnTo>
                  <a:lnTo>
                    <a:pt x="571" y="973"/>
                  </a:lnTo>
                  <a:lnTo>
                    <a:pt x="572" y="979"/>
                  </a:lnTo>
                  <a:lnTo>
                    <a:pt x="574" y="985"/>
                  </a:lnTo>
                  <a:lnTo>
                    <a:pt x="577" y="990"/>
                  </a:lnTo>
                  <a:lnTo>
                    <a:pt x="584" y="1002"/>
                  </a:lnTo>
                  <a:lnTo>
                    <a:pt x="588" y="1007"/>
                  </a:lnTo>
                  <a:lnTo>
                    <a:pt x="590" y="1014"/>
                  </a:lnTo>
                  <a:lnTo>
                    <a:pt x="590" y="1014"/>
                  </a:lnTo>
                  <a:lnTo>
                    <a:pt x="592" y="1021"/>
                  </a:lnTo>
                  <a:lnTo>
                    <a:pt x="594" y="1029"/>
                  </a:lnTo>
                  <a:lnTo>
                    <a:pt x="592" y="1034"/>
                  </a:lnTo>
                  <a:lnTo>
                    <a:pt x="591" y="1038"/>
                  </a:lnTo>
                  <a:lnTo>
                    <a:pt x="588" y="1044"/>
                  </a:lnTo>
                  <a:lnTo>
                    <a:pt x="584" y="1050"/>
                  </a:lnTo>
                  <a:lnTo>
                    <a:pt x="584" y="1050"/>
                  </a:lnTo>
                  <a:lnTo>
                    <a:pt x="581" y="1058"/>
                  </a:lnTo>
                  <a:lnTo>
                    <a:pt x="579" y="1064"/>
                  </a:lnTo>
                  <a:lnTo>
                    <a:pt x="578" y="1072"/>
                  </a:lnTo>
                  <a:lnTo>
                    <a:pt x="579" y="1080"/>
                  </a:lnTo>
                  <a:lnTo>
                    <a:pt x="580" y="1097"/>
                  </a:lnTo>
                  <a:lnTo>
                    <a:pt x="580" y="1105"/>
                  </a:lnTo>
                  <a:lnTo>
                    <a:pt x="580" y="1113"/>
                  </a:lnTo>
                  <a:lnTo>
                    <a:pt x="580" y="1113"/>
                  </a:lnTo>
                  <a:lnTo>
                    <a:pt x="578" y="1117"/>
                  </a:lnTo>
                  <a:lnTo>
                    <a:pt x="573" y="1120"/>
                  </a:lnTo>
                  <a:lnTo>
                    <a:pt x="567" y="1125"/>
                  </a:lnTo>
                  <a:lnTo>
                    <a:pt x="564" y="1129"/>
                  </a:lnTo>
                  <a:lnTo>
                    <a:pt x="564" y="1129"/>
                  </a:lnTo>
                  <a:lnTo>
                    <a:pt x="556" y="1145"/>
                  </a:lnTo>
                  <a:lnTo>
                    <a:pt x="550" y="1161"/>
                  </a:lnTo>
                  <a:lnTo>
                    <a:pt x="546" y="1177"/>
                  </a:lnTo>
                  <a:lnTo>
                    <a:pt x="542" y="1193"/>
                  </a:lnTo>
                  <a:lnTo>
                    <a:pt x="540" y="1209"/>
                  </a:lnTo>
                  <a:lnTo>
                    <a:pt x="540" y="1226"/>
                  </a:lnTo>
                  <a:lnTo>
                    <a:pt x="541" y="1243"/>
                  </a:lnTo>
                  <a:lnTo>
                    <a:pt x="544" y="1260"/>
                  </a:lnTo>
                  <a:lnTo>
                    <a:pt x="544" y="1260"/>
                  </a:lnTo>
                  <a:lnTo>
                    <a:pt x="539" y="1261"/>
                  </a:lnTo>
                  <a:lnTo>
                    <a:pt x="536" y="1262"/>
                  </a:lnTo>
                  <a:lnTo>
                    <a:pt x="532" y="1265"/>
                  </a:lnTo>
                  <a:lnTo>
                    <a:pt x="530" y="1268"/>
                  </a:lnTo>
                  <a:lnTo>
                    <a:pt x="528" y="1275"/>
                  </a:lnTo>
                  <a:lnTo>
                    <a:pt x="525" y="1280"/>
                  </a:lnTo>
                  <a:lnTo>
                    <a:pt x="525" y="1280"/>
                  </a:lnTo>
                  <a:lnTo>
                    <a:pt x="524" y="1292"/>
                  </a:lnTo>
                  <a:lnTo>
                    <a:pt x="524" y="1303"/>
                  </a:lnTo>
                  <a:lnTo>
                    <a:pt x="525" y="1326"/>
                  </a:lnTo>
                  <a:lnTo>
                    <a:pt x="526" y="1349"/>
                  </a:lnTo>
                  <a:lnTo>
                    <a:pt x="525" y="1359"/>
                  </a:lnTo>
                  <a:lnTo>
                    <a:pt x="524" y="1370"/>
                  </a:lnTo>
                  <a:lnTo>
                    <a:pt x="524" y="1370"/>
                  </a:lnTo>
                  <a:lnTo>
                    <a:pt x="522" y="1375"/>
                  </a:lnTo>
                  <a:lnTo>
                    <a:pt x="521" y="1379"/>
                  </a:lnTo>
                  <a:lnTo>
                    <a:pt x="514" y="1388"/>
                  </a:lnTo>
                  <a:lnTo>
                    <a:pt x="500" y="1407"/>
                  </a:lnTo>
                  <a:lnTo>
                    <a:pt x="495" y="1416"/>
                  </a:lnTo>
                  <a:lnTo>
                    <a:pt x="492" y="1420"/>
                  </a:lnTo>
                  <a:lnTo>
                    <a:pt x="490" y="1425"/>
                  </a:lnTo>
                  <a:lnTo>
                    <a:pt x="490" y="1429"/>
                  </a:lnTo>
                  <a:lnTo>
                    <a:pt x="490" y="1434"/>
                  </a:lnTo>
                  <a:lnTo>
                    <a:pt x="491" y="1439"/>
                  </a:lnTo>
                  <a:lnTo>
                    <a:pt x="495" y="1443"/>
                  </a:lnTo>
                  <a:lnTo>
                    <a:pt x="495" y="1443"/>
                  </a:lnTo>
                  <a:lnTo>
                    <a:pt x="501" y="1454"/>
                  </a:lnTo>
                  <a:lnTo>
                    <a:pt x="505" y="1465"/>
                  </a:lnTo>
                  <a:lnTo>
                    <a:pt x="506" y="1475"/>
                  </a:lnTo>
                  <a:lnTo>
                    <a:pt x="505" y="1485"/>
                  </a:lnTo>
                  <a:lnTo>
                    <a:pt x="503" y="1494"/>
                  </a:lnTo>
                  <a:lnTo>
                    <a:pt x="499" y="1503"/>
                  </a:lnTo>
                  <a:lnTo>
                    <a:pt x="492" y="1523"/>
                  </a:lnTo>
                  <a:lnTo>
                    <a:pt x="492" y="1523"/>
                  </a:lnTo>
                  <a:lnTo>
                    <a:pt x="491" y="1530"/>
                  </a:lnTo>
                  <a:lnTo>
                    <a:pt x="491" y="1537"/>
                  </a:lnTo>
                  <a:lnTo>
                    <a:pt x="493" y="1552"/>
                  </a:lnTo>
                  <a:lnTo>
                    <a:pt x="495" y="1568"/>
                  </a:lnTo>
                  <a:lnTo>
                    <a:pt x="495" y="1575"/>
                  </a:lnTo>
                  <a:lnTo>
                    <a:pt x="492" y="1582"/>
                  </a:lnTo>
                  <a:lnTo>
                    <a:pt x="492" y="1582"/>
                  </a:lnTo>
                  <a:lnTo>
                    <a:pt x="489" y="1592"/>
                  </a:lnTo>
                  <a:lnTo>
                    <a:pt x="486" y="1602"/>
                  </a:lnTo>
                  <a:lnTo>
                    <a:pt x="482" y="1622"/>
                  </a:lnTo>
                  <a:lnTo>
                    <a:pt x="480" y="1642"/>
                  </a:lnTo>
                  <a:lnTo>
                    <a:pt x="479" y="1664"/>
                  </a:lnTo>
                  <a:lnTo>
                    <a:pt x="479" y="1664"/>
                  </a:lnTo>
                  <a:lnTo>
                    <a:pt x="478" y="1668"/>
                  </a:lnTo>
                  <a:lnTo>
                    <a:pt x="475" y="1672"/>
                  </a:lnTo>
                  <a:lnTo>
                    <a:pt x="473" y="1675"/>
                  </a:lnTo>
                  <a:lnTo>
                    <a:pt x="472" y="1678"/>
                  </a:lnTo>
                  <a:lnTo>
                    <a:pt x="472" y="1678"/>
                  </a:lnTo>
                  <a:lnTo>
                    <a:pt x="472" y="1689"/>
                  </a:lnTo>
                  <a:lnTo>
                    <a:pt x="472" y="1700"/>
                  </a:lnTo>
                  <a:lnTo>
                    <a:pt x="471" y="1721"/>
                  </a:lnTo>
                  <a:lnTo>
                    <a:pt x="471" y="1730"/>
                  </a:lnTo>
                  <a:lnTo>
                    <a:pt x="472" y="1740"/>
                  </a:lnTo>
                  <a:lnTo>
                    <a:pt x="475" y="1750"/>
                  </a:lnTo>
                  <a:lnTo>
                    <a:pt x="480" y="1759"/>
                  </a:lnTo>
                  <a:lnTo>
                    <a:pt x="480" y="1759"/>
                  </a:lnTo>
                  <a:lnTo>
                    <a:pt x="475" y="1762"/>
                  </a:lnTo>
                  <a:lnTo>
                    <a:pt x="473" y="1765"/>
                  </a:lnTo>
                  <a:lnTo>
                    <a:pt x="471" y="1769"/>
                  </a:lnTo>
                  <a:lnTo>
                    <a:pt x="470" y="1773"/>
                  </a:lnTo>
                  <a:lnTo>
                    <a:pt x="468" y="1777"/>
                  </a:lnTo>
                  <a:lnTo>
                    <a:pt x="468" y="1781"/>
                  </a:lnTo>
                  <a:lnTo>
                    <a:pt x="470" y="1785"/>
                  </a:lnTo>
                  <a:lnTo>
                    <a:pt x="471" y="1789"/>
                  </a:lnTo>
                  <a:lnTo>
                    <a:pt x="471" y="1789"/>
                  </a:lnTo>
                  <a:lnTo>
                    <a:pt x="478" y="1797"/>
                  </a:lnTo>
                  <a:lnTo>
                    <a:pt x="484" y="1804"/>
                  </a:lnTo>
                  <a:lnTo>
                    <a:pt x="492" y="1807"/>
                  </a:lnTo>
                  <a:lnTo>
                    <a:pt x="500" y="1810"/>
                  </a:lnTo>
                  <a:lnTo>
                    <a:pt x="509" y="1810"/>
                  </a:lnTo>
                  <a:lnTo>
                    <a:pt x="520" y="1809"/>
                  </a:lnTo>
                  <a:lnTo>
                    <a:pt x="529" y="1808"/>
                  </a:lnTo>
                  <a:lnTo>
                    <a:pt x="538" y="1805"/>
                  </a:lnTo>
                  <a:lnTo>
                    <a:pt x="538" y="1805"/>
                  </a:lnTo>
                  <a:lnTo>
                    <a:pt x="536" y="1813"/>
                  </a:lnTo>
                  <a:lnTo>
                    <a:pt x="536" y="1818"/>
                  </a:lnTo>
                  <a:lnTo>
                    <a:pt x="536" y="1824"/>
                  </a:lnTo>
                  <a:lnTo>
                    <a:pt x="537" y="1829"/>
                  </a:lnTo>
                  <a:lnTo>
                    <a:pt x="540" y="1832"/>
                  </a:lnTo>
                  <a:lnTo>
                    <a:pt x="545" y="1835"/>
                  </a:lnTo>
                  <a:lnTo>
                    <a:pt x="550" y="1838"/>
                  </a:lnTo>
                  <a:lnTo>
                    <a:pt x="558" y="1839"/>
                  </a:lnTo>
                  <a:lnTo>
                    <a:pt x="558" y="1839"/>
                  </a:lnTo>
                  <a:lnTo>
                    <a:pt x="570" y="1840"/>
                  </a:lnTo>
                  <a:lnTo>
                    <a:pt x="581" y="1839"/>
                  </a:lnTo>
                  <a:lnTo>
                    <a:pt x="591" y="1837"/>
                  </a:lnTo>
                  <a:lnTo>
                    <a:pt x="602" y="1832"/>
                  </a:lnTo>
                  <a:lnTo>
                    <a:pt x="606" y="1829"/>
                  </a:lnTo>
                  <a:lnTo>
                    <a:pt x="609" y="1825"/>
                  </a:lnTo>
                  <a:lnTo>
                    <a:pt x="613" y="1822"/>
                  </a:lnTo>
                  <a:lnTo>
                    <a:pt x="615" y="1817"/>
                  </a:lnTo>
                  <a:lnTo>
                    <a:pt x="617" y="1812"/>
                  </a:lnTo>
                  <a:lnTo>
                    <a:pt x="617" y="1807"/>
                  </a:lnTo>
                  <a:lnTo>
                    <a:pt x="617" y="1801"/>
                  </a:lnTo>
                  <a:lnTo>
                    <a:pt x="616" y="1795"/>
                  </a:lnTo>
                  <a:lnTo>
                    <a:pt x="616" y="1795"/>
                  </a:lnTo>
                  <a:lnTo>
                    <a:pt x="623" y="1791"/>
                  </a:lnTo>
                  <a:lnTo>
                    <a:pt x="629" y="1788"/>
                  </a:lnTo>
                  <a:lnTo>
                    <a:pt x="639" y="1780"/>
                  </a:lnTo>
                  <a:lnTo>
                    <a:pt x="647" y="1769"/>
                  </a:lnTo>
                  <a:lnTo>
                    <a:pt x="654" y="1758"/>
                  </a:lnTo>
                  <a:lnTo>
                    <a:pt x="666" y="1735"/>
                  </a:lnTo>
                  <a:lnTo>
                    <a:pt x="673" y="1723"/>
                  </a:lnTo>
                  <a:lnTo>
                    <a:pt x="682" y="1711"/>
                  </a:lnTo>
                  <a:lnTo>
                    <a:pt x="682" y="1711"/>
                  </a:lnTo>
                  <a:lnTo>
                    <a:pt x="685" y="1707"/>
                  </a:lnTo>
                  <a:lnTo>
                    <a:pt x="686" y="1704"/>
                  </a:lnTo>
                  <a:lnTo>
                    <a:pt x="686" y="1699"/>
                  </a:lnTo>
                  <a:lnTo>
                    <a:pt x="686" y="1694"/>
                  </a:lnTo>
                  <a:lnTo>
                    <a:pt x="683" y="1684"/>
                  </a:lnTo>
                  <a:lnTo>
                    <a:pt x="680" y="1675"/>
                  </a:lnTo>
                  <a:lnTo>
                    <a:pt x="678" y="1665"/>
                  </a:lnTo>
                  <a:lnTo>
                    <a:pt x="675" y="1657"/>
                  </a:lnTo>
                  <a:lnTo>
                    <a:pt x="675" y="1652"/>
                  </a:lnTo>
                  <a:lnTo>
                    <a:pt x="675" y="1649"/>
                  </a:lnTo>
                  <a:lnTo>
                    <a:pt x="677" y="1646"/>
                  </a:lnTo>
                  <a:lnTo>
                    <a:pt x="679" y="1643"/>
                  </a:lnTo>
                  <a:lnTo>
                    <a:pt x="679" y="1643"/>
                  </a:lnTo>
                  <a:lnTo>
                    <a:pt x="687" y="1635"/>
                  </a:lnTo>
                  <a:lnTo>
                    <a:pt x="694" y="1627"/>
                  </a:lnTo>
                  <a:lnTo>
                    <a:pt x="699" y="1619"/>
                  </a:lnTo>
                  <a:lnTo>
                    <a:pt x="703" y="1611"/>
                  </a:lnTo>
                  <a:lnTo>
                    <a:pt x="706" y="1602"/>
                  </a:lnTo>
                  <a:lnTo>
                    <a:pt x="708" y="1593"/>
                  </a:lnTo>
                  <a:lnTo>
                    <a:pt x="711" y="1575"/>
                  </a:lnTo>
                  <a:lnTo>
                    <a:pt x="712" y="1539"/>
                  </a:lnTo>
                  <a:lnTo>
                    <a:pt x="713" y="1520"/>
                  </a:lnTo>
                  <a:lnTo>
                    <a:pt x="714" y="1511"/>
                  </a:lnTo>
                  <a:lnTo>
                    <a:pt x="718" y="1503"/>
                  </a:lnTo>
                  <a:lnTo>
                    <a:pt x="718" y="1503"/>
                  </a:lnTo>
                  <a:lnTo>
                    <a:pt x="720" y="1499"/>
                  </a:lnTo>
                  <a:lnTo>
                    <a:pt x="723" y="1494"/>
                  </a:lnTo>
                  <a:lnTo>
                    <a:pt x="729" y="1491"/>
                  </a:lnTo>
                  <a:lnTo>
                    <a:pt x="735" y="1489"/>
                  </a:lnTo>
                  <a:lnTo>
                    <a:pt x="735" y="1489"/>
                  </a:lnTo>
                  <a:lnTo>
                    <a:pt x="739" y="1487"/>
                  </a:lnTo>
                  <a:lnTo>
                    <a:pt x="745" y="1489"/>
                  </a:lnTo>
                  <a:lnTo>
                    <a:pt x="755" y="1493"/>
                  </a:lnTo>
                  <a:lnTo>
                    <a:pt x="760" y="1495"/>
                  </a:lnTo>
                  <a:lnTo>
                    <a:pt x="764" y="1497"/>
                  </a:lnTo>
                  <a:lnTo>
                    <a:pt x="768" y="1497"/>
                  </a:lnTo>
                  <a:lnTo>
                    <a:pt x="772" y="1494"/>
                  </a:lnTo>
                  <a:lnTo>
                    <a:pt x="772" y="1494"/>
                  </a:lnTo>
                  <a:lnTo>
                    <a:pt x="779" y="1489"/>
                  </a:lnTo>
                  <a:lnTo>
                    <a:pt x="786" y="1482"/>
                  </a:lnTo>
                  <a:lnTo>
                    <a:pt x="791" y="1475"/>
                  </a:lnTo>
                  <a:lnTo>
                    <a:pt x="797" y="1467"/>
                  </a:lnTo>
                  <a:lnTo>
                    <a:pt x="802" y="1459"/>
                  </a:lnTo>
                  <a:lnTo>
                    <a:pt x="806" y="1451"/>
                  </a:lnTo>
                  <a:lnTo>
                    <a:pt x="814" y="1432"/>
                  </a:lnTo>
                  <a:lnTo>
                    <a:pt x="814" y="1432"/>
                  </a:lnTo>
                  <a:lnTo>
                    <a:pt x="815" y="1429"/>
                  </a:lnTo>
                  <a:lnTo>
                    <a:pt x="818" y="1427"/>
                  </a:lnTo>
                  <a:lnTo>
                    <a:pt x="823" y="1423"/>
                  </a:lnTo>
                  <a:lnTo>
                    <a:pt x="830" y="1420"/>
                  </a:lnTo>
                  <a:lnTo>
                    <a:pt x="837" y="1418"/>
                  </a:lnTo>
                  <a:lnTo>
                    <a:pt x="837" y="1418"/>
                  </a:lnTo>
                  <a:lnTo>
                    <a:pt x="845" y="1417"/>
                  </a:lnTo>
                  <a:lnTo>
                    <a:pt x="853" y="1417"/>
                  </a:lnTo>
                  <a:lnTo>
                    <a:pt x="868" y="1416"/>
                  </a:lnTo>
                  <a:lnTo>
                    <a:pt x="876" y="1415"/>
                  </a:lnTo>
                  <a:lnTo>
                    <a:pt x="882" y="1412"/>
                  </a:lnTo>
                  <a:lnTo>
                    <a:pt x="889" y="1410"/>
                  </a:lnTo>
                  <a:lnTo>
                    <a:pt x="895" y="1406"/>
                  </a:lnTo>
                  <a:lnTo>
                    <a:pt x="895" y="1406"/>
                  </a:lnTo>
                  <a:lnTo>
                    <a:pt x="902" y="1400"/>
                  </a:lnTo>
                  <a:lnTo>
                    <a:pt x="909" y="1394"/>
                  </a:lnTo>
                  <a:lnTo>
                    <a:pt x="915" y="1390"/>
                  </a:lnTo>
                  <a:lnTo>
                    <a:pt x="919" y="1385"/>
                  </a:lnTo>
                  <a:lnTo>
                    <a:pt x="921" y="1382"/>
                  </a:lnTo>
                  <a:lnTo>
                    <a:pt x="921" y="1382"/>
                  </a:lnTo>
                  <a:lnTo>
                    <a:pt x="932" y="1352"/>
                  </a:lnTo>
                  <a:lnTo>
                    <a:pt x="935" y="1345"/>
                  </a:lnTo>
                  <a:lnTo>
                    <a:pt x="939" y="1338"/>
                  </a:lnTo>
                  <a:lnTo>
                    <a:pt x="943" y="1334"/>
                  </a:lnTo>
                  <a:lnTo>
                    <a:pt x="947" y="1329"/>
                  </a:lnTo>
                  <a:lnTo>
                    <a:pt x="947" y="1329"/>
                  </a:lnTo>
                  <a:lnTo>
                    <a:pt x="953" y="1327"/>
                  </a:lnTo>
                  <a:lnTo>
                    <a:pt x="960" y="1324"/>
                  </a:lnTo>
                  <a:lnTo>
                    <a:pt x="973" y="1320"/>
                  </a:lnTo>
                  <a:lnTo>
                    <a:pt x="981" y="1317"/>
                  </a:lnTo>
                  <a:lnTo>
                    <a:pt x="987" y="1313"/>
                  </a:lnTo>
                  <a:lnTo>
                    <a:pt x="993" y="1310"/>
                  </a:lnTo>
                  <a:lnTo>
                    <a:pt x="996" y="1304"/>
                  </a:lnTo>
                  <a:lnTo>
                    <a:pt x="996" y="1304"/>
                  </a:lnTo>
                  <a:lnTo>
                    <a:pt x="1002" y="1293"/>
                  </a:lnTo>
                  <a:lnTo>
                    <a:pt x="1008" y="1282"/>
                  </a:lnTo>
                  <a:lnTo>
                    <a:pt x="1013" y="1271"/>
                  </a:lnTo>
                  <a:lnTo>
                    <a:pt x="1020" y="1262"/>
                  </a:lnTo>
                  <a:lnTo>
                    <a:pt x="1028" y="1254"/>
                  </a:lnTo>
                  <a:lnTo>
                    <a:pt x="1037" y="1246"/>
                  </a:lnTo>
                  <a:lnTo>
                    <a:pt x="1046" y="1239"/>
                  </a:lnTo>
                  <a:lnTo>
                    <a:pt x="1056" y="1233"/>
                  </a:lnTo>
                  <a:lnTo>
                    <a:pt x="1056" y="1233"/>
                  </a:lnTo>
                  <a:lnTo>
                    <a:pt x="1058" y="1233"/>
                  </a:lnTo>
                  <a:lnTo>
                    <a:pt x="1058" y="1230"/>
                  </a:lnTo>
                  <a:lnTo>
                    <a:pt x="1058" y="1226"/>
                  </a:lnTo>
                  <a:lnTo>
                    <a:pt x="1058" y="1220"/>
                  </a:lnTo>
                  <a:lnTo>
                    <a:pt x="1059" y="1216"/>
                  </a:lnTo>
                  <a:lnTo>
                    <a:pt x="1059" y="1216"/>
                  </a:lnTo>
                  <a:lnTo>
                    <a:pt x="1061" y="1211"/>
                  </a:lnTo>
                  <a:lnTo>
                    <a:pt x="1064" y="1208"/>
                  </a:lnTo>
                  <a:lnTo>
                    <a:pt x="1072" y="1201"/>
                  </a:lnTo>
                  <a:lnTo>
                    <a:pt x="1081" y="1195"/>
                  </a:lnTo>
                  <a:lnTo>
                    <a:pt x="1089" y="1191"/>
                  </a:lnTo>
                  <a:lnTo>
                    <a:pt x="1099" y="1185"/>
                  </a:lnTo>
                  <a:lnTo>
                    <a:pt x="1105" y="1179"/>
                  </a:lnTo>
                  <a:lnTo>
                    <a:pt x="1108" y="1176"/>
                  </a:lnTo>
                  <a:lnTo>
                    <a:pt x="1110" y="1172"/>
                  </a:lnTo>
                  <a:lnTo>
                    <a:pt x="1111" y="1169"/>
                  </a:lnTo>
                  <a:lnTo>
                    <a:pt x="1112" y="1164"/>
                  </a:lnTo>
                  <a:lnTo>
                    <a:pt x="1112" y="1164"/>
                  </a:lnTo>
                  <a:lnTo>
                    <a:pt x="1114" y="1145"/>
                  </a:lnTo>
                  <a:lnTo>
                    <a:pt x="1118" y="1126"/>
                  </a:lnTo>
                  <a:lnTo>
                    <a:pt x="1124" y="1109"/>
                  </a:lnTo>
                  <a:lnTo>
                    <a:pt x="1132" y="1093"/>
                  </a:lnTo>
                  <a:lnTo>
                    <a:pt x="1141" y="1078"/>
                  </a:lnTo>
                  <a:lnTo>
                    <a:pt x="1151" y="1063"/>
                  </a:lnTo>
                  <a:lnTo>
                    <a:pt x="1162" y="1050"/>
                  </a:lnTo>
                  <a:lnTo>
                    <a:pt x="1176" y="1037"/>
                  </a:lnTo>
                  <a:lnTo>
                    <a:pt x="1190" y="1026"/>
                  </a:lnTo>
                  <a:lnTo>
                    <a:pt x="1203" y="1014"/>
                  </a:lnTo>
                  <a:lnTo>
                    <a:pt x="1234" y="993"/>
                  </a:lnTo>
                  <a:lnTo>
                    <a:pt x="1294" y="952"/>
                  </a:lnTo>
                  <a:lnTo>
                    <a:pt x="1294" y="952"/>
                  </a:lnTo>
                  <a:lnTo>
                    <a:pt x="1309" y="942"/>
                  </a:lnTo>
                  <a:lnTo>
                    <a:pt x="1317" y="936"/>
                  </a:lnTo>
                  <a:lnTo>
                    <a:pt x="1325" y="929"/>
                  </a:lnTo>
                  <a:lnTo>
                    <a:pt x="1332" y="922"/>
                  </a:lnTo>
                  <a:lnTo>
                    <a:pt x="1337" y="914"/>
                  </a:lnTo>
                  <a:lnTo>
                    <a:pt x="1341" y="905"/>
                  </a:lnTo>
                  <a:lnTo>
                    <a:pt x="1343" y="897"/>
                  </a:lnTo>
                  <a:lnTo>
                    <a:pt x="1343" y="897"/>
                  </a:lnTo>
                  <a:lnTo>
                    <a:pt x="1345" y="882"/>
                  </a:lnTo>
                  <a:lnTo>
                    <a:pt x="1349" y="869"/>
                  </a:lnTo>
                  <a:lnTo>
                    <a:pt x="1353" y="856"/>
                  </a:lnTo>
                  <a:lnTo>
                    <a:pt x="1358" y="845"/>
                  </a:lnTo>
                  <a:lnTo>
                    <a:pt x="1365" y="832"/>
                  </a:lnTo>
                  <a:lnTo>
                    <a:pt x="1371" y="821"/>
                  </a:lnTo>
                  <a:lnTo>
                    <a:pt x="1387" y="798"/>
                  </a:lnTo>
                  <a:lnTo>
                    <a:pt x="1387" y="798"/>
                  </a:lnTo>
                  <a:lnTo>
                    <a:pt x="1390" y="794"/>
                  </a:lnTo>
                  <a:lnTo>
                    <a:pt x="1392" y="787"/>
                  </a:lnTo>
                  <a:lnTo>
                    <a:pt x="1392" y="780"/>
                  </a:lnTo>
                  <a:lnTo>
                    <a:pt x="1392" y="772"/>
                  </a:lnTo>
                  <a:lnTo>
                    <a:pt x="1391" y="756"/>
                  </a:lnTo>
                  <a:lnTo>
                    <a:pt x="1391" y="748"/>
                  </a:lnTo>
                  <a:lnTo>
                    <a:pt x="1391" y="741"/>
                  </a:lnTo>
                  <a:lnTo>
                    <a:pt x="1391" y="741"/>
                  </a:lnTo>
                  <a:lnTo>
                    <a:pt x="1393" y="731"/>
                  </a:lnTo>
                  <a:lnTo>
                    <a:pt x="1398" y="722"/>
                  </a:lnTo>
                  <a:lnTo>
                    <a:pt x="1403" y="714"/>
                  </a:lnTo>
                  <a:lnTo>
                    <a:pt x="1410" y="706"/>
                  </a:lnTo>
                  <a:lnTo>
                    <a:pt x="1418" y="700"/>
                  </a:lnTo>
                  <a:lnTo>
                    <a:pt x="1428" y="695"/>
                  </a:lnTo>
                  <a:lnTo>
                    <a:pt x="1437" y="690"/>
                  </a:lnTo>
                  <a:lnTo>
                    <a:pt x="1449" y="687"/>
                  </a:lnTo>
                  <a:lnTo>
                    <a:pt x="1449" y="687"/>
                  </a:lnTo>
                  <a:lnTo>
                    <a:pt x="1452" y="686"/>
                  </a:lnTo>
                  <a:lnTo>
                    <a:pt x="1453" y="682"/>
                  </a:lnTo>
                  <a:lnTo>
                    <a:pt x="1453" y="679"/>
                  </a:lnTo>
                  <a:lnTo>
                    <a:pt x="1452" y="674"/>
                  </a:lnTo>
                  <a:lnTo>
                    <a:pt x="1449" y="664"/>
                  </a:lnTo>
                  <a:lnTo>
                    <a:pt x="1447" y="655"/>
                  </a:lnTo>
                  <a:lnTo>
                    <a:pt x="1447" y="655"/>
                  </a:lnTo>
                  <a:lnTo>
                    <a:pt x="1447" y="650"/>
                  </a:lnTo>
                  <a:lnTo>
                    <a:pt x="1447" y="646"/>
                  </a:lnTo>
                  <a:lnTo>
                    <a:pt x="1449" y="638"/>
                  </a:lnTo>
                  <a:lnTo>
                    <a:pt x="1453" y="630"/>
                  </a:lnTo>
                  <a:lnTo>
                    <a:pt x="1459" y="623"/>
                  </a:lnTo>
                  <a:lnTo>
                    <a:pt x="1465" y="616"/>
                  </a:lnTo>
                  <a:lnTo>
                    <a:pt x="1470" y="609"/>
                  </a:lnTo>
                  <a:lnTo>
                    <a:pt x="1475" y="603"/>
                  </a:lnTo>
                  <a:lnTo>
                    <a:pt x="1476" y="598"/>
                  </a:lnTo>
                  <a:lnTo>
                    <a:pt x="1476" y="595"/>
                  </a:lnTo>
                  <a:lnTo>
                    <a:pt x="1476" y="595"/>
                  </a:lnTo>
                  <a:lnTo>
                    <a:pt x="1476" y="592"/>
                  </a:lnTo>
                  <a:lnTo>
                    <a:pt x="1475" y="591"/>
                  </a:lnTo>
                  <a:lnTo>
                    <a:pt x="1470" y="588"/>
                  </a:lnTo>
                  <a:lnTo>
                    <a:pt x="1465" y="583"/>
                  </a:lnTo>
                  <a:lnTo>
                    <a:pt x="1460" y="579"/>
                  </a:lnTo>
                  <a:lnTo>
                    <a:pt x="1460" y="5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1" name="Group 446">
              <a:extLst>
                <a:ext uri="{FF2B5EF4-FFF2-40B4-BE49-F238E27FC236}">
                  <a16:creationId xmlns:a16="http://schemas.microsoft.com/office/drawing/2014/main" id="{A2B7C7D0-C5D0-4F01-A32B-6EC1D05E3067}"/>
                </a:ext>
              </a:extLst>
            </p:cNvPr>
            <p:cNvGrpSpPr/>
            <p:nvPr/>
          </p:nvGrpSpPr>
          <p:grpSpPr>
            <a:xfrm>
              <a:off x="8396144" y="3883898"/>
              <a:ext cx="1398737" cy="1142780"/>
              <a:chOff x="3608388" y="3900488"/>
              <a:chExt cx="1231900" cy="1006475"/>
            </a:xfrm>
            <a:grpFill/>
          </p:grpSpPr>
          <p:sp>
            <p:nvSpPr>
              <p:cNvPr id="179" name="Freeform: Shape 514">
                <a:extLst>
                  <a:ext uri="{FF2B5EF4-FFF2-40B4-BE49-F238E27FC236}">
                    <a16:creationId xmlns:a16="http://schemas.microsoft.com/office/drawing/2014/main" id="{0370F259-96BB-4F1C-8F6F-E9A157148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3900488"/>
                <a:ext cx="347663" cy="198437"/>
              </a:xfrm>
              <a:custGeom>
                <a:avLst/>
                <a:gdLst>
                  <a:gd name="T0" fmla="*/ 288 w 438"/>
                  <a:gd name="T1" fmla="*/ 78 h 250"/>
                  <a:gd name="T2" fmla="*/ 273 w 438"/>
                  <a:gd name="T3" fmla="*/ 63 h 250"/>
                  <a:gd name="T4" fmla="*/ 240 w 438"/>
                  <a:gd name="T5" fmla="*/ 41 h 250"/>
                  <a:gd name="T6" fmla="*/ 223 w 438"/>
                  <a:gd name="T7" fmla="*/ 29 h 250"/>
                  <a:gd name="T8" fmla="*/ 198 w 438"/>
                  <a:gd name="T9" fmla="*/ 16 h 250"/>
                  <a:gd name="T10" fmla="*/ 170 w 438"/>
                  <a:gd name="T11" fmla="*/ 10 h 250"/>
                  <a:gd name="T12" fmla="*/ 140 w 438"/>
                  <a:gd name="T13" fmla="*/ 14 h 250"/>
                  <a:gd name="T14" fmla="*/ 112 w 438"/>
                  <a:gd name="T15" fmla="*/ 30 h 250"/>
                  <a:gd name="T16" fmla="*/ 110 w 438"/>
                  <a:gd name="T17" fmla="*/ 31 h 250"/>
                  <a:gd name="T18" fmla="*/ 98 w 438"/>
                  <a:gd name="T19" fmla="*/ 33 h 250"/>
                  <a:gd name="T20" fmla="*/ 83 w 438"/>
                  <a:gd name="T21" fmla="*/ 30 h 250"/>
                  <a:gd name="T22" fmla="*/ 82 w 438"/>
                  <a:gd name="T23" fmla="*/ 29 h 250"/>
                  <a:gd name="T24" fmla="*/ 80 w 438"/>
                  <a:gd name="T25" fmla="*/ 23 h 250"/>
                  <a:gd name="T26" fmla="*/ 79 w 438"/>
                  <a:gd name="T27" fmla="*/ 22 h 250"/>
                  <a:gd name="T28" fmla="*/ 70 w 438"/>
                  <a:gd name="T29" fmla="*/ 20 h 250"/>
                  <a:gd name="T30" fmla="*/ 66 w 438"/>
                  <a:gd name="T31" fmla="*/ 18 h 250"/>
                  <a:gd name="T32" fmla="*/ 63 w 438"/>
                  <a:gd name="T33" fmla="*/ 12 h 250"/>
                  <a:gd name="T34" fmla="*/ 48 w 438"/>
                  <a:gd name="T35" fmla="*/ 4 h 250"/>
                  <a:gd name="T36" fmla="*/ 42 w 438"/>
                  <a:gd name="T37" fmla="*/ 2 h 250"/>
                  <a:gd name="T38" fmla="*/ 25 w 438"/>
                  <a:gd name="T39" fmla="*/ 0 h 250"/>
                  <a:gd name="T40" fmla="*/ 0 w 438"/>
                  <a:gd name="T41" fmla="*/ 4 h 250"/>
                  <a:gd name="T42" fmla="*/ 3 w 438"/>
                  <a:gd name="T43" fmla="*/ 16 h 250"/>
                  <a:gd name="T44" fmla="*/ 12 w 438"/>
                  <a:gd name="T45" fmla="*/ 36 h 250"/>
                  <a:gd name="T46" fmla="*/ 25 w 438"/>
                  <a:gd name="T47" fmla="*/ 52 h 250"/>
                  <a:gd name="T48" fmla="*/ 42 w 438"/>
                  <a:gd name="T49" fmla="*/ 64 h 250"/>
                  <a:gd name="T50" fmla="*/ 73 w 438"/>
                  <a:gd name="T51" fmla="*/ 80 h 250"/>
                  <a:gd name="T52" fmla="*/ 116 w 438"/>
                  <a:gd name="T53" fmla="*/ 100 h 250"/>
                  <a:gd name="T54" fmla="*/ 136 w 438"/>
                  <a:gd name="T55" fmla="*/ 111 h 250"/>
                  <a:gd name="T56" fmla="*/ 157 w 438"/>
                  <a:gd name="T57" fmla="*/ 129 h 250"/>
                  <a:gd name="T58" fmla="*/ 174 w 438"/>
                  <a:gd name="T59" fmla="*/ 157 h 250"/>
                  <a:gd name="T60" fmla="*/ 180 w 438"/>
                  <a:gd name="T61" fmla="*/ 167 h 250"/>
                  <a:gd name="T62" fmla="*/ 197 w 438"/>
                  <a:gd name="T63" fmla="*/ 183 h 250"/>
                  <a:gd name="T64" fmla="*/ 229 w 438"/>
                  <a:gd name="T65" fmla="*/ 200 h 250"/>
                  <a:gd name="T66" fmla="*/ 252 w 438"/>
                  <a:gd name="T67" fmla="*/ 211 h 250"/>
                  <a:gd name="T68" fmla="*/ 264 w 438"/>
                  <a:gd name="T69" fmla="*/ 213 h 250"/>
                  <a:gd name="T70" fmla="*/ 279 w 438"/>
                  <a:gd name="T71" fmla="*/ 210 h 250"/>
                  <a:gd name="T72" fmla="*/ 302 w 438"/>
                  <a:gd name="T73" fmla="*/ 204 h 250"/>
                  <a:gd name="T74" fmla="*/ 309 w 438"/>
                  <a:gd name="T75" fmla="*/ 204 h 250"/>
                  <a:gd name="T76" fmla="*/ 319 w 438"/>
                  <a:gd name="T77" fmla="*/ 207 h 250"/>
                  <a:gd name="T78" fmla="*/ 338 w 438"/>
                  <a:gd name="T79" fmla="*/ 217 h 250"/>
                  <a:gd name="T80" fmla="*/ 363 w 438"/>
                  <a:gd name="T81" fmla="*/ 237 h 250"/>
                  <a:gd name="T82" fmla="*/ 383 w 438"/>
                  <a:gd name="T83" fmla="*/ 248 h 250"/>
                  <a:gd name="T84" fmla="*/ 390 w 438"/>
                  <a:gd name="T85" fmla="*/ 249 h 250"/>
                  <a:gd name="T86" fmla="*/ 409 w 438"/>
                  <a:gd name="T87" fmla="*/ 249 h 250"/>
                  <a:gd name="T88" fmla="*/ 417 w 438"/>
                  <a:gd name="T89" fmla="*/ 246 h 250"/>
                  <a:gd name="T90" fmla="*/ 430 w 438"/>
                  <a:gd name="T91" fmla="*/ 236 h 250"/>
                  <a:gd name="T92" fmla="*/ 437 w 438"/>
                  <a:gd name="T93" fmla="*/ 221 h 250"/>
                  <a:gd name="T94" fmla="*/ 438 w 438"/>
                  <a:gd name="T95" fmla="*/ 204 h 250"/>
                  <a:gd name="T96" fmla="*/ 433 w 438"/>
                  <a:gd name="T97" fmla="*/ 191 h 250"/>
                  <a:gd name="T98" fmla="*/ 427 w 438"/>
                  <a:gd name="T99" fmla="*/ 183 h 250"/>
                  <a:gd name="T100" fmla="*/ 405 w 438"/>
                  <a:gd name="T101" fmla="*/ 162 h 250"/>
                  <a:gd name="T102" fmla="*/ 385 w 438"/>
                  <a:gd name="T103" fmla="*/ 138 h 250"/>
                  <a:gd name="T104" fmla="*/ 379 w 438"/>
                  <a:gd name="T105" fmla="*/ 129 h 250"/>
                  <a:gd name="T106" fmla="*/ 364 w 438"/>
                  <a:gd name="T107" fmla="*/ 109 h 250"/>
                  <a:gd name="T108" fmla="*/ 345 w 438"/>
                  <a:gd name="T109" fmla="*/ 94 h 250"/>
                  <a:gd name="T110" fmla="*/ 328 w 438"/>
                  <a:gd name="T111" fmla="*/ 87 h 250"/>
                  <a:gd name="T112" fmla="*/ 315 w 438"/>
                  <a:gd name="T113" fmla="*/ 86 h 250"/>
                  <a:gd name="T114" fmla="*/ 301 w 438"/>
                  <a:gd name="T115" fmla="*/ 88 h 250"/>
                  <a:gd name="T116" fmla="*/ 294 w 438"/>
                  <a:gd name="T117" fmla="*/ 91 h 250"/>
                  <a:gd name="T118" fmla="*/ 292 w 438"/>
                  <a:gd name="T119" fmla="*/ 85 h 250"/>
                  <a:gd name="T120" fmla="*/ 288 w 438"/>
                  <a:gd name="T121" fmla="*/ 7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8" h="250">
                    <a:moveTo>
                      <a:pt x="288" y="78"/>
                    </a:moveTo>
                    <a:lnTo>
                      <a:pt x="288" y="78"/>
                    </a:lnTo>
                    <a:lnTo>
                      <a:pt x="281" y="70"/>
                    </a:lnTo>
                    <a:lnTo>
                      <a:pt x="273" y="63"/>
                    </a:lnTo>
                    <a:lnTo>
                      <a:pt x="257" y="52"/>
                    </a:lnTo>
                    <a:lnTo>
                      <a:pt x="240" y="41"/>
                    </a:lnTo>
                    <a:lnTo>
                      <a:pt x="223" y="29"/>
                    </a:lnTo>
                    <a:lnTo>
                      <a:pt x="223" y="29"/>
                    </a:lnTo>
                    <a:lnTo>
                      <a:pt x="212" y="21"/>
                    </a:lnTo>
                    <a:lnTo>
                      <a:pt x="198" y="16"/>
                    </a:lnTo>
                    <a:lnTo>
                      <a:pt x="185" y="11"/>
                    </a:lnTo>
                    <a:lnTo>
                      <a:pt x="170" y="10"/>
                    </a:lnTo>
                    <a:lnTo>
                      <a:pt x="155" y="11"/>
                    </a:lnTo>
                    <a:lnTo>
                      <a:pt x="140" y="14"/>
                    </a:lnTo>
                    <a:lnTo>
                      <a:pt x="126" y="21"/>
                    </a:lnTo>
                    <a:lnTo>
                      <a:pt x="112" y="30"/>
                    </a:lnTo>
                    <a:lnTo>
                      <a:pt x="112" y="30"/>
                    </a:lnTo>
                    <a:lnTo>
                      <a:pt x="110" y="31"/>
                    </a:lnTo>
                    <a:lnTo>
                      <a:pt x="106" y="33"/>
                    </a:lnTo>
                    <a:lnTo>
                      <a:pt x="98" y="33"/>
                    </a:lnTo>
                    <a:lnTo>
                      <a:pt x="91" y="33"/>
                    </a:lnTo>
                    <a:lnTo>
                      <a:pt x="83" y="30"/>
                    </a:lnTo>
                    <a:lnTo>
                      <a:pt x="83" y="30"/>
                    </a:lnTo>
                    <a:lnTo>
                      <a:pt x="82" y="29"/>
                    </a:lnTo>
                    <a:lnTo>
                      <a:pt x="81" y="26"/>
                    </a:lnTo>
                    <a:lnTo>
                      <a:pt x="80" y="2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3" y="21"/>
                    </a:lnTo>
                    <a:lnTo>
                      <a:pt x="70" y="20"/>
                    </a:lnTo>
                    <a:lnTo>
                      <a:pt x="68" y="19"/>
                    </a:lnTo>
                    <a:lnTo>
                      <a:pt x="66" y="18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25" y="0"/>
                    </a:lnTo>
                    <a:lnTo>
                      <a:pt x="13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6" y="26"/>
                    </a:lnTo>
                    <a:lnTo>
                      <a:pt x="12" y="36"/>
                    </a:lnTo>
                    <a:lnTo>
                      <a:pt x="17" y="44"/>
                    </a:lnTo>
                    <a:lnTo>
                      <a:pt x="25" y="52"/>
                    </a:lnTo>
                    <a:lnTo>
                      <a:pt x="33" y="59"/>
                    </a:lnTo>
                    <a:lnTo>
                      <a:pt x="42" y="64"/>
                    </a:lnTo>
                    <a:lnTo>
                      <a:pt x="53" y="70"/>
                    </a:lnTo>
                    <a:lnTo>
                      <a:pt x="73" y="80"/>
                    </a:lnTo>
                    <a:lnTo>
                      <a:pt x="95" y="91"/>
                    </a:lnTo>
                    <a:lnTo>
                      <a:pt x="116" y="100"/>
                    </a:lnTo>
                    <a:lnTo>
                      <a:pt x="136" y="111"/>
                    </a:lnTo>
                    <a:lnTo>
                      <a:pt x="136" y="111"/>
                    </a:lnTo>
                    <a:lnTo>
                      <a:pt x="147" y="119"/>
                    </a:lnTo>
                    <a:lnTo>
                      <a:pt x="157" y="129"/>
                    </a:lnTo>
                    <a:lnTo>
                      <a:pt x="166" y="142"/>
                    </a:lnTo>
                    <a:lnTo>
                      <a:pt x="174" y="157"/>
                    </a:lnTo>
                    <a:lnTo>
                      <a:pt x="174" y="157"/>
                    </a:lnTo>
                    <a:lnTo>
                      <a:pt x="180" y="167"/>
                    </a:lnTo>
                    <a:lnTo>
                      <a:pt x="188" y="175"/>
                    </a:lnTo>
                    <a:lnTo>
                      <a:pt x="197" y="183"/>
                    </a:lnTo>
                    <a:lnTo>
                      <a:pt x="207" y="188"/>
                    </a:lnTo>
                    <a:lnTo>
                      <a:pt x="229" y="200"/>
                    </a:lnTo>
                    <a:lnTo>
                      <a:pt x="252" y="211"/>
                    </a:lnTo>
                    <a:lnTo>
                      <a:pt x="252" y="211"/>
                    </a:lnTo>
                    <a:lnTo>
                      <a:pt x="257" y="213"/>
                    </a:lnTo>
                    <a:lnTo>
                      <a:pt x="264" y="213"/>
                    </a:lnTo>
                    <a:lnTo>
                      <a:pt x="272" y="212"/>
                    </a:lnTo>
                    <a:lnTo>
                      <a:pt x="279" y="210"/>
                    </a:lnTo>
                    <a:lnTo>
                      <a:pt x="294" y="205"/>
                    </a:lnTo>
                    <a:lnTo>
                      <a:pt x="302" y="204"/>
                    </a:lnTo>
                    <a:lnTo>
                      <a:pt x="309" y="204"/>
                    </a:lnTo>
                    <a:lnTo>
                      <a:pt x="309" y="204"/>
                    </a:lnTo>
                    <a:lnTo>
                      <a:pt x="314" y="205"/>
                    </a:lnTo>
                    <a:lnTo>
                      <a:pt x="319" y="207"/>
                    </a:lnTo>
                    <a:lnTo>
                      <a:pt x="329" y="211"/>
                    </a:lnTo>
                    <a:lnTo>
                      <a:pt x="338" y="217"/>
                    </a:lnTo>
                    <a:lnTo>
                      <a:pt x="346" y="224"/>
                    </a:lnTo>
                    <a:lnTo>
                      <a:pt x="363" y="237"/>
                    </a:lnTo>
                    <a:lnTo>
                      <a:pt x="372" y="243"/>
                    </a:lnTo>
                    <a:lnTo>
                      <a:pt x="383" y="248"/>
                    </a:lnTo>
                    <a:lnTo>
                      <a:pt x="383" y="248"/>
                    </a:lnTo>
                    <a:lnTo>
                      <a:pt x="390" y="249"/>
                    </a:lnTo>
                    <a:lnTo>
                      <a:pt x="400" y="250"/>
                    </a:lnTo>
                    <a:lnTo>
                      <a:pt x="409" y="249"/>
                    </a:lnTo>
                    <a:lnTo>
                      <a:pt x="417" y="246"/>
                    </a:lnTo>
                    <a:lnTo>
                      <a:pt x="417" y="246"/>
                    </a:lnTo>
                    <a:lnTo>
                      <a:pt x="423" y="242"/>
                    </a:lnTo>
                    <a:lnTo>
                      <a:pt x="430" y="236"/>
                    </a:lnTo>
                    <a:lnTo>
                      <a:pt x="435" y="229"/>
                    </a:lnTo>
                    <a:lnTo>
                      <a:pt x="437" y="221"/>
                    </a:lnTo>
                    <a:lnTo>
                      <a:pt x="438" y="212"/>
                    </a:lnTo>
                    <a:lnTo>
                      <a:pt x="438" y="204"/>
                    </a:lnTo>
                    <a:lnTo>
                      <a:pt x="436" y="196"/>
                    </a:lnTo>
                    <a:lnTo>
                      <a:pt x="433" y="191"/>
                    </a:lnTo>
                    <a:lnTo>
                      <a:pt x="433" y="191"/>
                    </a:lnTo>
                    <a:lnTo>
                      <a:pt x="427" y="183"/>
                    </a:lnTo>
                    <a:lnTo>
                      <a:pt x="420" y="176"/>
                    </a:lnTo>
                    <a:lnTo>
                      <a:pt x="405" y="162"/>
                    </a:lnTo>
                    <a:lnTo>
                      <a:pt x="392" y="146"/>
                    </a:lnTo>
                    <a:lnTo>
                      <a:pt x="385" y="138"/>
                    </a:lnTo>
                    <a:lnTo>
                      <a:pt x="379" y="129"/>
                    </a:lnTo>
                    <a:lnTo>
                      <a:pt x="379" y="129"/>
                    </a:lnTo>
                    <a:lnTo>
                      <a:pt x="372" y="119"/>
                    </a:lnTo>
                    <a:lnTo>
                      <a:pt x="364" y="109"/>
                    </a:lnTo>
                    <a:lnTo>
                      <a:pt x="355" y="101"/>
                    </a:lnTo>
                    <a:lnTo>
                      <a:pt x="345" y="94"/>
                    </a:lnTo>
                    <a:lnTo>
                      <a:pt x="334" y="88"/>
                    </a:lnTo>
                    <a:lnTo>
                      <a:pt x="328" y="87"/>
                    </a:lnTo>
                    <a:lnTo>
                      <a:pt x="321" y="86"/>
                    </a:lnTo>
                    <a:lnTo>
                      <a:pt x="315" y="86"/>
                    </a:lnTo>
                    <a:lnTo>
                      <a:pt x="309" y="87"/>
                    </a:lnTo>
                    <a:lnTo>
                      <a:pt x="301" y="88"/>
                    </a:lnTo>
                    <a:lnTo>
                      <a:pt x="294" y="91"/>
                    </a:lnTo>
                    <a:lnTo>
                      <a:pt x="294" y="91"/>
                    </a:lnTo>
                    <a:lnTo>
                      <a:pt x="293" y="89"/>
                    </a:lnTo>
                    <a:lnTo>
                      <a:pt x="292" y="85"/>
                    </a:lnTo>
                    <a:lnTo>
                      <a:pt x="290" y="81"/>
                    </a:lnTo>
                    <a:lnTo>
                      <a:pt x="288" y="78"/>
                    </a:lnTo>
                    <a:lnTo>
                      <a:pt x="288" y="7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Freeform: Shape 515">
                <a:extLst>
                  <a:ext uri="{FF2B5EF4-FFF2-40B4-BE49-F238E27FC236}">
                    <a16:creationId xmlns:a16="http://schemas.microsoft.com/office/drawing/2014/main" id="{F5C04A81-0EA0-40B2-A507-BF16178C0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388" y="4114800"/>
                <a:ext cx="801688" cy="587375"/>
              </a:xfrm>
              <a:custGeom>
                <a:avLst/>
                <a:gdLst>
                  <a:gd name="T0" fmla="*/ 910 w 1010"/>
                  <a:gd name="T1" fmla="*/ 250 h 742"/>
                  <a:gd name="T2" fmla="*/ 850 w 1010"/>
                  <a:gd name="T3" fmla="*/ 193 h 742"/>
                  <a:gd name="T4" fmla="*/ 774 w 1010"/>
                  <a:gd name="T5" fmla="*/ 82 h 742"/>
                  <a:gd name="T6" fmla="*/ 764 w 1010"/>
                  <a:gd name="T7" fmla="*/ 26 h 742"/>
                  <a:gd name="T8" fmla="*/ 724 w 1010"/>
                  <a:gd name="T9" fmla="*/ 0 h 742"/>
                  <a:gd name="T10" fmla="*/ 690 w 1010"/>
                  <a:gd name="T11" fmla="*/ 26 h 742"/>
                  <a:gd name="T12" fmla="*/ 703 w 1010"/>
                  <a:gd name="T13" fmla="*/ 76 h 742"/>
                  <a:gd name="T14" fmla="*/ 692 w 1010"/>
                  <a:gd name="T15" fmla="*/ 114 h 742"/>
                  <a:gd name="T16" fmla="*/ 678 w 1010"/>
                  <a:gd name="T17" fmla="*/ 149 h 742"/>
                  <a:gd name="T18" fmla="*/ 654 w 1010"/>
                  <a:gd name="T19" fmla="*/ 140 h 742"/>
                  <a:gd name="T20" fmla="*/ 594 w 1010"/>
                  <a:gd name="T21" fmla="*/ 114 h 742"/>
                  <a:gd name="T22" fmla="*/ 579 w 1010"/>
                  <a:gd name="T23" fmla="*/ 91 h 742"/>
                  <a:gd name="T24" fmla="*/ 575 w 1010"/>
                  <a:gd name="T25" fmla="*/ 66 h 742"/>
                  <a:gd name="T26" fmla="*/ 552 w 1010"/>
                  <a:gd name="T27" fmla="*/ 56 h 742"/>
                  <a:gd name="T28" fmla="*/ 583 w 1010"/>
                  <a:gd name="T29" fmla="*/ 34 h 742"/>
                  <a:gd name="T30" fmla="*/ 585 w 1010"/>
                  <a:gd name="T31" fmla="*/ 14 h 742"/>
                  <a:gd name="T32" fmla="*/ 519 w 1010"/>
                  <a:gd name="T33" fmla="*/ 4 h 742"/>
                  <a:gd name="T34" fmla="*/ 439 w 1010"/>
                  <a:gd name="T35" fmla="*/ 18 h 742"/>
                  <a:gd name="T36" fmla="*/ 443 w 1010"/>
                  <a:gd name="T37" fmla="*/ 27 h 742"/>
                  <a:gd name="T38" fmla="*/ 418 w 1010"/>
                  <a:gd name="T39" fmla="*/ 42 h 742"/>
                  <a:gd name="T40" fmla="*/ 379 w 1010"/>
                  <a:gd name="T41" fmla="*/ 101 h 742"/>
                  <a:gd name="T42" fmla="*/ 360 w 1010"/>
                  <a:gd name="T43" fmla="*/ 88 h 742"/>
                  <a:gd name="T44" fmla="*/ 330 w 1010"/>
                  <a:gd name="T45" fmla="*/ 65 h 742"/>
                  <a:gd name="T46" fmla="*/ 284 w 1010"/>
                  <a:gd name="T47" fmla="*/ 122 h 742"/>
                  <a:gd name="T48" fmla="*/ 242 w 1010"/>
                  <a:gd name="T49" fmla="*/ 140 h 742"/>
                  <a:gd name="T50" fmla="*/ 236 w 1010"/>
                  <a:gd name="T51" fmla="*/ 161 h 742"/>
                  <a:gd name="T52" fmla="*/ 186 w 1010"/>
                  <a:gd name="T53" fmla="*/ 190 h 742"/>
                  <a:gd name="T54" fmla="*/ 131 w 1010"/>
                  <a:gd name="T55" fmla="*/ 204 h 742"/>
                  <a:gd name="T56" fmla="*/ 63 w 1010"/>
                  <a:gd name="T57" fmla="*/ 250 h 742"/>
                  <a:gd name="T58" fmla="*/ 2 w 1010"/>
                  <a:gd name="T59" fmla="*/ 332 h 742"/>
                  <a:gd name="T60" fmla="*/ 16 w 1010"/>
                  <a:gd name="T61" fmla="*/ 383 h 742"/>
                  <a:gd name="T62" fmla="*/ 0 w 1010"/>
                  <a:gd name="T63" fmla="*/ 438 h 742"/>
                  <a:gd name="T64" fmla="*/ 29 w 1010"/>
                  <a:gd name="T65" fmla="*/ 534 h 742"/>
                  <a:gd name="T66" fmla="*/ 48 w 1010"/>
                  <a:gd name="T67" fmla="*/ 561 h 742"/>
                  <a:gd name="T68" fmla="*/ 61 w 1010"/>
                  <a:gd name="T69" fmla="*/ 614 h 742"/>
                  <a:gd name="T70" fmla="*/ 94 w 1010"/>
                  <a:gd name="T71" fmla="*/ 629 h 742"/>
                  <a:gd name="T72" fmla="*/ 110 w 1010"/>
                  <a:gd name="T73" fmla="*/ 650 h 742"/>
                  <a:gd name="T74" fmla="*/ 132 w 1010"/>
                  <a:gd name="T75" fmla="*/ 642 h 742"/>
                  <a:gd name="T76" fmla="*/ 196 w 1010"/>
                  <a:gd name="T77" fmla="*/ 615 h 742"/>
                  <a:gd name="T78" fmla="*/ 284 w 1010"/>
                  <a:gd name="T79" fmla="*/ 594 h 742"/>
                  <a:gd name="T80" fmla="*/ 326 w 1010"/>
                  <a:gd name="T81" fmla="*/ 546 h 742"/>
                  <a:gd name="T82" fmla="*/ 396 w 1010"/>
                  <a:gd name="T83" fmla="*/ 527 h 742"/>
                  <a:gd name="T84" fmla="*/ 487 w 1010"/>
                  <a:gd name="T85" fmla="*/ 554 h 742"/>
                  <a:gd name="T86" fmla="*/ 521 w 1010"/>
                  <a:gd name="T87" fmla="*/ 609 h 742"/>
                  <a:gd name="T88" fmla="*/ 558 w 1010"/>
                  <a:gd name="T89" fmla="*/ 603 h 742"/>
                  <a:gd name="T90" fmla="*/ 618 w 1010"/>
                  <a:gd name="T91" fmla="*/ 651 h 742"/>
                  <a:gd name="T92" fmla="*/ 694 w 1010"/>
                  <a:gd name="T93" fmla="*/ 727 h 742"/>
                  <a:gd name="T94" fmla="*/ 756 w 1010"/>
                  <a:gd name="T95" fmla="*/ 741 h 742"/>
                  <a:gd name="T96" fmla="*/ 828 w 1010"/>
                  <a:gd name="T97" fmla="*/ 735 h 742"/>
                  <a:gd name="T98" fmla="*/ 892 w 1010"/>
                  <a:gd name="T99" fmla="*/ 729 h 742"/>
                  <a:gd name="T100" fmla="*/ 919 w 1010"/>
                  <a:gd name="T101" fmla="*/ 686 h 742"/>
                  <a:gd name="T102" fmla="*/ 942 w 1010"/>
                  <a:gd name="T103" fmla="*/ 647 h 742"/>
                  <a:gd name="T104" fmla="*/ 944 w 1010"/>
                  <a:gd name="T105" fmla="*/ 581 h 742"/>
                  <a:gd name="T106" fmla="*/ 993 w 1010"/>
                  <a:gd name="T107" fmla="*/ 493 h 742"/>
                  <a:gd name="T108" fmla="*/ 998 w 1010"/>
                  <a:gd name="T109" fmla="*/ 362 h 742"/>
                  <a:gd name="T110" fmla="*/ 988 w 1010"/>
                  <a:gd name="T111" fmla="*/ 339 h 742"/>
                  <a:gd name="T112" fmla="*/ 940 w 1010"/>
                  <a:gd name="T113" fmla="*/ 32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10" h="742">
                    <a:moveTo>
                      <a:pt x="936" y="312"/>
                    </a:moveTo>
                    <a:lnTo>
                      <a:pt x="936" y="312"/>
                    </a:lnTo>
                    <a:lnTo>
                      <a:pt x="933" y="297"/>
                    </a:lnTo>
                    <a:lnTo>
                      <a:pt x="930" y="284"/>
                    </a:lnTo>
                    <a:lnTo>
                      <a:pt x="924" y="272"/>
                    </a:lnTo>
                    <a:lnTo>
                      <a:pt x="918" y="261"/>
                    </a:lnTo>
                    <a:lnTo>
                      <a:pt x="910" y="250"/>
                    </a:lnTo>
                    <a:lnTo>
                      <a:pt x="902" y="240"/>
                    </a:lnTo>
                    <a:lnTo>
                      <a:pt x="892" y="231"/>
                    </a:lnTo>
                    <a:lnTo>
                      <a:pt x="881" y="222"/>
                    </a:lnTo>
                    <a:lnTo>
                      <a:pt x="881" y="222"/>
                    </a:lnTo>
                    <a:lnTo>
                      <a:pt x="873" y="215"/>
                    </a:lnTo>
                    <a:lnTo>
                      <a:pt x="865" y="208"/>
                    </a:lnTo>
                    <a:lnTo>
                      <a:pt x="850" y="193"/>
                    </a:lnTo>
                    <a:lnTo>
                      <a:pt x="837" y="178"/>
                    </a:lnTo>
                    <a:lnTo>
                      <a:pt x="825" y="161"/>
                    </a:lnTo>
                    <a:lnTo>
                      <a:pt x="802" y="124"/>
                    </a:lnTo>
                    <a:lnTo>
                      <a:pt x="791" y="106"/>
                    </a:lnTo>
                    <a:lnTo>
                      <a:pt x="777" y="89"/>
                    </a:lnTo>
                    <a:lnTo>
                      <a:pt x="777" y="89"/>
                    </a:lnTo>
                    <a:lnTo>
                      <a:pt x="774" y="82"/>
                    </a:lnTo>
                    <a:lnTo>
                      <a:pt x="770" y="74"/>
                    </a:lnTo>
                    <a:lnTo>
                      <a:pt x="769" y="66"/>
                    </a:lnTo>
                    <a:lnTo>
                      <a:pt x="768" y="58"/>
                    </a:lnTo>
                    <a:lnTo>
                      <a:pt x="767" y="41"/>
                    </a:lnTo>
                    <a:lnTo>
                      <a:pt x="766" y="33"/>
                    </a:lnTo>
                    <a:lnTo>
                      <a:pt x="764" y="26"/>
                    </a:lnTo>
                    <a:lnTo>
                      <a:pt x="764" y="26"/>
                    </a:lnTo>
                    <a:lnTo>
                      <a:pt x="761" y="22"/>
                    </a:lnTo>
                    <a:lnTo>
                      <a:pt x="758" y="18"/>
                    </a:lnTo>
                    <a:lnTo>
                      <a:pt x="750" y="12"/>
                    </a:lnTo>
                    <a:lnTo>
                      <a:pt x="740" y="6"/>
                    </a:lnTo>
                    <a:lnTo>
                      <a:pt x="731" y="1"/>
                    </a:lnTo>
                    <a:lnTo>
                      <a:pt x="731" y="1"/>
                    </a:lnTo>
                    <a:lnTo>
                      <a:pt x="724" y="0"/>
                    </a:lnTo>
                    <a:lnTo>
                      <a:pt x="718" y="0"/>
                    </a:lnTo>
                    <a:lnTo>
                      <a:pt x="712" y="2"/>
                    </a:lnTo>
                    <a:lnTo>
                      <a:pt x="707" y="6"/>
                    </a:lnTo>
                    <a:lnTo>
                      <a:pt x="701" y="10"/>
                    </a:lnTo>
                    <a:lnTo>
                      <a:pt x="696" y="15"/>
                    </a:lnTo>
                    <a:lnTo>
                      <a:pt x="690" y="26"/>
                    </a:lnTo>
                    <a:lnTo>
                      <a:pt x="690" y="26"/>
                    </a:lnTo>
                    <a:lnTo>
                      <a:pt x="686" y="33"/>
                    </a:lnTo>
                    <a:lnTo>
                      <a:pt x="686" y="39"/>
                    </a:lnTo>
                    <a:lnTo>
                      <a:pt x="687" y="46"/>
                    </a:lnTo>
                    <a:lnTo>
                      <a:pt x="691" y="51"/>
                    </a:lnTo>
                    <a:lnTo>
                      <a:pt x="698" y="64"/>
                    </a:lnTo>
                    <a:lnTo>
                      <a:pt x="701" y="70"/>
                    </a:lnTo>
                    <a:lnTo>
                      <a:pt x="703" y="76"/>
                    </a:lnTo>
                    <a:lnTo>
                      <a:pt x="703" y="76"/>
                    </a:lnTo>
                    <a:lnTo>
                      <a:pt x="704" y="81"/>
                    </a:lnTo>
                    <a:lnTo>
                      <a:pt x="704" y="84"/>
                    </a:lnTo>
                    <a:lnTo>
                      <a:pt x="703" y="92"/>
                    </a:lnTo>
                    <a:lnTo>
                      <a:pt x="701" y="99"/>
                    </a:lnTo>
                    <a:lnTo>
                      <a:pt x="696" y="107"/>
                    </a:lnTo>
                    <a:lnTo>
                      <a:pt x="692" y="114"/>
                    </a:lnTo>
                    <a:lnTo>
                      <a:pt x="689" y="122"/>
                    </a:lnTo>
                    <a:lnTo>
                      <a:pt x="685" y="131"/>
                    </a:lnTo>
                    <a:lnTo>
                      <a:pt x="685" y="141"/>
                    </a:lnTo>
                    <a:lnTo>
                      <a:pt x="685" y="141"/>
                    </a:lnTo>
                    <a:lnTo>
                      <a:pt x="684" y="145"/>
                    </a:lnTo>
                    <a:lnTo>
                      <a:pt x="682" y="147"/>
                    </a:lnTo>
                    <a:lnTo>
                      <a:pt x="678" y="149"/>
                    </a:lnTo>
                    <a:lnTo>
                      <a:pt x="674" y="151"/>
                    </a:lnTo>
                    <a:lnTo>
                      <a:pt x="670" y="151"/>
                    </a:lnTo>
                    <a:lnTo>
                      <a:pt x="666" y="151"/>
                    </a:lnTo>
                    <a:lnTo>
                      <a:pt x="662" y="150"/>
                    </a:lnTo>
                    <a:lnTo>
                      <a:pt x="660" y="149"/>
                    </a:lnTo>
                    <a:lnTo>
                      <a:pt x="660" y="149"/>
                    </a:lnTo>
                    <a:lnTo>
                      <a:pt x="654" y="140"/>
                    </a:lnTo>
                    <a:lnTo>
                      <a:pt x="648" y="133"/>
                    </a:lnTo>
                    <a:lnTo>
                      <a:pt x="640" y="126"/>
                    </a:lnTo>
                    <a:lnTo>
                      <a:pt x="632" y="122"/>
                    </a:lnTo>
                    <a:lnTo>
                      <a:pt x="623" y="118"/>
                    </a:lnTo>
                    <a:lnTo>
                      <a:pt x="613" y="116"/>
                    </a:lnTo>
                    <a:lnTo>
                      <a:pt x="604" y="114"/>
                    </a:lnTo>
                    <a:lnTo>
                      <a:pt x="594" y="114"/>
                    </a:lnTo>
                    <a:lnTo>
                      <a:pt x="594" y="114"/>
                    </a:lnTo>
                    <a:lnTo>
                      <a:pt x="590" y="113"/>
                    </a:lnTo>
                    <a:lnTo>
                      <a:pt x="586" y="109"/>
                    </a:lnTo>
                    <a:lnTo>
                      <a:pt x="583" y="105"/>
                    </a:lnTo>
                    <a:lnTo>
                      <a:pt x="582" y="100"/>
                    </a:lnTo>
                    <a:lnTo>
                      <a:pt x="582" y="100"/>
                    </a:lnTo>
                    <a:lnTo>
                      <a:pt x="579" y="91"/>
                    </a:lnTo>
                    <a:lnTo>
                      <a:pt x="578" y="82"/>
                    </a:lnTo>
                    <a:lnTo>
                      <a:pt x="577" y="77"/>
                    </a:lnTo>
                    <a:lnTo>
                      <a:pt x="578" y="73"/>
                    </a:lnTo>
                    <a:lnTo>
                      <a:pt x="580" y="68"/>
                    </a:lnTo>
                    <a:lnTo>
                      <a:pt x="585" y="65"/>
                    </a:lnTo>
                    <a:lnTo>
                      <a:pt x="585" y="65"/>
                    </a:lnTo>
                    <a:lnTo>
                      <a:pt x="575" y="66"/>
                    </a:lnTo>
                    <a:lnTo>
                      <a:pt x="566" y="66"/>
                    </a:lnTo>
                    <a:lnTo>
                      <a:pt x="561" y="66"/>
                    </a:lnTo>
                    <a:lnTo>
                      <a:pt x="558" y="65"/>
                    </a:lnTo>
                    <a:lnTo>
                      <a:pt x="554" y="63"/>
                    </a:lnTo>
                    <a:lnTo>
                      <a:pt x="552" y="59"/>
                    </a:lnTo>
                    <a:lnTo>
                      <a:pt x="552" y="59"/>
                    </a:lnTo>
                    <a:lnTo>
                      <a:pt x="552" y="56"/>
                    </a:lnTo>
                    <a:lnTo>
                      <a:pt x="551" y="52"/>
                    </a:lnTo>
                    <a:lnTo>
                      <a:pt x="552" y="49"/>
                    </a:lnTo>
                    <a:lnTo>
                      <a:pt x="553" y="47"/>
                    </a:lnTo>
                    <a:lnTo>
                      <a:pt x="558" y="43"/>
                    </a:lnTo>
                    <a:lnTo>
                      <a:pt x="563" y="40"/>
                    </a:lnTo>
                    <a:lnTo>
                      <a:pt x="577" y="37"/>
                    </a:lnTo>
                    <a:lnTo>
                      <a:pt x="583" y="34"/>
                    </a:lnTo>
                    <a:lnTo>
                      <a:pt x="587" y="32"/>
                    </a:lnTo>
                    <a:lnTo>
                      <a:pt x="587" y="32"/>
                    </a:lnTo>
                    <a:lnTo>
                      <a:pt x="590" y="30"/>
                    </a:lnTo>
                    <a:lnTo>
                      <a:pt x="591" y="25"/>
                    </a:lnTo>
                    <a:lnTo>
                      <a:pt x="590" y="22"/>
                    </a:lnTo>
                    <a:lnTo>
                      <a:pt x="588" y="17"/>
                    </a:lnTo>
                    <a:lnTo>
                      <a:pt x="585" y="14"/>
                    </a:lnTo>
                    <a:lnTo>
                      <a:pt x="582" y="10"/>
                    </a:lnTo>
                    <a:lnTo>
                      <a:pt x="578" y="8"/>
                    </a:lnTo>
                    <a:lnTo>
                      <a:pt x="575" y="7"/>
                    </a:lnTo>
                    <a:lnTo>
                      <a:pt x="575" y="7"/>
                    </a:lnTo>
                    <a:lnTo>
                      <a:pt x="557" y="7"/>
                    </a:lnTo>
                    <a:lnTo>
                      <a:pt x="537" y="6"/>
                    </a:lnTo>
                    <a:lnTo>
                      <a:pt x="519" y="4"/>
                    </a:lnTo>
                    <a:lnTo>
                      <a:pt x="500" y="2"/>
                    </a:lnTo>
                    <a:lnTo>
                      <a:pt x="482" y="2"/>
                    </a:lnTo>
                    <a:lnTo>
                      <a:pt x="472" y="4"/>
                    </a:lnTo>
                    <a:lnTo>
                      <a:pt x="463" y="6"/>
                    </a:lnTo>
                    <a:lnTo>
                      <a:pt x="455" y="8"/>
                    </a:lnTo>
                    <a:lnTo>
                      <a:pt x="447" y="13"/>
                    </a:lnTo>
                    <a:lnTo>
                      <a:pt x="439" y="18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8" y="24"/>
                    </a:lnTo>
                    <a:lnTo>
                      <a:pt x="441" y="24"/>
                    </a:lnTo>
                    <a:lnTo>
                      <a:pt x="442" y="25"/>
                    </a:lnTo>
                    <a:lnTo>
                      <a:pt x="442" y="25"/>
                    </a:lnTo>
                    <a:lnTo>
                      <a:pt x="443" y="27"/>
                    </a:lnTo>
                    <a:lnTo>
                      <a:pt x="443" y="30"/>
                    </a:lnTo>
                    <a:lnTo>
                      <a:pt x="443" y="34"/>
                    </a:lnTo>
                    <a:lnTo>
                      <a:pt x="443" y="34"/>
                    </a:lnTo>
                    <a:lnTo>
                      <a:pt x="435" y="35"/>
                    </a:lnTo>
                    <a:lnTo>
                      <a:pt x="429" y="37"/>
                    </a:lnTo>
                    <a:lnTo>
                      <a:pt x="424" y="39"/>
                    </a:lnTo>
                    <a:lnTo>
                      <a:pt x="418" y="42"/>
                    </a:lnTo>
                    <a:lnTo>
                      <a:pt x="414" y="47"/>
                    </a:lnTo>
                    <a:lnTo>
                      <a:pt x="410" y="51"/>
                    </a:lnTo>
                    <a:lnTo>
                      <a:pt x="404" y="63"/>
                    </a:lnTo>
                    <a:lnTo>
                      <a:pt x="397" y="74"/>
                    </a:lnTo>
                    <a:lnTo>
                      <a:pt x="392" y="87"/>
                    </a:lnTo>
                    <a:lnTo>
                      <a:pt x="384" y="97"/>
                    </a:lnTo>
                    <a:lnTo>
                      <a:pt x="379" y="101"/>
                    </a:lnTo>
                    <a:lnTo>
                      <a:pt x="373" y="106"/>
                    </a:lnTo>
                    <a:lnTo>
                      <a:pt x="373" y="106"/>
                    </a:lnTo>
                    <a:lnTo>
                      <a:pt x="372" y="100"/>
                    </a:lnTo>
                    <a:lnTo>
                      <a:pt x="371" y="97"/>
                    </a:lnTo>
                    <a:lnTo>
                      <a:pt x="369" y="93"/>
                    </a:lnTo>
                    <a:lnTo>
                      <a:pt x="367" y="91"/>
                    </a:lnTo>
                    <a:lnTo>
                      <a:pt x="360" y="88"/>
                    </a:lnTo>
                    <a:lnTo>
                      <a:pt x="353" y="84"/>
                    </a:lnTo>
                    <a:lnTo>
                      <a:pt x="345" y="81"/>
                    </a:lnTo>
                    <a:lnTo>
                      <a:pt x="338" y="77"/>
                    </a:lnTo>
                    <a:lnTo>
                      <a:pt x="336" y="75"/>
                    </a:lnTo>
                    <a:lnTo>
                      <a:pt x="333" y="73"/>
                    </a:lnTo>
                    <a:lnTo>
                      <a:pt x="331" y="70"/>
                    </a:lnTo>
                    <a:lnTo>
                      <a:pt x="330" y="65"/>
                    </a:lnTo>
                    <a:lnTo>
                      <a:pt x="330" y="65"/>
                    </a:lnTo>
                    <a:lnTo>
                      <a:pt x="321" y="82"/>
                    </a:lnTo>
                    <a:lnTo>
                      <a:pt x="310" y="98"/>
                    </a:lnTo>
                    <a:lnTo>
                      <a:pt x="304" y="106"/>
                    </a:lnTo>
                    <a:lnTo>
                      <a:pt x="297" y="112"/>
                    </a:lnTo>
                    <a:lnTo>
                      <a:pt x="290" y="117"/>
                    </a:lnTo>
                    <a:lnTo>
                      <a:pt x="284" y="122"/>
                    </a:lnTo>
                    <a:lnTo>
                      <a:pt x="284" y="122"/>
                    </a:lnTo>
                    <a:lnTo>
                      <a:pt x="278" y="124"/>
                    </a:lnTo>
                    <a:lnTo>
                      <a:pt x="271" y="126"/>
                    </a:lnTo>
                    <a:lnTo>
                      <a:pt x="259" y="130"/>
                    </a:lnTo>
                    <a:lnTo>
                      <a:pt x="253" y="132"/>
                    </a:lnTo>
                    <a:lnTo>
                      <a:pt x="247" y="135"/>
                    </a:lnTo>
                    <a:lnTo>
                      <a:pt x="242" y="140"/>
                    </a:lnTo>
                    <a:lnTo>
                      <a:pt x="237" y="146"/>
                    </a:lnTo>
                    <a:lnTo>
                      <a:pt x="237" y="146"/>
                    </a:lnTo>
                    <a:lnTo>
                      <a:pt x="237" y="149"/>
                    </a:lnTo>
                    <a:lnTo>
                      <a:pt x="237" y="154"/>
                    </a:lnTo>
                    <a:lnTo>
                      <a:pt x="237" y="157"/>
                    </a:lnTo>
                    <a:lnTo>
                      <a:pt x="236" y="161"/>
                    </a:lnTo>
                    <a:lnTo>
                      <a:pt x="236" y="161"/>
                    </a:lnTo>
                    <a:lnTo>
                      <a:pt x="232" y="166"/>
                    </a:lnTo>
                    <a:lnTo>
                      <a:pt x="228" y="172"/>
                    </a:lnTo>
                    <a:lnTo>
                      <a:pt x="223" y="176"/>
                    </a:lnTo>
                    <a:lnTo>
                      <a:pt x="219" y="180"/>
                    </a:lnTo>
                    <a:lnTo>
                      <a:pt x="209" y="186"/>
                    </a:lnTo>
                    <a:lnTo>
                      <a:pt x="197" y="189"/>
                    </a:lnTo>
                    <a:lnTo>
                      <a:pt x="186" y="190"/>
                    </a:lnTo>
                    <a:lnTo>
                      <a:pt x="173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4" y="191"/>
                    </a:lnTo>
                    <a:lnTo>
                      <a:pt x="139" y="193"/>
                    </a:lnTo>
                    <a:lnTo>
                      <a:pt x="135" y="198"/>
                    </a:lnTo>
                    <a:lnTo>
                      <a:pt x="131" y="204"/>
                    </a:lnTo>
                    <a:lnTo>
                      <a:pt x="123" y="214"/>
                    </a:lnTo>
                    <a:lnTo>
                      <a:pt x="120" y="219"/>
                    </a:lnTo>
                    <a:lnTo>
                      <a:pt x="118" y="221"/>
                    </a:lnTo>
                    <a:lnTo>
                      <a:pt x="118" y="221"/>
                    </a:lnTo>
                    <a:lnTo>
                      <a:pt x="98" y="229"/>
                    </a:lnTo>
                    <a:lnTo>
                      <a:pt x="80" y="239"/>
                    </a:lnTo>
                    <a:lnTo>
                      <a:pt x="63" y="250"/>
                    </a:lnTo>
                    <a:lnTo>
                      <a:pt x="47" y="263"/>
                    </a:lnTo>
                    <a:lnTo>
                      <a:pt x="33" y="277"/>
                    </a:lnTo>
                    <a:lnTo>
                      <a:pt x="21" y="292"/>
                    </a:lnTo>
                    <a:lnTo>
                      <a:pt x="11" y="309"/>
                    </a:lnTo>
                    <a:lnTo>
                      <a:pt x="3" y="328"/>
                    </a:lnTo>
                    <a:lnTo>
                      <a:pt x="3" y="328"/>
                    </a:lnTo>
                    <a:lnTo>
                      <a:pt x="2" y="332"/>
                    </a:lnTo>
                    <a:lnTo>
                      <a:pt x="0" y="336"/>
                    </a:lnTo>
                    <a:lnTo>
                      <a:pt x="2" y="345"/>
                    </a:lnTo>
                    <a:lnTo>
                      <a:pt x="5" y="353"/>
                    </a:lnTo>
                    <a:lnTo>
                      <a:pt x="8" y="361"/>
                    </a:lnTo>
                    <a:lnTo>
                      <a:pt x="12" y="369"/>
                    </a:lnTo>
                    <a:lnTo>
                      <a:pt x="15" y="375"/>
                    </a:lnTo>
                    <a:lnTo>
                      <a:pt x="16" y="383"/>
                    </a:lnTo>
                    <a:lnTo>
                      <a:pt x="15" y="388"/>
                    </a:lnTo>
                    <a:lnTo>
                      <a:pt x="15" y="393"/>
                    </a:lnTo>
                    <a:lnTo>
                      <a:pt x="15" y="393"/>
                    </a:lnTo>
                    <a:lnTo>
                      <a:pt x="8" y="407"/>
                    </a:lnTo>
                    <a:lnTo>
                      <a:pt x="3" y="423"/>
                    </a:lnTo>
                    <a:lnTo>
                      <a:pt x="2" y="430"/>
                    </a:lnTo>
                    <a:lnTo>
                      <a:pt x="0" y="438"/>
                    </a:lnTo>
                    <a:lnTo>
                      <a:pt x="2" y="445"/>
                    </a:lnTo>
                    <a:lnTo>
                      <a:pt x="4" y="452"/>
                    </a:lnTo>
                    <a:lnTo>
                      <a:pt x="4" y="452"/>
                    </a:lnTo>
                    <a:lnTo>
                      <a:pt x="13" y="472"/>
                    </a:lnTo>
                    <a:lnTo>
                      <a:pt x="21" y="493"/>
                    </a:lnTo>
                    <a:lnTo>
                      <a:pt x="27" y="513"/>
                    </a:lnTo>
                    <a:lnTo>
                      <a:pt x="29" y="534"/>
                    </a:lnTo>
                    <a:lnTo>
                      <a:pt x="29" y="534"/>
                    </a:lnTo>
                    <a:lnTo>
                      <a:pt x="31" y="539"/>
                    </a:lnTo>
                    <a:lnTo>
                      <a:pt x="33" y="544"/>
                    </a:lnTo>
                    <a:lnTo>
                      <a:pt x="36" y="548"/>
                    </a:lnTo>
                    <a:lnTo>
                      <a:pt x="39" y="551"/>
                    </a:lnTo>
                    <a:lnTo>
                      <a:pt x="46" y="557"/>
                    </a:lnTo>
                    <a:lnTo>
                      <a:pt x="48" y="561"/>
                    </a:lnTo>
                    <a:lnTo>
                      <a:pt x="49" y="564"/>
                    </a:lnTo>
                    <a:lnTo>
                      <a:pt x="49" y="564"/>
                    </a:lnTo>
                    <a:lnTo>
                      <a:pt x="53" y="590"/>
                    </a:lnTo>
                    <a:lnTo>
                      <a:pt x="55" y="603"/>
                    </a:lnTo>
                    <a:lnTo>
                      <a:pt x="57" y="609"/>
                    </a:lnTo>
                    <a:lnTo>
                      <a:pt x="61" y="614"/>
                    </a:lnTo>
                    <a:lnTo>
                      <a:pt x="61" y="614"/>
                    </a:lnTo>
                    <a:lnTo>
                      <a:pt x="63" y="618"/>
                    </a:lnTo>
                    <a:lnTo>
                      <a:pt x="66" y="621"/>
                    </a:lnTo>
                    <a:lnTo>
                      <a:pt x="69" y="623"/>
                    </a:lnTo>
                    <a:lnTo>
                      <a:pt x="72" y="625"/>
                    </a:lnTo>
                    <a:lnTo>
                      <a:pt x="80" y="626"/>
                    </a:lnTo>
                    <a:lnTo>
                      <a:pt x="87" y="627"/>
                    </a:lnTo>
                    <a:lnTo>
                      <a:pt x="94" y="629"/>
                    </a:lnTo>
                    <a:lnTo>
                      <a:pt x="97" y="630"/>
                    </a:lnTo>
                    <a:lnTo>
                      <a:pt x="101" y="632"/>
                    </a:lnTo>
                    <a:lnTo>
                      <a:pt x="103" y="635"/>
                    </a:lnTo>
                    <a:lnTo>
                      <a:pt x="106" y="639"/>
                    </a:lnTo>
                    <a:lnTo>
                      <a:pt x="107" y="644"/>
                    </a:lnTo>
                    <a:lnTo>
                      <a:pt x="110" y="650"/>
                    </a:lnTo>
                    <a:lnTo>
                      <a:pt x="110" y="650"/>
                    </a:lnTo>
                    <a:lnTo>
                      <a:pt x="112" y="644"/>
                    </a:lnTo>
                    <a:lnTo>
                      <a:pt x="113" y="642"/>
                    </a:lnTo>
                    <a:lnTo>
                      <a:pt x="114" y="640"/>
                    </a:lnTo>
                    <a:lnTo>
                      <a:pt x="114" y="640"/>
                    </a:lnTo>
                    <a:lnTo>
                      <a:pt x="119" y="639"/>
                    </a:lnTo>
                    <a:lnTo>
                      <a:pt x="123" y="639"/>
                    </a:lnTo>
                    <a:lnTo>
                      <a:pt x="132" y="642"/>
                    </a:lnTo>
                    <a:lnTo>
                      <a:pt x="140" y="644"/>
                    </a:lnTo>
                    <a:lnTo>
                      <a:pt x="144" y="644"/>
                    </a:lnTo>
                    <a:lnTo>
                      <a:pt x="147" y="643"/>
                    </a:lnTo>
                    <a:lnTo>
                      <a:pt x="147" y="643"/>
                    </a:lnTo>
                    <a:lnTo>
                      <a:pt x="174" y="625"/>
                    </a:lnTo>
                    <a:lnTo>
                      <a:pt x="189" y="618"/>
                    </a:lnTo>
                    <a:lnTo>
                      <a:pt x="196" y="615"/>
                    </a:lnTo>
                    <a:lnTo>
                      <a:pt x="203" y="613"/>
                    </a:lnTo>
                    <a:lnTo>
                      <a:pt x="203" y="613"/>
                    </a:lnTo>
                    <a:lnTo>
                      <a:pt x="239" y="606"/>
                    </a:lnTo>
                    <a:lnTo>
                      <a:pt x="257" y="603"/>
                    </a:lnTo>
                    <a:lnTo>
                      <a:pt x="276" y="597"/>
                    </a:lnTo>
                    <a:lnTo>
                      <a:pt x="276" y="597"/>
                    </a:lnTo>
                    <a:lnTo>
                      <a:pt x="284" y="594"/>
                    </a:lnTo>
                    <a:lnTo>
                      <a:pt x="290" y="588"/>
                    </a:lnTo>
                    <a:lnTo>
                      <a:pt x="296" y="581"/>
                    </a:lnTo>
                    <a:lnTo>
                      <a:pt x="302" y="573"/>
                    </a:lnTo>
                    <a:lnTo>
                      <a:pt x="312" y="559"/>
                    </a:lnTo>
                    <a:lnTo>
                      <a:pt x="319" y="552"/>
                    </a:lnTo>
                    <a:lnTo>
                      <a:pt x="326" y="546"/>
                    </a:lnTo>
                    <a:lnTo>
                      <a:pt x="326" y="546"/>
                    </a:lnTo>
                    <a:lnTo>
                      <a:pt x="336" y="540"/>
                    </a:lnTo>
                    <a:lnTo>
                      <a:pt x="345" y="536"/>
                    </a:lnTo>
                    <a:lnTo>
                      <a:pt x="355" y="532"/>
                    </a:lnTo>
                    <a:lnTo>
                      <a:pt x="366" y="530"/>
                    </a:lnTo>
                    <a:lnTo>
                      <a:pt x="376" y="528"/>
                    </a:lnTo>
                    <a:lnTo>
                      <a:pt x="386" y="527"/>
                    </a:lnTo>
                    <a:lnTo>
                      <a:pt x="396" y="527"/>
                    </a:lnTo>
                    <a:lnTo>
                      <a:pt x="406" y="528"/>
                    </a:lnTo>
                    <a:lnTo>
                      <a:pt x="427" y="530"/>
                    </a:lnTo>
                    <a:lnTo>
                      <a:pt x="446" y="535"/>
                    </a:lnTo>
                    <a:lnTo>
                      <a:pt x="466" y="542"/>
                    </a:lnTo>
                    <a:lnTo>
                      <a:pt x="483" y="551"/>
                    </a:lnTo>
                    <a:lnTo>
                      <a:pt x="483" y="551"/>
                    </a:lnTo>
                    <a:lnTo>
                      <a:pt x="487" y="554"/>
                    </a:lnTo>
                    <a:lnTo>
                      <a:pt x="491" y="561"/>
                    </a:lnTo>
                    <a:lnTo>
                      <a:pt x="499" y="578"/>
                    </a:lnTo>
                    <a:lnTo>
                      <a:pt x="503" y="587"/>
                    </a:lnTo>
                    <a:lnTo>
                      <a:pt x="508" y="595"/>
                    </a:lnTo>
                    <a:lnTo>
                      <a:pt x="515" y="603"/>
                    </a:lnTo>
                    <a:lnTo>
                      <a:pt x="518" y="605"/>
                    </a:lnTo>
                    <a:lnTo>
                      <a:pt x="521" y="609"/>
                    </a:lnTo>
                    <a:lnTo>
                      <a:pt x="521" y="609"/>
                    </a:lnTo>
                    <a:lnTo>
                      <a:pt x="527" y="610"/>
                    </a:lnTo>
                    <a:lnTo>
                      <a:pt x="533" y="610"/>
                    </a:lnTo>
                    <a:lnTo>
                      <a:pt x="540" y="609"/>
                    </a:lnTo>
                    <a:lnTo>
                      <a:pt x="545" y="606"/>
                    </a:lnTo>
                    <a:lnTo>
                      <a:pt x="551" y="604"/>
                    </a:lnTo>
                    <a:lnTo>
                      <a:pt x="558" y="603"/>
                    </a:lnTo>
                    <a:lnTo>
                      <a:pt x="563" y="604"/>
                    </a:lnTo>
                    <a:lnTo>
                      <a:pt x="569" y="606"/>
                    </a:lnTo>
                    <a:lnTo>
                      <a:pt x="569" y="606"/>
                    </a:lnTo>
                    <a:lnTo>
                      <a:pt x="578" y="612"/>
                    </a:lnTo>
                    <a:lnTo>
                      <a:pt x="587" y="619"/>
                    </a:lnTo>
                    <a:lnTo>
                      <a:pt x="603" y="634"/>
                    </a:lnTo>
                    <a:lnTo>
                      <a:pt x="618" y="651"/>
                    </a:lnTo>
                    <a:lnTo>
                      <a:pt x="633" y="667"/>
                    </a:lnTo>
                    <a:lnTo>
                      <a:pt x="646" y="684"/>
                    </a:lnTo>
                    <a:lnTo>
                      <a:pt x="661" y="700"/>
                    </a:lnTo>
                    <a:lnTo>
                      <a:pt x="677" y="714"/>
                    </a:lnTo>
                    <a:lnTo>
                      <a:pt x="685" y="721"/>
                    </a:lnTo>
                    <a:lnTo>
                      <a:pt x="694" y="727"/>
                    </a:lnTo>
                    <a:lnTo>
                      <a:pt x="694" y="727"/>
                    </a:lnTo>
                    <a:lnTo>
                      <a:pt x="702" y="731"/>
                    </a:lnTo>
                    <a:lnTo>
                      <a:pt x="710" y="735"/>
                    </a:lnTo>
                    <a:lnTo>
                      <a:pt x="719" y="738"/>
                    </a:lnTo>
                    <a:lnTo>
                      <a:pt x="728" y="741"/>
                    </a:lnTo>
                    <a:lnTo>
                      <a:pt x="737" y="742"/>
                    </a:lnTo>
                    <a:lnTo>
                      <a:pt x="747" y="742"/>
                    </a:lnTo>
                    <a:lnTo>
                      <a:pt x="756" y="741"/>
                    </a:lnTo>
                    <a:lnTo>
                      <a:pt x="765" y="738"/>
                    </a:lnTo>
                    <a:lnTo>
                      <a:pt x="765" y="738"/>
                    </a:lnTo>
                    <a:lnTo>
                      <a:pt x="773" y="736"/>
                    </a:lnTo>
                    <a:lnTo>
                      <a:pt x="781" y="734"/>
                    </a:lnTo>
                    <a:lnTo>
                      <a:pt x="797" y="733"/>
                    </a:lnTo>
                    <a:lnTo>
                      <a:pt x="812" y="733"/>
                    </a:lnTo>
                    <a:lnTo>
                      <a:pt x="828" y="735"/>
                    </a:lnTo>
                    <a:lnTo>
                      <a:pt x="844" y="736"/>
                    </a:lnTo>
                    <a:lnTo>
                      <a:pt x="861" y="736"/>
                    </a:lnTo>
                    <a:lnTo>
                      <a:pt x="869" y="736"/>
                    </a:lnTo>
                    <a:lnTo>
                      <a:pt x="877" y="735"/>
                    </a:lnTo>
                    <a:lnTo>
                      <a:pt x="885" y="733"/>
                    </a:lnTo>
                    <a:lnTo>
                      <a:pt x="892" y="729"/>
                    </a:lnTo>
                    <a:lnTo>
                      <a:pt x="892" y="729"/>
                    </a:lnTo>
                    <a:lnTo>
                      <a:pt x="898" y="726"/>
                    </a:lnTo>
                    <a:lnTo>
                      <a:pt x="902" y="721"/>
                    </a:lnTo>
                    <a:lnTo>
                      <a:pt x="906" y="717"/>
                    </a:lnTo>
                    <a:lnTo>
                      <a:pt x="909" y="711"/>
                    </a:lnTo>
                    <a:lnTo>
                      <a:pt x="914" y="698"/>
                    </a:lnTo>
                    <a:lnTo>
                      <a:pt x="919" y="686"/>
                    </a:lnTo>
                    <a:lnTo>
                      <a:pt x="919" y="686"/>
                    </a:lnTo>
                    <a:lnTo>
                      <a:pt x="925" y="679"/>
                    </a:lnTo>
                    <a:lnTo>
                      <a:pt x="932" y="672"/>
                    </a:lnTo>
                    <a:lnTo>
                      <a:pt x="938" y="664"/>
                    </a:lnTo>
                    <a:lnTo>
                      <a:pt x="940" y="660"/>
                    </a:lnTo>
                    <a:lnTo>
                      <a:pt x="942" y="655"/>
                    </a:lnTo>
                    <a:lnTo>
                      <a:pt x="942" y="655"/>
                    </a:lnTo>
                    <a:lnTo>
                      <a:pt x="942" y="647"/>
                    </a:lnTo>
                    <a:lnTo>
                      <a:pt x="942" y="639"/>
                    </a:lnTo>
                    <a:lnTo>
                      <a:pt x="940" y="625"/>
                    </a:lnTo>
                    <a:lnTo>
                      <a:pt x="939" y="610"/>
                    </a:lnTo>
                    <a:lnTo>
                      <a:pt x="939" y="602"/>
                    </a:lnTo>
                    <a:lnTo>
                      <a:pt x="940" y="595"/>
                    </a:lnTo>
                    <a:lnTo>
                      <a:pt x="940" y="595"/>
                    </a:lnTo>
                    <a:lnTo>
                      <a:pt x="944" y="581"/>
                    </a:lnTo>
                    <a:lnTo>
                      <a:pt x="950" y="569"/>
                    </a:lnTo>
                    <a:lnTo>
                      <a:pt x="958" y="556"/>
                    </a:lnTo>
                    <a:lnTo>
                      <a:pt x="966" y="544"/>
                    </a:lnTo>
                    <a:lnTo>
                      <a:pt x="975" y="532"/>
                    </a:lnTo>
                    <a:lnTo>
                      <a:pt x="982" y="520"/>
                    </a:lnTo>
                    <a:lnTo>
                      <a:pt x="989" y="506"/>
                    </a:lnTo>
                    <a:lnTo>
                      <a:pt x="993" y="493"/>
                    </a:lnTo>
                    <a:lnTo>
                      <a:pt x="993" y="493"/>
                    </a:lnTo>
                    <a:lnTo>
                      <a:pt x="997" y="477"/>
                    </a:lnTo>
                    <a:lnTo>
                      <a:pt x="999" y="461"/>
                    </a:lnTo>
                    <a:lnTo>
                      <a:pt x="1000" y="445"/>
                    </a:lnTo>
                    <a:lnTo>
                      <a:pt x="1001" y="428"/>
                    </a:lnTo>
                    <a:lnTo>
                      <a:pt x="1000" y="396"/>
                    </a:lnTo>
                    <a:lnTo>
                      <a:pt x="998" y="362"/>
                    </a:lnTo>
                    <a:lnTo>
                      <a:pt x="998" y="362"/>
                    </a:lnTo>
                    <a:lnTo>
                      <a:pt x="999" y="356"/>
                    </a:lnTo>
                    <a:lnTo>
                      <a:pt x="1001" y="349"/>
                    </a:lnTo>
                    <a:lnTo>
                      <a:pt x="1005" y="342"/>
                    </a:lnTo>
                    <a:lnTo>
                      <a:pt x="1010" y="337"/>
                    </a:lnTo>
                    <a:lnTo>
                      <a:pt x="1010" y="337"/>
                    </a:lnTo>
                    <a:lnTo>
                      <a:pt x="988" y="339"/>
                    </a:lnTo>
                    <a:lnTo>
                      <a:pt x="975" y="339"/>
                    </a:lnTo>
                    <a:lnTo>
                      <a:pt x="964" y="338"/>
                    </a:lnTo>
                    <a:lnTo>
                      <a:pt x="955" y="335"/>
                    </a:lnTo>
                    <a:lnTo>
                      <a:pt x="950" y="332"/>
                    </a:lnTo>
                    <a:lnTo>
                      <a:pt x="946" y="330"/>
                    </a:lnTo>
                    <a:lnTo>
                      <a:pt x="942" y="327"/>
                    </a:lnTo>
                    <a:lnTo>
                      <a:pt x="940" y="322"/>
                    </a:lnTo>
                    <a:lnTo>
                      <a:pt x="938" y="317"/>
                    </a:lnTo>
                    <a:lnTo>
                      <a:pt x="936" y="312"/>
                    </a:lnTo>
                    <a:lnTo>
                      <a:pt x="936" y="3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Freeform: Shape 516">
                <a:extLst>
                  <a:ext uri="{FF2B5EF4-FFF2-40B4-BE49-F238E27FC236}">
                    <a16:creationId xmlns:a16="http://schemas.microsoft.com/office/drawing/2014/main" id="{7D754447-2341-4439-8D1D-AB3BF7E49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6400" y="4743450"/>
                <a:ext cx="90488" cy="82550"/>
              </a:xfrm>
              <a:custGeom>
                <a:avLst/>
                <a:gdLst>
                  <a:gd name="T0" fmla="*/ 98 w 114"/>
                  <a:gd name="T1" fmla="*/ 14 h 103"/>
                  <a:gd name="T2" fmla="*/ 98 w 114"/>
                  <a:gd name="T3" fmla="*/ 14 h 103"/>
                  <a:gd name="T4" fmla="*/ 90 w 114"/>
                  <a:gd name="T5" fmla="*/ 10 h 103"/>
                  <a:gd name="T6" fmla="*/ 82 w 114"/>
                  <a:gd name="T7" fmla="*/ 7 h 103"/>
                  <a:gd name="T8" fmla="*/ 74 w 114"/>
                  <a:gd name="T9" fmla="*/ 4 h 103"/>
                  <a:gd name="T10" fmla="*/ 66 w 114"/>
                  <a:gd name="T11" fmla="*/ 2 h 103"/>
                  <a:gd name="T12" fmla="*/ 50 w 114"/>
                  <a:gd name="T13" fmla="*/ 1 h 103"/>
                  <a:gd name="T14" fmla="*/ 34 w 114"/>
                  <a:gd name="T15" fmla="*/ 0 h 103"/>
                  <a:gd name="T16" fmla="*/ 34 w 114"/>
                  <a:gd name="T17" fmla="*/ 0 h 103"/>
                  <a:gd name="T18" fmla="*/ 23 w 114"/>
                  <a:gd name="T19" fmla="*/ 1 h 103"/>
                  <a:gd name="T20" fmla="*/ 17 w 114"/>
                  <a:gd name="T21" fmla="*/ 2 h 103"/>
                  <a:gd name="T22" fmla="*/ 13 w 114"/>
                  <a:gd name="T23" fmla="*/ 4 h 103"/>
                  <a:gd name="T24" fmla="*/ 10 w 114"/>
                  <a:gd name="T25" fmla="*/ 8 h 103"/>
                  <a:gd name="T26" fmla="*/ 7 w 114"/>
                  <a:gd name="T27" fmla="*/ 11 h 103"/>
                  <a:gd name="T28" fmla="*/ 0 w 114"/>
                  <a:gd name="T29" fmla="*/ 24 h 103"/>
                  <a:gd name="T30" fmla="*/ 0 w 114"/>
                  <a:gd name="T31" fmla="*/ 24 h 103"/>
                  <a:gd name="T32" fmla="*/ 7 w 114"/>
                  <a:gd name="T33" fmla="*/ 25 h 103"/>
                  <a:gd name="T34" fmla="*/ 13 w 114"/>
                  <a:gd name="T35" fmla="*/ 27 h 103"/>
                  <a:gd name="T36" fmla="*/ 18 w 114"/>
                  <a:gd name="T37" fmla="*/ 32 h 103"/>
                  <a:gd name="T38" fmla="*/ 24 w 114"/>
                  <a:gd name="T39" fmla="*/ 36 h 103"/>
                  <a:gd name="T40" fmla="*/ 33 w 114"/>
                  <a:gd name="T41" fmla="*/ 45 h 103"/>
                  <a:gd name="T42" fmla="*/ 39 w 114"/>
                  <a:gd name="T43" fmla="*/ 50 h 103"/>
                  <a:gd name="T44" fmla="*/ 44 w 114"/>
                  <a:gd name="T45" fmla="*/ 53 h 103"/>
                  <a:gd name="T46" fmla="*/ 44 w 114"/>
                  <a:gd name="T47" fmla="*/ 53 h 103"/>
                  <a:gd name="T48" fmla="*/ 41 w 114"/>
                  <a:gd name="T49" fmla="*/ 57 h 103"/>
                  <a:gd name="T50" fmla="*/ 39 w 114"/>
                  <a:gd name="T51" fmla="*/ 60 h 103"/>
                  <a:gd name="T52" fmla="*/ 39 w 114"/>
                  <a:gd name="T53" fmla="*/ 65 h 103"/>
                  <a:gd name="T54" fmla="*/ 39 w 114"/>
                  <a:gd name="T55" fmla="*/ 68 h 103"/>
                  <a:gd name="T56" fmla="*/ 39 w 114"/>
                  <a:gd name="T57" fmla="*/ 76 h 103"/>
                  <a:gd name="T58" fmla="*/ 40 w 114"/>
                  <a:gd name="T59" fmla="*/ 79 h 103"/>
                  <a:gd name="T60" fmla="*/ 39 w 114"/>
                  <a:gd name="T61" fmla="*/ 84 h 103"/>
                  <a:gd name="T62" fmla="*/ 39 w 114"/>
                  <a:gd name="T63" fmla="*/ 84 h 103"/>
                  <a:gd name="T64" fmla="*/ 42 w 114"/>
                  <a:gd name="T65" fmla="*/ 84 h 103"/>
                  <a:gd name="T66" fmla="*/ 44 w 114"/>
                  <a:gd name="T67" fmla="*/ 85 h 103"/>
                  <a:gd name="T68" fmla="*/ 48 w 114"/>
                  <a:gd name="T69" fmla="*/ 91 h 103"/>
                  <a:gd name="T70" fmla="*/ 50 w 114"/>
                  <a:gd name="T71" fmla="*/ 94 h 103"/>
                  <a:gd name="T72" fmla="*/ 51 w 114"/>
                  <a:gd name="T73" fmla="*/ 95 h 103"/>
                  <a:gd name="T74" fmla="*/ 54 w 114"/>
                  <a:gd name="T75" fmla="*/ 95 h 103"/>
                  <a:gd name="T76" fmla="*/ 59 w 114"/>
                  <a:gd name="T77" fmla="*/ 94 h 103"/>
                  <a:gd name="T78" fmla="*/ 59 w 114"/>
                  <a:gd name="T79" fmla="*/ 94 h 103"/>
                  <a:gd name="T80" fmla="*/ 59 w 114"/>
                  <a:gd name="T81" fmla="*/ 103 h 103"/>
                  <a:gd name="T82" fmla="*/ 59 w 114"/>
                  <a:gd name="T83" fmla="*/ 103 h 103"/>
                  <a:gd name="T84" fmla="*/ 69 w 114"/>
                  <a:gd name="T85" fmla="*/ 103 h 103"/>
                  <a:gd name="T86" fmla="*/ 78 w 114"/>
                  <a:gd name="T87" fmla="*/ 101 h 103"/>
                  <a:gd name="T88" fmla="*/ 86 w 114"/>
                  <a:gd name="T89" fmla="*/ 97 h 103"/>
                  <a:gd name="T90" fmla="*/ 93 w 114"/>
                  <a:gd name="T91" fmla="*/ 92 h 103"/>
                  <a:gd name="T92" fmla="*/ 99 w 114"/>
                  <a:gd name="T93" fmla="*/ 84 h 103"/>
                  <a:gd name="T94" fmla="*/ 104 w 114"/>
                  <a:gd name="T95" fmla="*/ 76 h 103"/>
                  <a:gd name="T96" fmla="*/ 108 w 114"/>
                  <a:gd name="T97" fmla="*/ 68 h 103"/>
                  <a:gd name="T98" fmla="*/ 111 w 114"/>
                  <a:gd name="T99" fmla="*/ 58 h 103"/>
                  <a:gd name="T100" fmla="*/ 111 w 114"/>
                  <a:gd name="T101" fmla="*/ 58 h 103"/>
                  <a:gd name="T102" fmla="*/ 112 w 114"/>
                  <a:gd name="T103" fmla="*/ 52 h 103"/>
                  <a:gd name="T104" fmla="*/ 114 w 114"/>
                  <a:gd name="T105" fmla="*/ 45 h 103"/>
                  <a:gd name="T106" fmla="*/ 114 w 114"/>
                  <a:gd name="T107" fmla="*/ 40 h 103"/>
                  <a:gd name="T108" fmla="*/ 112 w 114"/>
                  <a:gd name="T109" fmla="*/ 34 h 103"/>
                  <a:gd name="T110" fmla="*/ 110 w 114"/>
                  <a:gd name="T111" fmla="*/ 28 h 103"/>
                  <a:gd name="T112" fmla="*/ 107 w 114"/>
                  <a:gd name="T113" fmla="*/ 23 h 103"/>
                  <a:gd name="T114" fmla="*/ 102 w 114"/>
                  <a:gd name="T115" fmla="*/ 18 h 103"/>
                  <a:gd name="T116" fmla="*/ 98 w 114"/>
                  <a:gd name="T117" fmla="*/ 14 h 103"/>
                  <a:gd name="T118" fmla="*/ 98 w 114"/>
                  <a:gd name="T11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103">
                    <a:moveTo>
                      <a:pt x="98" y="14"/>
                    </a:moveTo>
                    <a:lnTo>
                      <a:pt x="98" y="14"/>
                    </a:lnTo>
                    <a:lnTo>
                      <a:pt x="90" y="10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6" y="2"/>
                    </a:lnTo>
                    <a:lnTo>
                      <a:pt x="50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3" y="1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10" y="8"/>
                    </a:lnTo>
                    <a:lnTo>
                      <a:pt x="7" y="1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7" y="25"/>
                    </a:lnTo>
                    <a:lnTo>
                      <a:pt x="13" y="27"/>
                    </a:lnTo>
                    <a:lnTo>
                      <a:pt x="18" y="32"/>
                    </a:lnTo>
                    <a:lnTo>
                      <a:pt x="24" y="36"/>
                    </a:lnTo>
                    <a:lnTo>
                      <a:pt x="33" y="45"/>
                    </a:lnTo>
                    <a:lnTo>
                      <a:pt x="39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1" y="57"/>
                    </a:lnTo>
                    <a:lnTo>
                      <a:pt x="39" y="60"/>
                    </a:lnTo>
                    <a:lnTo>
                      <a:pt x="39" y="65"/>
                    </a:lnTo>
                    <a:lnTo>
                      <a:pt x="39" y="68"/>
                    </a:lnTo>
                    <a:lnTo>
                      <a:pt x="39" y="76"/>
                    </a:lnTo>
                    <a:lnTo>
                      <a:pt x="40" y="79"/>
                    </a:lnTo>
                    <a:lnTo>
                      <a:pt x="39" y="84"/>
                    </a:lnTo>
                    <a:lnTo>
                      <a:pt x="39" y="84"/>
                    </a:lnTo>
                    <a:lnTo>
                      <a:pt x="42" y="84"/>
                    </a:lnTo>
                    <a:lnTo>
                      <a:pt x="44" y="85"/>
                    </a:lnTo>
                    <a:lnTo>
                      <a:pt x="48" y="91"/>
                    </a:lnTo>
                    <a:lnTo>
                      <a:pt x="50" y="94"/>
                    </a:lnTo>
                    <a:lnTo>
                      <a:pt x="51" y="95"/>
                    </a:lnTo>
                    <a:lnTo>
                      <a:pt x="54" y="95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59" y="103"/>
                    </a:lnTo>
                    <a:lnTo>
                      <a:pt x="59" y="103"/>
                    </a:lnTo>
                    <a:lnTo>
                      <a:pt x="69" y="103"/>
                    </a:lnTo>
                    <a:lnTo>
                      <a:pt x="78" y="101"/>
                    </a:lnTo>
                    <a:lnTo>
                      <a:pt x="86" y="97"/>
                    </a:lnTo>
                    <a:lnTo>
                      <a:pt x="93" y="92"/>
                    </a:lnTo>
                    <a:lnTo>
                      <a:pt x="99" y="84"/>
                    </a:lnTo>
                    <a:lnTo>
                      <a:pt x="104" y="76"/>
                    </a:lnTo>
                    <a:lnTo>
                      <a:pt x="108" y="68"/>
                    </a:lnTo>
                    <a:lnTo>
                      <a:pt x="111" y="58"/>
                    </a:lnTo>
                    <a:lnTo>
                      <a:pt x="111" y="58"/>
                    </a:lnTo>
                    <a:lnTo>
                      <a:pt x="112" y="52"/>
                    </a:lnTo>
                    <a:lnTo>
                      <a:pt x="114" y="45"/>
                    </a:lnTo>
                    <a:lnTo>
                      <a:pt x="114" y="40"/>
                    </a:lnTo>
                    <a:lnTo>
                      <a:pt x="112" y="34"/>
                    </a:lnTo>
                    <a:lnTo>
                      <a:pt x="110" y="28"/>
                    </a:lnTo>
                    <a:lnTo>
                      <a:pt x="107" y="23"/>
                    </a:lnTo>
                    <a:lnTo>
                      <a:pt x="102" y="18"/>
                    </a:lnTo>
                    <a:lnTo>
                      <a:pt x="98" y="14"/>
                    </a:lnTo>
                    <a:lnTo>
                      <a:pt x="98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Freeform: Shape 517">
                <a:extLst>
                  <a:ext uri="{FF2B5EF4-FFF2-40B4-BE49-F238E27FC236}">
                    <a16:creationId xmlns:a16="http://schemas.microsoft.com/office/drawing/2014/main" id="{839D0FAC-A683-49C0-9830-52628AF4F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400" y="4706938"/>
                <a:ext cx="163513" cy="200025"/>
              </a:xfrm>
              <a:custGeom>
                <a:avLst/>
                <a:gdLst>
                  <a:gd name="T0" fmla="*/ 206 w 206"/>
                  <a:gd name="T1" fmla="*/ 58 h 254"/>
                  <a:gd name="T2" fmla="*/ 193 w 206"/>
                  <a:gd name="T3" fmla="*/ 7 h 254"/>
                  <a:gd name="T4" fmla="*/ 192 w 206"/>
                  <a:gd name="T5" fmla="*/ 5 h 254"/>
                  <a:gd name="T6" fmla="*/ 185 w 206"/>
                  <a:gd name="T7" fmla="*/ 1 h 254"/>
                  <a:gd name="T8" fmla="*/ 177 w 206"/>
                  <a:gd name="T9" fmla="*/ 0 h 254"/>
                  <a:gd name="T10" fmla="*/ 170 w 206"/>
                  <a:gd name="T11" fmla="*/ 5 h 254"/>
                  <a:gd name="T12" fmla="*/ 169 w 206"/>
                  <a:gd name="T13" fmla="*/ 9 h 254"/>
                  <a:gd name="T14" fmla="*/ 169 w 206"/>
                  <a:gd name="T15" fmla="*/ 17 h 254"/>
                  <a:gd name="T16" fmla="*/ 175 w 206"/>
                  <a:gd name="T17" fmla="*/ 33 h 254"/>
                  <a:gd name="T18" fmla="*/ 176 w 206"/>
                  <a:gd name="T19" fmla="*/ 42 h 254"/>
                  <a:gd name="T20" fmla="*/ 181 w 206"/>
                  <a:gd name="T21" fmla="*/ 39 h 254"/>
                  <a:gd name="T22" fmla="*/ 178 w 206"/>
                  <a:gd name="T23" fmla="*/ 43 h 254"/>
                  <a:gd name="T24" fmla="*/ 167 w 206"/>
                  <a:gd name="T25" fmla="*/ 54 h 254"/>
                  <a:gd name="T26" fmla="*/ 164 w 206"/>
                  <a:gd name="T27" fmla="*/ 56 h 254"/>
                  <a:gd name="T28" fmla="*/ 149 w 206"/>
                  <a:gd name="T29" fmla="*/ 62 h 254"/>
                  <a:gd name="T30" fmla="*/ 129 w 206"/>
                  <a:gd name="T31" fmla="*/ 68 h 254"/>
                  <a:gd name="T32" fmla="*/ 126 w 206"/>
                  <a:gd name="T33" fmla="*/ 72 h 254"/>
                  <a:gd name="T34" fmla="*/ 117 w 206"/>
                  <a:gd name="T35" fmla="*/ 83 h 254"/>
                  <a:gd name="T36" fmla="*/ 108 w 206"/>
                  <a:gd name="T37" fmla="*/ 96 h 254"/>
                  <a:gd name="T38" fmla="*/ 104 w 206"/>
                  <a:gd name="T39" fmla="*/ 98 h 254"/>
                  <a:gd name="T40" fmla="*/ 95 w 206"/>
                  <a:gd name="T41" fmla="*/ 100 h 254"/>
                  <a:gd name="T42" fmla="*/ 76 w 206"/>
                  <a:gd name="T43" fmla="*/ 100 h 254"/>
                  <a:gd name="T44" fmla="*/ 66 w 206"/>
                  <a:gd name="T45" fmla="*/ 101 h 254"/>
                  <a:gd name="T46" fmla="*/ 62 w 206"/>
                  <a:gd name="T47" fmla="*/ 103 h 254"/>
                  <a:gd name="T48" fmla="*/ 52 w 206"/>
                  <a:gd name="T49" fmla="*/ 111 h 254"/>
                  <a:gd name="T50" fmla="*/ 44 w 206"/>
                  <a:gd name="T51" fmla="*/ 126 h 254"/>
                  <a:gd name="T52" fmla="*/ 40 w 206"/>
                  <a:gd name="T53" fmla="*/ 133 h 254"/>
                  <a:gd name="T54" fmla="*/ 21 w 206"/>
                  <a:gd name="T55" fmla="*/ 148 h 254"/>
                  <a:gd name="T56" fmla="*/ 9 w 206"/>
                  <a:gd name="T57" fmla="*/ 157 h 254"/>
                  <a:gd name="T58" fmla="*/ 2 w 206"/>
                  <a:gd name="T59" fmla="*/ 171 h 254"/>
                  <a:gd name="T60" fmla="*/ 0 w 206"/>
                  <a:gd name="T61" fmla="*/ 183 h 254"/>
                  <a:gd name="T62" fmla="*/ 2 w 206"/>
                  <a:gd name="T63" fmla="*/ 211 h 254"/>
                  <a:gd name="T64" fmla="*/ 12 w 206"/>
                  <a:gd name="T65" fmla="*/ 236 h 254"/>
                  <a:gd name="T66" fmla="*/ 21 w 206"/>
                  <a:gd name="T67" fmla="*/ 245 h 254"/>
                  <a:gd name="T68" fmla="*/ 32 w 206"/>
                  <a:gd name="T69" fmla="*/ 252 h 254"/>
                  <a:gd name="T70" fmla="*/ 43 w 206"/>
                  <a:gd name="T71" fmla="*/ 254 h 254"/>
                  <a:gd name="T72" fmla="*/ 59 w 206"/>
                  <a:gd name="T73" fmla="*/ 254 h 254"/>
                  <a:gd name="T74" fmla="*/ 90 w 206"/>
                  <a:gd name="T75" fmla="*/ 248 h 254"/>
                  <a:gd name="T76" fmla="*/ 104 w 206"/>
                  <a:gd name="T77" fmla="*/ 244 h 254"/>
                  <a:gd name="T78" fmla="*/ 123 w 206"/>
                  <a:gd name="T79" fmla="*/ 232 h 254"/>
                  <a:gd name="T80" fmla="*/ 131 w 206"/>
                  <a:gd name="T81" fmla="*/ 224 h 254"/>
                  <a:gd name="T82" fmla="*/ 145 w 206"/>
                  <a:gd name="T83" fmla="*/ 207 h 254"/>
                  <a:gd name="T84" fmla="*/ 156 w 206"/>
                  <a:gd name="T85" fmla="*/ 189 h 254"/>
                  <a:gd name="T86" fmla="*/ 162 w 206"/>
                  <a:gd name="T87" fmla="*/ 167 h 254"/>
                  <a:gd name="T88" fmla="*/ 164 w 206"/>
                  <a:gd name="T89" fmla="*/ 156 h 254"/>
                  <a:gd name="T90" fmla="*/ 168 w 206"/>
                  <a:gd name="T91" fmla="*/ 145 h 254"/>
                  <a:gd name="T92" fmla="*/ 178 w 206"/>
                  <a:gd name="T93" fmla="*/ 134 h 254"/>
                  <a:gd name="T94" fmla="*/ 194 w 206"/>
                  <a:gd name="T95" fmla="*/ 120 h 254"/>
                  <a:gd name="T96" fmla="*/ 200 w 206"/>
                  <a:gd name="T97" fmla="*/ 114 h 254"/>
                  <a:gd name="T98" fmla="*/ 200 w 206"/>
                  <a:gd name="T99" fmla="*/ 111 h 254"/>
                  <a:gd name="T100" fmla="*/ 194 w 206"/>
                  <a:gd name="T101" fmla="*/ 104 h 254"/>
                  <a:gd name="T102" fmla="*/ 193 w 206"/>
                  <a:gd name="T103" fmla="*/ 100 h 254"/>
                  <a:gd name="T104" fmla="*/ 194 w 206"/>
                  <a:gd name="T105" fmla="*/ 95 h 254"/>
                  <a:gd name="T106" fmla="*/ 201 w 206"/>
                  <a:gd name="T107" fmla="*/ 78 h 254"/>
                  <a:gd name="T108" fmla="*/ 206 w 206"/>
                  <a:gd name="T109" fmla="*/ 63 h 254"/>
                  <a:gd name="T110" fmla="*/ 206 w 206"/>
                  <a:gd name="T111" fmla="*/ 5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6" h="254">
                    <a:moveTo>
                      <a:pt x="206" y="58"/>
                    </a:moveTo>
                    <a:lnTo>
                      <a:pt x="206" y="58"/>
                    </a:lnTo>
                    <a:lnTo>
                      <a:pt x="200" y="32"/>
                    </a:lnTo>
                    <a:lnTo>
                      <a:pt x="193" y="7"/>
                    </a:lnTo>
                    <a:lnTo>
                      <a:pt x="193" y="7"/>
                    </a:lnTo>
                    <a:lnTo>
                      <a:pt x="192" y="5"/>
                    </a:lnTo>
                    <a:lnTo>
                      <a:pt x="189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4" y="1"/>
                    </a:lnTo>
                    <a:lnTo>
                      <a:pt x="170" y="5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68" y="14"/>
                    </a:lnTo>
                    <a:lnTo>
                      <a:pt x="169" y="17"/>
                    </a:lnTo>
                    <a:lnTo>
                      <a:pt x="173" y="25"/>
                    </a:lnTo>
                    <a:lnTo>
                      <a:pt x="175" y="33"/>
                    </a:lnTo>
                    <a:lnTo>
                      <a:pt x="176" y="38"/>
                    </a:lnTo>
                    <a:lnTo>
                      <a:pt x="176" y="42"/>
                    </a:lnTo>
                    <a:lnTo>
                      <a:pt x="176" y="42"/>
                    </a:lnTo>
                    <a:lnTo>
                      <a:pt x="181" y="39"/>
                    </a:lnTo>
                    <a:lnTo>
                      <a:pt x="181" y="39"/>
                    </a:lnTo>
                    <a:lnTo>
                      <a:pt x="178" y="43"/>
                    </a:lnTo>
                    <a:lnTo>
                      <a:pt x="175" y="47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164" y="56"/>
                    </a:lnTo>
                    <a:lnTo>
                      <a:pt x="159" y="58"/>
                    </a:lnTo>
                    <a:lnTo>
                      <a:pt x="149" y="62"/>
                    </a:lnTo>
                    <a:lnTo>
                      <a:pt x="140" y="65"/>
                    </a:lnTo>
                    <a:lnTo>
                      <a:pt x="129" y="68"/>
                    </a:lnTo>
                    <a:lnTo>
                      <a:pt x="129" y="68"/>
                    </a:lnTo>
                    <a:lnTo>
                      <a:pt x="126" y="72"/>
                    </a:lnTo>
                    <a:lnTo>
                      <a:pt x="123" y="75"/>
                    </a:lnTo>
                    <a:lnTo>
                      <a:pt x="117" y="83"/>
                    </a:lnTo>
                    <a:lnTo>
                      <a:pt x="111" y="92"/>
                    </a:lnTo>
                    <a:lnTo>
                      <a:pt x="108" y="96"/>
                    </a:lnTo>
                    <a:lnTo>
                      <a:pt x="104" y="98"/>
                    </a:lnTo>
                    <a:lnTo>
                      <a:pt x="104" y="98"/>
                    </a:lnTo>
                    <a:lnTo>
                      <a:pt x="100" y="99"/>
                    </a:lnTo>
                    <a:lnTo>
                      <a:pt x="95" y="100"/>
                    </a:lnTo>
                    <a:lnTo>
                      <a:pt x="85" y="100"/>
                    </a:lnTo>
                    <a:lnTo>
                      <a:pt x="76" y="100"/>
                    </a:lnTo>
                    <a:lnTo>
                      <a:pt x="70" y="100"/>
                    </a:lnTo>
                    <a:lnTo>
                      <a:pt x="66" y="101"/>
                    </a:lnTo>
                    <a:lnTo>
                      <a:pt x="66" y="101"/>
                    </a:lnTo>
                    <a:lnTo>
                      <a:pt x="62" y="103"/>
                    </a:lnTo>
                    <a:lnTo>
                      <a:pt x="59" y="105"/>
                    </a:lnTo>
                    <a:lnTo>
                      <a:pt x="52" y="111"/>
                    </a:lnTo>
                    <a:lnTo>
                      <a:pt x="48" y="119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0" y="133"/>
                    </a:lnTo>
                    <a:lnTo>
                      <a:pt x="35" y="139"/>
                    </a:lnTo>
                    <a:lnTo>
                      <a:pt x="21" y="148"/>
                    </a:lnTo>
                    <a:lnTo>
                      <a:pt x="15" y="153"/>
                    </a:lnTo>
                    <a:lnTo>
                      <a:pt x="9" y="157"/>
                    </a:lnTo>
                    <a:lnTo>
                      <a:pt x="4" y="164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0" y="183"/>
                    </a:lnTo>
                    <a:lnTo>
                      <a:pt x="0" y="197"/>
                    </a:lnTo>
                    <a:lnTo>
                      <a:pt x="2" y="211"/>
                    </a:lnTo>
                    <a:lnTo>
                      <a:pt x="7" y="224"/>
                    </a:lnTo>
                    <a:lnTo>
                      <a:pt x="12" y="236"/>
                    </a:lnTo>
                    <a:lnTo>
                      <a:pt x="17" y="240"/>
                    </a:lnTo>
                    <a:lnTo>
                      <a:pt x="21" y="245"/>
                    </a:lnTo>
                    <a:lnTo>
                      <a:pt x="26" y="248"/>
                    </a:lnTo>
                    <a:lnTo>
                      <a:pt x="32" y="252"/>
                    </a:lnTo>
                    <a:lnTo>
                      <a:pt x="37" y="254"/>
                    </a:lnTo>
                    <a:lnTo>
                      <a:pt x="43" y="254"/>
                    </a:lnTo>
                    <a:lnTo>
                      <a:pt x="43" y="254"/>
                    </a:lnTo>
                    <a:lnTo>
                      <a:pt x="59" y="254"/>
                    </a:lnTo>
                    <a:lnTo>
                      <a:pt x="74" y="252"/>
                    </a:lnTo>
                    <a:lnTo>
                      <a:pt x="90" y="248"/>
                    </a:lnTo>
                    <a:lnTo>
                      <a:pt x="104" y="244"/>
                    </a:lnTo>
                    <a:lnTo>
                      <a:pt x="104" y="244"/>
                    </a:lnTo>
                    <a:lnTo>
                      <a:pt x="115" y="238"/>
                    </a:lnTo>
                    <a:lnTo>
                      <a:pt x="123" y="232"/>
                    </a:lnTo>
                    <a:lnTo>
                      <a:pt x="123" y="232"/>
                    </a:lnTo>
                    <a:lnTo>
                      <a:pt x="131" y="224"/>
                    </a:lnTo>
                    <a:lnTo>
                      <a:pt x="139" y="216"/>
                    </a:lnTo>
                    <a:lnTo>
                      <a:pt x="145" y="207"/>
                    </a:lnTo>
                    <a:lnTo>
                      <a:pt x="151" y="198"/>
                    </a:lnTo>
                    <a:lnTo>
                      <a:pt x="156" y="189"/>
                    </a:lnTo>
                    <a:lnTo>
                      <a:pt x="160" y="178"/>
                    </a:lnTo>
                    <a:lnTo>
                      <a:pt x="162" y="167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6" y="149"/>
                    </a:lnTo>
                    <a:lnTo>
                      <a:pt x="168" y="145"/>
                    </a:lnTo>
                    <a:lnTo>
                      <a:pt x="173" y="139"/>
                    </a:lnTo>
                    <a:lnTo>
                      <a:pt x="178" y="134"/>
                    </a:lnTo>
                    <a:lnTo>
                      <a:pt x="190" y="125"/>
                    </a:lnTo>
                    <a:lnTo>
                      <a:pt x="194" y="120"/>
                    </a:lnTo>
                    <a:lnTo>
                      <a:pt x="200" y="114"/>
                    </a:lnTo>
                    <a:lnTo>
                      <a:pt x="200" y="114"/>
                    </a:lnTo>
                    <a:lnTo>
                      <a:pt x="200" y="113"/>
                    </a:lnTo>
                    <a:lnTo>
                      <a:pt x="200" y="111"/>
                    </a:lnTo>
                    <a:lnTo>
                      <a:pt x="198" y="107"/>
                    </a:lnTo>
                    <a:lnTo>
                      <a:pt x="194" y="104"/>
                    </a:lnTo>
                    <a:lnTo>
                      <a:pt x="193" y="101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94" y="95"/>
                    </a:lnTo>
                    <a:lnTo>
                      <a:pt x="195" y="89"/>
                    </a:lnTo>
                    <a:lnTo>
                      <a:pt x="201" y="78"/>
                    </a:lnTo>
                    <a:lnTo>
                      <a:pt x="204" y="67"/>
                    </a:lnTo>
                    <a:lnTo>
                      <a:pt x="206" y="63"/>
                    </a:lnTo>
                    <a:lnTo>
                      <a:pt x="206" y="58"/>
                    </a:lnTo>
                    <a:lnTo>
                      <a:pt x="206" y="5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Freeform: Shape 518">
                <a:extLst>
                  <a:ext uri="{FF2B5EF4-FFF2-40B4-BE49-F238E27FC236}">
                    <a16:creationId xmlns:a16="http://schemas.microsoft.com/office/drawing/2014/main" id="{D18E9C07-7048-43A9-AA24-67A57DAE8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4527550"/>
                <a:ext cx="117475" cy="214312"/>
              </a:xfrm>
              <a:custGeom>
                <a:avLst/>
                <a:gdLst>
                  <a:gd name="T0" fmla="*/ 130 w 149"/>
                  <a:gd name="T1" fmla="*/ 135 h 271"/>
                  <a:gd name="T2" fmla="*/ 110 w 149"/>
                  <a:gd name="T3" fmla="*/ 138 h 271"/>
                  <a:gd name="T4" fmla="*/ 104 w 149"/>
                  <a:gd name="T5" fmla="*/ 137 h 271"/>
                  <a:gd name="T6" fmla="*/ 93 w 149"/>
                  <a:gd name="T7" fmla="*/ 130 h 271"/>
                  <a:gd name="T8" fmla="*/ 89 w 149"/>
                  <a:gd name="T9" fmla="*/ 118 h 271"/>
                  <a:gd name="T10" fmla="*/ 89 w 149"/>
                  <a:gd name="T11" fmla="*/ 108 h 271"/>
                  <a:gd name="T12" fmla="*/ 84 w 149"/>
                  <a:gd name="T13" fmla="*/ 104 h 271"/>
                  <a:gd name="T14" fmla="*/ 59 w 149"/>
                  <a:gd name="T15" fmla="*/ 104 h 271"/>
                  <a:gd name="T16" fmla="*/ 43 w 149"/>
                  <a:gd name="T17" fmla="*/ 99 h 271"/>
                  <a:gd name="T18" fmla="*/ 37 w 149"/>
                  <a:gd name="T19" fmla="*/ 90 h 271"/>
                  <a:gd name="T20" fmla="*/ 42 w 149"/>
                  <a:gd name="T21" fmla="*/ 75 h 271"/>
                  <a:gd name="T22" fmla="*/ 49 w 149"/>
                  <a:gd name="T23" fmla="*/ 56 h 271"/>
                  <a:gd name="T24" fmla="*/ 45 w 149"/>
                  <a:gd name="T25" fmla="*/ 47 h 271"/>
                  <a:gd name="T26" fmla="*/ 39 w 149"/>
                  <a:gd name="T27" fmla="*/ 39 h 271"/>
                  <a:gd name="T28" fmla="*/ 27 w 149"/>
                  <a:gd name="T29" fmla="*/ 27 h 271"/>
                  <a:gd name="T30" fmla="*/ 25 w 149"/>
                  <a:gd name="T31" fmla="*/ 15 h 271"/>
                  <a:gd name="T32" fmla="*/ 25 w 149"/>
                  <a:gd name="T33" fmla="*/ 2 h 271"/>
                  <a:gd name="T34" fmla="*/ 10 w 149"/>
                  <a:gd name="T35" fmla="*/ 0 h 271"/>
                  <a:gd name="T36" fmla="*/ 16 w 149"/>
                  <a:gd name="T37" fmla="*/ 10 h 271"/>
                  <a:gd name="T38" fmla="*/ 6 w 149"/>
                  <a:gd name="T39" fmla="*/ 18 h 271"/>
                  <a:gd name="T40" fmla="*/ 0 w 149"/>
                  <a:gd name="T41" fmla="*/ 35 h 271"/>
                  <a:gd name="T42" fmla="*/ 7 w 149"/>
                  <a:gd name="T43" fmla="*/ 51 h 271"/>
                  <a:gd name="T44" fmla="*/ 16 w 149"/>
                  <a:gd name="T45" fmla="*/ 61 h 271"/>
                  <a:gd name="T46" fmla="*/ 35 w 149"/>
                  <a:gd name="T47" fmla="*/ 96 h 271"/>
                  <a:gd name="T48" fmla="*/ 29 w 149"/>
                  <a:gd name="T49" fmla="*/ 100 h 271"/>
                  <a:gd name="T50" fmla="*/ 26 w 149"/>
                  <a:gd name="T51" fmla="*/ 113 h 271"/>
                  <a:gd name="T52" fmla="*/ 35 w 149"/>
                  <a:gd name="T53" fmla="*/ 141 h 271"/>
                  <a:gd name="T54" fmla="*/ 33 w 149"/>
                  <a:gd name="T55" fmla="*/ 156 h 271"/>
                  <a:gd name="T56" fmla="*/ 26 w 149"/>
                  <a:gd name="T57" fmla="*/ 162 h 271"/>
                  <a:gd name="T58" fmla="*/ 25 w 149"/>
                  <a:gd name="T59" fmla="*/ 171 h 271"/>
                  <a:gd name="T60" fmla="*/ 33 w 149"/>
                  <a:gd name="T61" fmla="*/ 182 h 271"/>
                  <a:gd name="T62" fmla="*/ 49 w 149"/>
                  <a:gd name="T63" fmla="*/ 202 h 271"/>
                  <a:gd name="T64" fmla="*/ 52 w 149"/>
                  <a:gd name="T65" fmla="*/ 214 h 271"/>
                  <a:gd name="T66" fmla="*/ 56 w 149"/>
                  <a:gd name="T67" fmla="*/ 231 h 271"/>
                  <a:gd name="T68" fmla="*/ 61 w 149"/>
                  <a:gd name="T69" fmla="*/ 240 h 271"/>
                  <a:gd name="T70" fmla="*/ 61 w 149"/>
                  <a:gd name="T71" fmla="*/ 247 h 271"/>
                  <a:gd name="T72" fmla="*/ 70 w 149"/>
                  <a:gd name="T73" fmla="*/ 249 h 271"/>
                  <a:gd name="T74" fmla="*/ 79 w 149"/>
                  <a:gd name="T75" fmla="*/ 262 h 271"/>
                  <a:gd name="T76" fmla="*/ 85 w 149"/>
                  <a:gd name="T77" fmla="*/ 268 h 271"/>
                  <a:gd name="T78" fmla="*/ 99 w 149"/>
                  <a:gd name="T79" fmla="*/ 271 h 271"/>
                  <a:gd name="T80" fmla="*/ 108 w 149"/>
                  <a:gd name="T81" fmla="*/ 266 h 271"/>
                  <a:gd name="T82" fmla="*/ 109 w 149"/>
                  <a:gd name="T83" fmla="*/ 259 h 271"/>
                  <a:gd name="T84" fmla="*/ 107 w 149"/>
                  <a:gd name="T85" fmla="*/ 242 h 271"/>
                  <a:gd name="T86" fmla="*/ 111 w 149"/>
                  <a:gd name="T87" fmla="*/ 230 h 271"/>
                  <a:gd name="T88" fmla="*/ 117 w 149"/>
                  <a:gd name="T89" fmla="*/ 224 h 271"/>
                  <a:gd name="T90" fmla="*/ 134 w 149"/>
                  <a:gd name="T91" fmla="*/ 214 h 271"/>
                  <a:gd name="T92" fmla="*/ 141 w 149"/>
                  <a:gd name="T93" fmla="*/ 192 h 271"/>
                  <a:gd name="T94" fmla="*/ 147 w 149"/>
                  <a:gd name="T95" fmla="*/ 173 h 271"/>
                  <a:gd name="T96" fmla="*/ 148 w 149"/>
                  <a:gd name="T97" fmla="*/ 157 h 271"/>
                  <a:gd name="T98" fmla="*/ 141 w 149"/>
                  <a:gd name="T99" fmla="*/ 143 h 271"/>
                  <a:gd name="T100" fmla="*/ 132 w 149"/>
                  <a:gd name="T101" fmla="*/ 13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9" h="271">
                    <a:moveTo>
                      <a:pt x="132" y="137"/>
                    </a:moveTo>
                    <a:lnTo>
                      <a:pt x="132" y="137"/>
                    </a:lnTo>
                    <a:lnTo>
                      <a:pt x="130" y="135"/>
                    </a:lnTo>
                    <a:lnTo>
                      <a:pt x="125" y="135"/>
                    </a:lnTo>
                    <a:lnTo>
                      <a:pt x="118" y="137"/>
                    </a:lnTo>
                    <a:lnTo>
                      <a:pt x="110" y="138"/>
                    </a:lnTo>
                    <a:lnTo>
                      <a:pt x="107" y="138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0" y="135"/>
                    </a:lnTo>
                    <a:lnTo>
                      <a:pt x="97" y="133"/>
                    </a:lnTo>
                    <a:lnTo>
                      <a:pt x="93" y="130"/>
                    </a:lnTo>
                    <a:lnTo>
                      <a:pt x="91" y="126"/>
                    </a:lnTo>
                    <a:lnTo>
                      <a:pt x="90" y="123"/>
                    </a:lnTo>
                    <a:lnTo>
                      <a:pt x="89" y="118"/>
                    </a:lnTo>
                    <a:lnTo>
                      <a:pt x="87" y="114"/>
                    </a:lnTo>
                    <a:lnTo>
                      <a:pt x="89" y="108"/>
                    </a:lnTo>
                    <a:lnTo>
                      <a:pt x="89" y="108"/>
                    </a:lnTo>
                    <a:lnTo>
                      <a:pt x="86" y="106"/>
                    </a:lnTo>
                    <a:lnTo>
                      <a:pt x="84" y="104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2" y="104"/>
                    </a:lnTo>
                    <a:lnTo>
                      <a:pt x="59" y="104"/>
                    </a:lnTo>
                    <a:lnTo>
                      <a:pt x="53" y="104"/>
                    </a:lnTo>
                    <a:lnTo>
                      <a:pt x="48" y="101"/>
                    </a:lnTo>
                    <a:lnTo>
                      <a:pt x="43" y="99"/>
                    </a:lnTo>
                    <a:lnTo>
                      <a:pt x="40" y="94"/>
                    </a:lnTo>
                    <a:lnTo>
                      <a:pt x="40" y="94"/>
                    </a:lnTo>
                    <a:lnTo>
                      <a:pt x="37" y="90"/>
                    </a:lnTo>
                    <a:lnTo>
                      <a:pt x="37" y="85"/>
                    </a:lnTo>
                    <a:lnTo>
                      <a:pt x="40" y="81"/>
                    </a:lnTo>
                    <a:lnTo>
                      <a:pt x="42" y="75"/>
                    </a:lnTo>
                    <a:lnTo>
                      <a:pt x="46" y="66"/>
                    </a:lnTo>
                    <a:lnTo>
                      <a:pt x="48" y="60"/>
                    </a:lnTo>
                    <a:lnTo>
                      <a:pt x="49" y="56"/>
                    </a:lnTo>
                    <a:lnTo>
                      <a:pt x="49" y="56"/>
                    </a:lnTo>
                    <a:lnTo>
                      <a:pt x="48" y="51"/>
                    </a:lnTo>
                    <a:lnTo>
                      <a:pt x="45" y="47"/>
                    </a:lnTo>
                    <a:lnTo>
                      <a:pt x="42" y="42"/>
                    </a:lnTo>
                    <a:lnTo>
                      <a:pt x="39" y="39"/>
                    </a:lnTo>
                    <a:lnTo>
                      <a:pt x="39" y="39"/>
                    </a:lnTo>
                    <a:lnTo>
                      <a:pt x="33" y="3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6" y="24"/>
                    </a:lnTo>
                    <a:lnTo>
                      <a:pt x="25" y="22"/>
                    </a:lnTo>
                    <a:lnTo>
                      <a:pt x="25" y="15"/>
                    </a:lnTo>
                    <a:lnTo>
                      <a:pt x="25" y="9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8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2" y="47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12" y="56"/>
                    </a:lnTo>
                    <a:lnTo>
                      <a:pt x="16" y="61"/>
                    </a:lnTo>
                    <a:lnTo>
                      <a:pt x="23" y="73"/>
                    </a:lnTo>
                    <a:lnTo>
                      <a:pt x="28" y="84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29" y="100"/>
                    </a:lnTo>
                    <a:lnTo>
                      <a:pt x="27" y="106"/>
                    </a:lnTo>
                    <a:lnTo>
                      <a:pt x="27" y="106"/>
                    </a:lnTo>
                    <a:lnTo>
                      <a:pt x="26" y="113"/>
                    </a:lnTo>
                    <a:lnTo>
                      <a:pt x="28" y="121"/>
                    </a:lnTo>
                    <a:lnTo>
                      <a:pt x="33" y="134"/>
                    </a:lnTo>
                    <a:lnTo>
                      <a:pt x="35" y="141"/>
                    </a:lnTo>
                    <a:lnTo>
                      <a:pt x="35" y="149"/>
                    </a:lnTo>
                    <a:lnTo>
                      <a:pt x="34" y="152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6" y="162"/>
                    </a:lnTo>
                    <a:lnTo>
                      <a:pt x="26" y="162"/>
                    </a:lnTo>
                    <a:lnTo>
                      <a:pt x="25" y="164"/>
                    </a:lnTo>
                    <a:lnTo>
                      <a:pt x="24" y="167"/>
                    </a:lnTo>
                    <a:lnTo>
                      <a:pt x="25" y="171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33" y="182"/>
                    </a:lnTo>
                    <a:lnTo>
                      <a:pt x="40" y="190"/>
                    </a:lnTo>
                    <a:lnTo>
                      <a:pt x="46" y="198"/>
                    </a:lnTo>
                    <a:lnTo>
                      <a:pt x="49" y="202"/>
                    </a:lnTo>
                    <a:lnTo>
                      <a:pt x="50" y="207"/>
                    </a:lnTo>
                    <a:lnTo>
                      <a:pt x="50" y="207"/>
                    </a:lnTo>
                    <a:lnTo>
                      <a:pt x="52" y="214"/>
                    </a:lnTo>
                    <a:lnTo>
                      <a:pt x="52" y="222"/>
                    </a:lnTo>
                    <a:lnTo>
                      <a:pt x="53" y="226"/>
                    </a:lnTo>
                    <a:lnTo>
                      <a:pt x="56" y="231"/>
                    </a:lnTo>
                    <a:lnTo>
                      <a:pt x="58" y="235"/>
                    </a:lnTo>
                    <a:lnTo>
                      <a:pt x="61" y="240"/>
                    </a:lnTo>
                    <a:lnTo>
                      <a:pt x="61" y="240"/>
                    </a:lnTo>
                    <a:lnTo>
                      <a:pt x="62" y="241"/>
                    </a:lnTo>
                    <a:lnTo>
                      <a:pt x="62" y="242"/>
                    </a:lnTo>
                    <a:lnTo>
                      <a:pt x="61" y="247"/>
                    </a:lnTo>
                    <a:lnTo>
                      <a:pt x="61" y="247"/>
                    </a:lnTo>
                    <a:lnTo>
                      <a:pt x="67" y="247"/>
                    </a:lnTo>
                    <a:lnTo>
                      <a:pt x="70" y="249"/>
                    </a:lnTo>
                    <a:lnTo>
                      <a:pt x="73" y="251"/>
                    </a:lnTo>
                    <a:lnTo>
                      <a:pt x="75" y="255"/>
                    </a:lnTo>
                    <a:lnTo>
                      <a:pt x="79" y="262"/>
                    </a:lnTo>
                    <a:lnTo>
                      <a:pt x="82" y="265"/>
                    </a:lnTo>
                    <a:lnTo>
                      <a:pt x="85" y="268"/>
                    </a:lnTo>
                    <a:lnTo>
                      <a:pt x="85" y="268"/>
                    </a:lnTo>
                    <a:lnTo>
                      <a:pt x="87" y="270"/>
                    </a:lnTo>
                    <a:lnTo>
                      <a:pt x="91" y="271"/>
                    </a:lnTo>
                    <a:lnTo>
                      <a:pt x="99" y="271"/>
                    </a:lnTo>
                    <a:lnTo>
                      <a:pt x="102" y="270"/>
                    </a:lnTo>
                    <a:lnTo>
                      <a:pt x="104" y="268"/>
                    </a:lnTo>
                    <a:lnTo>
                      <a:pt x="108" y="266"/>
                    </a:lnTo>
                    <a:lnTo>
                      <a:pt x="109" y="264"/>
                    </a:lnTo>
                    <a:lnTo>
                      <a:pt x="109" y="264"/>
                    </a:lnTo>
                    <a:lnTo>
                      <a:pt x="109" y="259"/>
                    </a:lnTo>
                    <a:lnTo>
                      <a:pt x="109" y="256"/>
                    </a:lnTo>
                    <a:lnTo>
                      <a:pt x="108" y="247"/>
                    </a:lnTo>
                    <a:lnTo>
                      <a:pt x="107" y="242"/>
                    </a:lnTo>
                    <a:lnTo>
                      <a:pt x="108" y="238"/>
                    </a:lnTo>
                    <a:lnTo>
                      <a:pt x="109" y="233"/>
                    </a:lnTo>
                    <a:lnTo>
                      <a:pt x="111" y="230"/>
                    </a:lnTo>
                    <a:lnTo>
                      <a:pt x="111" y="230"/>
                    </a:lnTo>
                    <a:lnTo>
                      <a:pt x="114" y="226"/>
                    </a:lnTo>
                    <a:lnTo>
                      <a:pt x="117" y="224"/>
                    </a:lnTo>
                    <a:lnTo>
                      <a:pt x="125" y="220"/>
                    </a:lnTo>
                    <a:lnTo>
                      <a:pt x="132" y="216"/>
                    </a:lnTo>
                    <a:lnTo>
                      <a:pt x="134" y="214"/>
                    </a:lnTo>
                    <a:lnTo>
                      <a:pt x="135" y="210"/>
                    </a:lnTo>
                    <a:lnTo>
                      <a:pt x="135" y="210"/>
                    </a:lnTo>
                    <a:lnTo>
                      <a:pt x="141" y="192"/>
                    </a:lnTo>
                    <a:lnTo>
                      <a:pt x="143" y="183"/>
                    </a:lnTo>
                    <a:lnTo>
                      <a:pt x="147" y="173"/>
                    </a:lnTo>
                    <a:lnTo>
                      <a:pt x="147" y="173"/>
                    </a:lnTo>
                    <a:lnTo>
                      <a:pt x="148" y="168"/>
                    </a:lnTo>
                    <a:lnTo>
                      <a:pt x="149" y="163"/>
                    </a:lnTo>
                    <a:lnTo>
                      <a:pt x="148" y="157"/>
                    </a:lnTo>
                    <a:lnTo>
                      <a:pt x="147" y="152"/>
                    </a:lnTo>
                    <a:lnTo>
                      <a:pt x="144" y="148"/>
                    </a:lnTo>
                    <a:lnTo>
                      <a:pt x="141" y="143"/>
                    </a:lnTo>
                    <a:lnTo>
                      <a:pt x="136" y="140"/>
                    </a:lnTo>
                    <a:lnTo>
                      <a:pt x="132" y="137"/>
                    </a:lnTo>
                    <a:lnTo>
                      <a:pt x="132" y="1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Freeform: Shape 519">
                <a:extLst>
                  <a:ext uri="{FF2B5EF4-FFF2-40B4-BE49-F238E27FC236}">
                    <a16:creationId xmlns:a16="http://schemas.microsoft.com/office/drawing/2014/main" id="{38FAC875-DE39-4A45-820A-BF0FBBC55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8113" y="3900488"/>
                <a:ext cx="15875" cy="7937"/>
              </a:xfrm>
              <a:custGeom>
                <a:avLst/>
                <a:gdLst>
                  <a:gd name="T0" fmla="*/ 0 w 19"/>
                  <a:gd name="T1" fmla="*/ 10 h 10"/>
                  <a:gd name="T2" fmla="*/ 0 w 19"/>
                  <a:gd name="T3" fmla="*/ 10 h 10"/>
                  <a:gd name="T4" fmla="*/ 19 w 19"/>
                  <a:gd name="T5" fmla="*/ 3 h 10"/>
                  <a:gd name="T6" fmla="*/ 19 w 19"/>
                  <a:gd name="T7" fmla="*/ 3 h 10"/>
                  <a:gd name="T8" fmla="*/ 19 w 19"/>
                  <a:gd name="T9" fmla="*/ 0 h 10"/>
                  <a:gd name="T10" fmla="*/ 0 w 19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lnTo>
                      <a:pt x="0" y="1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Group 454">
              <a:extLst>
                <a:ext uri="{FF2B5EF4-FFF2-40B4-BE49-F238E27FC236}">
                  <a16:creationId xmlns:a16="http://schemas.microsoft.com/office/drawing/2014/main" id="{C1602A78-1531-401C-AD17-2990C5451795}"/>
                </a:ext>
              </a:extLst>
            </p:cNvPr>
            <p:cNvGrpSpPr/>
            <p:nvPr/>
          </p:nvGrpSpPr>
          <p:grpSpPr>
            <a:xfrm>
              <a:off x="5395164" y="3003378"/>
              <a:ext cx="1532118" cy="1714167"/>
              <a:chOff x="1041400" y="3132138"/>
              <a:chExt cx="1349375" cy="1509712"/>
            </a:xfrm>
            <a:grpFill/>
          </p:grpSpPr>
          <p:sp>
            <p:nvSpPr>
              <p:cNvPr id="177" name="Freeform: Shape 512">
                <a:extLst>
                  <a:ext uri="{FF2B5EF4-FFF2-40B4-BE49-F238E27FC236}">
                    <a16:creationId xmlns:a16="http://schemas.microsoft.com/office/drawing/2014/main" id="{1125F103-EAE6-4915-A2F2-B7F4A11E3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800" y="4117975"/>
                <a:ext cx="180975" cy="303212"/>
              </a:xfrm>
              <a:custGeom>
                <a:avLst/>
                <a:gdLst>
                  <a:gd name="T0" fmla="*/ 208 w 227"/>
                  <a:gd name="T1" fmla="*/ 11 h 382"/>
                  <a:gd name="T2" fmla="*/ 196 w 227"/>
                  <a:gd name="T3" fmla="*/ 1 h 382"/>
                  <a:gd name="T4" fmla="*/ 186 w 227"/>
                  <a:gd name="T5" fmla="*/ 0 h 382"/>
                  <a:gd name="T6" fmla="*/ 174 w 227"/>
                  <a:gd name="T7" fmla="*/ 7 h 382"/>
                  <a:gd name="T8" fmla="*/ 158 w 227"/>
                  <a:gd name="T9" fmla="*/ 33 h 382"/>
                  <a:gd name="T10" fmla="*/ 151 w 227"/>
                  <a:gd name="T11" fmla="*/ 38 h 382"/>
                  <a:gd name="T12" fmla="*/ 136 w 227"/>
                  <a:gd name="T13" fmla="*/ 51 h 382"/>
                  <a:gd name="T14" fmla="*/ 134 w 227"/>
                  <a:gd name="T15" fmla="*/ 65 h 382"/>
                  <a:gd name="T16" fmla="*/ 127 w 227"/>
                  <a:gd name="T17" fmla="*/ 92 h 382"/>
                  <a:gd name="T18" fmla="*/ 111 w 227"/>
                  <a:gd name="T19" fmla="*/ 110 h 382"/>
                  <a:gd name="T20" fmla="*/ 94 w 227"/>
                  <a:gd name="T21" fmla="*/ 113 h 382"/>
                  <a:gd name="T22" fmla="*/ 72 w 227"/>
                  <a:gd name="T23" fmla="*/ 104 h 382"/>
                  <a:gd name="T24" fmla="*/ 44 w 227"/>
                  <a:gd name="T25" fmla="*/ 85 h 382"/>
                  <a:gd name="T26" fmla="*/ 38 w 227"/>
                  <a:gd name="T27" fmla="*/ 107 h 382"/>
                  <a:gd name="T28" fmla="*/ 39 w 227"/>
                  <a:gd name="T29" fmla="*/ 120 h 382"/>
                  <a:gd name="T30" fmla="*/ 49 w 227"/>
                  <a:gd name="T31" fmla="*/ 129 h 382"/>
                  <a:gd name="T32" fmla="*/ 60 w 227"/>
                  <a:gd name="T33" fmla="*/ 152 h 382"/>
                  <a:gd name="T34" fmla="*/ 59 w 227"/>
                  <a:gd name="T35" fmla="*/ 174 h 382"/>
                  <a:gd name="T36" fmla="*/ 37 w 227"/>
                  <a:gd name="T37" fmla="*/ 209 h 382"/>
                  <a:gd name="T38" fmla="*/ 14 w 227"/>
                  <a:gd name="T39" fmla="*/ 244 h 382"/>
                  <a:gd name="T40" fmla="*/ 3 w 227"/>
                  <a:gd name="T41" fmla="*/ 254 h 382"/>
                  <a:gd name="T42" fmla="*/ 1 w 227"/>
                  <a:gd name="T43" fmla="*/ 268 h 382"/>
                  <a:gd name="T44" fmla="*/ 1 w 227"/>
                  <a:gd name="T45" fmla="*/ 302 h 382"/>
                  <a:gd name="T46" fmla="*/ 10 w 227"/>
                  <a:gd name="T47" fmla="*/ 336 h 382"/>
                  <a:gd name="T48" fmla="*/ 26 w 227"/>
                  <a:gd name="T49" fmla="*/ 364 h 382"/>
                  <a:gd name="T50" fmla="*/ 50 w 227"/>
                  <a:gd name="T51" fmla="*/ 380 h 382"/>
                  <a:gd name="T52" fmla="*/ 83 w 227"/>
                  <a:gd name="T53" fmla="*/ 378 h 382"/>
                  <a:gd name="T54" fmla="*/ 116 w 227"/>
                  <a:gd name="T55" fmla="*/ 368 h 382"/>
                  <a:gd name="T56" fmla="*/ 128 w 227"/>
                  <a:gd name="T57" fmla="*/ 367 h 382"/>
                  <a:gd name="T58" fmla="*/ 120 w 227"/>
                  <a:gd name="T59" fmla="*/ 343 h 382"/>
                  <a:gd name="T60" fmla="*/ 120 w 227"/>
                  <a:gd name="T61" fmla="*/ 317 h 382"/>
                  <a:gd name="T62" fmla="*/ 126 w 227"/>
                  <a:gd name="T63" fmla="*/ 293 h 382"/>
                  <a:gd name="T64" fmla="*/ 141 w 227"/>
                  <a:gd name="T65" fmla="*/ 274 h 382"/>
                  <a:gd name="T66" fmla="*/ 162 w 227"/>
                  <a:gd name="T67" fmla="*/ 264 h 382"/>
                  <a:gd name="T68" fmla="*/ 171 w 227"/>
                  <a:gd name="T69" fmla="*/ 259 h 382"/>
                  <a:gd name="T70" fmla="*/ 178 w 227"/>
                  <a:gd name="T71" fmla="*/ 245 h 382"/>
                  <a:gd name="T72" fmla="*/ 180 w 227"/>
                  <a:gd name="T73" fmla="*/ 229 h 382"/>
                  <a:gd name="T74" fmla="*/ 188 w 227"/>
                  <a:gd name="T75" fmla="*/ 194 h 382"/>
                  <a:gd name="T76" fmla="*/ 207 w 227"/>
                  <a:gd name="T77" fmla="*/ 163 h 382"/>
                  <a:gd name="T78" fmla="*/ 219 w 227"/>
                  <a:gd name="T79" fmla="*/ 150 h 382"/>
                  <a:gd name="T80" fmla="*/ 226 w 227"/>
                  <a:gd name="T81" fmla="*/ 134 h 382"/>
                  <a:gd name="T82" fmla="*/ 226 w 227"/>
                  <a:gd name="T83" fmla="*/ 117 h 382"/>
                  <a:gd name="T84" fmla="*/ 215 w 227"/>
                  <a:gd name="T85" fmla="*/ 87 h 382"/>
                  <a:gd name="T86" fmla="*/ 202 w 227"/>
                  <a:gd name="T87" fmla="*/ 51 h 382"/>
                  <a:gd name="T88" fmla="*/ 204 w 227"/>
                  <a:gd name="T89" fmla="*/ 26 h 382"/>
                  <a:gd name="T90" fmla="*/ 209 w 227"/>
                  <a:gd name="T91" fmla="*/ 1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382">
                    <a:moveTo>
                      <a:pt x="209" y="13"/>
                    </a:moveTo>
                    <a:lnTo>
                      <a:pt x="209" y="13"/>
                    </a:lnTo>
                    <a:lnTo>
                      <a:pt x="208" y="11"/>
                    </a:lnTo>
                    <a:lnTo>
                      <a:pt x="206" y="7"/>
                    </a:lnTo>
                    <a:lnTo>
                      <a:pt x="201" y="3"/>
                    </a:lnTo>
                    <a:lnTo>
                      <a:pt x="196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6" y="0"/>
                    </a:lnTo>
                    <a:lnTo>
                      <a:pt x="183" y="1"/>
                    </a:lnTo>
                    <a:lnTo>
                      <a:pt x="179" y="2"/>
                    </a:lnTo>
                    <a:lnTo>
                      <a:pt x="174" y="7"/>
                    </a:lnTo>
                    <a:lnTo>
                      <a:pt x="170" y="12"/>
                    </a:lnTo>
                    <a:lnTo>
                      <a:pt x="162" y="27"/>
                    </a:lnTo>
                    <a:lnTo>
                      <a:pt x="158" y="33"/>
                    </a:lnTo>
                    <a:lnTo>
                      <a:pt x="154" y="36"/>
                    </a:lnTo>
                    <a:lnTo>
                      <a:pt x="151" y="38"/>
                    </a:lnTo>
                    <a:lnTo>
                      <a:pt x="151" y="38"/>
                    </a:lnTo>
                    <a:lnTo>
                      <a:pt x="145" y="42"/>
                    </a:lnTo>
                    <a:lnTo>
                      <a:pt x="140" y="46"/>
                    </a:lnTo>
                    <a:lnTo>
                      <a:pt x="136" y="51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4" y="65"/>
                    </a:lnTo>
                    <a:lnTo>
                      <a:pt x="133" y="75"/>
                    </a:lnTo>
                    <a:lnTo>
                      <a:pt x="130" y="83"/>
                    </a:lnTo>
                    <a:lnTo>
                      <a:pt x="127" y="92"/>
                    </a:lnTo>
                    <a:lnTo>
                      <a:pt x="122" y="99"/>
                    </a:lnTo>
                    <a:lnTo>
                      <a:pt x="117" y="105"/>
                    </a:lnTo>
                    <a:lnTo>
                      <a:pt x="111" y="110"/>
                    </a:lnTo>
                    <a:lnTo>
                      <a:pt x="103" y="113"/>
                    </a:lnTo>
                    <a:lnTo>
                      <a:pt x="103" y="113"/>
                    </a:lnTo>
                    <a:lnTo>
                      <a:pt x="94" y="113"/>
                    </a:lnTo>
                    <a:lnTo>
                      <a:pt x="86" y="112"/>
                    </a:lnTo>
                    <a:lnTo>
                      <a:pt x="79" y="109"/>
                    </a:lnTo>
                    <a:lnTo>
                      <a:pt x="72" y="104"/>
                    </a:lnTo>
                    <a:lnTo>
                      <a:pt x="59" y="94"/>
                    </a:lnTo>
                    <a:lnTo>
                      <a:pt x="52" y="90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2" y="95"/>
                    </a:lnTo>
                    <a:lnTo>
                      <a:pt x="38" y="107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9" y="120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9" y="129"/>
                    </a:lnTo>
                    <a:lnTo>
                      <a:pt x="54" y="136"/>
                    </a:lnTo>
                    <a:lnTo>
                      <a:pt x="58" y="144"/>
                    </a:lnTo>
                    <a:lnTo>
                      <a:pt x="60" y="152"/>
                    </a:lnTo>
                    <a:lnTo>
                      <a:pt x="61" y="159"/>
                    </a:lnTo>
                    <a:lnTo>
                      <a:pt x="60" y="167"/>
                    </a:lnTo>
                    <a:lnTo>
                      <a:pt x="59" y="174"/>
                    </a:lnTo>
                    <a:lnTo>
                      <a:pt x="55" y="178"/>
                    </a:lnTo>
                    <a:lnTo>
                      <a:pt x="55" y="178"/>
                    </a:lnTo>
                    <a:lnTo>
                      <a:pt x="37" y="209"/>
                    </a:lnTo>
                    <a:lnTo>
                      <a:pt x="18" y="241"/>
                    </a:lnTo>
                    <a:lnTo>
                      <a:pt x="18" y="241"/>
                    </a:lnTo>
                    <a:lnTo>
                      <a:pt x="14" y="244"/>
                    </a:lnTo>
                    <a:lnTo>
                      <a:pt x="9" y="248"/>
                    </a:lnTo>
                    <a:lnTo>
                      <a:pt x="4" y="252"/>
                    </a:lnTo>
                    <a:lnTo>
                      <a:pt x="3" y="254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1" y="268"/>
                    </a:lnTo>
                    <a:lnTo>
                      <a:pt x="0" y="279"/>
                    </a:lnTo>
                    <a:lnTo>
                      <a:pt x="0" y="291"/>
                    </a:lnTo>
                    <a:lnTo>
                      <a:pt x="1" y="302"/>
                    </a:lnTo>
                    <a:lnTo>
                      <a:pt x="3" y="315"/>
                    </a:lnTo>
                    <a:lnTo>
                      <a:pt x="5" y="326"/>
                    </a:lnTo>
                    <a:lnTo>
                      <a:pt x="10" y="336"/>
                    </a:lnTo>
                    <a:lnTo>
                      <a:pt x="14" y="347"/>
                    </a:lnTo>
                    <a:lnTo>
                      <a:pt x="19" y="356"/>
                    </a:lnTo>
                    <a:lnTo>
                      <a:pt x="26" y="364"/>
                    </a:lnTo>
                    <a:lnTo>
                      <a:pt x="33" y="370"/>
                    </a:lnTo>
                    <a:lnTo>
                      <a:pt x="41" y="376"/>
                    </a:lnTo>
                    <a:lnTo>
                      <a:pt x="50" y="380"/>
                    </a:lnTo>
                    <a:lnTo>
                      <a:pt x="60" y="382"/>
                    </a:lnTo>
                    <a:lnTo>
                      <a:pt x="70" y="381"/>
                    </a:lnTo>
                    <a:lnTo>
                      <a:pt x="83" y="378"/>
                    </a:lnTo>
                    <a:lnTo>
                      <a:pt x="83" y="378"/>
                    </a:lnTo>
                    <a:lnTo>
                      <a:pt x="103" y="370"/>
                    </a:lnTo>
                    <a:lnTo>
                      <a:pt x="116" y="368"/>
                    </a:lnTo>
                    <a:lnTo>
                      <a:pt x="121" y="367"/>
                    </a:lnTo>
                    <a:lnTo>
                      <a:pt x="128" y="367"/>
                    </a:lnTo>
                    <a:lnTo>
                      <a:pt x="128" y="367"/>
                    </a:lnTo>
                    <a:lnTo>
                      <a:pt x="125" y="359"/>
                    </a:lnTo>
                    <a:lnTo>
                      <a:pt x="122" y="351"/>
                    </a:lnTo>
                    <a:lnTo>
                      <a:pt x="120" y="343"/>
                    </a:lnTo>
                    <a:lnTo>
                      <a:pt x="119" y="334"/>
                    </a:lnTo>
                    <a:lnTo>
                      <a:pt x="119" y="325"/>
                    </a:lnTo>
                    <a:lnTo>
                      <a:pt x="120" y="317"/>
                    </a:lnTo>
                    <a:lnTo>
                      <a:pt x="121" y="309"/>
                    </a:lnTo>
                    <a:lnTo>
                      <a:pt x="124" y="301"/>
                    </a:lnTo>
                    <a:lnTo>
                      <a:pt x="126" y="293"/>
                    </a:lnTo>
                    <a:lnTo>
                      <a:pt x="130" y="286"/>
                    </a:lnTo>
                    <a:lnTo>
                      <a:pt x="135" y="279"/>
                    </a:lnTo>
                    <a:lnTo>
                      <a:pt x="141" y="274"/>
                    </a:lnTo>
                    <a:lnTo>
                      <a:pt x="146" y="269"/>
                    </a:lnTo>
                    <a:lnTo>
                      <a:pt x="154" y="266"/>
                    </a:lnTo>
                    <a:lnTo>
                      <a:pt x="162" y="264"/>
                    </a:lnTo>
                    <a:lnTo>
                      <a:pt x="171" y="261"/>
                    </a:lnTo>
                    <a:lnTo>
                      <a:pt x="171" y="261"/>
                    </a:lnTo>
                    <a:lnTo>
                      <a:pt x="171" y="259"/>
                    </a:lnTo>
                    <a:lnTo>
                      <a:pt x="173" y="256"/>
                    </a:lnTo>
                    <a:lnTo>
                      <a:pt x="175" y="250"/>
                    </a:lnTo>
                    <a:lnTo>
                      <a:pt x="178" y="245"/>
                    </a:lnTo>
                    <a:lnTo>
                      <a:pt x="179" y="242"/>
                    </a:lnTo>
                    <a:lnTo>
                      <a:pt x="179" y="242"/>
                    </a:lnTo>
                    <a:lnTo>
                      <a:pt x="180" y="229"/>
                    </a:lnTo>
                    <a:lnTo>
                      <a:pt x="183" y="217"/>
                    </a:lnTo>
                    <a:lnTo>
                      <a:pt x="185" y="206"/>
                    </a:lnTo>
                    <a:lnTo>
                      <a:pt x="188" y="194"/>
                    </a:lnTo>
                    <a:lnTo>
                      <a:pt x="193" y="183"/>
                    </a:lnTo>
                    <a:lnTo>
                      <a:pt x="199" y="174"/>
                    </a:lnTo>
                    <a:lnTo>
                      <a:pt x="207" y="163"/>
                    </a:lnTo>
                    <a:lnTo>
                      <a:pt x="215" y="154"/>
                    </a:lnTo>
                    <a:lnTo>
                      <a:pt x="215" y="154"/>
                    </a:lnTo>
                    <a:lnTo>
                      <a:pt x="219" y="150"/>
                    </a:lnTo>
                    <a:lnTo>
                      <a:pt x="223" y="145"/>
                    </a:lnTo>
                    <a:lnTo>
                      <a:pt x="225" y="140"/>
                    </a:lnTo>
                    <a:lnTo>
                      <a:pt x="226" y="134"/>
                    </a:lnTo>
                    <a:lnTo>
                      <a:pt x="227" y="128"/>
                    </a:lnTo>
                    <a:lnTo>
                      <a:pt x="227" y="123"/>
                    </a:lnTo>
                    <a:lnTo>
                      <a:pt x="226" y="117"/>
                    </a:lnTo>
                    <a:lnTo>
                      <a:pt x="225" y="111"/>
                    </a:lnTo>
                    <a:lnTo>
                      <a:pt x="225" y="111"/>
                    </a:lnTo>
                    <a:lnTo>
                      <a:pt x="215" y="87"/>
                    </a:lnTo>
                    <a:lnTo>
                      <a:pt x="209" y="76"/>
                    </a:lnTo>
                    <a:lnTo>
                      <a:pt x="206" y="63"/>
                    </a:lnTo>
                    <a:lnTo>
                      <a:pt x="202" y="51"/>
                    </a:lnTo>
                    <a:lnTo>
                      <a:pt x="202" y="38"/>
                    </a:lnTo>
                    <a:lnTo>
                      <a:pt x="202" y="33"/>
                    </a:lnTo>
                    <a:lnTo>
                      <a:pt x="204" y="26"/>
                    </a:lnTo>
                    <a:lnTo>
                      <a:pt x="206" y="20"/>
                    </a:lnTo>
                    <a:lnTo>
                      <a:pt x="209" y="13"/>
                    </a:lnTo>
                    <a:lnTo>
                      <a:pt x="209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Freeform: Shape 513">
                <a:extLst>
                  <a:ext uri="{FF2B5EF4-FFF2-40B4-BE49-F238E27FC236}">
                    <a16:creationId xmlns:a16="http://schemas.microsoft.com/office/drawing/2014/main" id="{E1187CA3-F81A-4A2A-9882-47A971363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400" y="3132138"/>
                <a:ext cx="1344613" cy="1509712"/>
              </a:xfrm>
              <a:custGeom>
                <a:avLst/>
                <a:gdLst>
                  <a:gd name="T0" fmla="*/ 1088 w 1693"/>
                  <a:gd name="T1" fmla="*/ 141 h 1901"/>
                  <a:gd name="T2" fmla="*/ 1019 w 1693"/>
                  <a:gd name="T3" fmla="*/ 130 h 1901"/>
                  <a:gd name="T4" fmla="*/ 953 w 1693"/>
                  <a:gd name="T5" fmla="*/ 128 h 1901"/>
                  <a:gd name="T6" fmla="*/ 844 w 1693"/>
                  <a:gd name="T7" fmla="*/ 144 h 1901"/>
                  <a:gd name="T8" fmla="*/ 790 w 1693"/>
                  <a:gd name="T9" fmla="*/ 111 h 1901"/>
                  <a:gd name="T10" fmla="*/ 723 w 1693"/>
                  <a:gd name="T11" fmla="*/ 98 h 1901"/>
                  <a:gd name="T12" fmla="*/ 684 w 1693"/>
                  <a:gd name="T13" fmla="*/ 25 h 1901"/>
                  <a:gd name="T14" fmla="*/ 586 w 1693"/>
                  <a:gd name="T15" fmla="*/ 10 h 1901"/>
                  <a:gd name="T16" fmla="*/ 457 w 1693"/>
                  <a:gd name="T17" fmla="*/ 25 h 1901"/>
                  <a:gd name="T18" fmla="*/ 321 w 1693"/>
                  <a:gd name="T19" fmla="*/ 74 h 1901"/>
                  <a:gd name="T20" fmla="*/ 232 w 1693"/>
                  <a:gd name="T21" fmla="*/ 109 h 1901"/>
                  <a:gd name="T22" fmla="*/ 201 w 1693"/>
                  <a:gd name="T23" fmla="*/ 142 h 1901"/>
                  <a:gd name="T24" fmla="*/ 194 w 1693"/>
                  <a:gd name="T25" fmla="*/ 182 h 1901"/>
                  <a:gd name="T26" fmla="*/ 166 w 1693"/>
                  <a:gd name="T27" fmla="*/ 210 h 1901"/>
                  <a:gd name="T28" fmla="*/ 80 w 1693"/>
                  <a:gd name="T29" fmla="*/ 269 h 1901"/>
                  <a:gd name="T30" fmla="*/ 28 w 1693"/>
                  <a:gd name="T31" fmla="*/ 333 h 1901"/>
                  <a:gd name="T32" fmla="*/ 1 w 1693"/>
                  <a:gd name="T33" fmla="*/ 482 h 1901"/>
                  <a:gd name="T34" fmla="*/ 30 w 1693"/>
                  <a:gd name="T35" fmla="*/ 576 h 1901"/>
                  <a:gd name="T36" fmla="*/ 59 w 1693"/>
                  <a:gd name="T37" fmla="*/ 698 h 1901"/>
                  <a:gd name="T38" fmla="*/ 142 w 1693"/>
                  <a:gd name="T39" fmla="*/ 804 h 1901"/>
                  <a:gd name="T40" fmla="*/ 233 w 1693"/>
                  <a:gd name="T41" fmla="*/ 864 h 1901"/>
                  <a:gd name="T42" fmla="*/ 341 w 1693"/>
                  <a:gd name="T43" fmla="*/ 872 h 1901"/>
                  <a:gd name="T44" fmla="*/ 449 w 1693"/>
                  <a:gd name="T45" fmla="*/ 822 h 1901"/>
                  <a:gd name="T46" fmla="*/ 535 w 1693"/>
                  <a:gd name="T47" fmla="*/ 864 h 1901"/>
                  <a:gd name="T48" fmla="*/ 589 w 1693"/>
                  <a:gd name="T49" fmla="*/ 902 h 1901"/>
                  <a:gd name="T50" fmla="*/ 631 w 1693"/>
                  <a:gd name="T51" fmla="*/ 918 h 1901"/>
                  <a:gd name="T52" fmla="*/ 665 w 1693"/>
                  <a:gd name="T53" fmla="*/ 976 h 1901"/>
                  <a:gd name="T54" fmla="*/ 651 w 1693"/>
                  <a:gd name="T55" fmla="*/ 1059 h 1901"/>
                  <a:gd name="T56" fmla="*/ 703 w 1693"/>
                  <a:gd name="T57" fmla="*/ 1119 h 1901"/>
                  <a:gd name="T58" fmla="*/ 724 w 1693"/>
                  <a:gd name="T59" fmla="*/ 1171 h 1901"/>
                  <a:gd name="T60" fmla="*/ 761 w 1693"/>
                  <a:gd name="T61" fmla="*/ 1253 h 1901"/>
                  <a:gd name="T62" fmla="*/ 738 w 1693"/>
                  <a:gd name="T63" fmla="*/ 1410 h 1901"/>
                  <a:gd name="T64" fmla="*/ 786 w 1693"/>
                  <a:gd name="T65" fmla="*/ 1556 h 1901"/>
                  <a:gd name="T66" fmla="*/ 812 w 1693"/>
                  <a:gd name="T67" fmla="*/ 1658 h 1901"/>
                  <a:gd name="T68" fmla="*/ 832 w 1693"/>
                  <a:gd name="T69" fmla="*/ 1750 h 1901"/>
                  <a:gd name="T70" fmla="*/ 867 w 1693"/>
                  <a:gd name="T71" fmla="*/ 1838 h 1901"/>
                  <a:gd name="T72" fmla="*/ 911 w 1693"/>
                  <a:gd name="T73" fmla="*/ 1898 h 1901"/>
                  <a:gd name="T74" fmla="*/ 1001 w 1693"/>
                  <a:gd name="T75" fmla="*/ 1887 h 1901"/>
                  <a:gd name="T76" fmla="*/ 1097 w 1693"/>
                  <a:gd name="T77" fmla="*/ 1876 h 1901"/>
                  <a:gd name="T78" fmla="*/ 1151 w 1693"/>
                  <a:gd name="T79" fmla="*/ 1840 h 1901"/>
                  <a:gd name="T80" fmla="*/ 1200 w 1693"/>
                  <a:gd name="T81" fmla="*/ 1801 h 1901"/>
                  <a:gd name="T82" fmla="*/ 1244 w 1693"/>
                  <a:gd name="T83" fmla="*/ 1712 h 1901"/>
                  <a:gd name="T84" fmla="*/ 1311 w 1693"/>
                  <a:gd name="T85" fmla="*/ 1634 h 1901"/>
                  <a:gd name="T86" fmla="*/ 1329 w 1693"/>
                  <a:gd name="T87" fmla="*/ 1517 h 1901"/>
                  <a:gd name="T88" fmla="*/ 1377 w 1693"/>
                  <a:gd name="T89" fmla="*/ 1452 h 1901"/>
                  <a:gd name="T90" fmla="*/ 1393 w 1693"/>
                  <a:gd name="T91" fmla="*/ 1370 h 1901"/>
                  <a:gd name="T92" fmla="*/ 1430 w 1693"/>
                  <a:gd name="T93" fmla="*/ 1235 h 1901"/>
                  <a:gd name="T94" fmla="*/ 1397 w 1693"/>
                  <a:gd name="T95" fmla="*/ 1121 h 1901"/>
                  <a:gd name="T96" fmla="*/ 1502 w 1693"/>
                  <a:gd name="T97" fmla="*/ 967 h 1901"/>
                  <a:gd name="T98" fmla="*/ 1551 w 1693"/>
                  <a:gd name="T99" fmla="*/ 913 h 1901"/>
                  <a:gd name="T100" fmla="*/ 1670 w 1693"/>
                  <a:gd name="T101" fmla="*/ 791 h 1901"/>
                  <a:gd name="T102" fmla="*/ 1675 w 1693"/>
                  <a:gd name="T103" fmla="*/ 741 h 1901"/>
                  <a:gd name="T104" fmla="*/ 1693 w 1693"/>
                  <a:gd name="T105" fmla="*/ 636 h 1901"/>
                  <a:gd name="T106" fmla="*/ 1560 w 1693"/>
                  <a:gd name="T107" fmla="*/ 677 h 1901"/>
                  <a:gd name="T108" fmla="*/ 1476 w 1693"/>
                  <a:gd name="T109" fmla="*/ 629 h 1901"/>
                  <a:gd name="T110" fmla="*/ 1431 w 1693"/>
                  <a:gd name="T111" fmla="*/ 575 h 1901"/>
                  <a:gd name="T112" fmla="*/ 1403 w 1693"/>
                  <a:gd name="T113" fmla="*/ 534 h 1901"/>
                  <a:gd name="T114" fmla="*/ 1387 w 1693"/>
                  <a:gd name="T115" fmla="*/ 480 h 1901"/>
                  <a:gd name="T116" fmla="*/ 1327 w 1693"/>
                  <a:gd name="T117" fmla="*/ 357 h 1901"/>
                  <a:gd name="T118" fmla="*/ 1275 w 1693"/>
                  <a:gd name="T119" fmla="*/ 246 h 1901"/>
                  <a:gd name="T120" fmla="*/ 1226 w 1693"/>
                  <a:gd name="T121" fmla="*/ 156 h 1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3" h="1901">
                    <a:moveTo>
                      <a:pt x="1206" y="156"/>
                    </a:moveTo>
                    <a:lnTo>
                      <a:pt x="1206" y="156"/>
                    </a:lnTo>
                    <a:lnTo>
                      <a:pt x="1191" y="163"/>
                    </a:lnTo>
                    <a:lnTo>
                      <a:pt x="1176" y="166"/>
                    </a:lnTo>
                    <a:lnTo>
                      <a:pt x="1162" y="167"/>
                    </a:lnTo>
                    <a:lnTo>
                      <a:pt x="1148" y="166"/>
                    </a:lnTo>
                    <a:lnTo>
                      <a:pt x="1134" y="163"/>
                    </a:lnTo>
                    <a:lnTo>
                      <a:pt x="1120" y="158"/>
                    </a:lnTo>
                    <a:lnTo>
                      <a:pt x="1107" y="151"/>
                    </a:lnTo>
                    <a:lnTo>
                      <a:pt x="1094" y="143"/>
                    </a:lnTo>
                    <a:lnTo>
                      <a:pt x="1094" y="143"/>
                    </a:lnTo>
                    <a:lnTo>
                      <a:pt x="1088" y="141"/>
                    </a:lnTo>
                    <a:lnTo>
                      <a:pt x="1082" y="139"/>
                    </a:lnTo>
                    <a:lnTo>
                      <a:pt x="1076" y="139"/>
                    </a:lnTo>
                    <a:lnTo>
                      <a:pt x="1069" y="139"/>
                    </a:lnTo>
                    <a:lnTo>
                      <a:pt x="1055" y="141"/>
                    </a:lnTo>
                    <a:lnTo>
                      <a:pt x="1049" y="141"/>
                    </a:lnTo>
                    <a:lnTo>
                      <a:pt x="1042" y="141"/>
                    </a:lnTo>
                    <a:lnTo>
                      <a:pt x="1042" y="141"/>
                    </a:lnTo>
                    <a:lnTo>
                      <a:pt x="1035" y="140"/>
                    </a:lnTo>
                    <a:lnTo>
                      <a:pt x="1028" y="136"/>
                    </a:lnTo>
                    <a:lnTo>
                      <a:pt x="1022" y="133"/>
                    </a:lnTo>
                    <a:lnTo>
                      <a:pt x="1019" y="130"/>
                    </a:lnTo>
                    <a:lnTo>
                      <a:pt x="1019" y="130"/>
                    </a:lnTo>
                    <a:lnTo>
                      <a:pt x="1011" y="120"/>
                    </a:lnTo>
                    <a:lnTo>
                      <a:pt x="1003" y="110"/>
                    </a:lnTo>
                    <a:lnTo>
                      <a:pt x="1000" y="106"/>
                    </a:lnTo>
                    <a:lnTo>
                      <a:pt x="996" y="102"/>
                    </a:lnTo>
                    <a:lnTo>
                      <a:pt x="992" y="100"/>
                    </a:lnTo>
                    <a:lnTo>
                      <a:pt x="988" y="100"/>
                    </a:lnTo>
                    <a:lnTo>
                      <a:pt x="988" y="100"/>
                    </a:lnTo>
                    <a:lnTo>
                      <a:pt x="981" y="102"/>
                    </a:lnTo>
                    <a:lnTo>
                      <a:pt x="975" y="106"/>
                    </a:lnTo>
                    <a:lnTo>
                      <a:pt x="969" y="111"/>
                    </a:lnTo>
                    <a:lnTo>
                      <a:pt x="963" y="117"/>
                    </a:lnTo>
                    <a:lnTo>
                      <a:pt x="953" y="128"/>
                    </a:lnTo>
                    <a:lnTo>
                      <a:pt x="947" y="133"/>
                    </a:lnTo>
                    <a:lnTo>
                      <a:pt x="942" y="136"/>
                    </a:lnTo>
                    <a:lnTo>
                      <a:pt x="942" y="136"/>
                    </a:lnTo>
                    <a:lnTo>
                      <a:pt x="921" y="145"/>
                    </a:lnTo>
                    <a:lnTo>
                      <a:pt x="911" y="149"/>
                    </a:lnTo>
                    <a:lnTo>
                      <a:pt x="900" y="151"/>
                    </a:lnTo>
                    <a:lnTo>
                      <a:pt x="889" y="153"/>
                    </a:lnTo>
                    <a:lnTo>
                      <a:pt x="878" y="153"/>
                    </a:lnTo>
                    <a:lnTo>
                      <a:pt x="867" y="152"/>
                    </a:lnTo>
                    <a:lnTo>
                      <a:pt x="855" y="150"/>
                    </a:lnTo>
                    <a:lnTo>
                      <a:pt x="855" y="150"/>
                    </a:lnTo>
                    <a:lnTo>
                      <a:pt x="844" y="144"/>
                    </a:lnTo>
                    <a:lnTo>
                      <a:pt x="834" y="137"/>
                    </a:lnTo>
                    <a:lnTo>
                      <a:pt x="823" y="128"/>
                    </a:lnTo>
                    <a:lnTo>
                      <a:pt x="814" y="117"/>
                    </a:lnTo>
                    <a:lnTo>
                      <a:pt x="814" y="117"/>
                    </a:lnTo>
                    <a:lnTo>
                      <a:pt x="812" y="116"/>
                    </a:lnTo>
                    <a:lnTo>
                      <a:pt x="810" y="116"/>
                    </a:lnTo>
                    <a:lnTo>
                      <a:pt x="804" y="115"/>
                    </a:lnTo>
                    <a:lnTo>
                      <a:pt x="797" y="117"/>
                    </a:lnTo>
                    <a:lnTo>
                      <a:pt x="792" y="122"/>
                    </a:lnTo>
                    <a:lnTo>
                      <a:pt x="792" y="122"/>
                    </a:lnTo>
                    <a:lnTo>
                      <a:pt x="792" y="116"/>
                    </a:lnTo>
                    <a:lnTo>
                      <a:pt x="790" y="111"/>
                    </a:lnTo>
                    <a:lnTo>
                      <a:pt x="788" y="108"/>
                    </a:lnTo>
                    <a:lnTo>
                      <a:pt x="785" y="105"/>
                    </a:lnTo>
                    <a:lnTo>
                      <a:pt x="782" y="100"/>
                    </a:lnTo>
                    <a:lnTo>
                      <a:pt x="780" y="95"/>
                    </a:lnTo>
                    <a:lnTo>
                      <a:pt x="780" y="91"/>
                    </a:lnTo>
                    <a:lnTo>
                      <a:pt x="781" y="86"/>
                    </a:lnTo>
                    <a:lnTo>
                      <a:pt x="781" y="86"/>
                    </a:lnTo>
                    <a:lnTo>
                      <a:pt x="770" y="92"/>
                    </a:lnTo>
                    <a:lnTo>
                      <a:pt x="759" y="97"/>
                    </a:lnTo>
                    <a:lnTo>
                      <a:pt x="747" y="99"/>
                    </a:lnTo>
                    <a:lnTo>
                      <a:pt x="735" y="99"/>
                    </a:lnTo>
                    <a:lnTo>
                      <a:pt x="723" y="98"/>
                    </a:lnTo>
                    <a:lnTo>
                      <a:pt x="712" y="93"/>
                    </a:lnTo>
                    <a:lnTo>
                      <a:pt x="699" y="87"/>
                    </a:lnTo>
                    <a:lnTo>
                      <a:pt x="688" y="81"/>
                    </a:lnTo>
                    <a:lnTo>
                      <a:pt x="688" y="81"/>
                    </a:lnTo>
                    <a:lnTo>
                      <a:pt x="682" y="75"/>
                    </a:lnTo>
                    <a:lnTo>
                      <a:pt x="678" y="68"/>
                    </a:lnTo>
                    <a:lnTo>
                      <a:pt x="674" y="61"/>
                    </a:lnTo>
                    <a:lnTo>
                      <a:pt x="673" y="53"/>
                    </a:lnTo>
                    <a:lnTo>
                      <a:pt x="673" y="45"/>
                    </a:lnTo>
                    <a:lnTo>
                      <a:pt x="674" y="37"/>
                    </a:lnTo>
                    <a:lnTo>
                      <a:pt x="679" y="31"/>
                    </a:lnTo>
                    <a:lnTo>
                      <a:pt x="684" y="25"/>
                    </a:lnTo>
                    <a:lnTo>
                      <a:pt x="684" y="25"/>
                    </a:lnTo>
                    <a:lnTo>
                      <a:pt x="674" y="18"/>
                    </a:lnTo>
                    <a:lnTo>
                      <a:pt x="664" y="12"/>
                    </a:lnTo>
                    <a:lnTo>
                      <a:pt x="653" y="7"/>
                    </a:lnTo>
                    <a:lnTo>
                      <a:pt x="643" y="3"/>
                    </a:lnTo>
                    <a:lnTo>
                      <a:pt x="631" y="1"/>
                    </a:lnTo>
                    <a:lnTo>
                      <a:pt x="619" y="1"/>
                    </a:lnTo>
                    <a:lnTo>
                      <a:pt x="607" y="3"/>
                    </a:lnTo>
                    <a:lnTo>
                      <a:pt x="595" y="8"/>
                    </a:lnTo>
                    <a:lnTo>
                      <a:pt x="595" y="8"/>
                    </a:lnTo>
                    <a:lnTo>
                      <a:pt x="590" y="9"/>
                    </a:lnTo>
                    <a:lnTo>
                      <a:pt x="586" y="10"/>
                    </a:lnTo>
                    <a:lnTo>
                      <a:pt x="577" y="10"/>
                    </a:lnTo>
                    <a:lnTo>
                      <a:pt x="568" y="9"/>
                    </a:lnTo>
                    <a:lnTo>
                      <a:pt x="558" y="7"/>
                    </a:lnTo>
                    <a:lnTo>
                      <a:pt x="540" y="1"/>
                    </a:lnTo>
                    <a:lnTo>
                      <a:pt x="531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12" y="2"/>
                    </a:lnTo>
                    <a:lnTo>
                      <a:pt x="500" y="6"/>
                    </a:lnTo>
                    <a:lnTo>
                      <a:pt x="489" y="9"/>
                    </a:lnTo>
                    <a:lnTo>
                      <a:pt x="478" y="15"/>
                    </a:lnTo>
                    <a:lnTo>
                      <a:pt x="457" y="25"/>
                    </a:lnTo>
                    <a:lnTo>
                      <a:pt x="437" y="35"/>
                    </a:lnTo>
                    <a:lnTo>
                      <a:pt x="437" y="35"/>
                    </a:lnTo>
                    <a:lnTo>
                      <a:pt x="430" y="39"/>
                    </a:lnTo>
                    <a:lnTo>
                      <a:pt x="422" y="41"/>
                    </a:lnTo>
                    <a:lnTo>
                      <a:pt x="407" y="45"/>
                    </a:lnTo>
                    <a:lnTo>
                      <a:pt x="375" y="50"/>
                    </a:lnTo>
                    <a:lnTo>
                      <a:pt x="359" y="53"/>
                    </a:lnTo>
                    <a:lnTo>
                      <a:pt x="345" y="58"/>
                    </a:lnTo>
                    <a:lnTo>
                      <a:pt x="338" y="60"/>
                    </a:lnTo>
                    <a:lnTo>
                      <a:pt x="332" y="65"/>
                    </a:lnTo>
                    <a:lnTo>
                      <a:pt x="325" y="69"/>
                    </a:lnTo>
                    <a:lnTo>
                      <a:pt x="321" y="74"/>
                    </a:lnTo>
                    <a:lnTo>
                      <a:pt x="321" y="74"/>
                    </a:lnTo>
                    <a:lnTo>
                      <a:pt x="314" y="83"/>
                    </a:lnTo>
                    <a:lnTo>
                      <a:pt x="307" y="89"/>
                    </a:lnTo>
                    <a:lnTo>
                      <a:pt x="300" y="94"/>
                    </a:lnTo>
                    <a:lnTo>
                      <a:pt x="291" y="98"/>
                    </a:lnTo>
                    <a:lnTo>
                      <a:pt x="291" y="98"/>
                    </a:lnTo>
                    <a:lnTo>
                      <a:pt x="283" y="100"/>
                    </a:lnTo>
                    <a:lnTo>
                      <a:pt x="274" y="101"/>
                    </a:lnTo>
                    <a:lnTo>
                      <a:pt x="257" y="103"/>
                    </a:lnTo>
                    <a:lnTo>
                      <a:pt x="249" y="105"/>
                    </a:lnTo>
                    <a:lnTo>
                      <a:pt x="240" y="107"/>
                    </a:lnTo>
                    <a:lnTo>
                      <a:pt x="232" y="109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19" y="118"/>
                    </a:lnTo>
                    <a:lnTo>
                      <a:pt x="215" y="124"/>
                    </a:lnTo>
                    <a:lnTo>
                      <a:pt x="213" y="127"/>
                    </a:lnTo>
                    <a:lnTo>
                      <a:pt x="212" y="132"/>
                    </a:lnTo>
                    <a:lnTo>
                      <a:pt x="213" y="136"/>
                    </a:lnTo>
                    <a:lnTo>
                      <a:pt x="214" y="141"/>
                    </a:lnTo>
                    <a:lnTo>
                      <a:pt x="214" y="141"/>
                    </a:lnTo>
                    <a:lnTo>
                      <a:pt x="209" y="141"/>
                    </a:lnTo>
                    <a:lnTo>
                      <a:pt x="205" y="141"/>
                    </a:lnTo>
                    <a:lnTo>
                      <a:pt x="201" y="142"/>
                    </a:lnTo>
                    <a:lnTo>
                      <a:pt x="197" y="143"/>
                    </a:lnTo>
                    <a:lnTo>
                      <a:pt x="191" y="148"/>
                    </a:lnTo>
                    <a:lnTo>
                      <a:pt x="187" y="153"/>
                    </a:lnTo>
                    <a:lnTo>
                      <a:pt x="187" y="153"/>
                    </a:lnTo>
                    <a:lnTo>
                      <a:pt x="184" y="156"/>
                    </a:lnTo>
                    <a:lnTo>
                      <a:pt x="183" y="159"/>
                    </a:lnTo>
                    <a:lnTo>
                      <a:pt x="183" y="164"/>
                    </a:lnTo>
                    <a:lnTo>
                      <a:pt x="183" y="167"/>
                    </a:lnTo>
                    <a:lnTo>
                      <a:pt x="185" y="172"/>
                    </a:lnTo>
                    <a:lnTo>
                      <a:pt x="188" y="175"/>
                    </a:lnTo>
                    <a:lnTo>
                      <a:pt x="190" y="178"/>
                    </a:lnTo>
                    <a:lnTo>
                      <a:pt x="194" y="182"/>
                    </a:lnTo>
                    <a:lnTo>
                      <a:pt x="194" y="182"/>
                    </a:lnTo>
                    <a:lnTo>
                      <a:pt x="191" y="182"/>
                    </a:lnTo>
                    <a:lnTo>
                      <a:pt x="189" y="183"/>
                    </a:lnTo>
                    <a:lnTo>
                      <a:pt x="184" y="186"/>
                    </a:lnTo>
                    <a:lnTo>
                      <a:pt x="180" y="190"/>
                    </a:lnTo>
                    <a:lnTo>
                      <a:pt x="177" y="191"/>
                    </a:lnTo>
                    <a:lnTo>
                      <a:pt x="174" y="192"/>
                    </a:lnTo>
                    <a:lnTo>
                      <a:pt x="174" y="192"/>
                    </a:lnTo>
                    <a:lnTo>
                      <a:pt x="174" y="195"/>
                    </a:lnTo>
                    <a:lnTo>
                      <a:pt x="173" y="200"/>
                    </a:lnTo>
                    <a:lnTo>
                      <a:pt x="169" y="207"/>
                    </a:lnTo>
                    <a:lnTo>
                      <a:pt x="166" y="210"/>
                    </a:lnTo>
                    <a:lnTo>
                      <a:pt x="165" y="214"/>
                    </a:lnTo>
                    <a:lnTo>
                      <a:pt x="164" y="217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7" y="223"/>
                    </a:lnTo>
                    <a:lnTo>
                      <a:pt x="150" y="224"/>
                    </a:lnTo>
                    <a:lnTo>
                      <a:pt x="136" y="228"/>
                    </a:lnTo>
                    <a:lnTo>
                      <a:pt x="124" y="234"/>
                    </a:lnTo>
                    <a:lnTo>
                      <a:pt x="113" y="242"/>
                    </a:lnTo>
                    <a:lnTo>
                      <a:pt x="102" y="250"/>
                    </a:lnTo>
                    <a:lnTo>
                      <a:pt x="91" y="259"/>
                    </a:lnTo>
                    <a:lnTo>
                      <a:pt x="80" y="269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66" y="281"/>
                    </a:lnTo>
                    <a:lnTo>
                      <a:pt x="67" y="285"/>
                    </a:lnTo>
                    <a:lnTo>
                      <a:pt x="67" y="289"/>
                    </a:lnTo>
                    <a:lnTo>
                      <a:pt x="66" y="291"/>
                    </a:lnTo>
                    <a:lnTo>
                      <a:pt x="66" y="291"/>
                    </a:lnTo>
                    <a:lnTo>
                      <a:pt x="56" y="298"/>
                    </a:lnTo>
                    <a:lnTo>
                      <a:pt x="48" y="306"/>
                    </a:lnTo>
                    <a:lnTo>
                      <a:pt x="40" y="314"/>
                    </a:lnTo>
                    <a:lnTo>
                      <a:pt x="33" y="324"/>
                    </a:lnTo>
                    <a:lnTo>
                      <a:pt x="28" y="333"/>
                    </a:lnTo>
                    <a:lnTo>
                      <a:pt x="25" y="343"/>
                    </a:lnTo>
                    <a:lnTo>
                      <a:pt x="22" y="354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20" y="373"/>
                    </a:lnTo>
                    <a:lnTo>
                      <a:pt x="18" y="383"/>
                    </a:lnTo>
                    <a:lnTo>
                      <a:pt x="14" y="404"/>
                    </a:lnTo>
                    <a:lnTo>
                      <a:pt x="8" y="424"/>
                    </a:lnTo>
                    <a:lnTo>
                      <a:pt x="3" y="445"/>
                    </a:lnTo>
                    <a:lnTo>
                      <a:pt x="0" y="464"/>
                    </a:lnTo>
                    <a:lnTo>
                      <a:pt x="0" y="473"/>
                    </a:lnTo>
                    <a:lnTo>
                      <a:pt x="1" y="482"/>
                    </a:lnTo>
                    <a:lnTo>
                      <a:pt x="2" y="491"/>
                    </a:lnTo>
                    <a:lnTo>
                      <a:pt x="6" y="499"/>
                    </a:lnTo>
                    <a:lnTo>
                      <a:pt x="10" y="508"/>
                    </a:lnTo>
                    <a:lnTo>
                      <a:pt x="16" y="516"/>
                    </a:lnTo>
                    <a:lnTo>
                      <a:pt x="16" y="516"/>
                    </a:lnTo>
                    <a:lnTo>
                      <a:pt x="20" y="521"/>
                    </a:lnTo>
                    <a:lnTo>
                      <a:pt x="24" y="528"/>
                    </a:lnTo>
                    <a:lnTo>
                      <a:pt x="26" y="534"/>
                    </a:lnTo>
                    <a:lnTo>
                      <a:pt x="28" y="540"/>
                    </a:lnTo>
                    <a:lnTo>
                      <a:pt x="28" y="540"/>
                    </a:lnTo>
                    <a:lnTo>
                      <a:pt x="30" y="558"/>
                    </a:lnTo>
                    <a:lnTo>
                      <a:pt x="30" y="576"/>
                    </a:lnTo>
                    <a:lnTo>
                      <a:pt x="30" y="613"/>
                    </a:lnTo>
                    <a:lnTo>
                      <a:pt x="31" y="649"/>
                    </a:lnTo>
                    <a:lnTo>
                      <a:pt x="32" y="667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35" y="689"/>
                    </a:lnTo>
                    <a:lnTo>
                      <a:pt x="39" y="693"/>
                    </a:lnTo>
                    <a:lnTo>
                      <a:pt x="42" y="694"/>
                    </a:lnTo>
                    <a:lnTo>
                      <a:pt x="45" y="695"/>
                    </a:lnTo>
                    <a:lnTo>
                      <a:pt x="53" y="696"/>
                    </a:lnTo>
                    <a:lnTo>
                      <a:pt x="57" y="697"/>
                    </a:lnTo>
                    <a:lnTo>
                      <a:pt x="59" y="698"/>
                    </a:lnTo>
                    <a:lnTo>
                      <a:pt x="59" y="698"/>
                    </a:lnTo>
                    <a:lnTo>
                      <a:pt x="71" y="715"/>
                    </a:lnTo>
                    <a:lnTo>
                      <a:pt x="82" y="733"/>
                    </a:lnTo>
                    <a:lnTo>
                      <a:pt x="102" y="771"/>
                    </a:lnTo>
                    <a:lnTo>
                      <a:pt x="102" y="771"/>
                    </a:lnTo>
                    <a:lnTo>
                      <a:pt x="105" y="774"/>
                    </a:lnTo>
                    <a:lnTo>
                      <a:pt x="108" y="777"/>
                    </a:lnTo>
                    <a:lnTo>
                      <a:pt x="115" y="781"/>
                    </a:lnTo>
                    <a:lnTo>
                      <a:pt x="122" y="785"/>
                    </a:lnTo>
                    <a:lnTo>
                      <a:pt x="127" y="789"/>
                    </a:lnTo>
                    <a:lnTo>
                      <a:pt x="127" y="789"/>
                    </a:lnTo>
                    <a:lnTo>
                      <a:pt x="142" y="804"/>
                    </a:lnTo>
                    <a:lnTo>
                      <a:pt x="156" y="818"/>
                    </a:lnTo>
                    <a:lnTo>
                      <a:pt x="185" y="846"/>
                    </a:lnTo>
                    <a:lnTo>
                      <a:pt x="185" y="846"/>
                    </a:lnTo>
                    <a:lnTo>
                      <a:pt x="190" y="851"/>
                    </a:lnTo>
                    <a:lnTo>
                      <a:pt x="196" y="855"/>
                    </a:lnTo>
                    <a:lnTo>
                      <a:pt x="201" y="859"/>
                    </a:lnTo>
                    <a:lnTo>
                      <a:pt x="208" y="861"/>
                    </a:lnTo>
                    <a:lnTo>
                      <a:pt x="214" y="863"/>
                    </a:lnTo>
                    <a:lnTo>
                      <a:pt x="221" y="864"/>
                    </a:lnTo>
                    <a:lnTo>
                      <a:pt x="226" y="865"/>
                    </a:lnTo>
                    <a:lnTo>
                      <a:pt x="233" y="864"/>
                    </a:lnTo>
                    <a:lnTo>
                      <a:pt x="233" y="864"/>
                    </a:lnTo>
                    <a:lnTo>
                      <a:pt x="246" y="864"/>
                    </a:lnTo>
                    <a:lnTo>
                      <a:pt x="257" y="864"/>
                    </a:lnTo>
                    <a:lnTo>
                      <a:pt x="266" y="865"/>
                    </a:lnTo>
                    <a:lnTo>
                      <a:pt x="274" y="868"/>
                    </a:lnTo>
                    <a:lnTo>
                      <a:pt x="289" y="872"/>
                    </a:lnTo>
                    <a:lnTo>
                      <a:pt x="300" y="877"/>
                    </a:lnTo>
                    <a:lnTo>
                      <a:pt x="306" y="878"/>
                    </a:lnTo>
                    <a:lnTo>
                      <a:pt x="312" y="879"/>
                    </a:lnTo>
                    <a:lnTo>
                      <a:pt x="318" y="879"/>
                    </a:lnTo>
                    <a:lnTo>
                      <a:pt x="325" y="879"/>
                    </a:lnTo>
                    <a:lnTo>
                      <a:pt x="332" y="877"/>
                    </a:lnTo>
                    <a:lnTo>
                      <a:pt x="341" y="872"/>
                    </a:lnTo>
                    <a:lnTo>
                      <a:pt x="350" y="867"/>
                    </a:lnTo>
                    <a:lnTo>
                      <a:pt x="362" y="860"/>
                    </a:lnTo>
                    <a:lnTo>
                      <a:pt x="362" y="860"/>
                    </a:lnTo>
                    <a:lnTo>
                      <a:pt x="370" y="856"/>
                    </a:lnTo>
                    <a:lnTo>
                      <a:pt x="386" y="851"/>
                    </a:lnTo>
                    <a:lnTo>
                      <a:pt x="423" y="838"/>
                    </a:lnTo>
                    <a:lnTo>
                      <a:pt x="441" y="832"/>
                    </a:lnTo>
                    <a:lnTo>
                      <a:pt x="453" y="827"/>
                    </a:lnTo>
                    <a:lnTo>
                      <a:pt x="456" y="824"/>
                    </a:lnTo>
                    <a:lnTo>
                      <a:pt x="456" y="823"/>
                    </a:lnTo>
                    <a:lnTo>
                      <a:pt x="454" y="822"/>
                    </a:lnTo>
                    <a:lnTo>
                      <a:pt x="449" y="822"/>
                    </a:lnTo>
                    <a:lnTo>
                      <a:pt x="488" y="816"/>
                    </a:lnTo>
                    <a:lnTo>
                      <a:pt x="488" y="816"/>
                    </a:lnTo>
                    <a:lnTo>
                      <a:pt x="490" y="830"/>
                    </a:lnTo>
                    <a:lnTo>
                      <a:pt x="492" y="840"/>
                    </a:lnTo>
                    <a:lnTo>
                      <a:pt x="496" y="847"/>
                    </a:lnTo>
                    <a:lnTo>
                      <a:pt x="500" y="852"/>
                    </a:lnTo>
                    <a:lnTo>
                      <a:pt x="505" y="854"/>
                    </a:lnTo>
                    <a:lnTo>
                      <a:pt x="512" y="856"/>
                    </a:lnTo>
                    <a:lnTo>
                      <a:pt x="531" y="861"/>
                    </a:lnTo>
                    <a:lnTo>
                      <a:pt x="531" y="861"/>
                    </a:lnTo>
                    <a:lnTo>
                      <a:pt x="532" y="862"/>
                    </a:lnTo>
                    <a:lnTo>
                      <a:pt x="535" y="864"/>
                    </a:lnTo>
                    <a:lnTo>
                      <a:pt x="537" y="871"/>
                    </a:lnTo>
                    <a:lnTo>
                      <a:pt x="539" y="880"/>
                    </a:lnTo>
                    <a:lnTo>
                      <a:pt x="541" y="884"/>
                    </a:lnTo>
                    <a:lnTo>
                      <a:pt x="544" y="886"/>
                    </a:lnTo>
                    <a:lnTo>
                      <a:pt x="544" y="886"/>
                    </a:lnTo>
                    <a:lnTo>
                      <a:pt x="547" y="889"/>
                    </a:lnTo>
                    <a:lnTo>
                      <a:pt x="552" y="893"/>
                    </a:lnTo>
                    <a:lnTo>
                      <a:pt x="563" y="896"/>
                    </a:lnTo>
                    <a:lnTo>
                      <a:pt x="573" y="898"/>
                    </a:lnTo>
                    <a:lnTo>
                      <a:pt x="586" y="899"/>
                    </a:lnTo>
                    <a:lnTo>
                      <a:pt x="586" y="899"/>
                    </a:lnTo>
                    <a:lnTo>
                      <a:pt x="589" y="902"/>
                    </a:lnTo>
                    <a:lnTo>
                      <a:pt x="593" y="904"/>
                    </a:lnTo>
                    <a:lnTo>
                      <a:pt x="597" y="912"/>
                    </a:lnTo>
                    <a:lnTo>
                      <a:pt x="603" y="921"/>
                    </a:lnTo>
                    <a:lnTo>
                      <a:pt x="606" y="925"/>
                    </a:lnTo>
                    <a:lnTo>
                      <a:pt x="611" y="928"/>
                    </a:lnTo>
                    <a:lnTo>
                      <a:pt x="611" y="928"/>
                    </a:lnTo>
                    <a:lnTo>
                      <a:pt x="614" y="929"/>
                    </a:lnTo>
                    <a:lnTo>
                      <a:pt x="618" y="929"/>
                    </a:lnTo>
                    <a:lnTo>
                      <a:pt x="621" y="927"/>
                    </a:lnTo>
                    <a:lnTo>
                      <a:pt x="623" y="925"/>
                    </a:lnTo>
                    <a:lnTo>
                      <a:pt x="629" y="919"/>
                    </a:lnTo>
                    <a:lnTo>
                      <a:pt x="631" y="918"/>
                    </a:lnTo>
                    <a:lnTo>
                      <a:pt x="635" y="919"/>
                    </a:lnTo>
                    <a:lnTo>
                      <a:pt x="635" y="919"/>
                    </a:lnTo>
                    <a:lnTo>
                      <a:pt x="641" y="923"/>
                    </a:lnTo>
                    <a:lnTo>
                      <a:pt x="647" y="928"/>
                    </a:lnTo>
                    <a:lnTo>
                      <a:pt x="653" y="934"/>
                    </a:lnTo>
                    <a:lnTo>
                      <a:pt x="657" y="940"/>
                    </a:lnTo>
                    <a:lnTo>
                      <a:pt x="661" y="947"/>
                    </a:lnTo>
                    <a:lnTo>
                      <a:pt x="664" y="954"/>
                    </a:lnTo>
                    <a:lnTo>
                      <a:pt x="665" y="961"/>
                    </a:lnTo>
                    <a:lnTo>
                      <a:pt x="666" y="968"/>
                    </a:lnTo>
                    <a:lnTo>
                      <a:pt x="666" y="968"/>
                    </a:lnTo>
                    <a:lnTo>
                      <a:pt x="665" y="976"/>
                    </a:lnTo>
                    <a:lnTo>
                      <a:pt x="662" y="983"/>
                    </a:lnTo>
                    <a:lnTo>
                      <a:pt x="658" y="988"/>
                    </a:lnTo>
                    <a:lnTo>
                      <a:pt x="654" y="995"/>
                    </a:lnTo>
                    <a:lnTo>
                      <a:pt x="644" y="1006"/>
                    </a:lnTo>
                    <a:lnTo>
                      <a:pt x="640" y="1013"/>
                    </a:lnTo>
                    <a:lnTo>
                      <a:pt x="639" y="1019"/>
                    </a:lnTo>
                    <a:lnTo>
                      <a:pt x="639" y="1019"/>
                    </a:lnTo>
                    <a:lnTo>
                      <a:pt x="638" y="1025"/>
                    </a:lnTo>
                    <a:lnTo>
                      <a:pt x="638" y="1029"/>
                    </a:lnTo>
                    <a:lnTo>
                      <a:pt x="640" y="1039"/>
                    </a:lnTo>
                    <a:lnTo>
                      <a:pt x="645" y="1048"/>
                    </a:lnTo>
                    <a:lnTo>
                      <a:pt x="651" y="1059"/>
                    </a:lnTo>
                    <a:lnTo>
                      <a:pt x="661" y="1077"/>
                    </a:lnTo>
                    <a:lnTo>
                      <a:pt x="665" y="1087"/>
                    </a:lnTo>
                    <a:lnTo>
                      <a:pt x="668" y="1099"/>
                    </a:lnTo>
                    <a:lnTo>
                      <a:pt x="668" y="1099"/>
                    </a:lnTo>
                    <a:lnTo>
                      <a:pt x="669" y="1103"/>
                    </a:lnTo>
                    <a:lnTo>
                      <a:pt x="672" y="1108"/>
                    </a:lnTo>
                    <a:lnTo>
                      <a:pt x="676" y="1112"/>
                    </a:lnTo>
                    <a:lnTo>
                      <a:pt x="680" y="1116"/>
                    </a:lnTo>
                    <a:lnTo>
                      <a:pt x="685" y="1118"/>
                    </a:lnTo>
                    <a:lnTo>
                      <a:pt x="690" y="1120"/>
                    </a:lnTo>
                    <a:lnTo>
                      <a:pt x="697" y="1120"/>
                    </a:lnTo>
                    <a:lnTo>
                      <a:pt x="703" y="1119"/>
                    </a:lnTo>
                    <a:lnTo>
                      <a:pt x="703" y="1119"/>
                    </a:lnTo>
                    <a:lnTo>
                      <a:pt x="705" y="1126"/>
                    </a:lnTo>
                    <a:lnTo>
                      <a:pt x="709" y="1133"/>
                    </a:lnTo>
                    <a:lnTo>
                      <a:pt x="718" y="1145"/>
                    </a:lnTo>
                    <a:lnTo>
                      <a:pt x="721" y="1151"/>
                    </a:lnTo>
                    <a:lnTo>
                      <a:pt x="723" y="1157"/>
                    </a:lnTo>
                    <a:lnTo>
                      <a:pt x="723" y="1160"/>
                    </a:lnTo>
                    <a:lnTo>
                      <a:pt x="722" y="1163"/>
                    </a:lnTo>
                    <a:lnTo>
                      <a:pt x="721" y="1167"/>
                    </a:lnTo>
                    <a:lnTo>
                      <a:pt x="718" y="1170"/>
                    </a:lnTo>
                    <a:lnTo>
                      <a:pt x="718" y="1170"/>
                    </a:lnTo>
                    <a:lnTo>
                      <a:pt x="724" y="1171"/>
                    </a:lnTo>
                    <a:lnTo>
                      <a:pt x="731" y="1174"/>
                    </a:lnTo>
                    <a:lnTo>
                      <a:pt x="736" y="1176"/>
                    </a:lnTo>
                    <a:lnTo>
                      <a:pt x="742" y="1178"/>
                    </a:lnTo>
                    <a:lnTo>
                      <a:pt x="749" y="1186"/>
                    </a:lnTo>
                    <a:lnTo>
                      <a:pt x="756" y="1195"/>
                    </a:lnTo>
                    <a:lnTo>
                      <a:pt x="761" y="1205"/>
                    </a:lnTo>
                    <a:lnTo>
                      <a:pt x="763" y="1217"/>
                    </a:lnTo>
                    <a:lnTo>
                      <a:pt x="764" y="1228"/>
                    </a:lnTo>
                    <a:lnTo>
                      <a:pt x="764" y="1241"/>
                    </a:lnTo>
                    <a:lnTo>
                      <a:pt x="764" y="1241"/>
                    </a:lnTo>
                    <a:lnTo>
                      <a:pt x="763" y="1246"/>
                    </a:lnTo>
                    <a:lnTo>
                      <a:pt x="761" y="1253"/>
                    </a:lnTo>
                    <a:lnTo>
                      <a:pt x="757" y="1260"/>
                    </a:lnTo>
                    <a:lnTo>
                      <a:pt x="756" y="1266"/>
                    </a:lnTo>
                    <a:lnTo>
                      <a:pt x="756" y="1266"/>
                    </a:lnTo>
                    <a:lnTo>
                      <a:pt x="753" y="1282"/>
                    </a:lnTo>
                    <a:lnTo>
                      <a:pt x="751" y="1296"/>
                    </a:lnTo>
                    <a:lnTo>
                      <a:pt x="743" y="1326"/>
                    </a:lnTo>
                    <a:lnTo>
                      <a:pt x="737" y="1354"/>
                    </a:lnTo>
                    <a:lnTo>
                      <a:pt x="736" y="1368"/>
                    </a:lnTo>
                    <a:lnTo>
                      <a:pt x="736" y="1382"/>
                    </a:lnTo>
                    <a:lnTo>
                      <a:pt x="736" y="1382"/>
                    </a:lnTo>
                    <a:lnTo>
                      <a:pt x="737" y="1395"/>
                    </a:lnTo>
                    <a:lnTo>
                      <a:pt x="738" y="1410"/>
                    </a:lnTo>
                    <a:lnTo>
                      <a:pt x="744" y="1440"/>
                    </a:lnTo>
                    <a:lnTo>
                      <a:pt x="751" y="1472"/>
                    </a:lnTo>
                    <a:lnTo>
                      <a:pt x="753" y="1487"/>
                    </a:lnTo>
                    <a:lnTo>
                      <a:pt x="754" y="1502"/>
                    </a:lnTo>
                    <a:lnTo>
                      <a:pt x="754" y="1502"/>
                    </a:lnTo>
                    <a:lnTo>
                      <a:pt x="755" y="1511"/>
                    </a:lnTo>
                    <a:lnTo>
                      <a:pt x="760" y="1519"/>
                    </a:lnTo>
                    <a:lnTo>
                      <a:pt x="764" y="1527"/>
                    </a:lnTo>
                    <a:lnTo>
                      <a:pt x="770" y="1534"/>
                    </a:lnTo>
                    <a:lnTo>
                      <a:pt x="777" y="1541"/>
                    </a:lnTo>
                    <a:lnTo>
                      <a:pt x="782" y="1548"/>
                    </a:lnTo>
                    <a:lnTo>
                      <a:pt x="786" y="1556"/>
                    </a:lnTo>
                    <a:lnTo>
                      <a:pt x="789" y="1564"/>
                    </a:lnTo>
                    <a:lnTo>
                      <a:pt x="789" y="1564"/>
                    </a:lnTo>
                    <a:lnTo>
                      <a:pt x="790" y="1574"/>
                    </a:lnTo>
                    <a:lnTo>
                      <a:pt x="790" y="1584"/>
                    </a:lnTo>
                    <a:lnTo>
                      <a:pt x="788" y="1606"/>
                    </a:lnTo>
                    <a:lnTo>
                      <a:pt x="788" y="1616"/>
                    </a:lnTo>
                    <a:lnTo>
                      <a:pt x="788" y="1625"/>
                    </a:lnTo>
                    <a:lnTo>
                      <a:pt x="790" y="1633"/>
                    </a:lnTo>
                    <a:lnTo>
                      <a:pt x="793" y="1636"/>
                    </a:lnTo>
                    <a:lnTo>
                      <a:pt x="795" y="1641"/>
                    </a:lnTo>
                    <a:lnTo>
                      <a:pt x="795" y="1641"/>
                    </a:lnTo>
                    <a:lnTo>
                      <a:pt x="812" y="1658"/>
                    </a:lnTo>
                    <a:lnTo>
                      <a:pt x="821" y="1667"/>
                    </a:lnTo>
                    <a:lnTo>
                      <a:pt x="829" y="1677"/>
                    </a:lnTo>
                    <a:lnTo>
                      <a:pt x="835" y="1687"/>
                    </a:lnTo>
                    <a:lnTo>
                      <a:pt x="839" y="1697"/>
                    </a:lnTo>
                    <a:lnTo>
                      <a:pt x="842" y="1702"/>
                    </a:lnTo>
                    <a:lnTo>
                      <a:pt x="842" y="1707"/>
                    </a:lnTo>
                    <a:lnTo>
                      <a:pt x="842" y="1713"/>
                    </a:lnTo>
                    <a:lnTo>
                      <a:pt x="840" y="1718"/>
                    </a:lnTo>
                    <a:lnTo>
                      <a:pt x="840" y="1718"/>
                    </a:lnTo>
                    <a:lnTo>
                      <a:pt x="837" y="1731"/>
                    </a:lnTo>
                    <a:lnTo>
                      <a:pt x="834" y="1745"/>
                    </a:lnTo>
                    <a:lnTo>
                      <a:pt x="832" y="1750"/>
                    </a:lnTo>
                    <a:lnTo>
                      <a:pt x="832" y="1757"/>
                    </a:lnTo>
                    <a:lnTo>
                      <a:pt x="835" y="1763"/>
                    </a:lnTo>
                    <a:lnTo>
                      <a:pt x="837" y="1768"/>
                    </a:lnTo>
                    <a:lnTo>
                      <a:pt x="837" y="1768"/>
                    </a:lnTo>
                    <a:lnTo>
                      <a:pt x="848" y="1784"/>
                    </a:lnTo>
                    <a:lnTo>
                      <a:pt x="858" y="1799"/>
                    </a:lnTo>
                    <a:lnTo>
                      <a:pt x="861" y="1808"/>
                    </a:lnTo>
                    <a:lnTo>
                      <a:pt x="864" y="1816"/>
                    </a:lnTo>
                    <a:lnTo>
                      <a:pt x="865" y="1825"/>
                    </a:lnTo>
                    <a:lnTo>
                      <a:pt x="867" y="1836"/>
                    </a:lnTo>
                    <a:lnTo>
                      <a:pt x="867" y="1836"/>
                    </a:lnTo>
                    <a:lnTo>
                      <a:pt x="867" y="1838"/>
                    </a:lnTo>
                    <a:lnTo>
                      <a:pt x="869" y="1840"/>
                    </a:lnTo>
                    <a:lnTo>
                      <a:pt x="875" y="1846"/>
                    </a:lnTo>
                    <a:lnTo>
                      <a:pt x="875" y="1846"/>
                    </a:lnTo>
                    <a:lnTo>
                      <a:pt x="872" y="1848"/>
                    </a:lnTo>
                    <a:lnTo>
                      <a:pt x="870" y="1850"/>
                    </a:lnTo>
                    <a:lnTo>
                      <a:pt x="869" y="1853"/>
                    </a:lnTo>
                    <a:lnTo>
                      <a:pt x="870" y="1855"/>
                    </a:lnTo>
                    <a:lnTo>
                      <a:pt x="870" y="1855"/>
                    </a:lnTo>
                    <a:lnTo>
                      <a:pt x="885" y="1875"/>
                    </a:lnTo>
                    <a:lnTo>
                      <a:pt x="893" y="1884"/>
                    </a:lnTo>
                    <a:lnTo>
                      <a:pt x="902" y="1892"/>
                    </a:lnTo>
                    <a:lnTo>
                      <a:pt x="911" y="1898"/>
                    </a:lnTo>
                    <a:lnTo>
                      <a:pt x="916" y="1900"/>
                    </a:lnTo>
                    <a:lnTo>
                      <a:pt x="920" y="1901"/>
                    </a:lnTo>
                    <a:lnTo>
                      <a:pt x="926" y="1901"/>
                    </a:lnTo>
                    <a:lnTo>
                      <a:pt x="930" y="1901"/>
                    </a:lnTo>
                    <a:lnTo>
                      <a:pt x="936" y="1900"/>
                    </a:lnTo>
                    <a:lnTo>
                      <a:pt x="942" y="1898"/>
                    </a:lnTo>
                    <a:lnTo>
                      <a:pt x="942" y="1898"/>
                    </a:lnTo>
                    <a:lnTo>
                      <a:pt x="950" y="1895"/>
                    </a:lnTo>
                    <a:lnTo>
                      <a:pt x="956" y="1892"/>
                    </a:lnTo>
                    <a:lnTo>
                      <a:pt x="971" y="1890"/>
                    </a:lnTo>
                    <a:lnTo>
                      <a:pt x="986" y="1888"/>
                    </a:lnTo>
                    <a:lnTo>
                      <a:pt x="1001" y="1887"/>
                    </a:lnTo>
                    <a:lnTo>
                      <a:pt x="1014" y="1886"/>
                    </a:lnTo>
                    <a:lnTo>
                      <a:pt x="1029" y="1883"/>
                    </a:lnTo>
                    <a:lnTo>
                      <a:pt x="1043" y="1879"/>
                    </a:lnTo>
                    <a:lnTo>
                      <a:pt x="1050" y="1875"/>
                    </a:lnTo>
                    <a:lnTo>
                      <a:pt x="1057" y="1871"/>
                    </a:lnTo>
                    <a:lnTo>
                      <a:pt x="1057" y="1871"/>
                    </a:lnTo>
                    <a:lnTo>
                      <a:pt x="1059" y="1870"/>
                    </a:lnTo>
                    <a:lnTo>
                      <a:pt x="1062" y="1868"/>
                    </a:lnTo>
                    <a:lnTo>
                      <a:pt x="1069" y="1870"/>
                    </a:lnTo>
                    <a:lnTo>
                      <a:pt x="1078" y="1871"/>
                    </a:lnTo>
                    <a:lnTo>
                      <a:pt x="1087" y="1874"/>
                    </a:lnTo>
                    <a:lnTo>
                      <a:pt x="1097" y="1876"/>
                    </a:lnTo>
                    <a:lnTo>
                      <a:pt x="1107" y="1879"/>
                    </a:lnTo>
                    <a:lnTo>
                      <a:pt x="1116" y="1880"/>
                    </a:lnTo>
                    <a:lnTo>
                      <a:pt x="1120" y="1879"/>
                    </a:lnTo>
                    <a:lnTo>
                      <a:pt x="1124" y="1878"/>
                    </a:lnTo>
                    <a:lnTo>
                      <a:pt x="1124" y="1878"/>
                    </a:lnTo>
                    <a:lnTo>
                      <a:pt x="1132" y="1873"/>
                    </a:lnTo>
                    <a:lnTo>
                      <a:pt x="1138" y="1866"/>
                    </a:lnTo>
                    <a:lnTo>
                      <a:pt x="1144" y="1857"/>
                    </a:lnTo>
                    <a:lnTo>
                      <a:pt x="1148" y="1847"/>
                    </a:lnTo>
                    <a:lnTo>
                      <a:pt x="1148" y="1847"/>
                    </a:lnTo>
                    <a:lnTo>
                      <a:pt x="1149" y="1842"/>
                    </a:lnTo>
                    <a:lnTo>
                      <a:pt x="1151" y="1840"/>
                    </a:lnTo>
                    <a:lnTo>
                      <a:pt x="1153" y="1838"/>
                    </a:lnTo>
                    <a:lnTo>
                      <a:pt x="1157" y="1836"/>
                    </a:lnTo>
                    <a:lnTo>
                      <a:pt x="1163" y="1833"/>
                    </a:lnTo>
                    <a:lnTo>
                      <a:pt x="1171" y="1831"/>
                    </a:lnTo>
                    <a:lnTo>
                      <a:pt x="1179" y="1828"/>
                    </a:lnTo>
                    <a:lnTo>
                      <a:pt x="1187" y="1824"/>
                    </a:lnTo>
                    <a:lnTo>
                      <a:pt x="1191" y="1822"/>
                    </a:lnTo>
                    <a:lnTo>
                      <a:pt x="1193" y="1818"/>
                    </a:lnTo>
                    <a:lnTo>
                      <a:pt x="1195" y="1815"/>
                    </a:lnTo>
                    <a:lnTo>
                      <a:pt x="1198" y="1810"/>
                    </a:lnTo>
                    <a:lnTo>
                      <a:pt x="1198" y="1810"/>
                    </a:lnTo>
                    <a:lnTo>
                      <a:pt x="1200" y="1801"/>
                    </a:lnTo>
                    <a:lnTo>
                      <a:pt x="1201" y="1792"/>
                    </a:lnTo>
                    <a:lnTo>
                      <a:pt x="1203" y="1783"/>
                    </a:lnTo>
                    <a:lnTo>
                      <a:pt x="1206" y="1776"/>
                    </a:lnTo>
                    <a:lnTo>
                      <a:pt x="1206" y="1776"/>
                    </a:lnTo>
                    <a:lnTo>
                      <a:pt x="1210" y="1768"/>
                    </a:lnTo>
                    <a:lnTo>
                      <a:pt x="1216" y="1760"/>
                    </a:lnTo>
                    <a:lnTo>
                      <a:pt x="1229" y="1746"/>
                    </a:lnTo>
                    <a:lnTo>
                      <a:pt x="1229" y="1746"/>
                    </a:lnTo>
                    <a:lnTo>
                      <a:pt x="1233" y="1741"/>
                    </a:lnTo>
                    <a:lnTo>
                      <a:pt x="1236" y="1737"/>
                    </a:lnTo>
                    <a:lnTo>
                      <a:pt x="1241" y="1724"/>
                    </a:lnTo>
                    <a:lnTo>
                      <a:pt x="1244" y="1712"/>
                    </a:lnTo>
                    <a:lnTo>
                      <a:pt x="1248" y="1698"/>
                    </a:lnTo>
                    <a:lnTo>
                      <a:pt x="1251" y="1684"/>
                    </a:lnTo>
                    <a:lnTo>
                      <a:pt x="1256" y="1672"/>
                    </a:lnTo>
                    <a:lnTo>
                      <a:pt x="1259" y="1666"/>
                    </a:lnTo>
                    <a:lnTo>
                      <a:pt x="1262" y="1660"/>
                    </a:lnTo>
                    <a:lnTo>
                      <a:pt x="1267" y="1656"/>
                    </a:lnTo>
                    <a:lnTo>
                      <a:pt x="1273" y="1651"/>
                    </a:lnTo>
                    <a:lnTo>
                      <a:pt x="1273" y="1651"/>
                    </a:lnTo>
                    <a:lnTo>
                      <a:pt x="1281" y="1647"/>
                    </a:lnTo>
                    <a:lnTo>
                      <a:pt x="1287" y="1643"/>
                    </a:lnTo>
                    <a:lnTo>
                      <a:pt x="1303" y="1638"/>
                    </a:lnTo>
                    <a:lnTo>
                      <a:pt x="1311" y="1634"/>
                    </a:lnTo>
                    <a:lnTo>
                      <a:pt x="1318" y="1630"/>
                    </a:lnTo>
                    <a:lnTo>
                      <a:pt x="1324" y="1624"/>
                    </a:lnTo>
                    <a:lnTo>
                      <a:pt x="1328" y="1617"/>
                    </a:lnTo>
                    <a:lnTo>
                      <a:pt x="1328" y="1617"/>
                    </a:lnTo>
                    <a:lnTo>
                      <a:pt x="1332" y="1610"/>
                    </a:lnTo>
                    <a:lnTo>
                      <a:pt x="1334" y="1604"/>
                    </a:lnTo>
                    <a:lnTo>
                      <a:pt x="1335" y="1597"/>
                    </a:lnTo>
                    <a:lnTo>
                      <a:pt x="1335" y="1590"/>
                    </a:lnTo>
                    <a:lnTo>
                      <a:pt x="1335" y="1576"/>
                    </a:lnTo>
                    <a:lnTo>
                      <a:pt x="1334" y="1561"/>
                    </a:lnTo>
                    <a:lnTo>
                      <a:pt x="1329" y="1532"/>
                    </a:lnTo>
                    <a:lnTo>
                      <a:pt x="1329" y="1517"/>
                    </a:lnTo>
                    <a:lnTo>
                      <a:pt x="1331" y="1502"/>
                    </a:lnTo>
                    <a:lnTo>
                      <a:pt x="1331" y="1502"/>
                    </a:lnTo>
                    <a:lnTo>
                      <a:pt x="1332" y="1495"/>
                    </a:lnTo>
                    <a:lnTo>
                      <a:pt x="1335" y="1490"/>
                    </a:lnTo>
                    <a:lnTo>
                      <a:pt x="1340" y="1484"/>
                    </a:lnTo>
                    <a:lnTo>
                      <a:pt x="1343" y="1478"/>
                    </a:lnTo>
                    <a:lnTo>
                      <a:pt x="1343" y="1478"/>
                    </a:lnTo>
                    <a:lnTo>
                      <a:pt x="1347" y="1473"/>
                    </a:lnTo>
                    <a:lnTo>
                      <a:pt x="1351" y="1468"/>
                    </a:lnTo>
                    <a:lnTo>
                      <a:pt x="1358" y="1465"/>
                    </a:lnTo>
                    <a:lnTo>
                      <a:pt x="1364" y="1460"/>
                    </a:lnTo>
                    <a:lnTo>
                      <a:pt x="1377" y="1452"/>
                    </a:lnTo>
                    <a:lnTo>
                      <a:pt x="1383" y="1448"/>
                    </a:lnTo>
                    <a:lnTo>
                      <a:pt x="1387" y="1441"/>
                    </a:lnTo>
                    <a:lnTo>
                      <a:pt x="1387" y="1441"/>
                    </a:lnTo>
                    <a:lnTo>
                      <a:pt x="1392" y="1434"/>
                    </a:lnTo>
                    <a:lnTo>
                      <a:pt x="1393" y="1426"/>
                    </a:lnTo>
                    <a:lnTo>
                      <a:pt x="1393" y="1417"/>
                    </a:lnTo>
                    <a:lnTo>
                      <a:pt x="1392" y="1409"/>
                    </a:lnTo>
                    <a:lnTo>
                      <a:pt x="1390" y="1393"/>
                    </a:lnTo>
                    <a:lnTo>
                      <a:pt x="1390" y="1385"/>
                    </a:lnTo>
                    <a:lnTo>
                      <a:pt x="1391" y="1377"/>
                    </a:lnTo>
                    <a:lnTo>
                      <a:pt x="1391" y="1377"/>
                    </a:lnTo>
                    <a:lnTo>
                      <a:pt x="1393" y="1370"/>
                    </a:lnTo>
                    <a:lnTo>
                      <a:pt x="1398" y="1365"/>
                    </a:lnTo>
                    <a:lnTo>
                      <a:pt x="1408" y="1356"/>
                    </a:lnTo>
                    <a:lnTo>
                      <a:pt x="1418" y="1345"/>
                    </a:lnTo>
                    <a:lnTo>
                      <a:pt x="1423" y="1341"/>
                    </a:lnTo>
                    <a:lnTo>
                      <a:pt x="1425" y="1335"/>
                    </a:lnTo>
                    <a:lnTo>
                      <a:pt x="1425" y="1335"/>
                    </a:lnTo>
                    <a:lnTo>
                      <a:pt x="1428" y="1319"/>
                    </a:lnTo>
                    <a:lnTo>
                      <a:pt x="1431" y="1302"/>
                    </a:lnTo>
                    <a:lnTo>
                      <a:pt x="1432" y="1285"/>
                    </a:lnTo>
                    <a:lnTo>
                      <a:pt x="1432" y="1269"/>
                    </a:lnTo>
                    <a:lnTo>
                      <a:pt x="1432" y="1252"/>
                    </a:lnTo>
                    <a:lnTo>
                      <a:pt x="1430" y="1235"/>
                    </a:lnTo>
                    <a:lnTo>
                      <a:pt x="1426" y="1201"/>
                    </a:lnTo>
                    <a:lnTo>
                      <a:pt x="1426" y="1201"/>
                    </a:lnTo>
                    <a:lnTo>
                      <a:pt x="1425" y="1193"/>
                    </a:lnTo>
                    <a:lnTo>
                      <a:pt x="1423" y="1185"/>
                    </a:lnTo>
                    <a:lnTo>
                      <a:pt x="1416" y="1171"/>
                    </a:lnTo>
                    <a:lnTo>
                      <a:pt x="1408" y="1158"/>
                    </a:lnTo>
                    <a:lnTo>
                      <a:pt x="1401" y="1144"/>
                    </a:lnTo>
                    <a:lnTo>
                      <a:pt x="1401" y="1144"/>
                    </a:lnTo>
                    <a:lnTo>
                      <a:pt x="1399" y="1138"/>
                    </a:lnTo>
                    <a:lnTo>
                      <a:pt x="1398" y="1132"/>
                    </a:lnTo>
                    <a:lnTo>
                      <a:pt x="1397" y="1127"/>
                    </a:lnTo>
                    <a:lnTo>
                      <a:pt x="1397" y="1121"/>
                    </a:lnTo>
                    <a:lnTo>
                      <a:pt x="1399" y="1110"/>
                    </a:lnTo>
                    <a:lnTo>
                      <a:pt x="1402" y="1100"/>
                    </a:lnTo>
                    <a:lnTo>
                      <a:pt x="1408" y="1089"/>
                    </a:lnTo>
                    <a:lnTo>
                      <a:pt x="1415" y="1079"/>
                    </a:lnTo>
                    <a:lnTo>
                      <a:pt x="1430" y="1060"/>
                    </a:lnTo>
                    <a:lnTo>
                      <a:pt x="1430" y="1060"/>
                    </a:lnTo>
                    <a:lnTo>
                      <a:pt x="1441" y="1046"/>
                    </a:lnTo>
                    <a:lnTo>
                      <a:pt x="1451" y="1030"/>
                    </a:lnTo>
                    <a:lnTo>
                      <a:pt x="1472" y="1000"/>
                    </a:lnTo>
                    <a:lnTo>
                      <a:pt x="1483" y="986"/>
                    </a:lnTo>
                    <a:lnTo>
                      <a:pt x="1496" y="973"/>
                    </a:lnTo>
                    <a:lnTo>
                      <a:pt x="1502" y="967"/>
                    </a:lnTo>
                    <a:lnTo>
                      <a:pt x="1509" y="962"/>
                    </a:lnTo>
                    <a:lnTo>
                      <a:pt x="1517" y="957"/>
                    </a:lnTo>
                    <a:lnTo>
                      <a:pt x="1526" y="953"/>
                    </a:lnTo>
                    <a:lnTo>
                      <a:pt x="1526" y="953"/>
                    </a:lnTo>
                    <a:lnTo>
                      <a:pt x="1525" y="948"/>
                    </a:lnTo>
                    <a:lnTo>
                      <a:pt x="1525" y="944"/>
                    </a:lnTo>
                    <a:lnTo>
                      <a:pt x="1526" y="940"/>
                    </a:lnTo>
                    <a:lnTo>
                      <a:pt x="1530" y="936"/>
                    </a:lnTo>
                    <a:lnTo>
                      <a:pt x="1535" y="930"/>
                    </a:lnTo>
                    <a:lnTo>
                      <a:pt x="1539" y="926"/>
                    </a:lnTo>
                    <a:lnTo>
                      <a:pt x="1539" y="926"/>
                    </a:lnTo>
                    <a:lnTo>
                      <a:pt x="1551" y="913"/>
                    </a:lnTo>
                    <a:lnTo>
                      <a:pt x="1565" y="902"/>
                    </a:lnTo>
                    <a:lnTo>
                      <a:pt x="1593" y="880"/>
                    </a:lnTo>
                    <a:lnTo>
                      <a:pt x="1607" y="869"/>
                    </a:lnTo>
                    <a:lnTo>
                      <a:pt x="1620" y="857"/>
                    </a:lnTo>
                    <a:lnTo>
                      <a:pt x="1631" y="845"/>
                    </a:lnTo>
                    <a:lnTo>
                      <a:pt x="1635" y="837"/>
                    </a:lnTo>
                    <a:lnTo>
                      <a:pt x="1639" y="830"/>
                    </a:lnTo>
                    <a:lnTo>
                      <a:pt x="1639" y="830"/>
                    </a:lnTo>
                    <a:lnTo>
                      <a:pt x="1645" y="821"/>
                    </a:lnTo>
                    <a:lnTo>
                      <a:pt x="1650" y="813"/>
                    </a:lnTo>
                    <a:lnTo>
                      <a:pt x="1663" y="798"/>
                    </a:lnTo>
                    <a:lnTo>
                      <a:pt x="1670" y="791"/>
                    </a:lnTo>
                    <a:lnTo>
                      <a:pt x="1675" y="783"/>
                    </a:lnTo>
                    <a:lnTo>
                      <a:pt x="1680" y="776"/>
                    </a:lnTo>
                    <a:lnTo>
                      <a:pt x="1683" y="766"/>
                    </a:lnTo>
                    <a:lnTo>
                      <a:pt x="1683" y="766"/>
                    </a:lnTo>
                    <a:lnTo>
                      <a:pt x="1680" y="766"/>
                    </a:lnTo>
                    <a:lnTo>
                      <a:pt x="1676" y="766"/>
                    </a:lnTo>
                    <a:lnTo>
                      <a:pt x="1675" y="764"/>
                    </a:lnTo>
                    <a:lnTo>
                      <a:pt x="1674" y="762"/>
                    </a:lnTo>
                    <a:lnTo>
                      <a:pt x="1674" y="762"/>
                    </a:lnTo>
                    <a:lnTo>
                      <a:pt x="1673" y="754"/>
                    </a:lnTo>
                    <a:lnTo>
                      <a:pt x="1673" y="747"/>
                    </a:lnTo>
                    <a:lnTo>
                      <a:pt x="1675" y="741"/>
                    </a:lnTo>
                    <a:lnTo>
                      <a:pt x="1679" y="735"/>
                    </a:lnTo>
                    <a:lnTo>
                      <a:pt x="1684" y="723"/>
                    </a:lnTo>
                    <a:lnTo>
                      <a:pt x="1688" y="716"/>
                    </a:lnTo>
                    <a:lnTo>
                      <a:pt x="1690" y="711"/>
                    </a:lnTo>
                    <a:lnTo>
                      <a:pt x="1690" y="711"/>
                    </a:lnTo>
                    <a:lnTo>
                      <a:pt x="1692" y="702"/>
                    </a:lnTo>
                    <a:lnTo>
                      <a:pt x="1693" y="693"/>
                    </a:lnTo>
                    <a:lnTo>
                      <a:pt x="1693" y="673"/>
                    </a:lnTo>
                    <a:lnTo>
                      <a:pt x="1693" y="655"/>
                    </a:lnTo>
                    <a:lnTo>
                      <a:pt x="1693" y="645"/>
                    </a:lnTo>
                    <a:lnTo>
                      <a:pt x="1693" y="636"/>
                    </a:lnTo>
                    <a:lnTo>
                      <a:pt x="1693" y="636"/>
                    </a:lnTo>
                    <a:lnTo>
                      <a:pt x="1674" y="637"/>
                    </a:lnTo>
                    <a:lnTo>
                      <a:pt x="1664" y="637"/>
                    </a:lnTo>
                    <a:lnTo>
                      <a:pt x="1654" y="639"/>
                    </a:lnTo>
                    <a:lnTo>
                      <a:pt x="1654" y="639"/>
                    </a:lnTo>
                    <a:lnTo>
                      <a:pt x="1640" y="644"/>
                    </a:lnTo>
                    <a:lnTo>
                      <a:pt x="1629" y="649"/>
                    </a:lnTo>
                    <a:lnTo>
                      <a:pt x="1606" y="663"/>
                    </a:lnTo>
                    <a:lnTo>
                      <a:pt x="1596" y="669"/>
                    </a:lnTo>
                    <a:lnTo>
                      <a:pt x="1584" y="673"/>
                    </a:lnTo>
                    <a:lnTo>
                      <a:pt x="1573" y="677"/>
                    </a:lnTo>
                    <a:lnTo>
                      <a:pt x="1567" y="678"/>
                    </a:lnTo>
                    <a:lnTo>
                      <a:pt x="1560" y="677"/>
                    </a:lnTo>
                    <a:lnTo>
                      <a:pt x="1560" y="677"/>
                    </a:lnTo>
                    <a:lnTo>
                      <a:pt x="1548" y="675"/>
                    </a:lnTo>
                    <a:lnTo>
                      <a:pt x="1533" y="673"/>
                    </a:lnTo>
                    <a:lnTo>
                      <a:pt x="1518" y="670"/>
                    </a:lnTo>
                    <a:lnTo>
                      <a:pt x="1505" y="665"/>
                    </a:lnTo>
                    <a:lnTo>
                      <a:pt x="1498" y="662"/>
                    </a:lnTo>
                    <a:lnTo>
                      <a:pt x="1492" y="658"/>
                    </a:lnTo>
                    <a:lnTo>
                      <a:pt x="1488" y="654"/>
                    </a:lnTo>
                    <a:lnTo>
                      <a:pt x="1483" y="648"/>
                    </a:lnTo>
                    <a:lnTo>
                      <a:pt x="1480" y="642"/>
                    </a:lnTo>
                    <a:lnTo>
                      <a:pt x="1477" y="636"/>
                    </a:lnTo>
                    <a:lnTo>
                      <a:pt x="1476" y="629"/>
                    </a:lnTo>
                    <a:lnTo>
                      <a:pt x="1477" y="621"/>
                    </a:lnTo>
                    <a:lnTo>
                      <a:pt x="1477" y="621"/>
                    </a:lnTo>
                    <a:lnTo>
                      <a:pt x="1473" y="621"/>
                    </a:lnTo>
                    <a:lnTo>
                      <a:pt x="1468" y="621"/>
                    </a:lnTo>
                    <a:lnTo>
                      <a:pt x="1464" y="620"/>
                    </a:lnTo>
                    <a:lnTo>
                      <a:pt x="1460" y="619"/>
                    </a:lnTo>
                    <a:lnTo>
                      <a:pt x="1453" y="614"/>
                    </a:lnTo>
                    <a:lnTo>
                      <a:pt x="1448" y="608"/>
                    </a:lnTo>
                    <a:lnTo>
                      <a:pt x="1442" y="600"/>
                    </a:lnTo>
                    <a:lnTo>
                      <a:pt x="1439" y="592"/>
                    </a:lnTo>
                    <a:lnTo>
                      <a:pt x="1431" y="575"/>
                    </a:lnTo>
                    <a:lnTo>
                      <a:pt x="1431" y="575"/>
                    </a:lnTo>
                    <a:lnTo>
                      <a:pt x="1428" y="571"/>
                    </a:lnTo>
                    <a:lnTo>
                      <a:pt x="1424" y="567"/>
                    </a:lnTo>
                    <a:lnTo>
                      <a:pt x="1415" y="559"/>
                    </a:lnTo>
                    <a:lnTo>
                      <a:pt x="1409" y="556"/>
                    </a:lnTo>
                    <a:lnTo>
                      <a:pt x="1405" y="551"/>
                    </a:lnTo>
                    <a:lnTo>
                      <a:pt x="1401" y="546"/>
                    </a:lnTo>
                    <a:lnTo>
                      <a:pt x="1399" y="540"/>
                    </a:lnTo>
                    <a:lnTo>
                      <a:pt x="1399" y="540"/>
                    </a:lnTo>
                    <a:lnTo>
                      <a:pt x="1405" y="540"/>
                    </a:lnTo>
                    <a:lnTo>
                      <a:pt x="1405" y="540"/>
                    </a:lnTo>
                    <a:lnTo>
                      <a:pt x="1403" y="538"/>
                    </a:lnTo>
                    <a:lnTo>
                      <a:pt x="1403" y="534"/>
                    </a:lnTo>
                    <a:lnTo>
                      <a:pt x="1403" y="534"/>
                    </a:lnTo>
                    <a:lnTo>
                      <a:pt x="1403" y="536"/>
                    </a:lnTo>
                    <a:lnTo>
                      <a:pt x="1402" y="536"/>
                    </a:lnTo>
                    <a:lnTo>
                      <a:pt x="1401" y="532"/>
                    </a:lnTo>
                    <a:lnTo>
                      <a:pt x="1397" y="520"/>
                    </a:lnTo>
                    <a:lnTo>
                      <a:pt x="1393" y="501"/>
                    </a:lnTo>
                    <a:lnTo>
                      <a:pt x="1392" y="492"/>
                    </a:lnTo>
                    <a:lnTo>
                      <a:pt x="1392" y="484"/>
                    </a:lnTo>
                    <a:lnTo>
                      <a:pt x="1392" y="484"/>
                    </a:lnTo>
                    <a:lnTo>
                      <a:pt x="1392" y="482"/>
                    </a:lnTo>
                    <a:lnTo>
                      <a:pt x="1391" y="481"/>
                    </a:lnTo>
                    <a:lnTo>
                      <a:pt x="1387" y="480"/>
                    </a:lnTo>
                    <a:lnTo>
                      <a:pt x="1383" y="479"/>
                    </a:lnTo>
                    <a:lnTo>
                      <a:pt x="1381" y="478"/>
                    </a:lnTo>
                    <a:lnTo>
                      <a:pt x="1381" y="478"/>
                    </a:lnTo>
                    <a:lnTo>
                      <a:pt x="1374" y="466"/>
                    </a:lnTo>
                    <a:lnTo>
                      <a:pt x="1367" y="453"/>
                    </a:lnTo>
                    <a:lnTo>
                      <a:pt x="1361" y="440"/>
                    </a:lnTo>
                    <a:lnTo>
                      <a:pt x="1357" y="426"/>
                    </a:lnTo>
                    <a:lnTo>
                      <a:pt x="1340" y="375"/>
                    </a:lnTo>
                    <a:lnTo>
                      <a:pt x="1340" y="375"/>
                    </a:lnTo>
                    <a:lnTo>
                      <a:pt x="1337" y="371"/>
                    </a:lnTo>
                    <a:lnTo>
                      <a:pt x="1335" y="366"/>
                    </a:lnTo>
                    <a:lnTo>
                      <a:pt x="1327" y="357"/>
                    </a:lnTo>
                    <a:lnTo>
                      <a:pt x="1318" y="349"/>
                    </a:lnTo>
                    <a:lnTo>
                      <a:pt x="1309" y="340"/>
                    </a:lnTo>
                    <a:lnTo>
                      <a:pt x="1299" y="332"/>
                    </a:lnTo>
                    <a:lnTo>
                      <a:pt x="1291" y="324"/>
                    </a:lnTo>
                    <a:lnTo>
                      <a:pt x="1285" y="316"/>
                    </a:lnTo>
                    <a:lnTo>
                      <a:pt x="1284" y="311"/>
                    </a:lnTo>
                    <a:lnTo>
                      <a:pt x="1283" y="307"/>
                    </a:lnTo>
                    <a:lnTo>
                      <a:pt x="1283" y="307"/>
                    </a:lnTo>
                    <a:lnTo>
                      <a:pt x="1282" y="291"/>
                    </a:lnTo>
                    <a:lnTo>
                      <a:pt x="1278" y="274"/>
                    </a:lnTo>
                    <a:lnTo>
                      <a:pt x="1276" y="255"/>
                    </a:lnTo>
                    <a:lnTo>
                      <a:pt x="1275" y="246"/>
                    </a:lnTo>
                    <a:lnTo>
                      <a:pt x="1276" y="238"/>
                    </a:lnTo>
                    <a:lnTo>
                      <a:pt x="1276" y="238"/>
                    </a:lnTo>
                    <a:lnTo>
                      <a:pt x="1278" y="233"/>
                    </a:lnTo>
                    <a:lnTo>
                      <a:pt x="1282" y="230"/>
                    </a:lnTo>
                    <a:lnTo>
                      <a:pt x="1286" y="227"/>
                    </a:lnTo>
                    <a:lnTo>
                      <a:pt x="1292" y="226"/>
                    </a:lnTo>
                    <a:lnTo>
                      <a:pt x="1292" y="226"/>
                    </a:lnTo>
                    <a:lnTo>
                      <a:pt x="1251" y="159"/>
                    </a:lnTo>
                    <a:lnTo>
                      <a:pt x="1251" y="159"/>
                    </a:lnTo>
                    <a:lnTo>
                      <a:pt x="1245" y="159"/>
                    </a:lnTo>
                    <a:lnTo>
                      <a:pt x="1239" y="159"/>
                    </a:lnTo>
                    <a:lnTo>
                      <a:pt x="1226" y="156"/>
                    </a:lnTo>
                    <a:lnTo>
                      <a:pt x="1215" y="155"/>
                    </a:lnTo>
                    <a:lnTo>
                      <a:pt x="1210" y="155"/>
                    </a:lnTo>
                    <a:lnTo>
                      <a:pt x="1206" y="156"/>
                    </a:lnTo>
                    <a:lnTo>
                      <a:pt x="1206" y="15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455">
              <a:extLst>
                <a:ext uri="{FF2B5EF4-FFF2-40B4-BE49-F238E27FC236}">
                  <a16:creationId xmlns:a16="http://schemas.microsoft.com/office/drawing/2014/main" id="{520CAD22-6BAC-4A17-B514-F02CC626084D}"/>
                </a:ext>
              </a:extLst>
            </p:cNvPr>
            <p:cNvGrpSpPr/>
            <p:nvPr/>
          </p:nvGrpSpPr>
          <p:grpSpPr>
            <a:xfrm>
              <a:off x="6594318" y="2504512"/>
              <a:ext cx="2476947" cy="1545381"/>
              <a:chOff x="2030106" y="2702975"/>
              <a:chExt cx="2181477" cy="1361076"/>
            </a:xfrm>
            <a:grpFill/>
          </p:grpSpPr>
          <p:sp>
            <p:nvSpPr>
              <p:cNvPr id="164" name="Freeform: Shape 499">
                <a:extLst>
                  <a:ext uri="{FF2B5EF4-FFF2-40B4-BE49-F238E27FC236}">
                    <a16:creationId xmlns:a16="http://schemas.microsoft.com/office/drawing/2014/main" id="{32CAB220-DAC8-4AF5-8A09-CC1F6396F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22" y="2921039"/>
                <a:ext cx="106361" cy="92076"/>
              </a:xfrm>
              <a:custGeom>
                <a:avLst/>
                <a:gdLst>
                  <a:gd name="T0" fmla="*/ 2 w 134"/>
                  <a:gd name="T1" fmla="*/ 67 h 115"/>
                  <a:gd name="T2" fmla="*/ 2 w 134"/>
                  <a:gd name="T3" fmla="*/ 67 h 115"/>
                  <a:gd name="T4" fmla="*/ 7 w 134"/>
                  <a:gd name="T5" fmla="*/ 79 h 115"/>
                  <a:gd name="T6" fmla="*/ 11 w 134"/>
                  <a:gd name="T7" fmla="*/ 91 h 115"/>
                  <a:gd name="T8" fmla="*/ 12 w 134"/>
                  <a:gd name="T9" fmla="*/ 102 h 115"/>
                  <a:gd name="T10" fmla="*/ 12 w 134"/>
                  <a:gd name="T11" fmla="*/ 115 h 115"/>
                  <a:gd name="T12" fmla="*/ 12 w 134"/>
                  <a:gd name="T13" fmla="*/ 115 h 115"/>
                  <a:gd name="T14" fmla="*/ 18 w 134"/>
                  <a:gd name="T15" fmla="*/ 113 h 115"/>
                  <a:gd name="T16" fmla="*/ 23 w 134"/>
                  <a:gd name="T17" fmla="*/ 112 h 115"/>
                  <a:gd name="T18" fmla="*/ 26 w 134"/>
                  <a:gd name="T19" fmla="*/ 110 h 115"/>
                  <a:gd name="T20" fmla="*/ 28 w 134"/>
                  <a:gd name="T21" fmla="*/ 107 h 115"/>
                  <a:gd name="T22" fmla="*/ 33 w 134"/>
                  <a:gd name="T23" fmla="*/ 101 h 115"/>
                  <a:gd name="T24" fmla="*/ 35 w 134"/>
                  <a:gd name="T25" fmla="*/ 94 h 115"/>
                  <a:gd name="T26" fmla="*/ 37 w 134"/>
                  <a:gd name="T27" fmla="*/ 77 h 115"/>
                  <a:gd name="T28" fmla="*/ 39 w 134"/>
                  <a:gd name="T29" fmla="*/ 68 h 115"/>
                  <a:gd name="T30" fmla="*/ 42 w 134"/>
                  <a:gd name="T31" fmla="*/ 59 h 115"/>
                  <a:gd name="T32" fmla="*/ 42 w 134"/>
                  <a:gd name="T33" fmla="*/ 59 h 115"/>
                  <a:gd name="T34" fmla="*/ 57 w 134"/>
                  <a:gd name="T35" fmla="*/ 70 h 115"/>
                  <a:gd name="T36" fmla="*/ 65 w 134"/>
                  <a:gd name="T37" fmla="*/ 75 h 115"/>
                  <a:gd name="T38" fmla="*/ 72 w 134"/>
                  <a:gd name="T39" fmla="*/ 79 h 115"/>
                  <a:gd name="T40" fmla="*/ 80 w 134"/>
                  <a:gd name="T41" fmla="*/ 84 h 115"/>
                  <a:gd name="T42" fmla="*/ 88 w 134"/>
                  <a:gd name="T43" fmla="*/ 85 h 115"/>
                  <a:gd name="T44" fmla="*/ 97 w 134"/>
                  <a:gd name="T45" fmla="*/ 85 h 115"/>
                  <a:gd name="T46" fmla="*/ 105 w 134"/>
                  <a:gd name="T47" fmla="*/ 83 h 115"/>
                  <a:gd name="T48" fmla="*/ 105 w 134"/>
                  <a:gd name="T49" fmla="*/ 83 h 115"/>
                  <a:gd name="T50" fmla="*/ 113 w 134"/>
                  <a:gd name="T51" fmla="*/ 78 h 115"/>
                  <a:gd name="T52" fmla="*/ 121 w 134"/>
                  <a:gd name="T53" fmla="*/ 71 h 115"/>
                  <a:gd name="T54" fmla="*/ 126 w 134"/>
                  <a:gd name="T55" fmla="*/ 65 h 115"/>
                  <a:gd name="T56" fmla="*/ 131 w 134"/>
                  <a:gd name="T57" fmla="*/ 57 h 115"/>
                  <a:gd name="T58" fmla="*/ 134 w 134"/>
                  <a:gd name="T59" fmla="*/ 48 h 115"/>
                  <a:gd name="T60" fmla="*/ 134 w 134"/>
                  <a:gd name="T61" fmla="*/ 38 h 115"/>
                  <a:gd name="T62" fmla="*/ 133 w 134"/>
                  <a:gd name="T63" fmla="*/ 34 h 115"/>
                  <a:gd name="T64" fmla="*/ 132 w 134"/>
                  <a:gd name="T65" fmla="*/ 29 h 115"/>
                  <a:gd name="T66" fmla="*/ 130 w 134"/>
                  <a:gd name="T67" fmla="*/ 25 h 115"/>
                  <a:gd name="T68" fmla="*/ 127 w 134"/>
                  <a:gd name="T69" fmla="*/ 21 h 115"/>
                  <a:gd name="T70" fmla="*/ 127 w 134"/>
                  <a:gd name="T71" fmla="*/ 21 h 115"/>
                  <a:gd name="T72" fmla="*/ 122 w 134"/>
                  <a:gd name="T73" fmla="*/ 17 h 115"/>
                  <a:gd name="T74" fmla="*/ 116 w 134"/>
                  <a:gd name="T75" fmla="*/ 13 h 115"/>
                  <a:gd name="T76" fmla="*/ 108 w 134"/>
                  <a:gd name="T77" fmla="*/ 12 h 115"/>
                  <a:gd name="T78" fmla="*/ 100 w 134"/>
                  <a:gd name="T79" fmla="*/ 11 h 115"/>
                  <a:gd name="T80" fmla="*/ 92 w 134"/>
                  <a:gd name="T81" fmla="*/ 10 h 115"/>
                  <a:gd name="T82" fmla="*/ 84 w 134"/>
                  <a:gd name="T83" fmla="*/ 9 h 115"/>
                  <a:gd name="T84" fmla="*/ 77 w 134"/>
                  <a:gd name="T85" fmla="*/ 5 h 115"/>
                  <a:gd name="T86" fmla="*/ 70 w 134"/>
                  <a:gd name="T87" fmla="*/ 0 h 115"/>
                  <a:gd name="T88" fmla="*/ 70 w 134"/>
                  <a:gd name="T89" fmla="*/ 0 h 115"/>
                  <a:gd name="T90" fmla="*/ 68 w 134"/>
                  <a:gd name="T91" fmla="*/ 0 h 115"/>
                  <a:gd name="T92" fmla="*/ 65 w 134"/>
                  <a:gd name="T93" fmla="*/ 1 h 115"/>
                  <a:gd name="T94" fmla="*/ 57 w 134"/>
                  <a:gd name="T95" fmla="*/ 4 h 115"/>
                  <a:gd name="T96" fmla="*/ 57 w 134"/>
                  <a:gd name="T97" fmla="*/ 4 h 115"/>
                  <a:gd name="T98" fmla="*/ 36 w 134"/>
                  <a:gd name="T99" fmla="*/ 18 h 115"/>
                  <a:gd name="T100" fmla="*/ 26 w 134"/>
                  <a:gd name="T101" fmla="*/ 26 h 115"/>
                  <a:gd name="T102" fmla="*/ 16 w 134"/>
                  <a:gd name="T103" fmla="*/ 34 h 115"/>
                  <a:gd name="T104" fmla="*/ 8 w 134"/>
                  <a:gd name="T105" fmla="*/ 42 h 115"/>
                  <a:gd name="T106" fmla="*/ 2 w 134"/>
                  <a:gd name="T107" fmla="*/ 50 h 115"/>
                  <a:gd name="T108" fmla="*/ 1 w 134"/>
                  <a:gd name="T109" fmla="*/ 54 h 115"/>
                  <a:gd name="T110" fmla="*/ 0 w 134"/>
                  <a:gd name="T111" fmla="*/ 59 h 115"/>
                  <a:gd name="T112" fmla="*/ 0 w 134"/>
                  <a:gd name="T113" fmla="*/ 63 h 115"/>
                  <a:gd name="T114" fmla="*/ 2 w 134"/>
                  <a:gd name="T115" fmla="*/ 67 h 115"/>
                  <a:gd name="T116" fmla="*/ 2 w 134"/>
                  <a:gd name="T117" fmla="*/ 6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15">
                    <a:moveTo>
                      <a:pt x="2" y="67"/>
                    </a:moveTo>
                    <a:lnTo>
                      <a:pt x="2" y="67"/>
                    </a:lnTo>
                    <a:lnTo>
                      <a:pt x="7" y="79"/>
                    </a:lnTo>
                    <a:lnTo>
                      <a:pt x="11" y="91"/>
                    </a:lnTo>
                    <a:lnTo>
                      <a:pt x="12" y="102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8" y="113"/>
                    </a:lnTo>
                    <a:lnTo>
                      <a:pt x="23" y="112"/>
                    </a:lnTo>
                    <a:lnTo>
                      <a:pt x="26" y="110"/>
                    </a:lnTo>
                    <a:lnTo>
                      <a:pt x="28" y="107"/>
                    </a:lnTo>
                    <a:lnTo>
                      <a:pt x="33" y="101"/>
                    </a:lnTo>
                    <a:lnTo>
                      <a:pt x="35" y="94"/>
                    </a:lnTo>
                    <a:lnTo>
                      <a:pt x="37" y="77"/>
                    </a:lnTo>
                    <a:lnTo>
                      <a:pt x="39" y="68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57" y="70"/>
                    </a:lnTo>
                    <a:lnTo>
                      <a:pt x="65" y="75"/>
                    </a:lnTo>
                    <a:lnTo>
                      <a:pt x="72" y="79"/>
                    </a:lnTo>
                    <a:lnTo>
                      <a:pt x="80" y="84"/>
                    </a:lnTo>
                    <a:lnTo>
                      <a:pt x="88" y="85"/>
                    </a:lnTo>
                    <a:lnTo>
                      <a:pt x="97" y="85"/>
                    </a:lnTo>
                    <a:lnTo>
                      <a:pt x="105" y="83"/>
                    </a:lnTo>
                    <a:lnTo>
                      <a:pt x="105" y="83"/>
                    </a:lnTo>
                    <a:lnTo>
                      <a:pt x="113" y="78"/>
                    </a:lnTo>
                    <a:lnTo>
                      <a:pt x="121" y="71"/>
                    </a:lnTo>
                    <a:lnTo>
                      <a:pt x="126" y="65"/>
                    </a:lnTo>
                    <a:lnTo>
                      <a:pt x="131" y="57"/>
                    </a:lnTo>
                    <a:lnTo>
                      <a:pt x="134" y="48"/>
                    </a:lnTo>
                    <a:lnTo>
                      <a:pt x="134" y="38"/>
                    </a:lnTo>
                    <a:lnTo>
                      <a:pt x="133" y="34"/>
                    </a:lnTo>
                    <a:lnTo>
                      <a:pt x="132" y="29"/>
                    </a:lnTo>
                    <a:lnTo>
                      <a:pt x="130" y="25"/>
                    </a:lnTo>
                    <a:lnTo>
                      <a:pt x="127" y="21"/>
                    </a:lnTo>
                    <a:lnTo>
                      <a:pt x="127" y="21"/>
                    </a:lnTo>
                    <a:lnTo>
                      <a:pt x="122" y="17"/>
                    </a:lnTo>
                    <a:lnTo>
                      <a:pt x="116" y="13"/>
                    </a:lnTo>
                    <a:lnTo>
                      <a:pt x="108" y="12"/>
                    </a:lnTo>
                    <a:lnTo>
                      <a:pt x="100" y="11"/>
                    </a:lnTo>
                    <a:lnTo>
                      <a:pt x="92" y="10"/>
                    </a:lnTo>
                    <a:lnTo>
                      <a:pt x="84" y="9"/>
                    </a:lnTo>
                    <a:lnTo>
                      <a:pt x="77" y="5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36" y="18"/>
                    </a:lnTo>
                    <a:lnTo>
                      <a:pt x="26" y="26"/>
                    </a:lnTo>
                    <a:lnTo>
                      <a:pt x="16" y="34"/>
                    </a:lnTo>
                    <a:lnTo>
                      <a:pt x="8" y="42"/>
                    </a:lnTo>
                    <a:lnTo>
                      <a:pt x="2" y="50"/>
                    </a:lnTo>
                    <a:lnTo>
                      <a:pt x="1" y="54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2" y="67"/>
                    </a:lnTo>
                    <a:lnTo>
                      <a:pt x="2" y="6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500">
                <a:extLst>
                  <a:ext uri="{FF2B5EF4-FFF2-40B4-BE49-F238E27FC236}">
                    <a16:creationId xmlns:a16="http://schemas.microsoft.com/office/drawing/2014/main" id="{8D34F55C-D351-43B7-A53A-2FD67E5EB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598" y="3030579"/>
                <a:ext cx="223835" cy="192090"/>
              </a:xfrm>
              <a:custGeom>
                <a:avLst/>
                <a:gdLst>
                  <a:gd name="T0" fmla="*/ 102 w 284"/>
                  <a:gd name="T1" fmla="*/ 137 h 242"/>
                  <a:gd name="T2" fmla="*/ 73 w 284"/>
                  <a:gd name="T3" fmla="*/ 133 h 242"/>
                  <a:gd name="T4" fmla="*/ 47 w 284"/>
                  <a:gd name="T5" fmla="*/ 138 h 242"/>
                  <a:gd name="T6" fmla="*/ 33 w 284"/>
                  <a:gd name="T7" fmla="*/ 147 h 242"/>
                  <a:gd name="T8" fmla="*/ 20 w 284"/>
                  <a:gd name="T9" fmla="*/ 167 h 242"/>
                  <a:gd name="T10" fmla="*/ 4 w 284"/>
                  <a:gd name="T11" fmla="*/ 203 h 242"/>
                  <a:gd name="T12" fmla="*/ 0 w 284"/>
                  <a:gd name="T13" fmla="*/ 224 h 242"/>
                  <a:gd name="T14" fmla="*/ 7 w 284"/>
                  <a:gd name="T15" fmla="*/ 241 h 242"/>
                  <a:gd name="T16" fmla="*/ 13 w 284"/>
                  <a:gd name="T17" fmla="*/ 242 h 242"/>
                  <a:gd name="T18" fmla="*/ 31 w 284"/>
                  <a:gd name="T19" fmla="*/ 239 h 242"/>
                  <a:gd name="T20" fmla="*/ 40 w 284"/>
                  <a:gd name="T21" fmla="*/ 225 h 242"/>
                  <a:gd name="T22" fmla="*/ 38 w 284"/>
                  <a:gd name="T23" fmla="*/ 211 h 242"/>
                  <a:gd name="T24" fmla="*/ 73 w 284"/>
                  <a:gd name="T25" fmla="*/ 195 h 242"/>
                  <a:gd name="T26" fmla="*/ 100 w 284"/>
                  <a:gd name="T27" fmla="*/ 186 h 242"/>
                  <a:gd name="T28" fmla="*/ 111 w 284"/>
                  <a:gd name="T29" fmla="*/ 191 h 242"/>
                  <a:gd name="T30" fmla="*/ 115 w 284"/>
                  <a:gd name="T31" fmla="*/ 204 h 242"/>
                  <a:gd name="T32" fmla="*/ 127 w 284"/>
                  <a:gd name="T33" fmla="*/ 213 h 242"/>
                  <a:gd name="T34" fmla="*/ 145 w 284"/>
                  <a:gd name="T35" fmla="*/ 214 h 242"/>
                  <a:gd name="T36" fmla="*/ 158 w 284"/>
                  <a:gd name="T37" fmla="*/ 206 h 242"/>
                  <a:gd name="T38" fmla="*/ 181 w 284"/>
                  <a:gd name="T39" fmla="*/ 178 h 242"/>
                  <a:gd name="T40" fmla="*/ 196 w 284"/>
                  <a:gd name="T41" fmla="*/ 158 h 242"/>
                  <a:gd name="T42" fmla="*/ 226 w 284"/>
                  <a:gd name="T43" fmla="*/ 144 h 242"/>
                  <a:gd name="T44" fmla="*/ 240 w 284"/>
                  <a:gd name="T45" fmla="*/ 144 h 242"/>
                  <a:gd name="T46" fmla="*/ 248 w 284"/>
                  <a:gd name="T47" fmla="*/ 136 h 242"/>
                  <a:gd name="T48" fmla="*/ 253 w 284"/>
                  <a:gd name="T49" fmla="*/ 136 h 242"/>
                  <a:gd name="T50" fmla="*/ 258 w 284"/>
                  <a:gd name="T51" fmla="*/ 106 h 242"/>
                  <a:gd name="T52" fmla="*/ 277 w 284"/>
                  <a:gd name="T53" fmla="*/ 73 h 242"/>
                  <a:gd name="T54" fmla="*/ 282 w 284"/>
                  <a:gd name="T55" fmla="*/ 57 h 242"/>
                  <a:gd name="T56" fmla="*/ 282 w 284"/>
                  <a:gd name="T57" fmla="*/ 9 h 242"/>
                  <a:gd name="T58" fmla="*/ 274 w 284"/>
                  <a:gd name="T59" fmla="*/ 8 h 242"/>
                  <a:gd name="T60" fmla="*/ 249 w 284"/>
                  <a:gd name="T61" fmla="*/ 0 h 242"/>
                  <a:gd name="T62" fmla="*/ 241 w 284"/>
                  <a:gd name="T63" fmla="*/ 4 h 242"/>
                  <a:gd name="T64" fmla="*/ 236 w 284"/>
                  <a:gd name="T65" fmla="*/ 13 h 242"/>
                  <a:gd name="T66" fmla="*/ 230 w 284"/>
                  <a:gd name="T67" fmla="*/ 21 h 242"/>
                  <a:gd name="T68" fmla="*/ 224 w 284"/>
                  <a:gd name="T69" fmla="*/ 32 h 242"/>
                  <a:gd name="T70" fmla="*/ 230 w 284"/>
                  <a:gd name="T71" fmla="*/ 50 h 242"/>
                  <a:gd name="T72" fmla="*/ 227 w 284"/>
                  <a:gd name="T73" fmla="*/ 72 h 242"/>
                  <a:gd name="T74" fmla="*/ 211 w 284"/>
                  <a:gd name="T75" fmla="*/ 91 h 242"/>
                  <a:gd name="T76" fmla="*/ 198 w 284"/>
                  <a:gd name="T77" fmla="*/ 96 h 242"/>
                  <a:gd name="T78" fmla="*/ 165 w 284"/>
                  <a:gd name="T79" fmla="*/ 100 h 242"/>
                  <a:gd name="T80" fmla="*/ 150 w 284"/>
                  <a:gd name="T81" fmla="*/ 111 h 242"/>
                  <a:gd name="T82" fmla="*/ 149 w 284"/>
                  <a:gd name="T83" fmla="*/ 117 h 242"/>
                  <a:gd name="T84" fmla="*/ 145 w 284"/>
                  <a:gd name="T85" fmla="*/ 125 h 242"/>
                  <a:gd name="T86" fmla="*/ 130 w 284"/>
                  <a:gd name="T87" fmla="*/ 133 h 242"/>
                  <a:gd name="T88" fmla="*/ 116 w 284"/>
                  <a:gd name="T89" fmla="*/ 14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4" h="242">
                    <a:moveTo>
                      <a:pt x="111" y="139"/>
                    </a:moveTo>
                    <a:lnTo>
                      <a:pt x="111" y="139"/>
                    </a:lnTo>
                    <a:lnTo>
                      <a:pt x="102" y="137"/>
                    </a:lnTo>
                    <a:lnTo>
                      <a:pt x="92" y="134"/>
                    </a:lnTo>
                    <a:lnTo>
                      <a:pt x="82" y="133"/>
                    </a:lnTo>
                    <a:lnTo>
                      <a:pt x="73" y="133"/>
                    </a:lnTo>
                    <a:lnTo>
                      <a:pt x="64" y="133"/>
                    </a:lnTo>
                    <a:lnTo>
                      <a:pt x="55" y="136"/>
                    </a:lnTo>
                    <a:lnTo>
                      <a:pt x="47" y="138"/>
                    </a:lnTo>
                    <a:lnTo>
                      <a:pt x="39" y="142"/>
                    </a:lnTo>
                    <a:lnTo>
                      <a:pt x="39" y="142"/>
                    </a:lnTo>
                    <a:lnTo>
                      <a:pt x="33" y="147"/>
                    </a:lnTo>
                    <a:lnTo>
                      <a:pt x="28" y="153"/>
                    </a:lnTo>
                    <a:lnTo>
                      <a:pt x="23" y="159"/>
                    </a:lnTo>
                    <a:lnTo>
                      <a:pt x="20" y="16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4" y="203"/>
                    </a:lnTo>
                    <a:lnTo>
                      <a:pt x="3" y="209"/>
                    </a:lnTo>
                    <a:lnTo>
                      <a:pt x="1" y="217"/>
                    </a:lnTo>
                    <a:lnTo>
                      <a:pt x="0" y="224"/>
                    </a:lnTo>
                    <a:lnTo>
                      <a:pt x="1" y="231"/>
                    </a:lnTo>
                    <a:lnTo>
                      <a:pt x="4" y="237"/>
                    </a:lnTo>
                    <a:lnTo>
                      <a:pt x="7" y="241"/>
                    </a:lnTo>
                    <a:lnTo>
                      <a:pt x="11" y="242"/>
                    </a:lnTo>
                    <a:lnTo>
                      <a:pt x="13" y="242"/>
                    </a:lnTo>
                    <a:lnTo>
                      <a:pt x="13" y="242"/>
                    </a:lnTo>
                    <a:lnTo>
                      <a:pt x="20" y="242"/>
                    </a:lnTo>
                    <a:lnTo>
                      <a:pt x="25" y="241"/>
                    </a:lnTo>
                    <a:lnTo>
                      <a:pt x="31" y="239"/>
                    </a:lnTo>
                    <a:lnTo>
                      <a:pt x="36" y="236"/>
                    </a:lnTo>
                    <a:lnTo>
                      <a:pt x="39" y="231"/>
                    </a:lnTo>
                    <a:lnTo>
                      <a:pt x="40" y="225"/>
                    </a:lnTo>
                    <a:lnTo>
                      <a:pt x="40" y="219"/>
                    </a:lnTo>
                    <a:lnTo>
                      <a:pt x="38" y="211"/>
                    </a:lnTo>
                    <a:lnTo>
                      <a:pt x="38" y="211"/>
                    </a:lnTo>
                    <a:lnTo>
                      <a:pt x="47" y="207"/>
                    </a:lnTo>
                    <a:lnTo>
                      <a:pt x="56" y="204"/>
                    </a:lnTo>
                    <a:lnTo>
                      <a:pt x="73" y="195"/>
                    </a:lnTo>
                    <a:lnTo>
                      <a:pt x="82" y="191"/>
                    </a:lnTo>
                    <a:lnTo>
                      <a:pt x="91" y="188"/>
                    </a:lnTo>
                    <a:lnTo>
                      <a:pt x="100" y="186"/>
                    </a:lnTo>
                    <a:lnTo>
                      <a:pt x="111" y="186"/>
                    </a:lnTo>
                    <a:lnTo>
                      <a:pt x="111" y="186"/>
                    </a:lnTo>
                    <a:lnTo>
                      <a:pt x="111" y="191"/>
                    </a:lnTo>
                    <a:lnTo>
                      <a:pt x="111" y="196"/>
                    </a:lnTo>
                    <a:lnTo>
                      <a:pt x="113" y="200"/>
                    </a:lnTo>
                    <a:lnTo>
                      <a:pt x="115" y="204"/>
                    </a:lnTo>
                    <a:lnTo>
                      <a:pt x="121" y="209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33" y="214"/>
                    </a:lnTo>
                    <a:lnTo>
                      <a:pt x="139" y="214"/>
                    </a:lnTo>
                    <a:lnTo>
                      <a:pt x="145" y="214"/>
                    </a:lnTo>
                    <a:lnTo>
                      <a:pt x="149" y="212"/>
                    </a:lnTo>
                    <a:lnTo>
                      <a:pt x="155" y="209"/>
                    </a:lnTo>
                    <a:lnTo>
                      <a:pt x="158" y="206"/>
                    </a:lnTo>
                    <a:lnTo>
                      <a:pt x="168" y="198"/>
                    </a:lnTo>
                    <a:lnTo>
                      <a:pt x="174" y="188"/>
                    </a:lnTo>
                    <a:lnTo>
                      <a:pt x="181" y="178"/>
                    </a:lnTo>
                    <a:lnTo>
                      <a:pt x="189" y="167"/>
                    </a:lnTo>
                    <a:lnTo>
                      <a:pt x="196" y="158"/>
                    </a:lnTo>
                    <a:lnTo>
                      <a:pt x="196" y="158"/>
                    </a:lnTo>
                    <a:lnTo>
                      <a:pt x="205" y="151"/>
                    </a:lnTo>
                    <a:lnTo>
                      <a:pt x="214" y="147"/>
                    </a:lnTo>
                    <a:lnTo>
                      <a:pt x="226" y="144"/>
                    </a:lnTo>
                    <a:lnTo>
                      <a:pt x="238" y="145"/>
                    </a:lnTo>
                    <a:lnTo>
                      <a:pt x="238" y="145"/>
                    </a:lnTo>
                    <a:lnTo>
                      <a:pt x="240" y="144"/>
                    </a:lnTo>
                    <a:lnTo>
                      <a:pt x="241" y="142"/>
                    </a:lnTo>
                    <a:lnTo>
                      <a:pt x="245" y="139"/>
                    </a:lnTo>
                    <a:lnTo>
                      <a:pt x="248" y="136"/>
                    </a:lnTo>
                    <a:lnTo>
                      <a:pt x="251" y="136"/>
                    </a:lnTo>
                    <a:lnTo>
                      <a:pt x="253" y="136"/>
                    </a:lnTo>
                    <a:lnTo>
                      <a:pt x="253" y="136"/>
                    </a:lnTo>
                    <a:lnTo>
                      <a:pt x="253" y="124"/>
                    </a:lnTo>
                    <a:lnTo>
                      <a:pt x="255" y="115"/>
                    </a:lnTo>
                    <a:lnTo>
                      <a:pt x="258" y="106"/>
                    </a:lnTo>
                    <a:lnTo>
                      <a:pt x="262" y="98"/>
                    </a:lnTo>
                    <a:lnTo>
                      <a:pt x="272" y="81"/>
                    </a:lnTo>
                    <a:lnTo>
                      <a:pt x="277" y="73"/>
                    </a:lnTo>
                    <a:lnTo>
                      <a:pt x="280" y="64"/>
                    </a:lnTo>
                    <a:lnTo>
                      <a:pt x="280" y="64"/>
                    </a:lnTo>
                    <a:lnTo>
                      <a:pt x="282" y="57"/>
                    </a:lnTo>
                    <a:lnTo>
                      <a:pt x="284" y="51"/>
                    </a:lnTo>
                    <a:lnTo>
                      <a:pt x="284" y="37"/>
                    </a:lnTo>
                    <a:lnTo>
                      <a:pt x="282" y="9"/>
                    </a:lnTo>
                    <a:lnTo>
                      <a:pt x="282" y="9"/>
                    </a:lnTo>
                    <a:lnTo>
                      <a:pt x="279" y="9"/>
                    </a:lnTo>
                    <a:lnTo>
                      <a:pt x="274" y="8"/>
                    </a:lnTo>
                    <a:lnTo>
                      <a:pt x="262" y="4"/>
                    </a:lnTo>
                    <a:lnTo>
                      <a:pt x="255" y="1"/>
                    </a:lnTo>
                    <a:lnTo>
                      <a:pt x="249" y="0"/>
                    </a:lnTo>
                    <a:lnTo>
                      <a:pt x="245" y="1"/>
                    </a:lnTo>
                    <a:lnTo>
                      <a:pt x="243" y="2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39" y="8"/>
                    </a:lnTo>
                    <a:lnTo>
                      <a:pt x="236" y="13"/>
                    </a:lnTo>
                    <a:lnTo>
                      <a:pt x="231" y="17"/>
                    </a:lnTo>
                    <a:lnTo>
                      <a:pt x="230" y="18"/>
                    </a:lnTo>
                    <a:lnTo>
                      <a:pt x="230" y="21"/>
                    </a:lnTo>
                    <a:lnTo>
                      <a:pt x="230" y="21"/>
                    </a:lnTo>
                    <a:lnTo>
                      <a:pt x="228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29" y="42"/>
                    </a:lnTo>
                    <a:lnTo>
                      <a:pt x="230" y="50"/>
                    </a:lnTo>
                    <a:lnTo>
                      <a:pt x="231" y="58"/>
                    </a:lnTo>
                    <a:lnTo>
                      <a:pt x="230" y="66"/>
                    </a:lnTo>
                    <a:lnTo>
                      <a:pt x="227" y="72"/>
                    </a:lnTo>
                    <a:lnTo>
                      <a:pt x="223" y="79"/>
                    </a:lnTo>
                    <a:lnTo>
                      <a:pt x="218" y="84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5" y="95"/>
                    </a:lnTo>
                    <a:lnTo>
                      <a:pt x="198" y="96"/>
                    </a:lnTo>
                    <a:lnTo>
                      <a:pt x="181" y="97"/>
                    </a:lnTo>
                    <a:lnTo>
                      <a:pt x="173" y="98"/>
                    </a:lnTo>
                    <a:lnTo>
                      <a:pt x="165" y="100"/>
                    </a:lnTo>
                    <a:lnTo>
                      <a:pt x="157" y="104"/>
                    </a:lnTo>
                    <a:lnTo>
                      <a:pt x="154" y="107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49" y="114"/>
                    </a:lnTo>
                    <a:lnTo>
                      <a:pt x="149" y="117"/>
                    </a:lnTo>
                    <a:lnTo>
                      <a:pt x="150" y="125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9" y="126"/>
                    </a:lnTo>
                    <a:lnTo>
                      <a:pt x="135" y="130"/>
                    </a:lnTo>
                    <a:lnTo>
                      <a:pt x="130" y="133"/>
                    </a:lnTo>
                    <a:lnTo>
                      <a:pt x="127" y="137"/>
                    </a:lnTo>
                    <a:lnTo>
                      <a:pt x="122" y="139"/>
                    </a:lnTo>
                    <a:lnTo>
                      <a:pt x="116" y="140"/>
                    </a:lnTo>
                    <a:lnTo>
                      <a:pt x="111" y="139"/>
                    </a:lnTo>
                    <a:lnTo>
                      <a:pt x="111" y="1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501">
                <a:extLst>
                  <a:ext uri="{FF2B5EF4-FFF2-40B4-BE49-F238E27FC236}">
                    <a16:creationId xmlns:a16="http://schemas.microsoft.com/office/drawing/2014/main" id="{36172006-0EF1-4FFD-9A0F-82AD9DF72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001" y="3510010"/>
                <a:ext cx="149223" cy="157164"/>
              </a:xfrm>
              <a:custGeom>
                <a:avLst/>
                <a:gdLst>
                  <a:gd name="T0" fmla="*/ 67 w 186"/>
                  <a:gd name="T1" fmla="*/ 2 h 198"/>
                  <a:gd name="T2" fmla="*/ 60 w 186"/>
                  <a:gd name="T3" fmla="*/ 0 h 198"/>
                  <a:gd name="T4" fmla="*/ 55 w 186"/>
                  <a:gd name="T5" fmla="*/ 0 h 198"/>
                  <a:gd name="T6" fmla="*/ 47 w 186"/>
                  <a:gd name="T7" fmla="*/ 9 h 198"/>
                  <a:gd name="T8" fmla="*/ 37 w 186"/>
                  <a:gd name="T9" fmla="*/ 29 h 198"/>
                  <a:gd name="T10" fmla="*/ 33 w 186"/>
                  <a:gd name="T11" fmla="*/ 32 h 198"/>
                  <a:gd name="T12" fmla="*/ 20 w 186"/>
                  <a:gd name="T13" fmla="*/ 37 h 198"/>
                  <a:gd name="T14" fmla="*/ 3 w 186"/>
                  <a:gd name="T15" fmla="*/ 42 h 198"/>
                  <a:gd name="T16" fmla="*/ 0 w 186"/>
                  <a:gd name="T17" fmla="*/ 49 h 198"/>
                  <a:gd name="T18" fmla="*/ 2 w 186"/>
                  <a:gd name="T19" fmla="*/ 60 h 198"/>
                  <a:gd name="T20" fmla="*/ 7 w 186"/>
                  <a:gd name="T21" fmla="*/ 70 h 198"/>
                  <a:gd name="T22" fmla="*/ 27 w 186"/>
                  <a:gd name="T23" fmla="*/ 92 h 198"/>
                  <a:gd name="T24" fmla="*/ 38 w 186"/>
                  <a:gd name="T25" fmla="*/ 109 h 198"/>
                  <a:gd name="T26" fmla="*/ 41 w 186"/>
                  <a:gd name="T27" fmla="*/ 120 h 198"/>
                  <a:gd name="T28" fmla="*/ 40 w 186"/>
                  <a:gd name="T29" fmla="*/ 131 h 198"/>
                  <a:gd name="T30" fmla="*/ 47 w 186"/>
                  <a:gd name="T31" fmla="*/ 129 h 198"/>
                  <a:gd name="T32" fmla="*/ 63 w 186"/>
                  <a:gd name="T33" fmla="*/ 128 h 198"/>
                  <a:gd name="T34" fmla="*/ 77 w 186"/>
                  <a:gd name="T35" fmla="*/ 131 h 198"/>
                  <a:gd name="T36" fmla="*/ 90 w 186"/>
                  <a:gd name="T37" fmla="*/ 138 h 198"/>
                  <a:gd name="T38" fmla="*/ 107 w 186"/>
                  <a:gd name="T39" fmla="*/ 154 h 198"/>
                  <a:gd name="T40" fmla="*/ 127 w 186"/>
                  <a:gd name="T41" fmla="*/ 179 h 198"/>
                  <a:gd name="T42" fmla="*/ 138 w 186"/>
                  <a:gd name="T43" fmla="*/ 190 h 198"/>
                  <a:gd name="T44" fmla="*/ 148 w 186"/>
                  <a:gd name="T45" fmla="*/ 196 h 198"/>
                  <a:gd name="T46" fmla="*/ 158 w 186"/>
                  <a:gd name="T47" fmla="*/ 198 h 198"/>
                  <a:gd name="T48" fmla="*/ 182 w 186"/>
                  <a:gd name="T49" fmla="*/ 197 h 198"/>
                  <a:gd name="T50" fmla="*/ 181 w 186"/>
                  <a:gd name="T51" fmla="*/ 190 h 198"/>
                  <a:gd name="T52" fmla="*/ 171 w 186"/>
                  <a:gd name="T53" fmla="*/ 170 h 198"/>
                  <a:gd name="T54" fmla="*/ 167 w 186"/>
                  <a:gd name="T55" fmla="*/ 156 h 198"/>
                  <a:gd name="T56" fmla="*/ 167 w 186"/>
                  <a:gd name="T57" fmla="*/ 141 h 198"/>
                  <a:gd name="T58" fmla="*/ 169 w 186"/>
                  <a:gd name="T59" fmla="*/ 137 h 198"/>
                  <a:gd name="T60" fmla="*/ 177 w 186"/>
                  <a:gd name="T61" fmla="*/ 124 h 198"/>
                  <a:gd name="T62" fmla="*/ 185 w 186"/>
                  <a:gd name="T63" fmla="*/ 112 h 198"/>
                  <a:gd name="T64" fmla="*/ 186 w 186"/>
                  <a:gd name="T65" fmla="*/ 106 h 198"/>
                  <a:gd name="T66" fmla="*/ 170 w 186"/>
                  <a:gd name="T67" fmla="*/ 107 h 198"/>
                  <a:gd name="T68" fmla="*/ 153 w 186"/>
                  <a:gd name="T69" fmla="*/ 104 h 198"/>
                  <a:gd name="T70" fmla="*/ 124 w 186"/>
                  <a:gd name="T71" fmla="*/ 93 h 198"/>
                  <a:gd name="T72" fmla="*/ 109 w 186"/>
                  <a:gd name="T73" fmla="*/ 87 h 198"/>
                  <a:gd name="T74" fmla="*/ 83 w 186"/>
                  <a:gd name="T75" fmla="*/ 68 h 198"/>
                  <a:gd name="T76" fmla="*/ 71 w 186"/>
                  <a:gd name="T77" fmla="*/ 58 h 198"/>
                  <a:gd name="T78" fmla="*/ 68 w 186"/>
                  <a:gd name="T79" fmla="*/ 52 h 198"/>
                  <a:gd name="T80" fmla="*/ 69 w 186"/>
                  <a:gd name="T81" fmla="*/ 39 h 198"/>
                  <a:gd name="T82" fmla="*/ 73 w 186"/>
                  <a:gd name="T83" fmla="*/ 23 h 198"/>
                  <a:gd name="T84" fmla="*/ 74 w 186"/>
                  <a:gd name="T85" fmla="*/ 12 h 198"/>
                  <a:gd name="T86" fmla="*/ 70 w 186"/>
                  <a:gd name="T87" fmla="*/ 6 h 198"/>
                  <a:gd name="T88" fmla="*/ 67 w 186"/>
                  <a:gd name="T89" fmla="*/ 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98">
                    <a:moveTo>
                      <a:pt x="67" y="2"/>
                    </a:moveTo>
                    <a:lnTo>
                      <a:pt x="67" y="2"/>
                    </a:lnTo>
                    <a:lnTo>
                      <a:pt x="63" y="1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1" y="5"/>
                    </a:lnTo>
                    <a:lnTo>
                      <a:pt x="47" y="9"/>
                    </a:lnTo>
                    <a:lnTo>
                      <a:pt x="41" y="23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27" y="34"/>
                    </a:lnTo>
                    <a:lnTo>
                      <a:pt x="20" y="37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7" y="70"/>
                    </a:lnTo>
                    <a:lnTo>
                      <a:pt x="13" y="77"/>
                    </a:lnTo>
                    <a:lnTo>
                      <a:pt x="27" y="92"/>
                    </a:lnTo>
                    <a:lnTo>
                      <a:pt x="34" y="100"/>
                    </a:lnTo>
                    <a:lnTo>
                      <a:pt x="38" y="109"/>
                    </a:lnTo>
                    <a:lnTo>
                      <a:pt x="40" y="114"/>
                    </a:lnTo>
                    <a:lnTo>
                      <a:pt x="41" y="120"/>
                    </a:lnTo>
                    <a:lnTo>
                      <a:pt x="41" y="125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7" y="129"/>
                    </a:lnTo>
                    <a:lnTo>
                      <a:pt x="57" y="128"/>
                    </a:lnTo>
                    <a:lnTo>
                      <a:pt x="63" y="128"/>
                    </a:lnTo>
                    <a:lnTo>
                      <a:pt x="70" y="129"/>
                    </a:lnTo>
                    <a:lnTo>
                      <a:pt x="77" y="131"/>
                    </a:lnTo>
                    <a:lnTo>
                      <a:pt x="84" y="134"/>
                    </a:lnTo>
                    <a:lnTo>
                      <a:pt x="90" y="138"/>
                    </a:lnTo>
                    <a:lnTo>
                      <a:pt x="95" y="142"/>
                    </a:lnTo>
                    <a:lnTo>
                      <a:pt x="107" y="154"/>
                    </a:lnTo>
                    <a:lnTo>
                      <a:pt x="117" y="166"/>
                    </a:lnTo>
                    <a:lnTo>
                      <a:pt x="127" y="179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3" y="193"/>
                    </a:lnTo>
                    <a:lnTo>
                      <a:pt x="148" y="196"/>
                    </a:lnTo>
                    <a:lnTo>
                      <a:pt x="153" y="197"/>
                    </a:lnTo>
                    <a:lnTo>
                      <a:pt x="158" y="198"/>
                    </a:lnTo>
                    <a:lnTo>
                      <a:pt x="170" y="197"/>
                    </a:lnTo>
                    <a:lnTo>
                      <a:pt x="182" y="197"/>
                    </a:lnTo>
                    <a:lnTo>
                      <a:pt x="182" y="197"/>
                    </a:lnTo>
                    <a:lnTo>
                      <a:pt x="181" y="190"/>
                    </a:lnTo>
                    <a:lnTo>
                      <a:pt x="178" y="183"/>
                    </a:lnTo>
                    <a:lnTo>
                      <a:pt x="171" y="170"/>
                    </a:lnTo>
                    <a:lnTo>
                      <a:pt x="169" y="163"/>
                    </a:lnTo>
                    <a:lnTo>
                      <a:pt x="167" y="156"/>
                    </a:lnTo>
                    <a:lnTo>
                      <a:pt x="166" y="149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9" y="137"/>
                    </a:lnTo>
                    <a:lnTo>
                      <a:pt x="171" y="132"/>
                    </a:lnTo>
                    <a:lnTo>
                      <a:pt x="177" y="124"/>
                    </a:lnTo>
                    <a:lnTo>
                      <a:pt x="183" y="116"/>
                    </a:lnTo>
                    <a:lnTo>
                      <a:pt x="185" y="112"/>
                    </a:lnTo>
                    <a:lnTo>
                      <a:pt x="186" y="106"/>
                    </a:lnTo>
                    <a:lnTo>
                      <a:pt x="186" y="106"/>
                    </a:lnTo>
                    <a:lnTo>
                      <a:pt x="178" y="107"/>
                    </a:lnTo>
                    <a:lnTo>
                      <a:pt x="170" y="107"/>
                    </a:lnTo>
                    <a:lnTo>
                      <a:pt x="161" y="106"/>
                    </a:lnTo>
                    <a:lnTo>
                      <a:pt x="153" y="104"/>
                    </a:lnTo>
                    <a:lnTo>
                      <a:pt x="138" y="99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09" y="87"/>
                    </a:lnTo>
                    <a:lnTo>
                      <a:pt x="95" y="79"/>
                    </a:lnTo>
                    <a:lnTo>
                      <a:pt x="83" y="68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69" y="56"/>
                    </a:lnTo>
                    <a:lnTo>
                      <a:pt x="68" y="52"/>
                    </a:lnTo>
                    <a:lnTo>
                      <a:pt x="67" y="46"/>
                    </a:lnTo>
                    <a:lnTo>
                      <a:pt x="69" y="39"/>
                    </a:lnTo>
                    <a:lnTo>
                      <a:pt x="71" y="31"/>
                    </a:lnTo>
                    <a:lnTo>
                      <a:pt x="73" y="23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1" y="8"/>
                    </a:lnTo>
                    <a:lnTo>
                      <a:pt x="70" y="6"/>
                    </a:lnTo>
                    <a:lnTo>
                      <a:pt x="67" y="2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502">
                <a:extLst>
                  <a:ext uri="{FF2B5EF4-FFF2-40B4-BE49-F238E27FC236}">
                    <a16:creationId xmlns:a16="http://schemas.microsoft.com/office/drawing/2014/main" id="{D59668CE-6F8D-40AD-8435-1D8A40BF4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441" y="3752900"/>
                <a:ext cx="201610" cy="215903"/>
              </a:xfrm>
              <a:custGeom>
                <a:avLst/>
                <a:gdLst>
                  <a:gd name="T0" fmla="*/ 188 w 255"/>
                  <a:gd name="T1" fmla="*/ 7 h 273"/>
                  <a:gd name="T2" fmla="*/ 173 w 255"/>
                  <a:gd name="T3" fmla="*/ 2 h 273"/>
                  <a:gd name="T4" fmla="*/ 159 w 255"/>
                  <a:gd name="T5" fmla="*/ 6 h 273"/>
                  <a:gd name="T6" fmla="*/ 148 w 255"/>
                  <a:gd name="T7" fmla="*/ 13 h 273"/>
                  <a:gd name="T8" fmla="*/ 142 w 255"/>
                  <a:gd name="T9" fmla="*/ 23 h 273"/>
                  <a:gd name="T10" fmla="*/ 137 w 255"/>
                  <a:gd name="T11" fmla="*/ 33 h 273"/>
                  <a:gd name="T12" fmla="*/ 125 w 255"/>
                  <a:gd name="T13" fmla="*/ 52 h 273"/>
                  <a:gd name="T14" fmla="*/ 109 w 255"/>
                  <a:gd name="T15" fmla="*/ 68 h 273"/>
                  <a:gd name="T16" fmla="*/ 82 w 255"/>
                  <a:gd name="T17" fmla="*/ 90 h 273"/>
                  <a:gd name="T18" fmla="*/ 77 w 255"/>
                  <a:gd name="T19" fmla="*/ 92 h 273"/>
                  <a:gd name="T20" fmla="*/ 60 w 255"/>
                  <a:gd name="T21" fmla="*/ 93 h 273"/>
                  <a:gd name="T22" fmla="*/ 42 w 255"/>
                  <a:gd name="T23" fmla="*/ 93 h 273"/>
                  <a:gd name="T24" fmla="*/ 36 w 255"/>
                  <a:gd name="T25" fmla="*/ 94 h 273"/>
                  <a:gd name="T26" fmla="*/ 20 w 255"/>
                  <a:gd name="T27" fmla="*/ 104 h 273"/>
                  <a:gd name="T28" fmla="*/ 7 w 255"/>
                  <a:gd name="T29" fmla="*/ 117 h 273"/>
                  <a:gd name="T30" fmla="*/ 0 w 255"/>
                  <a:gd name="T31" fmla="*/ 133 h 273"/>
                  <a:gd name="T32" fmla="*/ 1 w 255"/>
                  <a:gd name="T33" fmla="*/ 147 h 273"/>
                  <a:gd name="T34" fmla="*/ 2 w 255"/>
                  <a:gd name="T35" fmla="*/ 152 h 273"/>
                  <a:gd name="T36" fmla="*/ 9 w 255"/>
                  <a:gd name="T37" fmla="*/ 162 h 273"/>
                  <a:gd name="T38" fmla="*/ 24 w 255"/>
                  <a:gd name="T39" fmla="*/ 179 h 273"/>
                  <a:gd name="T40" fmla="*/ 29 w 255"/>
                  <a:gd name="T41" fmla="*/ 189 h 273"/>
                  <a:gd name="T42" fmla="*/ 31 w 255"/>
                  <a:gd name="T43" fmla="*/ 193 h 273"/>
                  <a:gd name="T44" fmla="*/ 31 w 255"/>
                  <a:gd name="T45" fmla="*/ 204 h 273"/>
                  <a:gd name="T46" fmla="*/ 32 w 255"/>
                  <a:gd name="T47" fmla="*/ 208 h 273"/>
                  <a:gd name="T48" fmla="*/ 35 w 255"/>
                  <a:gd name="T49" fmla="*/ 208 h 273"/>
                  <a:gd name="T50" fmla="*/ 40 w 255"/>
                  <a:gd name="T51" fmla="*/ 209 h 273"/>
                  <a:gd name="T52" fmla="*/ 43 w 255"/>
                  <a:gd name="T53" fmla="*/ 215 h 273"/>
                  <a:gd name="T54" fmla="*/ 49 w 255"/>
                  <a:gd name="T55" fmla="*/ 236 h 273"/>
                  <a:gd name="T56" fmla="*/ 53 w 255"/>
                  <a:gd name="T57" fmla="*/ 251 h 273"/>
                  <a:gd name="T58" fmla="*/ 57 w 255"/>
                  <a:gd name="T59" fmla="*/ 255 h 273"/>
                  <a:gd name="T60" fmla="*/ 108 w 255"/>
                  <a:gd name="T61" fmla="*/ 270 h 273"/>
                  <a:gd name="T62" fmla="*/ 143 w 255"/>
                  <a:gd name="T63" fmla="*/ 273 h 273"/>
                  <a:gd name="T64" fmla="*/ 159 w 255"/>
                  <a:gd name="T65" fmla="*/ 271 h 273"/>
                  <a:gd name="T66" fmla="*/ 174 w 255"/>
                  <a:gd name="T67" fmla="*/ 264 h 273"/>
                  <a:gd name="T68" fmla="*/ 188 w 255"/>
                  <a:gd name="T69" fmla="*/ 254 h 273"/>
                  <a:gd name="T70" fmla="*/ 194 w 255"/>
                  <a:gd name="T71" fmla="*/ 245 h 273"/>
                  <a:gd name="T72" fmla="*/ 205 w 255"/>
                  <a:gd name="T73" fmla="*/ 224 h 273"/>
                  <a:gd name="T74" fmla="*/ 219 w 255"/>
                  <a:gd name="T75" fmla="*/ 189 h 273"/>
                  <a:gd name="T76" fmla="*/ 233 w 255"/>
                  <a:gd name="T77" fmla="*/ 165 h 273"/>
                  <a:gd name="T78" fmla="*/ 234 w 255"/>
                  <a:gd name="T79" fmla="*/ 162 h 273"/>
                  <a:gd name="T80" fmla="*/ 235 w 255"/>
                  <a:gd name="T81" fmla="*/ 155 h 273"/>
                  <a:gd name="T82" fmla="*/ 230 w 255"/>
                  <a:gd name="T83" fmla="*/ 143 h 273"/>
                  <a:gd name="T84" fmla="*/ 220 w 255"/>
                  <a:gd name="T85" fmla="*/ 127 h 273"/>
                  <a:gd name="T86" fmla="*/ 216 w 255"/>
                  <a:gd name="T87" fmla="*/ 116 h 273"/>
                  <a:gd name="T88" fmla="*/ 217 w 255"/>
                  <a:gd name="T89" fmla="*/ 109 h 273"/>
                  <a:gd name="T90" fmla="*/ 219 w 255"/>
                  <a:gd name="T91" fmla="*/ 106 h 273"/>
                  <a:gd name="T92" fmla="*/ 228 w 255"/>
                  <a:gd name="T93" fmla="*/ 92 h 273"/>
                  <a:gd name="T94" fmla="*/ 233 w 255"/>
                  <a:gd name="T95" fmla="*/ 77 h 273"/>
                  <a:gd name="T96" fmla="*/ 238 w 255"/>
                  <a:gd name="T97" fmla="*/ 47 h 273"/>
                  <a:gd name="T98" fmla="*/ 239 w 255"/>
                  <a:gd name="T99" fmla="*/ 44 h 273"/>
                  <a:gd name="T100" fmla="*/ 246 w 255"/>
                  <a:gd name="T101" fmla="*/ 40 h 273"/>
                  <a:gd name="T102" fmla="*/ 253 w 255"/>
                  <a:gd name="T103" fmla="*/ 34 h 273"/>
                  <a:gd name="T104" fmla="*/ 255 w 255"/>
                  <a:gd name="T105" fmla="*/ 32 h 273"/>
                  <a:gd name="T106" fmla="*/ 253 w 255"/>
                  <a:gd name="T107" fmla="*/ 18 h 273"/>
                  <a:gd name="T108" fmla="*/ 248 w 255"/>
                  <a:gd name="T109" fmla="*/ 8 h 273"/>
                  <a:gd name="T110" fmla="*/ 239 w 255"/>
                  <a:gd name="T111" fmla="*/ 1 h 273"/>
                  <a:gd name="T112" fmla="*/ 226 w 255"/>
                  <a:gd name="T113" fmla="*/ 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5" h="273">
                    <a:moveTo>
                      <a:pt x="188" y="7"/>
                    </a:moveTo>
                    <a:lnTo>
                      <a:pt x="188" y="7"/>
                    </a:lnTo>
                    <a:lnTo>
                      <a:pt x="181" y="3"/>
                    </a:lnTo>
                    <a:lnTo>
                      <a:pt x="173" y="2"/>
                    </a:lnTo>
                    <a:lnTo>
                      <a:pt x="166" y="3"/>
                    </a:lnTo>
                    <a:lnTo>
                      <a:pt x="159" y="6"/>
                    </a:lnTo>
                    <a:lnTo>
                      <a:pt x="153" y="9"/>
                    </a:lnTo>
                    <a:lnTo>
                      <a:pt x="148" y="13"/>
                    </a:lnTo>
                    <a:lnTo>
                      <a:pt x="144" y="18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37" y="33"/>
                    </a:lnTo>
                    <a:lnTo>
                      <a:pt x="132" y="43"/>
                    </a:lnTo>
                    <a:lnTo>
                      <a:pt x="125" y="52"/>
                    </a:lnTo>
                    <a:lnTo>
                      <a:pt x="117" y="60"/>
                    </a:lnTo>
                    <a:lnTo>
                      <a:pt x="109" y="68"/>
                    </a:lnTo>
                    <a:lnTo>
                      <a:pt x="100" y="7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77" y="92"/>
                    </a:lnTo>
                    <a:lnTo>
                      <a:pt x="73" y="93"/>
                    </a:lnTo>
                    <a:lnTo>
                      <a:pt x="60" y="93"/>
                    </a:lnTo>
                    <a:lnTo>
                      <a:pt x="48" y="92"/>
                    </a:lnTo>
                    <a:lnTo>
                      <a:pt x="42" y="93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28" y="98"/>
                    </a:lnTo>
                    <a:lnTo>
                      <a:pt x="20" y="104"/>
                    </a:lnTo>
                    <a:lnTo>
                      <a:pt x="12" y="109"/>
                    </a:lnTo>
                    <a:lnTo>
                      <a:pt x="7" y="117"/>
                    </a:lnTo>
                    <a:lnTo>
                      <a:pt x="2" y="125"/>
                    </a:lnTo>
                    <a:lnTo>
                      <a:pt x="0" y="133"/>
                    </a:lnTo>
                    <a:lnTo>
                      <a:pt x="0" y="142"/>
                    </a:lnTo>
                    <a:lnTo>
                      <a:pt x="1" y="147"/>
                    </a:lnTo>
                    <a:lnTo>
                      <a:pt x="2" y="152"/>
                    </a:lnTo>
                    <a:lnTo>
                      <a:pt x="2" y="152"/>
                    </a:lnTo>
                    <a:lnTo>
                      <a:pt x="6" y="157"/>
                    </a:lnTo>
                    <a:lnTo>
                      <a:pt x="9" y="162"/>
                    </a:lnTo>
                    <a:lnTo>
                      <a:pt x="17" y="170"/>
                    </a:lnTo>
                    <a:lnTo>
                      <a:pt x="24" y="179"/>
                    </a:lnTo>
                    <a:lnTo>
                      <a:pt x="27" y="183"/>
                    </a:lnTo>
                    <a:lnTo>
                      <a:pt x="29" y="189"/>
                    </a:lnTo>
                    <a:lnTo>
                      <a:pt x="29" y="189"/>
                    </a:lnTo>
                    <a:lnTo>
                      <a:pt x="31" y="193"/>
                    </a:lnTo>
                    <a:lnTo>
                      <a:pt x="31" y="198"/>
                    </a:lnTo>
                    <a:lnTo>
                      <a:pt x="31" y="204"/>
                    </a:lnTo>
                    <a:lnTo>
                      <a:pt x="32" y="208"/>
                    </a:lnTo>
                    <a:lnTo>
                      <a:pt x="32" y="208"/>
                    </a:lnTo>
                    <a:lnTo>
                      <a:pt x="33" y="208"/>
                    </a:lnTo>
                    <a:lnTo>
                      <a:pt x="35" y="208"/>
                    </a:lnTo>
                    <a:lnTo>
                      <a:pt x="37" y="208"/>
                    </a:lnTo>
                    <a:lnTo>
                      <a:pt x="40" y="209"/>
                    </a:lnTo>
                    <a:lnTo>
                      <a:pt x="40" y="209"/>
                    </a:lnTo>
                    <a:lnTo>
                      <a:pt x="43" y="215"/>
                    </a:lnTo>
                    <a:lnTo>
                      <a:pt x="45" y="222"/>
                    </a:lnTo>
                    <a:lnTo>
                      <a:pt x="49" y="236"/>
                    </a:lnTo>
                    <a:lnTo>
                      <a:pt x="51" y="248"/>
                    </a:lnTo>
                    <a:lnTo>
                      <a:pt x="53" y="251"/>
                    </a:lnTo>
                    <a:lnTo>
                      <a:pt x="57" y="255"/>
                    </a:lnTo>
                    <a:lnTo>
                      <a:pt x="57" y="255"/>
                    </a:lnTo>
                    <a:lnTo>
                      <a:pt x="90" y="265"/>
                    </a:lnTo>
                    <a:lnTo>
                      <a:pt x="108" y="270"/>
                    </a:lnTo>
                    <a:lnTo>
                      <a:pt x="126" y="272"/>
                    </a:lnTo>
                    <a:lnTo>
                      <a:pt x="143" y="273"/>
                    </a:lnTo>
                    <a:lnTo>
                      <a:pt x="151" y="272"/>
                    </a:lnTo>
                    <a:lnTo>
                      <a:pt x="159" y="271"/>
                    </a:lnTo>
                    <a:lnTo>
                      <a:pt x="167" y="268"/>
                    </a:lnTo>
                    <a:lnTo>
                      <a:pt x="174" y="264"/>
                    </a:lnTo>
                    <a:lnTo>
                      <a:pt x="181" y="259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94" y="245"/>
                    </a:lnTo>
                    <a:lnTo>
                      <a:pt x="200" y="236"/>
                    </a:lnTo>
                    <a:lnTo>
                      <a:pt x="205" y="224"/>
                    </a:lnTo>
                    <a:lnTo>
                      <a:pt x="209" y="213"/>
                    </a:lnTo>
                    <a:lnTo>
                      <a:pt x="219" y="189"/>
                    </a:lnTo>
                    <a:lnTo>
                      <a:pt x="225" y="176"/>
                    </a:lnTo>
                    <a:lnTo>
                      <a:pt x="233" y="165"/>
                    </a:lnTo>
                    <a:lnTo>
                      <a:pt x="233" y="165"/>
                    </a:lnTo>
                    <a:lnTo>
                      <a:pt x="234" y="162"/>
                    </a:lnTo>
                    <a:lnTo>
                      <a:pt x="235" y="158"/>
                    </a:lnTo>
                    <a:lnTo>
                      <a:pt x="235" y="155"/>
                    </a:lnTo>
                    <a:lnTo>
                      <a:pt x="234" y="151"/>
                    </a:lnTo>
                    <a:lnTo>
                      <a:pt x="230" y="143"/>
                    </a:lnTo>
                    <a:lnTo>
                      <a:pt x="225" y="135"/>
                    </a:lnTo>
                    <a:lnTo>
                      <a:pt x="220" y="127"/>
                    </a:lnTo>
                    <a:lnTo>
                      <a:pt x="217" y="119"/>
                    </a:lnTo>
                    <a:lnTo>
                      <a:pt x="216" y="116"/>
                    </a:lnTo>
                    <a:lnTo>
                      <a:pt x="216" y="113"/>
                    </a:lnTo>
                    <a:lnTo>
                      <a:pt x="217" y="109"/>
                    </a:lnTo>
                    <a:lnTo>
                      <a:pt x="219" y="106"/>
                    </a:lnTo>
                    <a:lnTo>
                      <a:pt x="219" y="106"/>
                    </a:lnTo>
                    <a:lnTo>
                      <a:pt x="225" y="99"/>
                    </a:lnTo>
                    <a:lnTo>
                      <a:pt x="228" y="92"/>
                    </a:lnTo>
                    <a:lnTo>
                      <a:pt x="231" y="84"/>
                    </a:lnTo>
                    <a:lnTo>
                      <a:pt x="233" y="77"/>
                    </a:lnTo>
                    <a:lnTo>
                      <a:pt x="235" y="63"/>
                    </a:lnTo>
                    <a:lnTo>
                      <a:pt x="238" y="47"/>
                    </a:lnTo>
                    <a:lnTo>
                      <a:pt x="238" y="47"/>
                    </a:lnTo>
                    <a:lnTo>
                      <a:pt x="239" y="44"/>
                    </a:lnTo>
                    <a:lnTo>
                      <a:pt x="240" y="42"/>
                    </a:lnTo>
                    <a:lnTo>
                      <a:pt x="246" y="40"/>
                    </a:lnTo>
                    <a:lnTo>
                      <a:pt x="251" y="36"/>
                    </a:lnTo>
                    <a:lnTo>
                      <a:pt x="253" y="34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25"/>
                    </a:lnTo>
                    <a:lnTo>
                      <a:pt x="253" y="18"/>
                    </a:lnTo>
                    <a:lnTo>
                      <a:pt x="251" y="13"/>
                    </a:lnTo>
                    <a:lnTo>
                      <a:pt x="248" y="8"/>
                    </a:lnTo>
                    <a:lnTo>
                      <a:pt x="244" y="3"/>
                    </a:lnTo>
                    <a:lnTo>
                      <a:pt x="239" y="1"/>
                    </a:lnTo>
                    <a:lnTo>
                      <a:pt x="233" y="0"/>
                    </a:lnTo>
                    <a:lnTo>
                      <a:pt x="226" y="1"/>
                    </a:lnTo>
                    <a:lnTo>
                      <a:pt x="188" y="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503">
                <a:extLst>
                  <a:ext uri="{FF2B5EF4-FFF2-40B4-BE49-F238E27FC236}">
                    <a16:creationId xmlns:a16="http://schemas.microsoft.com/office/drawing/2014/main" id="{6F65F5FF-FD48-42D8-8A9B-E1D6AB4E1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765" y="3894190"/>
                <a:ext cx="95249" cy="131763"/>
              </a:xfrm>
              <a:custGeom>
                <a:avLst/>
                <a:gdLst>
                  <a:gd name="T0" fmla="*/ 120 w 120"/>
                  <a:gd name="T1" fmla="*/ 25 h 167"/>
                  <a:gd name="T2" fmla="*/ 118 w 120"/>
                  <a:gd name="T3" fmla="*/ 16 h 167"/>
                  <a:gd name="T4" fmla="*/ 111 w 120"/>
                  <a:gd name="T5" fmla="*/ 12 h 167"/>
                  <a:gd name="T6" fmla="*/ 91 w 120"/>
                  <a:gd name="T7" fmla="*/ 13 h 167"/>
                  <a:gd name="T8" fmla="*/ 79 w 120"/>
                  <a:gd name="T9" fmla="*/ 13 h 167"/>
                  <a:gd name="T10" fmla="*/ 78 w 120"/>
                  <a:gd name="T11" fmla="*/ 10 h 167"/>
                  <a:gd name="T12" fmla="*/ 79 w 120"/>
                  <a:gd name="T13" fmla="*/ 4 h 167"/>
                  <a:gd name="T14" fmla="*/ 73 w 120"/>
                  <a:gd name="T15" fmla="*/ 5 h 167"/>
                  <a:gd name="T16" fmla="*/ 70 w 120"/>
                  <a:gd name="T17" fmla="*/ 2 h 167"/>
                  <a:gd name="T18" fmla="*/ 66 w 120"/>
                  <a:gd name="T19" fmla="*/ 0 h 167"/>
                  <a:gd name="T20" fmla="*/ 58 w 120"/>
                  <a:gd name="T21" fmla="*/ 4 h 167"/>
                  <a:gd name="T22" fmla="*/ 48 w 120"/>
                  <a:gd name="T23" fmla="*/ 14 h 167"/>
                  <a:gd name="T24" fmla="*/ 28 w 120"/>
                  <a:gd name="T25" fmla="*/ 33 h 167"/>
                  <a:gd name="T26" fmla="*/ 15 w 120"/>
                  <a:gd name="T27" fmla="*/ 41 h 167"/>
                  <a:gd name="T28" fmla="*/ 8 w 120"/>
                  <a:gd name="T29" fmla="*/ 50 h 167"/>
                  <a:gd name="T30" fmla="*/ 8 w 120"/>
                  <a:gd name="T31" fmla="*/ 61 h 167"/>
                  <a:gd name="T32" fmla="*/ 10 w 120"/>
                  <a:gd name="T33" fmla="*/ 75 h 167"/>
                  <a:gd name="T34" fmla="*/ 4 w 120"/>
                  <a:gd name="T35" fmla="*/ 87 h 167"/>
                  <a:gd name="T36" fmla="*/ 2 w 120"/>
                  <a:gd name="T37" fmla="*/ 91 h 167"/>
                  <a:gd name="T38" fmla="*/ 0 w 120"/>
                  <a:gd name="T39" fmla="*/ 94 h 167"/>
                  <a:gd name="T40" fmla="*/ 5 w 120"/>
                  <a:gd name="T41" fmla="*/ 99 h 167"/>
                  <a:gd name="T42" fmla="*/ 16 w 120"/>
                  <a:gd name="T43" fmla="*/ 103 h 167"/>
                  <a:gd name="T44" fmla="*/ 27 w 120"/>
                  <a:gd name="T45" fmla="*/ 110 h 167"/>
                  <a:gd name="T46" fmla="*/ 29 w 120"/>
                  <a:gd name="T47" fmla="*/ 116 h 167"/>
                  <a:gd name="T48" fmla="*/ 30 w 120"/>
                  <a:gd name="T49" fmla="*/ 127 h 167"/>
                  <a:gd name="T50" fmla="*/ 30 w 120"/>
                  <a:gd name="T51" fmla="*/ 160 h 167"/>
                  <a:gd name="T52" fmla="*/ 33 w 120"/>
                  <a:gd name="T53" fmla="*/ 160 h 167"/>
                  <a:gd name="T54" fmla="*/ 47 w 120"/>
                  <a:gd name="T55" fmla="*/ 165 h 167"/>
                  <a:gd name="T56" fmla="*/ 55 w 120"/>
                  <a:gd name="T57" fmla="*/ 167 h 167"/>
                  <a:gd name="T58" fmla="*/ 63 w 120"/>
                  <a:gd name="T59" fmla="*/ 165 h 167"/>
                  <a:gd name="T60" fmla="*/ 66 w 120"/>
                  <a:gd name="T61" fmla="*/ 162 h 167"/>
                  <a:gd name="T62" fmla="*/ 69 w 120"/>
                  <a:gd name="T63" fmla="*/ 154 h 167"/>
                  <a:gd name="T64" fmla="*/ 68 w 120"/>
                  <a:gd name="T65" fmla="*/ 151 h 167"/>
                  <a:gd name="T66" fmla="*/ 64 w 120"/>
                  <a:gd name="T67" fmla="*/ 147 h 167"/>
                  <a:gd name="T68" fmla="*/ 60 w 120"/>
                  <a:gd name="T69" fmla="*/ 145 h 167"/>
                  <a:gd name="T70" fmla="*/ 58 w 120"/>
                  <a:gd name="T71" fmla="*/ 141 h 167"/>
                  <a:gd name="T72" fmla="*/ 58 w 120"/>
                  <a:gd name="T73" fmla="*/ 130 h 167"/>
                  <a:gd name="T74" fmla="*/ 60 w 120"/>
                  <a:gd name="T75" fmla="*/ 126 h 167"/>
                  <a:gd name="T76" fmla="*/ 69 w 120"/>
                  <a:gd name="T77" fmla="*/ 115 h 167"/>
                  <a:gd name="T78" fmla="*/ 81 w 120"/>
                  <a:gd name="T79" fmla="*/ 107 h 167"/>
                  <a:gd name="T80" fmla="*/ 94 w 120"/>
                  <a:gd name="T81" fmla="*/ 100 h 167"/>
                  <a:gd name="T82" fmla="*/ 100 w 120"/>
                  <a:gd name="T83" fmla="*/ 89 h 167"/>
                  <a:gd name="T84" fmla="*/ 102 w 120"/>
                  <a:gd name="T85" fmla="*/ 84 h 167"/>
                  <a:gd name="T86" fmla="*/ 100 w 120"/>
                  <a:gd name="T87" fmla="*/ 68 h 167"/>
                  <a:gd name="T88" fmla="*/ 98 w 120"/>
                  <a:gd name="T89" fmla="*/ 51 h 167"/>
                  <a:gd name="T90" fmla="*/ 98 w 120"/>
                  <a:gd name="T91" fmla="*/ 44 h 167"/>
                  <a:gd name="T92" fmla="*/ 108 w 120"/>
                  <a:gd name="T93" fmla="*/ 44 h 167"/>
                  <a:gd name="T94" fmla="*/ 115 w 120"/>
                  <a:gd name="T95" fmla="*/ 39 h 167"/>
                  <a:gd name="T96" fmla="*/ 120 w 120"/>
                  <a:gd name="T97" fmla="*/ 31 h 167"/>
                  <a:gd name="T98" fmla="*/ 120 w 120"/>
                  <a:gd name="T99" fmla="*/ 2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67">
                    <a:moveTo>
                      <a:pt x="120" y="25"/>
                    </a:moveTo>
                    <a:lnTo>
                      <a:pt x="120" y="25"/>
                    </a:lnTo>
                    <a:lnTo>
                      <a:pt x="119" y="18"/>
                    </a:lnTo>
                    <a:lnTo>
                      <a:pt x="118" y="16"/>
                    </a:lnTo>
                    <a:lnTo>
                      <a:pt x="115" y="13"/>
                    </a:lnTo>
                    <a:lnTo>
                      <a:pt x="111" y="12"/>
                    </a:lnTo>
                    <a:lnTo>
                      <a:pt x="105" y="12"/>
                    </a:lnTo>
                    <a:lnTo>
                      <a:pt x="91" y="13"/>
                    </a:lnTo>
                    <a:lnTo>
                      <a:pt x="85" y="14"/>
                    </a:lnTo>
                    <a:lnTo>
                      <a:pt x="79" y="13"/>
                    </a:lnTo>
                    <a:lnTo>
                      <a:pt x="79" y="13"/>
                    </a:lnTo>
                    <a:lnTo>
                      <a:pt x="78" y="10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3" y="5"/>
                    </a:lnTo>
                    <a:lnTo>
                      <a:pt x="71" y="4"/>
                    </a:lnTo>
                    <a:lnTo>
                      <a:pt x="70" y="2"/>
                    </a:lnTo>
                    <a:lnTo>
                      <a:pt x="68" y="1"/>
                    </a:lnTo>
                    <a:lnTo>
                      <a:pt x="66" y="0"/>
                    </a:lnTo>
                    <a:lnTo>
                      <a:pt x="63" y="1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48" y="14"/>
                    </a:lnTo>
                    <a:lnTo>
                      <a:pt x="38" y="24"/>
                    </a:lnTo>
                    <a:lnTo>
                      <a:pt x="28" y="33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1" y="44"/>
                    </a:lnTo>
                    <a:lnTo>
                      <a:pt x="8" y="50"/>
                    </a:lnTo>
                    <a:lnTo>
                      <a:pt x="8" y="55"/>
                    </a:lnTo>
                    <a:lnTo>
                      <a:pt x="8" y="61"/>
                    </a:lnTo>
                    <a:lnTo>
                      <a:pt x="10" y="68"/>
                    </a:lnTo>
                    <a:lnTo>
                      <a:pt x="10" y="75"/>
                    </a:lnTo>
                    <a:lnTo>
                      <a:pt x="7" y="82"/>
                    </a:lnTo>
                    <a:lnTo>
                      <a:pt x="4" y="87"/>
                    </a:lnTo>
                    <a:lnTo>
                      <a:pt x="4" y="87"/>
                    </a:lnTo>
                    <a:lnTo>
                      <a:pt x="2" y="91"/>
                    </a:lnTo>
                    <a:lnTo>
                      <a:pt x="0" y="93"/>
                    </a:lnTo>
                    <a:lnTo>
                      <a:pt x="0" y="94"/>
                    </a:lnTo>
                    <a:lnTo>
                      <a:pt x="2" y="96"/>
                    </a:lnTo>
                    <a:lnTo>
                      <a:pt x="5" y="99"/>
                    </a:lnTo>
                    <a:lnTo>
                      <a:pt x="11" y="101"/>
                    </a:lnTo>
                    <a:lnTo>
                      <a:pt x="16" y="103"/>
                    </a:lnTo>
                    <a:lnTo>
                      <a:pt x="22" y="107"/>
                    </a:lnTo>
                    <a:lnTo>
                      <a:pt x="27" y="110"/>
                    </a:lnTo>
                    <a:lnTo>
                      <a:pt x="28" y="112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30" y="127"/>
                    </a:lnTo>
                    <a:lnTo>
                      <a:pt x="30" y="138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33" y="160"/>
                    </a:lnTo>
                    <a:lnTo>
                      <a:pt x="38" y="161"/>
                    </a:lnTo>
                    <a:lnTo>
                      <a:pt x="47" y="165"/>
                    </a:lnTo>
                    <a:lnTo>
                      <a:pt x="50" y="166"/>
                    </a:lnTo>
                    <a:lnTo>
                      <a:pt x="55" y="167"/>
                    </a:lnTo>
                    <a:lnTo>
                      <a:pt x="58" y="167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66" y="162"/>
                    </a:lnTo>
                    <a:lnTo>
                      <a:pt x="69" y="159"/>
                    </a:lnTo>
                    <a:lnTo>
                      <a:pt x="69" y="154"/>
                    </a:lnTo>
                    <a:lnTo>
                      <a:pt x="68" y="151"/>
                    </a:lnTo>
                    <a:lnTo>
                      <a:pt x="68" y="151"/>
                    </a:lnTo>
                    <a:lnTo>
                      <a:pt x="66" y="149"/>
                    </a:lnTo>
                    <a:lnTo>
                      <a:pt x="64" y="147"/>
                    </a:lnTo>
                    <a:lnTo>
                      <a:pt x="61" y="146"/>
                    </a:lnTo>
                    <a:lnTo>
                      <a:pt x="60" y="145"/>
                    </a:lnTo>
                    <a:lnTo>
                      <a:pt x="60" y="145"/>
                    </a:lnTo>
                    <a:lnTo>
                      <a:pt x="58" y="141"/>
                    </a:lnTo>
                    <a:lnTo>
                      <a:pt x="58" y="135"/>
                    </a:lnTo>
                    <a:lnTo>
                      <a:pt x="58" y="130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3" y="119"/>
                    </a:lnTo>
                    <a:lnTo>
                      <a:pt x="69" y="115"/>
                    </a:lnTo>
                    <a:lnTo>
                      <a:pt x="74" y="110"/>
                    </a:lnTo>
                    <a:lnTo>
                      <a:pt x="81" y="107"/>
                    </a:lnTo>
                    <a:lnTo>
                      <a:pt x="88" y="103"/>
                    </a:lnTo>
                    <a:lnTo>
                      <a:pt x="94" y="100"/>
                    </a:lnTo>
                    <a:lnTo>
                      <a:pt x="98" y="95"/>
                    </a:lnTo>
                    <a:lnTo>
                      <a:pt x="100" y="89"/>
                    </a:lnTo>
                    <a:lnTo>
                      <a:pt x="100" y="89"/>
                    </a:lnTo>
                    <a:lnTo>
                      <a:pt x="102" y="84"/>
                    </a:lnTo>
                    <a:lnTo>
                      <a:pt x="102" y="79"/>
                    </a:lnTo>
                    <a:lnTo>
                      <a:pt x="100" y="68"/>
                    </a:lnTo>
                    <a:lnTo>
                      <a:pt x="98" y="57"/>
                    </a:lnTo>
                    <a:lnTo>
                      <a:pt x="98" y="51"/>
                    </a:lnTo>
                    <a:lnTo>
                      <a:pt x="98" y="44"/>
                    </a:lnTo>
                    <a:lnTo>
                      <a:pt x="98" y="44"/>
                    </a:lnTo>
                    <a:lnTo>
                      <a:pt x="104" y="45"/>
                    </a:lnTo>
                    <a:lnTo>
                      <a:pt x="108" y="44"/>
                    </a:lnTo>
                    <a:lnTo>
                      <a:pt x="112" y="42"/>
                    </a:lnTo>
                    <a:lnTo>
                      <a:pt x="115" y="39"/>
                    </a:lnTo>
                    <a:lnTo>
                      <a:pt x="118" y="36"/>
                    </a:lnTo>
                    <a:lnTo>
                      <a:pt x="120" y="31"/>
                    </a:lnTo>
                    <a:lnTo>
                      <a:pt x="120" y="28"/>
                    </a:lnTo>
                    <a:lnTo>
                      <a:pt x="120" y="25"/>
                    </a:lnTo>
                    <a:lnTo>
                      <a:pt x="120" y="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Freeform: Shape 504">
                <a:extLst>
                  <a:ext uri="{FF2B5EF4-FFF2-40B4-BE49-F238E27FC236}">
                    <a16:creationId xmlns:a16="http://schemas.microsoft.com/office/drawing/2014/main" id="{896A36BB-B3C6-4B49-84E4-F3D301238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7982" y="3768775"/>
                <a:ext cx="60325" cy="46038"/>
              </a:xfrm>
              <a:custGeom>
                <a:avLst/>
                <a:gdLst>
                  <a:gd name="T0" fmla="*/ 71 w 76"/>
                  <a:gd name="T1" fmla="*/ 19 h 58"/>
                  <a:gd name="T2" fmla="*/ 71 w 76"/>
                  <a:gd name="T3" fmla="*/ 19 h 58"/>
                  <a:gd name="T4" fmla="*/ 65 w 76"/>
                  <a:gd name="T5" fmla="*/ 14 h 58"/>
                  <a:gd name="T6" fmla="*/ 58 w 76"/>
                  <a:gd name="T7" fmla="*/ 9 h 58"/>
                  <a:gd name="T8" fmla="*/ 48 w 76"/>
                  <a:gd name="T9" fmla="*/ 4 h 58"/>
                  <a:gd name="T10" fmla="*/ 39 w 76"/>
                  <a:gd name="T11" fmla="*/ 1 h 58"/>
                  <a:gd name="T12" fmla="*/ 29 w 76"/>
                  <a:gd name="T13" fmla="*/ 0 h 58"/>
                  <a:gd name="T14" fmla="*/ 25 w 76"/>
                  <a:gd name="T15" fmla="*/ 0 h 58"/>
                  <a:gd name="T16" fmla="*/ 20 w 76"/>
                  <a:gd name="T17" fmla="*/ 2 h 58"/>
                  <a:gd name="T18" fmla="*/ 15 w 76"/>
                  <a:gd name="T19" fmla="*/ 3 h 58"/>
                  <a:gd name="T20" fmla="*/ 12 w 76"/>
                  <a:gd name="T21" fmla="*/ 6 h 58"/>
                  <a:gd name="T22" fmla="*/ 9 w 76"/>
                  <a:gd name="T23" fmla="*/ 11 h 58"/>
                  <a:gd name="T24" fmla="*/ 5 w 76"/>
                  <a:gd name="T25" fmla="*/ 15 h 58"/>
                  <a:gd name="T26" fmla="*/ 5 w 76"/>
                  <a:gd name="T27" fmla="*/ 15 h 58"/>
                  <a:gd name="T28" fmla="*/ 5 w 76"/>
                  <a:gd name="T29" fmla="*/ 11 h 58"/>
                  <a:gd name="T30" fmla="*/ 5 w 76"/>
                  <a:gd name="T31" fmla="*/ 11 h 58"/>
                  <a:gd name="T32" fmla="*/ 1 w 76"/>
                  <a:gd name="T33" fmla="*/ 17 h 58"/>
                  <a:gd name="T34" fmla="*/ 0 w 76"/>
                  <a:gd name="T35" fmla="*/ 23 h 58"/>
                  <a:gd name="T36" fmla="*/ 0 w 76"/>
                  <a:gd name="T37" fmla="*/ 29 h 58"/>
                  <a:gd name="T38" fmla="*/ 2 w 76"/>
                  <a:gd name="T39" fmla="*/ 34 h 58"/>
                  <a:gd name="T40" fmla="*/ 6 w 76"/>
                  <a:gd name="T41" fmla="*/ 39 h 58"/>
                  <a:gd name="T42" fmla="*/ 11 w 76"/>
                  <a:gd name="T43" fmla="*/ 43 h 58"/>
                  <a:gd name="T44" fmla="*/ 20 w 76"/>
                  <a:gd name="T45" fmla="*/ 51 h 58"/>
                  <a:gd name="T46" fmla="*/ 20 w 76"/>
                  <a:gd name="T47" fmla="*/ 51 h 58"/>
                  <a:gd name="T48" fmla="*/ 30 w 76"/>
                  <a:gd name="T49" fmla="*/ 55 h 58"/>
                  <a:gd name="T50" fmla="*/ 42 w 76"/>
                  <a:gd name="T51" fmla="*/ 58 h 58"/>
                  <a:gd name="T52" fmla="*/ 47 w 76"/>
                  <a:gd name="T53" fmla="*/ 58 h 58"/>
                  <a:gd name="T54" fmla="*/ 53 w 76"/>
                  <a:gd name="T55" fmla="*/ 58 h 58"/>
                  <a:gd name="T56" fmla="*/ 58 w 76"/>
                  <a:gd name="T57" fmla="*/ 56 h 58"/>
                  <a:gd name="T58" fmla="*/ 63 w 76"/>
                  <a:gd name="T59" fmla="*/ 54 h 58"/>
                  <a:gd name="T60" fmla="*/ 63 w 76"/>
                  <a:gd name="T61" fmla="*/ 54 h 58"/>
                  <a:gd name="T62" fmla="*/ 68 w 76"/>
                  <a:gd name="T63" fmla="*/ 52 h 58"/>
                  <a:gd name="T64" fmla="*/ 71 w 76"/>
                  <a:gd name="T65" fmla="*/ 47 h 58"/>
                  <a:gd name="T66" fmla="*/ 73 w 76"/>
                  <a:gd name="T67" fmla="*/ 43 h 58"/>
                  <a:gd name="T68" fmla="*/ 75 w 76"/>
                  <a:gd name="T69" fmla="*/ 37 h 58"/>
                  <a:gd name="T70" fmla="*/ 76 w 76"/>
                  <a:gd name="T71" fmla="*/ 31 h 58"/>
                  <a:gd name="T72" fmla="*/ 75 w 76"/>
                  <a:gd name="T73" fmla="*/ 27 h 58"/>
                  <a:gd name="T74" fmla="*/ 73 w 76"/>
                  <a:gd name="T75" fmla="*/ 22 h 58"/>
                  <a:gd name="T76" fmla="*/ 71 w 76"/>
                  <a:gd name="T77" fmla="*/ 19 h 58"/>
                  <a:gd name="T78" fmla="*/ 71 w 76"/>
                  <a:gd name="T79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6" h="58">
                    <a:moveTo>
                      <a:pt x="71" y="19"/>
                    </a:moveTo>
                    <a:lnTo>
                      <a:pt x="71" y="19"/>
                    </a:lnTo>
                    <a:lnTo>
                      <a:pt x="65" y="14"/>
                    </a:lnTo>
                    <a:lnTo>
                      <a:pt x="58" y="9"/>
                    </a:lnTo>
                    <a:lnTo>
                      <a:pt x="48" y="4"/>
                    </a:lnTo>
                    <a:lnTo>
                      <a:pt x="39" y="1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6" y="39"/>
                    </a:lnTo>
                    <a:lnTo>
                      <a:pt x="11" y="43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30" y="55"/>
                    </a:lnTo>
                    <a:lnTo>
                      <a:pt x="42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8" y="56"/>
                    </a:lnTo>
                    <a:lnTo>
                      <a:pt x="63" y="54"/>
                    </a:lnTo>
                    <a:lnTo>
                      <a:pt x="63" y="54"/>
                    </a:lnTo>
                    <a:lnTo>
                      <a:pt x="68" y="52"/>
                    </a:lnTo>
                    <a:lnTo>
                      <a:pt x="71" y="47"/>
                    </a:lnTo>
                    <a:lnTo>
                      <a:pt x="73" y="43"/>
                    </a:lnTo>
                    <a:lnTo>
                      <a:pt x="75" y="37"/>
                    </a:lnTo>
                    <a:lnTo>
                      <a:pt x="76" y="31"/>
                    </a:lnTo>
                    <a:lnTo>
                      <a:pt x="75" y="27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505">
                <a:extLst>
                  <a:ext uri="{FF2B5EF4-FFF2-40B4-BE49-F238E27FC236}">
                    <a16:creationId xmlns:a16="http://schemas.microsoft.com/office/drawing/2014/main" id="{3E4E79E2-2895-493E-9A20-280E9B019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0369" y="3832276"/>
                <a:ext cx="165098" cy="171452"/>
              </a:xfrm>
              <a:custGeom>
                <a:avLst/>
                <a:gdLst>
                  <a:gd name="T0" fmla="*/ 207 w 208"/>
                  <a:gd name="T1" fmla="*/ 194 h 216"/>
                  <a:gd name="T2" fmla="*/ 207 w 208"/>
                  <a:gd name="T3" fmla="*/ 194 h 216"/>
                  <a:gd name="T4" fmla="*/ 193 w 208"/>
                  <a:gd name="T5" fmla="*/ 172 h 216"/>
                  <a:gd name="T6" fmla="*/ 178 w 208"/>
                  <a:gd name="T7" fmla="*/ 152 h 216"/>
                  <a:gd name="T8" fmla="*/ 161 w 208"/>
                  <a:gd name="T9" fmla="*/ 133 h 216"/>
                  <a:gd name="T10" fmla="*/ 145 w 208"/>
                  <a:gd name="T11" fmla="*/ 115 h 216"/>
                  <a:gd name="T12" fmla="*/ 111 w 208"/>
                  <a:gd name="T13" fmla="*/ 78 h 216"/>
                  <a:gd name="T14" fmla="*/ 95 w 208"/>
                  <a:gd name="T15" fmla="*/ 58 h 216"/>
                  <a:gd name="T16" fmla="*/ 79 w 208"/>
                  <a:gd name="T17" fmla="*/ 37 h 216"/>
                  <a:gd name="T18" fmla="*/ 79 w 208"/>
                  <a:gd name="T19" fmla="*/ 37 h 216"/>
                  <a:gd name="T20" fmla="*/ 75 w 208"/>
                  <a:gd name="T21" fmla="*/ 31 h 216"/>
                  <a:gd name="T22" fmla="*/ 70 w 208"/>
                  <a:gd name="T23" fmla="*/ 26 h 216"/>
                  <a:gd name="T24" fmla="*/ 59 w 208"/>
                  <a:gd name="T25" fmla="*/ 17 h 216"/>
                  <a:gd name="T26" fmla="*/ 35 w 208"/>
                  <a:gd name="T27" fmla="*/ 3 h 216"/>
                  <a:gd name="T28" fmla="*/ 35 w 208"/>
                  <a:gd name="T29" fmla="*/ 3 h 216"/>
                  <a:gd name="T30" fmla="*/ 30 w 208"/>
                  <a:gd name="T31" fmla="*/ 0 h 216"/>
                  <a:gd name="T32" fmla="*/ 26 w 208"/>
                  <a:gd name="T33" fmla="*/ 0 h 216"/>
                  <a:gd name="T34" fmla="*/ 21 w 208"/>
                  <a:gd name="T35" fmla="*/ 0 h 216"/>
                  <a:gd name="T36" fmla="*/ 17 w 208"/>
                  <a:gd name="T37" fmla="*/ 3 h 216"/>
                  <a:gd name="T38" fmla="*/ 13 w 208"/>
                  <a:gd name="T39" fmla="*/ 5 h 216"/>
                  <a:gd name="T40" fmla="*/ 10 w 208"/>
                  <a:gd name="T41" fmla="*/ 8 h 216"/>
                  <a:gd name="T42" fmla="*/ 3 w 208"/>
                  <a:gd name="T43" fmla="*/ 17 h 216"/>
                  <a:gd name="T44" fmla="*/ 3 w 208"/>
                  <a:gd name="T45" fmla="*/ 17 h 216"/>
                  <a:gd name="T46" fmla="*/ 1 w 208"/>
                  <a:gd name="T47" fmla="*/ 24 h 216"/>
                  <a:gd name="T48" fmla="*/ 0 w 208"/>
                  <a:gd name="T49" fmla="*/ 32 h 216"/>
                  <a:gd name="T50" fmla="*/ 1 w 208"/>
                  <a:gd name="T51" fmla="*/ 39 h 216"/>
                  <a:gd name="T52" fmla="*/ 3 w 208"/>
                  <a:gd name="T53" fmla="*/ 46 h 216"/>
                  <a:gd name="T54" fmla="*/ 3 w 208"/>
                  <a:gd name="T55" fmla="*/ 46 h 216"/>
                  <a:gd name="T56" fmla="*/ 17 w 208"/>
                  <a:gd name="T57" fmla="*/ 64 h 216"/>
                  <a:gd name="T58" fmla="*/ 29 w 208"/>
                  <a:gd name="T59" fmla="*/ 81 h 216"/>
                  <a:gd name="T60" fmla="*/ 58 w 208"/>
                  <a:gd name="T61" fmla="*/ 114 h 216"/>
                  <a:gd name="T62" fmla="*/ 86 w 208"/>
                  <a:gd name="T63" fmla="*/ 145 h 216"/>
                  <a:gd name="T64" fmla="*/ 116 w 208"/>
                  <a:gd name="T65" fmla="*/ 177 h 216"/>
                  <a:gd name="T66" fmla="*/ 116 w 208"/>
                  <a:gd name="T67" fmla="*/ 177 h 216"/>
                  <a:gd name="T68" fmla="*/ 126 w 208"/>
                  <a:gd name="T69" fmla="*/ 187 h 216"/>
                  <a:gd name="T70" fmla="*/ 135 w 208"/>
                  <a:gd name="T71" fmla="*/ 197 h 216"/>
                  <a:gd name="T72" fmla="*/ 141 w 208"/>
                  <a:gd name="T73" fmla="*/ 202 h 216"/>
                  <a:gd name="T74" fmla="*/ 146 w 208"/>
                  <a:gd name="T75" fmla="*/ 206 h 216"/>
                  <a:gd name="T76" fmla="*/ 152 w 208"/>
                  <a:gd name="T77" fmla="*/ 210 h 216"/>
                  <a:gd name="T78" fmla="*/ 159 w 208"/>
                  <a:gd name="T79" fmla="*/ 212 h 216"/>
                  <a:gd name="T80" fmla="*/ 159 w 208"/>
                  <a:gd name="T81" fmla="*/ 212 h 216"/>
                  <a:gd name="T82" fmla="*/ 169 w 208"/>
                  <a:gd name="T83" fmla="*/ 215 h 216"/>
                  <a:gd name="T84" fmla="*/ 180 w 208"/>
                  <a:gd name="T85" fmla="*/ 216 h 216"/>
                  <a:gd name="T86" fmla="*/ 186 w 208"/>
                  <a:gd name="T87" fmla="*/ 216 h 216"/>
                  <a:gd name="T88" fmla="*/ 192 w 208"/>
                  <a:gd name="T89" fmla="*/ 216 h 216"/>
                  <a:gd name="T90" fmla="*/ 196 w 208"/>
                  <a:gd name="T91" fmla="*/ 215 h 216"/>
                  <a:gd name="T92" fmla="*/ 202 w 208"/>
                  <a:gd name="T93" fmla="*/ 213 h 216"/>
                  <a:gd name="T94" fmla="*/ 202 w 208"/>
                  <a:gd name="T95" fmla="*/ 213 h 216"/>
                  <a:gd name="T96" fmla="*/ 204 w 208"/>
                  <a:gd name="T97" fmla="*/ 211 h 216"/>
                  <a:gd name="T98" fmla="*/ 205 w 208"/>
                  <a:gd name="T99" fmla="*/ 208 h 216"/>
                  <a:gd name="T100" fmla="*/ 208 w 208"/>
                  <a:gd name="T101" fmla="*/ 204 h 216"/>
                  <a:gd name="T102" fmla="*/ 208 w 208"/>
                  <a:gd name="T103" fmla="*/ 198 h 216"/>
                  <a:gd name="T104" fmla="*/ 207 w 208"/>
                  <a:gd name="T105" fmla="*/ 194 h 216"/>
                  <a:gd name="T106" fmla="*/ 207 w 208"/>
                  <a:gd name="T107" fmla="*/ 1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216">
                    <a:moveTo>
                      <a:pt x="207" y="194"/>
                    </a:moveTo>
                    <a:lnTo>
                      <a:pt x="207" y="194"/>
                    </a:lnTo>
                    <a:lnTo>
                      <a:pt x="193" y="172"/>
                    </a:lnTo>
                    <a:lnTo>
                      <a:pt x="178" y="152"/>
                    </a:lnTo>
                    <a:lnTo>
                      <a:pt x="161" y="133"/>
                    </a:lnTo>
                    <a:lnTo>
                      <a:pt x="145" y="115"/>
                    </a:lnTo>
                    <a:lnTo>
                      <a:pt x="111" y="78"/>
                    </a:lnTo>
                    <a:lnTo>
                      <a:pt x="95" y="58"/>
                    </a:lnTo>
                    <a:lnTo>
                      <a:pt x="79" y="37"/>
                    </a:lnTo>
                    <a:lnTo>
                      <a:pt x="79" y="37"/>
                    </a:lnTo>
                    <a:lnTo>
                      <a:pt x="75" y="31"/>
                    </a:lnTo>
                    <a:lnTo>
                      <a:pt x="70" y="26"/>
                    </a:lnTo>
                    <a:lnTo>
                      <a:pt x="59" y="17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3" y="5"/>
                    </a:lnTo>
                    <a:lnTo>
                      <a:pt x="10" y="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1" y="24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17" y="64"/>
                    </a:lnTo>
                    <a:lnTo>
                      <a:pt x="29" y="81"/>
                    </a:lnTo>
                    <a:lnTo>
                      <a:pt x="58" y="114"/>
                    </a:lnTo>
                    <a:lnTo>
                      <a:pt x="86" y="145"/>
                    </a:lnTo>
                    <a:lnTo>
                      <a:pt x="116" y="177"/>
                    </a:lnTo>
                    <a:lnTo>
                      <a:pt x="116" y="177"/>
                    </a:lnTo>
                    <a:lnTo>
                      <a:pt x="126" y="187"/>
                    </a:lnTo>
                    <a:lnTo>
                      <a:pt x="135" y="197"/>
                    </a:lnTo>
                    <a:lnTo>
                      <a:pt x="141" y="202"/>
                    </a:lnTo>
                    <a:lnTo>
                      <a:pt x="146" y="206"/>
                    </a:lnTo>
                    <a:lnTo>
                      <a:pt x="152" y="210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69" y="215"/>
                    </a:lnTo>
                    <a:lnTo>
                      <a:pt x="180" y="216"/>
                    </a:lnTo>
                    <a:lnTo>
                      <a:pt x="186" y="216"/>
                    </a:lnTo>
                    <a:lnTo>
                      <a:pt x="192" y="216"/>
                    </a:lnTo>
                    <a:lnTo>
                      <a:pt x="196" y="215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04" y="211"/>
                    </a:lnTo>
                    <a:lnTo>
                      <a:pt x="205" y="208"/>
                    </a:lnTo>
                    <a:lnTo>
                      <a:pt x="208" y="204"/>
                    </a:lnTo>
                    <a:lnTo>
                      <a:pt x="208" y="198"/>
                    </a:lnTo>
                    <a:lnTo>
                      <a:pt x="207" y="194"/>
                    </a:lnTo>
                    <a:lnTo>
                      <a:pt x="207" y="19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Freeform: Shape 506">
                <a:extLst>
                  <a:ext uri="{FF2B5EF4-FFF2-40B4-BE49-F238E27FC236}">
                    <a16:creationId xmlns:a16="http://schemas.microsoft.com/office/drawing/2014/main" id="{904BD368-DADD-48B8-9B96-26CBBD72A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704" y="4003725"/>
                <a:ext cx="163511" cy="60326"/>
              </a:xfrm>
              <a:custGeom>
                <a:avLst/>
                <a:gdLst>
                  <a:gd name="T0" fmla="*/ 206 w 207"/>
                  <a:gd name="T1" fmla="*/ 54 h 75"/>
                  <a:gd name="T2" fmla="*/ 206 w 207"/>
                  <a:gd name="T3" fmla="*/ 54 h 75"/>
                  <a:gd name="T4" fmla="*/ 197 w 207"/>
                  <a:gd name="T5" fmla="*/ 44 h 75"/>
                  <a:gd name="T6" fmla="*/ 188 w 207"/>
                  <a:gd name="T7" fmla="*/ 35 h 75"/>
                  <a:gd name="T8" fmla="*/ 176 w 207"/>
                  <a:gd name="T9" fmla="*/ 28 h 75"/>
                  <a:gd name="T10" fmla="*/ 165 w 207"/>
                  <a:gd name="T11" fmla="*/ 22 h 75"/>
                  <a:gd name="T12" fmla="*/ 140 w 207"/>
                  <a:gd name="T13" fmla="*/ 13 h 75"/>
                  <a:gd name="T14" fmla="*/ 116 w 207"/>
                  <a:gd name="T15" fmla="*/ 4 h 75"/>
                  <a:gd name="T16" fmla="*/ 116 w 207"/>
                  <a:gd name="T17" fmla="*/ 4 h 75"/>
                  <a:gd name="T18" fmla="*/ 111 w 207"/>
                  <a:gd name="T19" fmla="*/ 2 h 75"/>
                  <a:gd name="T20" fmla="*/ 106 w 207"/>
                  <a:gd name="T21" fmla="*/ 0 h 75"/>
                  <a:gd name="T22" fmla="*/ 94 w 207"/>
                  <a:gd name="T23" fmla="*/ 0 h 75"/>
                  <a:gd name="T24" fmla="*/ 83 w 207"/>
                  <a:gd name="T25" fmla="*/ 2 h 75"/>
                  <a:gd name="T26" fmla="*/ 70 w 207"/>
                  <a:gd name="T27" fmla="*/ 6 h 75"/>
                  <a:gd name="T28" fmla="*/ 58 w 207"/>
                  <a:gd name="T29" fmla="*/ 12 h 75"/>
                  <a:gd name="T30" fmla="*/ 45 w 207"/>
                  <a:gd name="T31" fmla="*/ 17 h 75"/>
                  <a:gd name="T32" fmla="*/ 20 w 207"/>
                  <a:gd name="T33" fmla="*/ 32 h 75"/>
                  <a:gd name="T34" fmla="*/ 20 w 207"/>
                  <a:gd name="T35" fmla="*/ 32 h 75"/>
                  <a:gd name="T36" fmla="*/ 16 w 207"/>
                  <a:gd name="T37" fmla="*/ 35 h 75"/>
                  <a:gd name="T38" fmla="*/ 10 w 207"/>
                  <a:gd name="T39" fmla="*/ 36 h 75"/>
                  <a:gd name="T40" fmla="*/ 6 w 207"/>
                  <a:gd name="T41" fmla="*/ 38 h 75"/>
                  <a:gd name="T42" fmla="*/ 3 w 207"/>
                  <a:gd name="T43" fmla="*/ 40 h 75"/>
                  <a:gd name="T44" fmla="*/ 2 w 207"/>
                  <a:gd name="T45" fmla="*/ 42 h 75"/>
                  <a:gd name="T46" fmla="*/ 2 w 207"/>
                  <a:gd name="T47" fmla="*/ 42 h 75"/>
                  <a:gd name="T48" fmla="*/ 1 w 207"/>
                  <a:gd name="T49" fmla="*/ 47 h 75"/>
                  <a:gd name="T50" fmla="*/ 0 w 207"/>
                  <a:gd name="T51" fmla="*/ 50 h 75"/>
                  <a:gd name="T52" fmla="*/ 1 w 207"/>
                  <a:gd name="T53" fmla="*/ 54 h 75"/>
                  <a:gd name="T54" fmla="*/ 2 w 207"/>
                  <a:gd name="T55" fmla="*/ 57 h 75"/>
                  <a:gd name="T56" fmla="*/ 7 w 207"/>
                  <a:gd name="T57" fmla="*/ 62 h 75"/>
                  <a:gd name="T58" fmla="*/ 12 w 207"/>
                  <a:gd name="T59" fmla="*/ 66 h 75"/>
                  <a:gd name="T60" fmla="*/ 12 w 207"/>
                  <a:gd name="T61" fmla="*/ 66 h 75"/>
                  <a:gd name="T62" fmla="*/ 19 w 207"/>
                  <a:gd name="T63" fmla="*/ 69 h 75"/>
                  <a:gd name="T64" fmla="*/ 25 w 207"/>
                  <a:gd name="T65" fmla="*/ 69 h 75"/>
                  <a:gd name="T66" fmla="*/ 32 w 207"/>
                  <a:gd name="T67" fmla="*/ 66 h 75"/>
                  <a:gd name="T68" fmla="*/ 39 w 207"/>
                  <a:gd name="T69" fmla="*/ 64 h 75"/>
                  <a:gd name="T70" fmla="*/ 51 w 207"/>
                  <a:gd name="T71" fmla="*/ 57 h 75"/>
                  <a:gd name="T72" fmla="*/ 58 w 207"/>
                  <a:gd name="T73" fmla="*/ 56 h 75"/>
                  <a:gd name="T74" fmla="*/ 65 w 207"/>
                  <a:gd name="T75" fmla="*/ 55 h 75"/>
                  <a:gd name="T76" fmla="*/ 65 w 207"/>
                  <a:gd name="T77" fmla="*/ 55 h 75"/>
                  <a:gd name="T78" fmla="*/ 81 w 207"/>
                  <a:gd name="T79" fmla="*/ 56 h 75"/>
                  <a:gd name="T80" fmla="*/ 95 w 207"/>
                  <a:gd name="T81" fmla="*/ 60 h 75"/>
                  <a:gd name="T82" fmla="*/ 126 w 207"/>
                  <a:gd name="T83" fmla="*/ 67 h 75"/>
                  <a:gd name="T84" fmla="*/ 141 w 207"/>
                  <a:gd name="T85" fmla="*/ 71 h 75"/>
                  <a:gd name="T86" fmla="*/ 157 w 207"/>
                  <a:gd name="T87" fmla="*/ 74 h 75"/>
                  <a:gd name="T88" fmla="*/ 172 w 207"/>
                  <a:gd name="T89" fmla="*/ 75 h 75"/>
                  <a:gd name="T90" fmla="*/ 188 w 207"/>
                  <a:gd name="T91" fmla="*/ 75 h 75"/>
                  <a:gd name="T92" fmla="*/ 188 w 207"/>
                  <a:gd name="T93" fmla="*/ 75 h 75"/>
                  <a:gd name="T94" fmla="*/ 194 w 207"/>
                  <a:gd name="T95" fmla="*/ 73 h 75"/>
                  <a:gd name="T96" fmla="*/ 198 w 207"/>
                  <a:gd name="T97" fmla="*/ 72 h 75"/>
                  <a:gd name="T98" fmla="*/ 202 w 207"/>
                  <a:gd name="T99" fmla="*/ 69 h 75"/>
                  <a:gd name="T100" fmla="*/ 205 w 207"/>
                  <a:gd name="T101" fmla="*/ 66 h 75"/>
                  <a:gd name="T102" fmla="*/ 207 w 207"/>
                  <a:gd name="T103" fmla="*/ 63 h 75"/>
                  <a:gd name="T104" fmla="*/ 207 w 207"/>
                  <a:gd name="T105" fmla="*/ 58 h 75"/>
                  <a:gd name="T106" fmla="*/ 206 w 207"/>
                  <a:gd name="T107" fmla="*/ 54 h 75"/>
                  <a:gd name="T108" fmla="*/ 206 w 207"/>
                  <a:gd name="T109" fmla="*/ 5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7" h="75">
                    <a:moveTo>
                      <a:pt x="206" y="54"/>
                    </a:moveTo>
                    <a:lnTo>
                      <a:pt x="206" y="54"/>
                    </a:lnTo>
                    <a:lnTo>
                      <a:pt x="197" y="44"/>
                    </a:lnTo>
                    <a:lnTo>
                      <a:pt x="188" y="35"/>
                    </a:lnTo>
                    <a:lnTo>
                      <a:pt x="176" y="28"/>
                    </a:lnTo>
                    <a:lnTo>
                      <a:pt x="165" y="22"/>
                    </a:lnTo>
                    <a:lnTo>
                      <a:pt x="140" y="13"/>
                    </a:lnTo>
                    <a:lnTo>
                      <a:pt x="116" y="4"/>
                    </a:lnTo>
                    <a:lnTo>
                      <a:pt x="116" y="4"/>
                    </a:lnTo>
                    <a:lnTo>
                      <a:pt x="111" y="2"/>
                    </a:lnTo>
                    <a:lnTo>
                      <a:pt x="106" y="0"/>
                    </a:lnTo>
                    <a:lnTo>
                      <a:pt x="94" y="0"/>
                    </a:lnTo>
                    <a:lnTo>
                      <a:pt x="83" y="2"/>
                    </a:lnTo>
                    <a:lnTo>
                      <a:pt x="70" y="6"/>
                    </a:lnTo>
                    <a:lnTo>
                      <a:pt x="58" y="12"/>
                    </a:lnTo>
                    <a:lnTo>
                      <a:pt x="45" y="17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5"/>
                    </a:lnTo>
                    <a:lnTo>
                      <a:pt x="10" y="36"/>
                    </a:lnTo>
                    <a:lnTo>
                      <a:pt x="6" y="38"/>
                    </a:lnTo>
                    <a:lnTo>
                      <a:pt x="3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2" y="57"/>
                    </a:lnTo>
                    <a:lnTo>
                      <a:pt x="7" y="62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9" y="69"/>
                    </a:lnTo>
                    <a:lnTo>
                      <a:pt x="25" y="69"/>
                    </a:lnTo>
                    <a:lnTo>
                      <a:pt x="32" y="66"/>
                    </a:lnTo>
                    <a:lnTo>
                      <a:pt x="39" y="64"/>
                    </a:lnTo>
                    <a:lnTo>
                      <a:pt x="51" y="57"/>
                    </a:lnTo>
                    <a:lnTo>
                      <a:pt x="58" y="56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81" y="56"/>
                    </a:lnTo>
                    <a:lnTo>
                      <a:pt x="95" y="60"/>
                    </a:lnTo>
                    <a:lnTo>
                      <a:pt x="126" y="67"/>
                    </a:lnTo>
                    <a:lnTo>
                      <a:pt x="141" y="71"/>
                    </a:lnTo>
                    <a:lnTo>
                      <a:pt x="157" y="74"/>
                    </a:lnTo>
                    <a:lnTo>
                      <a:pt x="172" y="75"/>
                    </a:lnTo>
                    <a:lnTo>
                      <a:pt x="188" y="75"/>
                    </a:lnTo>
                    <a:lnTo>
                      <a:pt x="188" y="75"/>
                    </a:lnTo>
                    <a:lnTo>
                      <a:pt x="194" y="73"/>
                    </a:lnTo>
                    <a:lnTo>
                      <a:pt x="198" y="72"/>
                    </a:lnTo>
                    <a:lnTo>
                      <a:pt x="202" y="69"/>
                    </a:lnTo>
                    <a:lnTo>
                      <a:pt x="205" y="66"/>
                    </a:lnTo>
                    <a:lnTo>
                      <a:pt x="207" y="63"/>
                    </a:lnTo>
                    <a:lnTo>
                      <a:pt x="207" y="58"/>
                    </a:lnTo>
                    <a:lnTo>
                      <a:pt x="206" y="54"/>
                    </a:lnTo>
                    <a:lnTo>
                      <a:pt x="206" y="5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507">
                <a:extLst>
                  <a:ext uri="{FF2B5EF4-FFF2-40B4-BE49-F238E27FC236}">
                    <a16:creationId xmlns:a16="http://schemas.microsoft.com/office/drawing/2014/main" id="{98D74FDD-DD17-4C0E-AE17-9D1097C6A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14" y="3989441"/>
                <a:ext cx="23812" cy="23812"/>
              </a:xfrm>
              <a:custGeom>
                <a:avLst/>
                <a:gdLst>
                  <a:gd name="T0" fmla="*/ 24 w 31"/>
                  <a:gd name="T1" fmla="*/ 1 h 32"/>
                  <a:gd name="T2" fmla="*/ 24 w 31"/>
                  <a:gd name="T3" fmla="*/ 1 h 32"/>
                  <a:gd name="T4" fmla="*/ 22 w 31"/>
                  <a:gd name="T5" fmla="*/ 0 h 32"/>
                  <a:gd name="T6" fmla="*/ 18 w 31"/>
                  <a:gd name="T7" fmla="*/ 1 h 32"/>
                  <a:gd name="T8" fmla="*/ 12 w 31"/>
                  <a:gd name="T9" fmla="*/ 3 h 32"/>
                  <a:gd name="T10" fmla="*/ 7 w 31"/>
                  <a:gd name="T11" fmla="*/ 6 h 32"/>
                  <a:gd name="T12" fmla="*/ 3 w 31"/>
                  <a:gd name="T13" fmla="*/ 7 h 32"/>
                  <a:gd name="T14" fmla="*/ 0 w 31"/>
                  <a:gd name="T15" fmla="*/ 6 h 32"/>
                  <a:gd name="T16" fmla="*/ 0 w 31"/>
                  <a:gd name="T17" fmla="*/ 6 h 32"/>
                  <a:gd name="T18" fmla="*/ 0 w 31"/>
                  <a:gd name="T19" fmla="*/ 11 h 32"/>
                  <a:gd name="T20" fmla="*/ 0 w 31"/>
                  <a:gd name="T21" fmla="*/ 14 h 32"/>
                  <a:gd name="T22" fmla="*/ 1 w 31"/>
                  <a:gd name="T23" fmla="*/ 16 h 32"/>
                  <a:gd name="T24" fmla="*/ 1 w 31"/>
                  <a:gd name="T25" fmla="*/ 16 h 32"/>
                  <a:gd name="T26" fmla="*/ 3 w 31"/>
                  <a:gd name="T27" fmla="*/ 19 h 32"/>
                  <a:gd name="T28" fmla="*/ 7 w 31"/>
                  <a:gd name="T29" fmla="*/ 23 h 32"/>
                  <a:gd name="T30" fmla="*/ 14 w 31"/>
                  <a:gd name="T31" fmla="*/ 26 h 32"/>
                  <a:gd name="T32" fmla="*/ 22 w 31"/>
                  <a:gd name="T33" fmla="*/ 30 h 32"/>
                  <a:gd name="T34" fmla="*/ 30 w 31"/>
                  <a:gd name="T35" fmla="*/ 32 h 32"/>
                  <a:gd name="T36" fmla="*/ 30 w 31"/>
                  <a:gd name="T37" fmla="*/ 32 h 32"/>
                  <a:gd name="T38" fmla="*/ 28 w 31"/>
                  <a:gd name="T39" fmla="*/ 27 h 32"/>
                  <a:gd name="T40" fmla="*/ 30 w 31"/>
                  <a:gd name="T41" fmla="*/ 24 h 32"/>
                  <a:gd name="T42" fmla="*/ 31 w 31"/>
                  <a:gd name="T43" fmla="*/ 16 h 32"/>
                  <a:gd name="T44" fmla="*/ 31 w 31"/>
                  <a:gd name="T45" fmla="*/ 11 h 32"/>
                  <a:gd name="T46" fmla="*/ 30 w 31"/>
                  <a:gd name="T47" fmla="*/ 8 h 32"/>
                  <a:gd name="T48" fmla="*/ 28 w 31"/>
                  <a:gd name="T49" fmla="*/ 5 h 32"/>
                  <a:gd name="T50" fmla="*/ 24 w 31"/>
                  <a:gd name="T51" fmla="*/ 1 h 32"/>
                  <a:gd name="T52" fmla="*/ 24 w 31"/>
                  <a:gd name="T5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32">
                    <a:moveTo>
                      <a:pt x="24" y="1"/>
                    </a:moveTo>
                    <a:lnTo>
                      <a:pt x="24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7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14" y="26"/>
                    </a:lnTo>
                    <a:lnTo>
                      <a:pt x="22" y="3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7"/>
                    </a:lnTo>
                    <a:lnTo>
                      <a:pt x="30" y="24"/>
                    </a:lnTo>
                    <a:lnTo>
                      <a:pt x="31" y="16"/>
                    </a:lnTo>
                    <a:lnTo>
                      <a:pt x="31" y="11"/>
                    </a:lnTo>
                    <a:lnTo>
                      <a:pt x="30" y="8"/>
                    </a:lnTo>
                    <a:lnTo>
                      <a:pt x="28" y="5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Freeform: Shape 508">
                <a:extLst>
                  <a:ext uri="{FF2B5EF4-FFF2-40B4-BE49-F238E27FC236}">
                    <a16:creationId xmlns:a16="http://schemas.microsoft.com/office/drawing/2014/main" id="{CFC8E8C6-5191-4683-B42A-9B706BF02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2074" y="3721149"/>
                <a:ext cx="58737" cy="66676"/>
              </a:xfrm>
              <a:custGeom>
                <a:avLst/>
                <a:gdLst>
                  <a:gd name="T0" fmla="*/ 50 w 74"/>
                  <a:gd name="T1" fmla="*/ 6 h 84"/>
                  <a:gd name="T2" fmla="*/ 50 w 74"/>
                  <a:gd name="T3" fmla="*/ 6 h 84"/>
                  <a:gd name="T4" fmla="*/ 45 w 74"/>
                  <a:gd name="T5" fmla="*/ 3 h 84"/>
                  <a:gd name="T6" fmla="*/ 39 w 74"/>
                  <a:gd name="T7" fmla="*/ 1 h 84"/>
                  <a:gd name="T8" fmla="*/ 35 w 74"/>
                  <a:gd name="T9" fmla="*/ 0 h 84"/>
                  <a:gd name="T10" fmla="*/ 30 w 74"/>
                  <a:gd name="T11" fmla="*/ 3 h 84"/>
                  <a:gd name="T12" fmla="*/ 30 w 74"/>
                  <a:gd name="T13" fmla="*/ 3 h 84"/>
                  <a:gd name="T14" fmla="*/ 29 w 74"/>
                  <a:gd name="T15" fmla="*/ 4 h 84"/>
                  <a:gd name="T16" fmla="*/ 29 w 74"/>
                  <a:gd name="T17" fmla="*/ 6 h 84"/>
                  <a:gd name="T18" fmla="*/ 29 w 74"/>
                  <a:gd name="T19" fmla="*/ 12 h 84"/>
                  <a:gd name="T20" fmla="*/ 29 w 74"/>
                  <a:gd name="T21" fmla="*/ 12 h 84"/>
                  <a:gd name="T22" fmla="*/ 26 w 74"/>
                  <a:gd name="T23" fmla="*/ 11 h 84"/>
                  <a:gd name="T24" fmla="*/ 22 w 74"/>
                  <a:gd name="T25" fmla="*/ 11 h 84"/>
                  <a:gd name="T26" fmla="*/ 14 w 74"/>
                  <a:gd name="T27" fmla="*/ 13 h 84"/>
                  <a:gd name="T28" fmla="*/ 8 w 74"/>
                  <a:gd name="T29" fmla="*/ 15 h 84"/>
                  <a:gd name="T30" fmla="*/ 4 w 74"/>
                  <a:gd name="T31" fmla="*/ 16 h 84"/>
                  <a:gd name="T32" fmla="*/ 1 w 74"/>
                  <a:gd name="T33" fmla="*/ 16 h 84"/>
                  <a:gd name="T34" fmla="*/ 1 w 74"/>
                  <a:gd name="T35" fmla="*/ 16 h 84"/>
                  <a:gd name="T36" fmla="*/ 0 w 74"/>
                  <a:gd name="T37" fmla="*/ 48 h 84"/>
                  <a:gd name="T38" fmla="*/ 0 w 74"/>
                  <a:gd name="T39" fmla="*/ 56 h 84"/>
                  <a:gd name="T40" fmla="*/ 0 w 74"/>
                  <a:gd name="T41" fmla="*/ 63 h 84"/>
                  <a:gd name="T42" fmla="*/ 2 w 74"/>
                  <a:gd name="T43" fmla="*/ 69 h 84"/>
                  <a:gd name="T44" fmla="*/ 4 w 74"/>
                  <a:gd name="T45" fmla="*/ 74 h 84"/>
                  <a:gd name="T46" fmla="*/ 4 w 74"/>
                  <a:gd name="T47" fmla="*/ 74 h 84"/>
                  <a:gd name="T48" fmla="*/ 6 w 74"/>
                  <a:gd name="T49" fmla="*/ 76 h 84"/>
                  <a:gd name="T50" fmla="*/ 9 w 74"/>
                  <a:gd name="T51" fmla="*/ 79 h 84"/>
                  <a:gd name="T52" fmla="*/ 16 w 74"/>
                  <a:gd name="T53" fmla="*/ 82 h 84"/>
                  <a:gd name="T54" fmla="*/ 24 w 74"/>
                  <a:gd name="T55" fmla="*/ 84 h 84"/>
                  <a:gd name="T56" fmla="*/ 33 w 74"/>
                  <a:gd name="T57" fmla="*/ 84 h 84"/>
                  <a:gd name="T58" fmla="*/ 41 w 74"/>
                  <a:gd name="T59" fmla="*/ 84 h 84"/>
                  <a:gd name="T60" fmla="*/ 47 w 74"/>
                  <a:gd name="T61" fmla="*/ 82 h 84"/>
                  <a:gd name="T62" fmla="*/ 51 w 74"/>
                  <a:gd name="T63" fmla="*/ 80 h 84"/>
                  <a:gd name="T64" fmla="*/ 53 w 74"/>
                  <a:gd name="T65" fmla="*/ 78 h 84"/>
                  <a:gd name="T66" fmla="*/ 54 w 74"/>
                  <a:gd name="T67" fmla="*/ 75 h 84"/>
                  <a:gd name="T68" fmla="*/ 55 w 74"/>
                  <a:gd name="T69" fmla="*/ 72 h 84"/>
                  <a:gd name="T70" fmla="*/ 55 w 74"/>
                  <a:gd name="T71" fmla="*/ 72 h 84"/>
                  <a:gd name="T72" fmla="*/ 56 w 74"/>
                  <a:gd name="T73" fmla="*/ 59 h 84"/>
                  <a:gd name="T74" fmla="*/ 59 w 74"/>
                  <a:gd name="T75" fmla="*/ 48 h 84"/>
                  <a:gd name="T76" fmla="*/ 61 w 74"/>
                  <a:gd name="T77" fmla="*/ 43 h 84"/>
                  <a:gd name="T78" fmla="*/ 64 w 74"/>
                  <a:gd name="T79" fmla="*/ 39 h 84"/>
                  <a:gd name="T80" fmla="*/ 69 w 74"/>
                  <a:gd name="T81" fmla="*/ 36 h 84"/>
                  <a:gd name="T82" fmla="*/ 74 w 74"/>
                  <a:gd name="T83" fmla="*/ 32 h 84"/>
                  <a:gd name="T84" fmla="*/ 74 w 74"/>
                  <a:gd name="T85" fmla="*/ 32 h 84"/>
                  <a:gd name="T86" fmla="*/ 66 w 74"/>
                  <a:gd name="T87" fmla="*/ 29 h 84"/>
                  <a:gd name="T88" fmla="*/ 56 w 74"/>
                  <a:gd name="T89" fmla="*/ 25 h 84"/>
                  <a:gd name="T90" fmla="*/ 39 w 74"/>
                  <a:gd name="T91" fmla="*/ 22 h 84"/>
                  <a:gd name="T92" fmla="*/ 39 w 74"/>
                  <a:gd name="T93" fmla="*/ 22 h 84"/>
                  <a:gd name="T94" fmla="*/ 41 w 74"/>
                  <a:gd name="T95" fmla="*/ 20 h 84"/>
                  <a:gd name="T96" fmla="*/ 42 w 74"/>
                  <a:gd name="T97" fmla="*/ 17 h 84"/>
                  <a:gd name="T98" fmla="*/ 43 w 74"/>
                  <a:gd name="T99" fmla="*/ 13 h 84"/>
                  <a:gd name="T100" fmla="*/ 45 w 74"/>
                  <a:gd name="T101" fmla="*/ 8 h 84"/>
                  <a:gd name="T102" fmla="*/ 46 w 74"/>
                  <a:gd name="T103" fmla="*/ 7 h 84"/>
                  <a:gd name="T104" fmla="*/ 50 w 74"/>
                  <a:gd name="T105" fmla="*/ 6 h 84"/>
                  <a:gd name="T106" fmla="*/ 50 w 74"/>
                  <a:gd name="T107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4" h="84">
                    <a:moveTo>
                      <a:pt x="50" y="6"/>
                    </a:moveTo>
                    <a:lnTo>
                      <a:pt x="50" y="6"/>
                    </a:lnTo>
                    <a:lnTo>
                      <a:pt x="45" y="3"/>
                    </a:lnTo>
                    <a:lnTo>
                      <a:pt x="39" y="1"/>
                    </a:lnTo>
                    <a:lnTo>
                      <a:pt x="35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1"/>
                    </a:lnTo>
                    <a:lnTo>
                      <a:pt x="22" y="11"/>
                    </a:lnTo>
                    <a:lnTo>
                      <a:pt x="14" y="13"/>
                    </a:lnTo>
                    <a:lnTo>
                      <a:pt x="8" y="15"/>
                    </a:lnTo>
                    <a:lnTo>
                      <a:pt x="4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2" y="69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76"/>
                    </a:lnTo>
                    <a:lnTo>
                      <a:pt x="9" y="79"/>
                    </a:lnTo>
                    <a:lnTo>
                      <a:pt x="16" y="82"/>
                    </a:lnTo>
                    <a:lnTo>
                      <a:pt x="24" y="84"/>
                    </a:lnTo>
                    <a:lnTo>
                      <a:pt x="33" y="84"/>
                    </a:lnTo>
                    <a:lnTo>
                      <a:pt x="41" y="84"/>
                    </a:lnTo>
                    <a:lnTo>
                      <a:pt x="47" y="82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4" y="75"/>
                    </a:lnTo>
                    <a:lnTo>
                      <a:pt x="55" y="72"/>
                    </a:lnTo>
                    <a:lnTo>
                      <a:pt x="55" y="72"/>
                    </a:lnTo>
                    <a:lnTo>
                      <a:pt x="56" y="59"/>
                    </a:lnTo>
                    <a:lnTo>
                      <a:pt x="59" y="48"/>
                    </a:lnTo>
                    <a:lnTo>
                      <a:pt x="61" y="43"/>
                    </a:lnTo>
                    <a:lnTo>
                      <a:pt x="64" y="39"/>
                    </a:lnTo>
                    <a:lnTo>
                      <a:pt x="69" y="36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66" y="29"/>
                    </a:lnTo>
                    <a:lnTo>
                      <a:pt x="56" y="25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3" y="13"/>
                    </a:lnTo>
                    <a:lnTo>
                      <a:pt x="45" y="8"/>
                    </a:lnTo>
                    <a:lnTo>
                      <a:pt x="46" y="7"/>
                    </a:lnTo>
                    <a:lnTo>
                      <a:pt x="50" y="6"/>
                    </a:lnTo>
                    <a:lnTo>
                      <a:pt x="50" y="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Freeform: Shape 509">
                <a:extLst>
                  <a:ext uri="{FF2B5EF4-FFF2-40B4-BE49-F238E27FC236}">
                    <a16:creationId xmlns:a16="http://schemas.microsoft.com/office/drawing/2014/main" id="{B1F9FED3-7110-435E-B8C8-32AE5793F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193" y="3689399"/>
                <a:ext cx="19050" cy="12700"/>
              </a:xfrm>
              <a:custGeom>
                <a:avLst/>
                <a:gdLst>
                  <a:gd name="T0" fmla="*/ 19 w 23"/>
                  <a:gd name="T1" fmla="*/ 16 h 16"/>
                  <a:gd name="T2" fmla="*/ 19 w 23"/>
                  <a:gd name="T3" fmla="*/ 16 h 16"/>
                  <a:gd name="T4" fmla="*/ 18 w 23"/>
                  <a:gd name="T5" fmla="*/ 12 h 16"/>
                  <a:gd name="T6" fmla="*/ 19 w 23"/>
                  <a:gd name="T7" fmla="*/ 8 h 16"/>
                  <a:gd name="T8" fmla="*/ 23 w 23"/>
                  <a:gd name="T9" fmla="*/ 0 h 16"/>
                  <a:gd name="T10" fmla="*/ 23 w 23"/>
                  <a:gd name="T11" fmla="*/ 0 h 16"/>
                  <a:gd name="T12" fmla="*/ 20 w 23"/>
                  <a:gd name="T13" fmla="*/ 4 h 16"/>
                  <a:gd name="T14" fmla="*/ 15 w 23"/>
                  <a:gd name="T15" fmla="*/ 5 h 16"/>
                  <a:gd name="T16" fmla="*/ 14 w 23"/>
                  <a:gd name="T17" fmla="*/ 6 h 16"/>
                  <a:gd name="T18" fmla="*/ 12 w 23"/>
                  <a:gd name="T19" fmla="*/ 5 h 16"/>
                  <a:gd name="T20" fmla="*/ 11 w 23"/>
                  <a:gd name="T21" fmla="*/ 4 h 16"/>
                  <a:gd name="T22" fmla="*/ 8 w 23"/>
                  <a:gd name="T23" fmla="*/ 0 h 16"/>
                  <a:gd name="T24" fmla="*/ 8 w 23"/>
                  <a:gd name="T25" fmla="*/ 0 h 16"/>
                  <a:gd name="T26" fmla="*/ 7 w 23"/>
                  <a:gd name="T27" fmla="*/ 4 h 16"/>
                  <a:gd name="T28" fmla="*/ 5 w 23"/>
                  <a:gd name="T29" fmla="*/ 6 h 16"/>
                  <a:gd name="T30" fmla="*/ 0 w 23"/>
                  <a:gd name="T31" fmla="*/ 11 h 16"/>
                  <a:gd name="T32" fmla="*/ 0 w 23"/>
                  <a:gd name="T33" fmla="*/ 11 h 16"/>
                  <a:gd name="T34" fmla="*/ 2 w 23"/>
                  <a:gd name="T35" fmla="*/ 11 h 16"/>
                  <a:gd name="T36" fmla="*/ 3 w 23"/>
                  <a:gd name="T37" fmla="*/ 12 h 16"/>
                  <a:gd name="T38" fmla="*/ 8 w 23"/>
                  <a:gd name="T39" fmla="*/ 12 h 16"/>
                  <a:gd name="T40" fmla="*/ 13 w 23"/>
                  <a:gd name="T41" fmla="*/ 12 h 16"/>
                  <a:gd name="T42" fmla="*/ 16 w 23"/>
                  <a:gd name="T43" fmla="*/ 14 h 16"/>
                  <a:gd name="T44" fmla="*/ 19 w 23"/>
                  <a:gd name="T45" fmla="*/ 16 h 16"/>
                  <a:gd name="T46" fmla="*/ 19 w 23"/>
                  <a:gd name="T4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8" y="12"/>
                    </a:lnTo>
                    <a:lnTo>
                      <a:pt x="19" y="8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8" y="12"/>
                    </a:lnTo>
                    <a:lnTo>
                      <a:pt x="13" y="12"/>
                    </a:lnTo>
                    <a:lnTo>
                      <a:pt x="16" y="14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Freeform: Shape 510">
                <a:extLst>
                  <a:ext uri="{FF2B5EF4-FFF2-40B4-BE49-F238E27FC236}">
                    <a16:creationId xmlns:a16="http://schemas.microsoft.com/office/drawing/2014/main" id="{8ECE941D-2597-4CAC-9F13-5B77716BB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106" y="2702975"/>
                <a:ext cx="2049437" cy="1193816"/>
              </a:xfrm>
              <a:custGeom>
                <a:avLst/>
                <a:gdLst>
                  <a:gd name="T0" fmla="*/ 2400 w 2583"/>
                  <a:gd name="T1" fmla="*/ 124 h 1503"/>
                  <a:gd name="T2" fmla="*/ 2237 w 2583"/>
                  <a:gd name="T3" fmla="*/ 3 h 1503"/>
                  <a:gd name="T4" fmla="*/ 2173 w 2583"/>
                  <a:gd name="T5" fmla="*/ 131 h 1503"/>
                  <a:gd name="T6" fmla="*/ 1914 w 2583"/>
                  <a:gd name="T7" fmla="*/ 137 h 1503"/>
                  <a:gd name="T8" fmla="*/ 1766 w 2583"/>
                  <a:gd name="T9" fmla="*/ 75 h 1503"/>
                  <a:gd name="T10" fmla="*/ 1660 w 2583"/>
                  <a:gd name="T11" fmla="*/ 131 h 1503"/>
                  <a:gd name="T12" fmla="*/ 1476 w 2583"/>
                  <a:gd name="T13" fmla="*/ 102 h 1503"/>
                  <a:gd name="T14" fmla="*/ 1289 w 2583"/>
                  <a:gd name="T15" fmla="*/ 207 h 1503"/>
                  <a:gd name="T16" fmla="*/ 1237 w 2583"/>
                  <a:gd name="T17" fmla="*/ 269 h 1503"/>
                  <a:gd name="T18" fmla="*/ 1109 w 2583"/>
                  <a:gd name="T19" fmla="*/ 397 h 1503"/>
                  <a:gd name="T20" fmla="*/ 1038 w 2583"/>
                  <a:gd name="T21" fmla="*/ 507 h 1503"/>
                  <a:gd name="T22" fmla="*/ 947 w 2583"/>
                  <a:gd name="T23" fmla="*/ 495 h 1503"/>
                  <a:gd name="T24" fmla="*/ 730 w 2583"/>
                  <a:gd name="T25" fmla="*/ 551 h 1503"/>
                  <a:gd name="T26" fmla="*/ 599 w 2583"/>
                  <a:gd name="T27" fmla="*/ 493 h 1503"/>
                  <a:gd name="T28" fmla="*/ 417 w 2583"/>
                  <a:gd name="T29" fmla="*/ 471 h 1503"/>
                  <a:gd name="T30" fmla="*/ 306 w 2583"/>
                  <a:gd name="T31" fmla="*/ 433 h 1503"/>
                  <a:gd name="T32" fmla="*/ 221 w 2583"/>
                  <a:gd name="T33" fmla="*/ 462 h 1503"/>
                  <a:gd name="T34" fmla="*/ 138 w 2583"/>
                  <a:gd name="T35" fmla="*/ 509 h 1503"/>
                  <a:gd name="T36" fmla="*/ 8 w 2583"/>
                  <a:gd name="T37" fmla="*/ 579 h 1503"/>
                  <a:gd name="T38" fmla="*/ 30 w 2583"/>
                  <a:gd name="T39" fmla="*/ 661 h 1503"/>
                  <a:gd name="T40" fmla="*/ 55 w 2583"/>
                  <a:gd name="T41" fmla="*/ 757 h 1503"/>
                  <a:gd name="T42" fmla="*/ 182 w 2583"/>
                  <a:gd name="T43" fmla="*/ 1014 h 1503"/>
                  <a:gd name="T44" fmla="*/ 241 w 2583"/>
                  <a:gd name="T45" fmla="*/ 1122 h 1503"/>
                  <a:gd name="T46" fmla="*/ 334 w 2583"/>
                  <a:gd name="T47" fmla="*/ 1146 h 1503"/>
                  <a:gd name="T48" fmla="*/ 461 w 2583"/>
                  <a:gd name="T49" fmla="*/ 1056 h 1503"/>
                  <a:gd name="T50" fmla="*/ 608 w 2583"/>
                  <a:gd name="T51" fmla="*/ 1009 h 1503"/>
                  <a:gd name="T52" fmla="*/ 654 w 2583"/>
                  <a:gd name="T53" fmla="*/ 882 h 1503"/>
                  <a:gd name="T54" fmla="*/ 512 w 2583"/>
                  <a:gd name="T55" fmla="*/ 843 h 1503"/>
                  <a:gd name="T56" fmla="*/ 380 w 2583"/>
                  <a:gd name="T57" fmla="*/ 753 h 1503"/>
                  <a:gd name="T58" fmla="*/ 513 w 2583"/>
                  <a:gd name="T59" fmla="*/ 779 h 1503"/>
                  <a:gd name="T60" fmla="*/ 697 w 2583"/>
                  <a:gd name="T61" fmla="*/ 829 h 1503"/>
                  <a:gd name="T62" fmla="*/ 814 w 2583"/>
                  <a:gd name="T63" fmla="*/ 853 h 1503"/>
                  <a:gd name="T64" fmla="*/ 916 w 2583"/>
                  <a:gd name="T65" fmla="*/ 972 h 1503"/>
                  <a:gd name="T66" fmla="*/ 983 w 2583"/>
                  <a:gd name="T67" fmla="*/ 1076 h 1503"/>
                  <a:gd name="T68" fmla="*/ 1070 w 2583"/>
                  <a:gd name="T69" fmla="*/ 1260 h 1503"/>
                  <a:gd name="T70" fmla="*/ 1158 w 2583"/>
                  <a:gd name="T71" fmla="*/ 1213 h 1503"/>
                  <a:gd name="T72" fmla="*/ 1153 w 2583"/>
                  <a:gd name="T73" fmla="*/ 1104 h 1503"/>
                  <a:gd name="T74" fmla="*/ 1358 w 2583"/>
                  <a:gd name="T75" fmla="*/ 944 h 1503"/>
                  <a:gd name="T76" fmla="*/ 1492 w 2583"/>
                  <a:gd name="T77" fmla="*/ 1026 h 1503"/>
                  <a:gd name="T78" fmla="*/ 1558 w 2583"/>
                  <a:gd name="T79" fmla="*/ 1070 h 1503"/>
                  <a:gd name="T80" fmla="*/ 1643 w 2583"/>
                  <a:gd name="T81" fmla="*/ 1332 h 1503"/>
                  <a:gd name="T82" fmla="*/ 1764 w 2583"/>
                  <a:gd name="T83" fmla="*/ 1464 h 1503"/>
                  <a:gd name="T84" fmla="*/ 1649 w 2583"/>
                  <a:gd name="T85" fmla="*/ 1236 h 1503"/>
                  <a:gd name="T86" fmla="*/ 1711 w 2583"/>
                  <a:gd name="T87" fmla="*/ 1190 h 1503"/>
                  <a:gd name="T88" fmla="*/ 1770 w 2583"/>
                  <a:gd name="T89" fmla="*/ 1238 h 1503"/>
                  <a:gd name="T90" fmla="*/ 1786 w 2583"/>
                  <a:gd name="T91" fmla="*/ 1262 h 1503"/>
                  <a:gd name="T92" fmla="*/ 1885 w 2583"/>
                  <a:gd name="T93" fmla="*/ 1104 h 1503"/>
                  <a:gd name="T94" fmla="*/ 1820 w 2583"/>
                  <a:gd name="T95" fmla="*/ 975 h 1503"/>
                  <a:gd name="T96" fmla="*/ 1897 w 2583"/>
                  <a:gd name="T97" fmla="*/ 997 h 1503"/>
                  <a:gd name="T98" fmla="*/ 1965 w 2583"/>
                  <a:gd name="T99" fmla="*/ 915 h 1503"/>
                  <a:gd name="T100" fmla="*/ 2064 w 2583"/>
                  <a:gd name="T101" fmla="*/ 876 h 1503"/>
                  <a:gd name="T102" fmla="*/ 2182 w 2583"/>
                  <a:gd name="T103" fmla="*/ 730 h 1503"/>
                  <a:gd name="T104" fmla="*/ 2165 w 2583"/>
                  <a:gd name="T105" fmla="*/ 606 h 1503"/>
                  <a:gd name="T106" fmla="*/ 2201 w 2583"/>
                  <a:gd name="T107" fmla="*/ 507 h 1503"/>
                  <a:gd name="T108" fmla="*/ 2098 w 2583"/>
                  <a:gd name="T109" fmla="*/ 450 h 1503"/>
                  <a:gd name="T110" fmla="*/ 2187 w 2583"/>
                  <a:gd name="T111" fmla="*/ 395 h 1503"/>
                  <a:gd name="T112" fmla="*/ 2251 w 2583"/>
                  <a:gd name="T113" fmla="*/ 445 h 1503"/>
                  <a:gd name="T114" fmla="*/ 2279 w 2583"/>
                  <a:gd name="T115" fmla="*/ 492 h 1503"/>
                  <a:gd name="T116" fmla="*/ 2287 w 2583"/>
                  <a:gd name="T117" fmla="*/ 572 h 1503"/>
                  <a:gd name="T118" fmla="*/ 2358 w 2583"/>
                  <a:gd name="T119" fmla="*/ 547 h 1503"/>
                  <a:gd name="T120" fmla="*/ 2334 w 2583"/>
                  <a:gd name="T121" fmla="*/ 448 h 1503"/>
                  <a:gd name="T122" fmla="*/ 2375 w 2583"/>
                  <a:gd name="T123" fmla="*/ 370 h 1503"/>
                  <a:gd name="T124" fmla="*/ 2569 w 2583"/>
                  <a:gd name="T125" fmla="*/ 207 h 1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83" h="1503">
                    <a:moveTo>
                      <a:pt x="2499" y="188"/>
                    </a:moveTo>
                    <a:lnTo>
                      <a:pt x="2499" y="188"/>
                    </a:lnTo>
                    <a:lnTo>
                      <a:pt x="2490" y="185"/>
                    </a:lnTo>
                    <a:lnTo>
                      <a:pt x="2483" y="182"/>
                    </a:lnTo>
                    <a:lnTo>
                      <a:pt x="2477" y="178"/>
                    </a:lnTo>
                    <a:lnTo>
                      <a:pt x="2474" y="174"/>
                    </a:lnTo>
                    <a:lnTo>
                      <a:pt x="2470" y="170"/>
                    </a:lnTo>
                    <a:lnTo>
                      <a:pt x="2467" y="166"/>
                    </a:lnTo>
                    <a:lnTo>
                      <a:pt x="2466" y="160"/>
                    </a:lnTo>
                    <a:lnTo>
                      <a:pt x="2465" y="156"/>
                    </a:lnTo>
                    <a:lnTo>
                      <a:pt x="2465" y="156"/>
                    </a:lnTo>
                    <a:lnTo>
                      <a:pt x="2463" y="153"/>
                    </a:lnTo>
                    <a:lnTo>
                      <a:pt x="2462" y="151"/>
                    </a:lnTo>
                    <a:lnTo>
                      <a:pt x="2455" y="148"/>
                    </a:lnTo>
                    <a:lnTo>
                      <a:pt x="2446" y="144"/>
                    </a:lnTo>
                    <a:lnTo>
                      <a:pt x="2436" y="141"/>
                    </a:lnTo>
                    <a:lnTo>
                      <a:pt x="2425" y="137"/>
                    </a:lnTo>
                    <a:lnTo>
                      <a:pt x="2414" y="133"/>
                    </a:lnTo>
                    <a:lnTo>
                      <a:pt x="2404" y="127"/>
                    </a:lnTo>
                    <a:lnTo>
                      <a:pt x="2400" y="124"/>
                    </a:lnTo>
                    <a:lnTo>
                      <a:pt x="2396" y="119"/>
                    </a:lnTo>
                    <a:lnTo>
                      <a:pt x="2396" y="119"/>
                    </a:lnTo>
                    <a:lnTo>
                      <a:pt x="2385" y="103"/>
                    </a:lnTo>
                    <a:lnTo>
                      <a:pt x="2375" y="85"/>
                    </a:lnTo>
                    <a:lnTo>
                      <a:pt x="2364" y="64"/>
                    </a:lnTo>
                    <a:lnTo>
                      <a:pt x="2351" y="33"/>
                    </a:lnTo>
                    <a:lnTo>
                      <a:pt x="2351" y="33"/>
                    </a:lnTo>
                    <a:lnTo>
                      <a:pt x="2346" y="25"/>
                    </a:lnTo>
                    <a:lnTo>
                      <a:pt x="2342" y="18"/>
                    </a:lnTo>
                    <a:lnTo>
                      <a:pt x="2336" y="12"/>
                    </a:lnTo>
                    <a:lnTo>
                      <a:pt x="2329" y="8"/>
                    </a:lnTo>
                    <a:lnTo>
                      <a:pt x="2322" y="4"/>
                    </a:lnTo>
                    <a:lnTo>
                      <a:pt x="2314" y="2"/>
                    </a:lnTo>
                    <a:lnTo>
                      <a:pt x="2308" y="1"/>
                    </a:lnTo>
                    <a:lnTo>
                      <a:pt x="2300" y="0"/>
                    </a:lnTo>
                    <a:lnTo>
                      <a:pt x="2283" y="0"/>
                    </a:lnTo>
                    <a:lnTo>
                      <a:pt x="2267" y="1"/>
                    </a:lnTo>
                    <a:lnTo>
                      <a:pt x="2251" y="2"/>
                    </a:lnTo>
                    <a:lnTo>
                      <a:pt x="2237" y="3"/>
                    </a:lnTo>
                    <a:lnTo>
                      <a:pt x="2237" y="3"/>
                    </a:lnTo>
                    <a:lnTo>
                      <a:pt x="2231" y="3"/>
                    </a:lnTo>
                    <a:lnTo>
                      <a:pt x="2227" y="4"/>
                    </a:lnTo>
                    <a:lnTo>
                      <a:pt x="2223" y="7"/>
                    </a:lnTo>
                    <a:lnTo>
                      <a:pt x="2221" y="9"/>
                    </a:lnTo>
                    <a:lnTo>
                      <a:pt x="2219" y="11"/>
                    </a:lnTo>
                    <a:lnTo>
                      <a:pt x="2219" y="15"/>
                    </a:lnTo>
                    <a:lnTo>
                      <a:pt x="2218" y="21"/>
                    </a:lnTo>
                    <a:lnTo>
                      <a:pt x="2219" y="36"/>
                    </a:lnTo>
                    <a:lnTo>
                      <a:pt x="2218" y="42"/>
                    </a:lnTo>
                    <a:lnTo>
                      <a:pt x="2217" y="44"/>
                    </a:lnTo>
                    <a:lnTo>
                      <a:pt x="2214" y="47"/>
                    </a:lnTo>
                    <a:lnTo>
                      <a:pt x="2214" y="47"/>
                    </a:lnTo>
                    <a:lnTo>
                      <a:pt x="2212" y="49"/>
                    </a:lnTo>
                    <a:lnTo>
                      <a:pt x="2209" y="52"/>
                    </a:lnTo>
                    <a:lnTo>
                      <a:pt x="2204" y="62"/>
                    </a:lnTo>
                    <a:lnTo>
                      <a:pt x="2193" y="89"/>
                    </a:lnTo>
                    <a:lnTo>
                      <a:pt x="2182" y="115"/>
                    </a:lnTo>
                    <a:lnTo>
                      <a:pt x="2178" y="125"/>
                    </a:lnTo>
                    <a:lnTo>
                      <a:pt x="2173" y="131"/>
                    </a:lnTo>
                    <a:lnTo>
                      <a:pt x="2173" y="131"/>
                    </a:lnTo>
                    <a:lnTo>
                      <a:pt x="2171" y="132"/>
                    </a:lnTo>
                    <a:lnTo>
                      <a:pt x="2168" y="133"/>
                    </a:lnTo>
                    <a:lnTo>
                      <a:pt x="2160" y="133"/>
                    </a:lnTo>
                    <a:lnTo>
                      <a:pt x="2149" y="133"/>
                    </a:lnTo>
                    <a:lnTo>
                      <a:pt x="2139" y="131"/>
                    </a:lnTo>
                    <a:lnTo>
                      <a:pt x="2122" y="126"/>
                    </a:lnTo>
                    <a:lnTo>
                      <a:pt x="2114" y="124"/>
                    </a:lnTo>
                    <a:lnTo>
                      <a:pt x="2114" y="124"/>
                    </a:lnTo>
                    <a:lnTo>
                      <a:pt x="2089" y="125"/>
                    </a:lnTo>
                    <a:lnTo>
                      <a:pt x="2069" y="126"/>
                    </a:lnTo>
                    <a:lnTo>
                      <a:pt x="2060" y="127"/>
                    </a:lnTo>
                    <a:lnTo>
                      <a:pt x="2053" y="128"/>
                    </a:lnTo>
                    <a:lnTo>
                      <a:pt x="2053" y="128"/>
                    </a:lnTo>
                    <a:lnTo>
                      <a:pt x="2026" y="133"/>
                    </a:lnTo>
                    <a:lnTo>
                      <a:pt x="1981" y="139"/>
                    </a:lnTo>
                    <a:lnTo>
                      <a:pt x="1957" y="140"/>
                    </a:lnTo>
                    <a:lnTo>
                      <a:pt x="1937" y="141"/>
                    </a:lnTo>
                    <a:lnTo>
                      <a:pt x="1922" y="140"/>
                    </a:lnTo>
                    <a:lnTo>
                      <a:pt x="1917" y="139"/>
                    </a:lnTo>
                    <a:lnTo>
                      <a:pt x="1914" y="137"/>
                    </a:lnTo>
                    <a:lnTo>
                      <a:pt x="1914" y="137"/>
                    </a:lnTo>
                    <a:lnTo>
                      <a:pt x="1910" y="134"/>
                    </a:lnTo>
                    <a:lnTo>
                      <a:pt x="1903" y="131"/>
                    </a:lnTo>
                    <a:lnTo>
                      <a:pt x="1887" y="124"/>
                    </a:lnTo>
                    <a:lnTo>
                      <a:pt x="1867" y="115"/>
                    </a:lnTo>
                    <a:lnTo>
                      <a:pt x="1858" y="110"/>
                    </a:lnTo>
                    <a:lnTo>
                      <a:pt x="1850" y="103"/>
                    </a:lnTo>
                    <a:lnTo>
                      <a:pt x="1850" y="103"/>
                    </a:lnTo>
                    <a:lnTo>
                      <a:pt x="1846" y="100"/>
                    </a:lnTo>
                    <a:lnTo>
                      <a:pt x="1841" y="98"/>
                    </a:lnTo>
                    <a:lnTo>
                      <a:pt x="1830" y="93"/>
                    </a:lnTo>
                    <a:lnTo>
                      <a:pt x="1819" y="90"/>
                    </a:lnTo>
                    <a:lnTo>
                      <a:pt x="1806" y="89"/>
                    </a:lnTo>
                    <a:lnTo>
                      <a:pt x="1786" y="85"/>
                    </a:lnTo>
                    <a:lnTo>
                      <a:pt x="1779" y="83"/>
                    </a:lnTo>
                    <a:lnTo>
                      <a:pt x="1776" y="82"/>
                    </a:lnTo>
                    <a:lnTo>
                      <a:pt x="1775" y="81"/>
                    </a:lnTo>
                    <a:lnTo>
                      <a:pt x="1775" y="81"/>
                    </a:lnTo>
                    <a:lnTo>
                      <a:pt x="1772" y="78"/>
                    </a:lnTo>
                    <a:lnTo>
                      <a:pt x="1766" y="75"/>
                    </a:lnTo>
                    <a:lnTo>
                      <a:pt x="1747" y="68"/>
                    </a:lnTo>
                    <a:lnTo>
                      <a:pt x="1726" y="60"/>
                    </a:lnTo>
                    <a:lnTo>
                      <a:pt x="1718" y="57"/>
                    </a:lnTo>
                    <a:lnTo>
                      <a:pt x="1714" y="53"/>
                    </a:lnTo>
                    <a:lnTo>
                      <a:pt x="1714" y="53"/>
                    </a:lnTo>
                    <a:lnTo>
                      <a:pt x="1709" y="51"/>
                    </a:lnTo>
                    <a:lnTo>
                      <a:pt x="1704" y="51"/>
                    </a:lnTo>
                    <a:lnTo>
                      <a:pt x="1698" y="52"/>
                    </a:lnTo>
                    <a:lnTo>
                      <a:pt x="1692" y="54"/>
                    </a:lnTo>
                    <a:lnTo>
                      <a:pt x="1687" y="58"/>
                    </a:lnTo>
                    <a:lnTo>
                      <a:pt x="1682" y="62"/>
                    </a:lnTo>
                    <a:lnTo>
                      <a:pt x="1679" y="68"/>
                    </a:lnTo>
                    <a:lnTo>
                      <a:pt x="1678" y="75"/>
                    </a:lnTo>
                    <a:lnTo>
                      <a:pt x="1678" y="75"/>
                    </a:lnTo>
                    <a:lnTo>
                      <a:pt x="1676" y="91"/>
                    </a:lnTo>
                    <a:lnTo>
                      <a:pt x="1674" y="100"/>
                    </a:lnTo>
                    <a:lnTo>
                      <a:pt x="1672" y="109"/>
                    </a:lnTo>
                    <a:lnTo>
                      <a:pt x="1668" y="117"/>
                    </a:lnTo>
                    <a:lnTo>
                      <a:pt x="1664" y="125"/>
                    </a:lnTo>
                    <a:lnTo>
                      <a:pt x="1660" y="131"/>
                    </a:lnTo>
                    <a:lnTo>
                      <a:pt x="1655" y="134"/>
                    </a:lnTo>
                    <a:lnTo>
                      <a:pt x="1655" y="134"/>
                    </a:lnTo>
                    <a:lnTo>
                      <a:pt x="1648" y="137"/>
                    </a:lnTo>
                    <a:lnTo>
                      <a:pt x="1650" y="135"/>
                    </a:lnTo>
                    <a:lnTo>
                      <a:pt x="1650" y="135"/>
                    </a:lnTo>
                    <a:lnTo>
                      <a:pt x="1632" y="130"/>
                    </a:lnTo>
                    <a:lnTo>
                      <a:pt x="1617" y="124"/>
                    </a:lnTo>
                    <a:lnTo>
                      <a:pt x="1612" y="120"/>
                    </a:lnTo>
                    <a:lnTo>
                      <a:pt x="1608" y="118"/>
                    </a:lnTo>
                    <a:lnTo>
                      <a:pt x="1608" y="118"/>
                    </a:lnTo>
                    <a:lnTo>
                      <a:pt x="1604" y="115"/>
                    </a:lnTo>
                    <a:lnTo>
                      <a:pt x="1596" y="111"/>
                    </a:lnTo>
                    <a:lnTo>
                      <a:pt x="1575" y="103"/>
                    </a:lnTo>
                    <a:lnTo>
                      <a:pt x="1527" y="89"/>
                    </a:lnTo>
                    <a:lnTo>
                      <a:pt x="1527" y="89"/>
                    </a:lnTo>
                    <a:lnTo>
                      <a:pt x="1522" y="87"/>
                    </a:lnTo>
                    <a:lnTo>
                      <a:pt x="1515" y="89"/>
                    </a:lnTo>
                    <a:lnTo>
                      <a:pt x="1506" y="90"/>
                    </a:lnTo>
                    <a:lnTo>
                      <a:pt x="1497" y="93"/>
                    </a:lnTo>
                    <a:lnTo>
                      <a:pt x="1476" y="102"/>
                    </a:lnTo>
                    <a:lnTo>
                      <a:pt x="1453" y="114"/>
                    </a:lnTo>
                    <a:lnTo>
                      <a:pt x="1415" y="135"/>
                    </a:lnTo>
                    <a:lnTo>
                      <a:pt x="1394" y="147"/>
                    </a:lnTo>
                    <a:lnTo>
                      <a:pt x="1394" y="147"/>
                    </a:lnTo>
                    <a:lnTo>
                      <a:pt x="1391" y="149"/>
                    </a:lnTo>
                    <a:lnTo>
                      <a:pt x="1386" y="151"/>
                    </a:lnTo>
                    <a:lnTo>
                      <a:pt x="1376" y="161"/>
                    </a:lnTo>
                    <a:lnTo>
                      <a:pt x="1366" y="174"/>
                    </a:lnTo>
                    <a:lnTo>
                      <a:pt x="1361" y="181"/>
                    </a:lnTo>
                    <a:lnTo>
                      <a:pt x="1358" y="188"/>
                    </a:lnTo>
                    <a:lnTo>
                      <a:pt x="1358" y="188"/>
                    </a:lnTo>
                    <a:lnTo>
                      <a:pt x="1356" y="191"/>
                    </a:lnTo>
                    <a:lnTo>
                      <a:pt x="1352" y="193"/>
                    </a:lnTo>
                    <a:lnTo>
                      <a:pt x="1344" y="199"/>
                    </a:lnTo>
                    <a:lnTo>
                      <a:pt x="1334" y="202"/>
                    </a:lnTo>
                    <a:lnTo>
                      <a:pt x="1322" y="206"/>
                    </a:lnTo>
                    <a:lnTo>
                      <a:pt x="1310" y="208"/>
                    </a:lnTo>
                    <a:lnTo>
                      <a:pt x="1300" y="209"/>
                    </a:lnTo>
                    <a:lnTo>
                      <a:pt x="1292" y="209"/>
                    </a:lnTo>
                    <a:lnTo>
                      <a:pt x="1289" y="207"/>
                    </a:lnTo>
                    <a:lnTo>
                      <a:pt x="1289" y="207"/>
                    </a:lnTo>
                    <a:lnTo>
                      <a:pt x="1286" y="207"/>
                    </a:lnTo>
                    <a:lnTo>
                      <a:pt x="1283" y="208"/>
                    </a:lnTo>
                    <a:lnTo>
                      <a:pt x="1281" y="211"/>
                    </a:lnTo>
                    <a:lnTo>
                      <a:pt x="1277" y="216"/>
                    </a:lnTo>
                    <a:lnTo>
                      <a:pt x="1273" y="225"/>
                    </a:lnTo>
                    <a:lnTo>
                      <a:pt x="1272" y="230"/>
                    </a:lnTo>
                    <a:lnTo>
                      <a:pt x="1272" y="232"/>
                    </a:lnTo>
                    <a:lnTo>
                      <a:pt x="1272" y="232"/>
                    </a:lnTo>
                    <a:lnTo>
                      <a:pt x="1272" y="235"/>
                    </a:lnTo>
                    <a:lnTo>
                      <a:pt x="1270" y="240"/>
                    </a:lnTo>
                    <a:lnTo>
                      <a:pt x="1269" y="246"/>
                    </a:lnTo>
                    <a:lnTo>
                      <a:pt x="1266" y="252"/>
                    </a:lnTo>
                    <a:lnTo>
                      <a:pt x="1262" y="258"/>
                    </a:lnTo>
                    <a:lnTo>
                      <a:pt x="1258" y="263"/>
                    </a:lnTo>
                    <a:lnTo>
                      <a:pt x="1251" y="266"/>
                    </a:lnTo>
                    <a:lnTo>
                      <a:pt x="1244" y="267"/>
                    </a:lnTo>
                    <a:lnTo>
                      <a:pt x="1244" y="267"/>
                    </a:lnTo>
                    <a:lnTo>
                      <a:pt x="1241" y="267"/>
                    </a:lnTo>
                    <a:lnTo>
                      <a:pt x="1237" y="269"/>
                    </a:lnTo>
                    <a:lnTo>
                      <a:pt x="1234" y="273"/>
                    </a:lnTo>
                    <a:lnTo>
                      <a:pt x="1232" y="276"/>
                    </a:lnTo>
                    <a:lnTo>
                      <a:pt x="1226" y="286"/>
                    </a:lnTo>
                    <a:lnTo>
                      <a:pt x="1221" y="298"/>
                    </a:lnTo>
                    <a:lnTo>
                      <a:pt x="1217" y="310"/>
                    </a:lnTo>
                    <a:lnTo>
                      <a:pt x="1215" y="323"/>
                    </a:lnTo>
                    <a:lnTo>
                      <a:pt x="1210" y="340"/>
                    </a:lnTo>
                    <a:lnTo>
                      <a:pt x="1210" y="340"/>
                    </a:lnTo>
                    <a:lnTo>
                      <a:pt x="1208" y="346"/>
                    </a:lnTo>
                    <a:lnTo>
                      <a:pt x="1203" y="351"/>
                    </a:lnTo>
                    <a:lnTo>
                      <a:pt x="1198" y="357"/>
                    </a:lnTo>
                    <a:lnTo>
                      <a:pt x="1191" y="363"/>
                    </a:lnTo>
                    <a:lnTo>
                      <a:pt x="1183" y="368"/>
                    </a:lnTo>
                    <a:lnTo>
                      <a:pt x="1174" y="373"/>
                    </a:lnTo>
                    <a:lnTo>
                      <a:pt x="1163" y="376"/>
                    </a:lnTo>
                    <a:lnTo>
                      <a:pt x="1153" y="379"/>
                    </a:lnTo>
                    <a:lnTo>
                      <a:pt x="1153" y="379"/>
                    </a:lnTo>
                    <a:lnTo>
                      <a:pt x="1142" y="381"/>
                    </a:lnTo>
                    <a:lnTo>
                      <a:pt x="1130" y="385"/>
                    </a:lnTo>
                    <a:lnTo>
                      <a:pt x="1109" y="397"/>
                    </a:lnTo>
                    <a:lnTo>
                      <a:pt x="1092" y="406"/>
                    </a:lnTo>
                    <a:lnTo>
                      <a:pt x="1085" y="409"/>
                    </a:lnTo>
                    <a:lnTo>
                      <a:pt x="1080" y="409"/>
                    </a:lnTo>
                    <a:lnTo>
                      <a:pt x="1080" y="409"/>
                    </a:lnTo>
                    <a:lnTo>
                      <a:pt x="1077" y="409"/>
                    </a:lnTo>
                    <a:lnTo>
                      <a:pt x="1072" y="412"/>
                    </a:lnTo>
                    <a:lnTo>
                      <a:pt x="1068" y="416"/>
                    </a:lnTo>
                    <a:lnTo>
                      <a:pt x="1062" y="421"/>
                    </a:lnTo>
                    <a:lnTo>
                      <a:pt x="1054" y="430"/>
                    </a:lnTo>
                    <a:lnTo>
                      <a:pt x="1052" y="434"/>
                    </a:lnTo>
                    <a:lnTo>
                      <a:pt x="1052" y="437"/>
                    </a:lnTo>
                    <a:lnTo>
                      <a:pt x="1052" y="437"/>
                    </a:lnTo>
                    <a:lnTo>
                      <a:pt x="1053" y="445"/>
                    </a:lnTo>
                    <a:lnTo>
                      <a:pt x="1053" y="459"/>
                    </a:lnTo>
                    <a:lnTo>
                      <a:pt x="1050" y="479"/>
                    </a:lnTo>
                    <a:lnTo>
                      <a:pt x="1047" y="489"/>
                    </a:lnTo>
                    <a:lnTo>
                      <a:pt x="1044" y="499"/>
                    </a:lnTo>
                    <a:lnTo>
                      <a:pt x="1044" y="499"/>
                    </a:lnTo>
                    <a:lnTo>
                      <a:pt x="1042" y="504"/>
                    </a:lnTo>
                    <a:lnTo>
                      <a:pt x="1038" y="507"/>
                    </a:lnTo>
                    <a:lnTo>
                      <a:pt x="1035" y="511"/>
                    </a:lnTo>
                    <a:lnTo>
                      <a:pt x="1030" y="513"/>
                    </a:lnTo>
                    <a:lnTo>
                      <a:pt x="1022" y="515"/>
                    </a:lnTo>
                    <a:lnTo>
                      <a:pt x="1013" y="515"/>
                    </a:lnTo>
                    <a:lnTo>
                      <a:pt x="1005" y="514"/>
                    </a:lnTo>
                    <a:lnTo>
                      <a:pt x="1000" y="512"/>
                    </a:lnTo>
                    <a:lnTo>
                      <a:pt x="995" y="509"/>
                    </a:lnTo>
                    <a:lnTo>
                      <a:pt x="994" y="507"/>
                    </a:lnTo>
                    <a:lnTo>
                      <a:pt x="994" y="506"/>
                    </a:lnTo>
                    <a:lnTo>
                      <a:pt x="994" y="506"/>
                    </a:lnTo>
                    <a:lnTo>
                      <a:pt x="994" y="504"/>
                    </a:lnTo>
                    <a:lnTo>
                      <a:pt x="993" y="500"/>
                    </a:lnTo>
                    <a:lnTo>
                      <a:pt x="991" y="497"/>
                    </a:lnTo>
                    <a:lnTo>
                      <a:pt x="987" y="493"/>
                    </a:lnTo>
                    <a:lnTo>
                      <a:pt x="984" y="491"/>
                    </a:lnTo>
                    <a:lnTo>
                      <a:pt x="979" y="489"/>
                    </a:lnTo>
                    <a:lnTo>
                      <a:pt x="976" y="489"/>
                    </a:lnTo>
                    <a:lnTo>
                      <a:pt x="971" y="489"/>
                    </a:lnTo>
                    <a:lnTo>
                      <a:pt x="971" y="489"/>
                    </a:lnTo>
                    <a:lnTo>
                      <a:pt x="947" y="495"/>
                    </a:lnTo>
                    <a:lnTo>
                      <a:pt x="934" y="497"/>
                    </a:lnTo>
                    <a:lnTo>
                      <a:pt x="926" y="498"/>
                    </a:lnTo>
                    <a:lnTo>
                      <a:pt x="926" y="498"/>
                    </a:lnTo>
                    <a:lnTo>
                      <a:pt x="912" y="497"/>
                    </a:lnTo>
                    <a:lnTo>
                      <a:pt x="887" y="498"/>
                    </a:lnTo>
                    <a:lnTo>
                      <a:pt x="859" y="500"/>
                    </a:lnTo>
                    <a:lnTo>
                      <a:pt x="847" y="501"/>
                    </a:lnTo>
                    <a:lnTo>
                      <a:pt x="838" y="504"/>
                    </a:lnTo>
                    <a:lnTo>
                      <a:pt x="838" y="504"/>
                    </a:lnTo>
                    <a:lnTo>
                      <a:pt x="829" y="508"/>
                    </a:lnTo>
                    <a:lnTo>
                      <a:pt x="818" y="515"/>
                    </a:lnTo>
                    <a:lnTo>
                      <a:pt x="792" y="536"/>
                    </a:lnTo>
                    <a:lnTo>
                      <a:pt x="768" y="554"/>
                    </a:lnTo>
                    <a:lnTo>
                      <a:pt x="760" y="559"/>
                    </a:lnTo>
                    <a:lnTo>
                      <a:pt x="756" y="562"/>
                    </a:lnTo>
                    <a:lnTo>
                      <a:pt x="756" y="562"/>
                    </a:lnTo>
                    <a:lnTo>
                      <a:pt x="749" y="561"/>
                    </a:lnTo>
                    <a:lnTo>
                      <a:pt x="739" y="557"/>
                    </a:lnTo>
                    <a:lnTo>
                      <a:pt x="734" y="555"/>
                    </a:lnTo>
                    <a:lnTo>
                      <a:pt x="730" y="551"/>
                    </a:lnTo>
                    <a:lnTo>
                      <a:pt x="728" y="548"/>
                    </a:lnTo>
                    <a:lnTo>
                      <a:pt x="728" y="544"/>
                    </a:lnTo>
                    <a:lnTo>
                      <a:pt x="728" y="544"/>
                    </a:lnTo>
                    <a:lnTo>
                      <a:pt x="728" y="541"/>
                    </a:lnTo>
                    <a:lnTo>
                      <a:pt x="727" y="539"/>
                    </a:lnTo>
                    <a:lnTo>
                      <a:pt x="724" y="534"/>
                    </a:lnTo>
                    <a:lnTo>
                      <a:pt x="719" y="531"/>
                    </a:lnTo>
                    <a:lnTo>
                      <a:pt x="712" y="526"/>
                    </a:lnTo>
                    <a:lnTo>
                      <a:pt x="696" y="516"/>
                    </a:lnTo>
                    <a:lnTo>
                      <a:pt x="687" y="511"/>
                    </a:lnTo>
                    <a:lnTo>
                      <a:pt x="678" y="503"/>
                    </a:lnTo>
                    <a:lnTo>
                      <a:pt x="678" y="503"/>
                    </a:lnTo>
                    <a:lnTo>
                      <a:pt x="673" y="499"/>
                    </a:lnTo>
                    <a:lnTo>
                      <a:pt x="668" y="496"/>
                    </a:lnTo>
                    <a:lnTo>
                      <a:pt x="661" y="493"/>
                    </a:lnTo>
                    <a:lnTo>
                      <a:pt x="654" y="492"/>
                    </a:lnTo>
                    <a:lnTo>
                      <a:pt x="640" y="490"/>
                    </a:lnTo>
                    <a:lnTo>
                      <a:pt x="626" y="490"/>
                    </a:lnTo>
                    <a:lnTo>
                      <a:pt x="612" y="491"/>
                    </a:lnTo>
                    <a:lnTo>
                      <a:pt x="599" y="493"/>
                    </a:lnTo>
                    <a:lnTo>
                      <a:pt x="586" y="496"/>
                    </a:lnTo>
                    <a:lnTo>
                      <a:pt x="586" y="496"/>
                    </a:lnTo>
                    <a:lnTo>
                      <a:pt x="556" y="511"/>
                    </a:lnTo>
                    <a:lnTo>
                      <a:pt x="538" y="520"/>
                    </a:lnTo>
                    <a:lnTo>
                      <a:pt x="525" y="525"/>
                    </a:lnTo>
                    <a:lnTo>
                      <a:pt x="525" y="525"/>
                    </a:lnTo>
                    <a:lnTo>
                      <a:pt x="515" y="526"/>
                    </a:lnTo>
                    <a:lnTo>
                      <a:pt x="498" y="526"/>
                    </a:lnTo>
                    <a:lnTo>
                      <a:pt x="489" y="526"/>
                    </a:lnTo>
                    <a:lnTo>
                      <a:pt x="479" y="524"/>
                    </a:lnTo>
                    <a:lnTo>
                      <a:pt x="469" y="521"/>
                    </a:lnTo>
                    <a:lnTo>
                      <a:pt x="459" y="516"/>
                    </a:lnTo>
                    <a:lnTo>
                      <a:pt x="459" y="516"/>
                    </a:lnTo>
                    <a:lnTo>
                      <a:pt x="450" y="511"/>
                    </a:lnTo>
                    <a:lnTo>
                      <a:pt x="442" y="504"/>
                    </a:lnTo>
                    <a:lnTo>
                      <a:pt x="436" y="497"/>
                    </a:lnTo>
                    <a:lnTo>
                      <a:pt x="430" y="490"/>
                    </a:lnTo>
                    <a:lnTo>
                      <a:pt x="422" y="478"/>
                    </a:lnTo>
                    <a:lnTo>
                      <a:pt x="417" y="471"/>
                    </a:lnTo>
                    <a:lnTo>
                      <a:pt x="417" y="471"/>
                    </a:lnTo>
                    <a:lnTo>
                      <a:pt x="415" y="467"/>
                    </a:lnTo>
                    <a:lnTo>
                      <a:pt x="413" y="465"/>
                    </a:lnTo>
                    <a:lnTo>
                      <a:pt x="404" y="459"/>
                    </a:lnTo>
                    <a:lnTo>
                      <a:pt x="388" y="449"/>
                    </a:lnTo>
                    <a:lnTo>
                      <a:pt x="388" y="449"/>
                    </a:lnTo>
                    <a:lnTo>
                      <a:pt x="386" y="448"/>
                    </a:lnTo>
                    <a:lnTo>
                      <a:pt x="383" y="449"/>
                    </a:lnTo>
                    <a:lnTo>
                      <a:pt x="376" y="454"/>
                    </a:lnTo>
                    <a:lnTo>
                      <a:pt x="369" y="458"/>
                    </a:lnTo>
                    <a:lnTo>
                      <a:pt x="361" y="463"/>
                    </a:lnTo>
                    <a:lnTo>
                      <a:pt x="361" y="463"/>
                    </a:lnTo>
                    <a:lnTo>
                      <a:pt x="355" y="464"/>
                    </a:lnTo>
                    <a:lnTo>
                      <a:pt x="349" y="463"/>
                    </a:lnTo>
                    <a:lnTo>
                      <a:pt x="341" y="460"/>
                    </a:lnTo>
                    <a:lnTo>
                      <a:pt x="333" y="456"/>
                    </a:lnTo>
                    <a:lnTo>
                      <a:pt x="325" y="451"/>
                    </a:lnTo>
                    <a:lnTo>
                      <a:pt x="317" y="446"/>
                    </a:lnTo>
                    <a:lnTo>
                      <a:pt x="310" y="440"/>
                    </a:lnTo>
                    <a:lnTo>
                      <a:pt x="306" y="433"/>
                    </a:lnTo>
                    <a:lnTo>
                      <a:pt x="306" y="433"/>
                    </a:lnTo>
                    <a:lnTo>
                      <a:pt x="303" y="429"/>
                    </a:lnTo>
                    <a:lnTo>
                      <a:pt x="298" y="424"/>
                    </a:lnTo>
                    <a:lnTo>
                      <a:pt x="295" y="422"/>
                    </a:lnTo>
                    <a:lnTo>
                      <a:pt x="290" y="420"/>
                    </a:lnTo>
                    <a:lnTo>
                      <a:pt x="282" y="416"/>
                    </a:lnTo>
                    <a:lnTo>
                      <a:pt x="276" y="416"/>
                    </a:lnTo>
                    <a:lnTo>
                      <a:pt x="276" y="416"/>
                    </a:lnTo>
                    <a:lnTo>
                      <a:pt x="273" y="426"/>
                    </a:lnTo>
                    <a:lnTo>
                      <a:pt x="271" y="433"/>
                    </a:lnTo>
                    <a:lnTo>
                      <a:pt x="266" y="439"/>
                    </a:lnTo>
                    <a:lnTo>
                      <a:pt x="259" y="443"/>
                    </a:lnTo>
                    <a:lnTo>
                      <a:pt x="259" y="443"/>
                    </a:lnTo>
                    <a:lnTo>
                      <a:pt x="255" y="447"/>
                    </a:lnTo>
                    <a:lnTo>
                      <a:pt x="250" y="449"/>
                    </a:lnTo>
                    <a:lnTo>
                      <a:pt x="242" y="456"/>
                    </a:lnTo>
                    <a:lnTo>
                      <a:pt x="239" y="459"/>
                    </a:lnTo>
                    <a:lnTo>
                      <a:pt x="233" y="462"/>
                    </a:lnTo>
                    <a:lnTo>
                      <a:pt x="227" y="463"/>
                    </a:lnTo>
                    <a:lnTo>
                      <a:pt x="221" y="462"/>
                    </a:lnTo>
                    <a:lnTo>
                      <a:pt x="221" y="462"/>
                    </a:lnTo>
                    <a:lnTo>
                      <a:pt x="209" y="460"/>
                    </a:lnTo>
                    <a:lnTo>
                      <a:pt x="200" y="459"/>
                    </a:lnTo>
                    <a:lnTo>
                      <a:pt x="193" y="460"/>
                    </a:lnTo>
                    <a:lnTo>
                      <a:pt x="184" y="465"/>
                    </a:lnTo>
                    <a:lnTo>
                      <a:pt x="184" y="465"/>
                    </a:lnTo>
                    <a:lnTo>
                      <a:pt x="180" y="467"/>
                    </a:lnTo>
                    <a:lnTo>
                      <a:pt x="174" y="467"/>
                    </a:lnTo>
                    <a:lnTo>
                      <a:pt x="163" y="465"/>
                    </a:lnTo>
                    <a:lnTo>
                      <a:pt x="157" y="465"/>
                    </a:lnTo>
                    <a:lnTo>
                      <a:pt x="154" y="466"/>
                    </a:lnTo>
                    <a:lnTo>
                      <a:pt x="150" y="470"/>
                    </a:lnTo>
                    <a:lnTo>
                      <a:pt x="148" y="475"/>
                    </a:lnTo>
                    <a:lnTo>
                      <a:pt x="148" y="475"/>
                    </a:lnTo>
                    <a:lnTo>
                      <a:pt x="148" y="489"/>
                    </a:lnTo>
                    <a:lnTo>
                      <a:pt x="148" y="497"/>
                    </a:lnTo>
                    <a:lnTo>
                      <a:pt x="147" y="500"/>
                    </a:lnTo>
                    <a:lnTo>
                      <a:pt x="146" y="504"/>
                    </a:lnTo>
                    <a:lnTo>
                      <a:pt x="142" y="506"/>
                    </a:lnTo>
                    <a:lnTo>
                      <a:pt x="138" y="509"/>
                    </a:lnTo>
                    <a:lnTo>
                      <a:pt x="138" y="509"/>
                    </a:lnTo>
                    <a:lnTo>
                      <a:pt x="133" y="512"/>
                    </a:lnTo>
                    <a:lnTo>
                      <a:pt x="130" y="514"/>
                    </a:lnTo>
                    <a:lnTo>
                      <a:pt x="127" y="518"/>
                    </a:lnTo>
                    <a:lnTo>
                      <a:pt x="126" y="520"/>
                    </a:lnTo>
                    <a:lnTo>
                      <a:pt x="124" y="522"/>
                    </a:lnTo>
                    <a:lnTo>
                      <a:pt x="121" y="523"/>
                    </a:lnTo>
                    <a:lnTo>
                      <a:pt x="115" y="525"/>
                    </a:lnTo>
                    <a:lnTo>
                      <a:pt x="115" y="525"/>
                    </a:lnTo>
                    <a:lnTo>
                      <a:pt x="93" y="532"/>
                    </a:lnTo>
                    <a:lnTo>
                      <a:pt x="64" y="540"/>
                    </a:lnTo>
                    <a:lnTo>
                      <a:pt x="35" y="548"/>
                    </a:lnTo>
                    <a:lnTo>
                      <a:pt x="25" y="550"/>
                    </a:lnTo>
                    <a:lnTo>
                      <a:pt x="19" y="553"/>
                    </a:lnTo>
                    <a:lnTo>
                      <a:pt x="19" y="553"/>
                    </a:lnTo>
                    <a:lnTo>
                      <a:pt x="14" y="555"/>
                    </a:lnTo>
                    <a:lnTo>
                      <a:pt x="5" y="556"/>
                    </a:lnTo>
                    <a:lnTo>
                      <a:pt x="5" y="556"/>
                    </a:lnTo>
                    <a:lnTo>
                      <a:pt x="6" y="569"/>
                    </a:lnTo>
                    <a:lnTo>
                      <a:pt x="6" y="574"/>
                    </a:lnTo>
                    <a:lnTo>
                      <a:pt x="8" y="579"/>
                    </a:lnTo>
                    <a:lnTo>
                      <a:pt x="8" y="579"/>
                    </a:lnTo>
                    <a:lnTo>
                      <a:pt x="14" y="584"/>
                    </a:lnTo>
                    <a:lnTo>
                      <a:pt x="19" y="589"/>
                    </a:lnTo>
                    <a:lnTo>
                      <a:pt x="32" y="596"/>
                    </a:lnTo>
                    <a:lnTo>
                      <a:pt x="38" y="599"/>
                    </a:lnTo>
                    <a:lnTo>
                      <a:pt x="40" y="602"/>
                    </a:lnTo>
                    <a:lnTo>
                      <a:pt x="41" y="604"/>
                    </a:lnTo>
                    <a:lnTo>
                      <a:pt x="41" y="607"/>
                    </a:lnTo>
                    <a:lnTo>
                      <a:pt x="41" y="611"/>
                    </a:lnTo>
                    <a:lnTo>
                      <a:pt x="41" y="615"/>
                    </a:lnTo>
                    <a:lnTo>
                      <a:pt x="39" y="621"/>
                    </a:lnTo>
                    <a:lnTo>
                      <a:pt x="39" y="621"/>
                    </a:lnTo>
                    <a:lnTo>
                      <a:pt x="38" y="621"/>
                    </a:lnTo>
                    <a:lnTo>
                      <a:pt x="35" y="621"/>
                    </a:lnTo>
                    <a:lnTo>
                      <a:pt x="31" y="621"/>
                    </a:lnTo>
                    <a:lnTo>
                      <a:pt x="31" y="621"/>
                    </a:lnTo>
                    <a:lnTo>
                      <a:pt x="33" y="631"/>
                    </a:lnTo>
                    <a:lnTo>
                      <a:pt x="34" y="641"/>
                    </a:lnTo>
                    <a:lnTo>
                      <a:pt x="33" y="652"/>
                    </a:lnTo>
                    <a:lnTo>
                      <a:pt x="30" y="661"/>
                    </a:lnTo>
                    <a:lnTo>
                      <a:pt x="30" y="661"/>
                    </a:lnTo>
                    <a:lnTo>
                      <a:pt x="28" y="662"/>
                    </a:lnTo>
                    <a:lnTo>
                      <a:pt x="25" y="661"/>
                    </a:lnTo>
                    <a:lnTo>
                      <a:pt x="23" y="661"/>
                    </a:lnTo>
                    <a:lnTo>
                      <a:pt x="22" y="662"/>
                    </a:lnTo>
                    <a:lnTo>
                      <a:pt x="22" y="662"/>
                    </a:lnTo>
                    <a:lnTo>
                      <a:pt x="20" y="665"/>
                    </a:lnTo>
                    <a:lnTo>
                      <a:pt x="20" y="669"/>
                    </a:lnTo>
                    <a:lnTo>
                      <a:pt x="20" y="672"/>
                    </a:lnTo>
                    <a:lnTo>
                      <a:pt x="19" y="675"/>
                    </a:lnTo>
                    <a:lnTo>
                      <a:pt x="19" y="675"/>
                    </a:lnTo>
                    <a:lnTo>
                      <a:pt x="15" y="681"/>
                    </a:lnTo>
                    <a:lnTo>
                      <a:pt x="10" y="686"/>
                    </a:lnTo>
                    <a:lnTo>
                      <a:pt x="6" y="688"/>
                    </a:lnTo>
                    <a:lnTo>
                      <a:pt x="0" y="689"/>
                    </a:lnTo>
                    <a:lnTo>
                      <a:pt x="0" y="689"/>
                    </a:lnTo>
                    <a:lnTo>
                      <a:pt x="41" y="756"/>
                    </a:lnTo>
                    <a:lnTo>
                      <a:pt x="41" y="756"/>
                    </a:lnTo>
                    <a:lnTo>
                      <a:pt x="48" y="756"/>
                    </a:lnTo>
                    <a:lnTo>
                      <a:pt x="55" y="757"/>
                    </a:lnTo>
                    <a:lnTo>
                      <a:pt x="61" y="760"/>
                    </a:lnTo>
                    <a:lnTo>
                      <a:pt x="67" y="764"/>
                    </a:lnTo>
                    <a:lnTo>
                      <a:pt x="67" y="764"/>
                    </a:lnTo>
                    <a:lnTo>
                      <a:pt x="74" y="773"/>
                    </a:lnTo>
                    <a:lnTo>
                      <a:pt x="81" y="783"/>
                    </a:lnTo>
                    <a:lnTo>
                      <a:pt x="93" y="804"/>
                    </a:lnTo>
                    <a:lnTo>
                      <a:pt x="104" y="826"/>
                    </a:lnTo>
                    <a:lnTo>
                      <a:pt x="113" y="848"/>
                    </a:lnTo>
                    <a:lnTo>
                      <a:pt x="113" y="848"/>
                    </a:lnTo>
                    <a:lnTo>
                      <a:pt x="114" y="855"/>
                    </a:lnTo>
                    <a:lnTo>
                      <a:pt x="114" y="863"/>
                    </a:lnTo>
                    <a:lnTo>
                      <a:pt x="114" y="878"/>
                    </a:lnTo>
                    <a:lnTo>
                      <a:pt x="114" y="878"/>
                    </a:lnTo>
                    <a:lnTo>
                      <a:pt x="118" y="878"/>
                    </a:lnTo>
                    <a:lnTo>
                      <a:pt x="122" y="879"/>
                    </a:lnTo>
                    <a:lnTo>
                      <a:pt x="125" y="881"/>
                    </a:lnTo>
                    <a:lnTo>
                      <a:pt x="127" y="884"/>
                    </a:lnTo>
                    <a:lnTo>
                      <a:pt x="127" y="884"/>
                    </a:lnTo>
                    <a:lnTo>
                      <a:pt x="156" y="948"/>
                    </a:lnTo>
                    <a:lnTo>
                      <a:pt x="182" y="1014"/>
                    </a:lnTo>
                    <a:lnTo>
                      <a:pt x="182" y="1014"/>
                    </a:lnTo>
                    <a:lnTo>
                      <a:pt x="177" y="1016"/>
                    </a:lnTo>
                    <a:lnTo>
                      <a:pt x="176" y="1018"/>
                    </a:lnTo>
                    <a:lnTo>
                      <a:pt x="176" y="1020"/>
                    </a:lnTo>
                    <a:lnTo>
                      <a:pt x="176" y="1023"/>
                    </a:lnTo>
                    <a:lnTo>
                      <a:pt x="177" y="1027"/>
                    </a:lnTo>
                    <a:lnTo>
                      <a:pt x="177" y="1030"/>
                    </a:lnTo>
                    <a:lnTo>
                      <a:pt x="176" y="1033"/>
                    </a:lnTo>
                    <a:lnTo>
                      <a:pt x="173" y="1035"/>
                    </a:lnTo>
                    <a:lnTo>
                      <a:pt x="173" y="1035"/>
                    </a:lnTo>
                    <a:lnTo>
                      <a:pt x="193" y="1048"/>
                    </a:lnTo>
                    <a:lnTo>
                      <a:pt x="202" y="1055"/>
                    </a:lnTo>
                    <a:lnTo>
                      <a:pt x="213" y="1063"/>
                    </a:lnTo>
                    <a:lnTo>
                      <a:pt x="221" y="1072"/>
                    </a:lnTo>
                    <a:lnTo>
                      <a:pt x="227" y="1083"/>
                    </a:lnTo>
                    <a:lnTo>
                      <a:pt x="232" y="1095"/>
                    </a:lnTo>
                    <a:lnTo>
                      <a:pt x="235" y="1109"/>
                    </a:lnTo>
                    <a:lnTo>
                      <a:pt x="235" y="1109"/>
                    </a:lnTo>
                    <a:lnTo>
                      <a:pt x="239" y="1118"/>
                    </a:lnTo>
                    <a:lnTo>
                      <a:pt x="241" y="1122"/>
                    </a:lnTo>
                    <a:lnTo>
                      <a:pt x="245" y="1128"/>
                    </a:lnTo>
                    <a:lnTo>
                      <a:pt x="249" y="1133"/>
                    </a:lnTo>
                    <a:lnTo>
                      <a:pt x="254" y="1136"/>
                    </a:lnTo>
                    <a:lnTo>
                      <a:pt x="259" y="1138"/>
                    </a:lnTo>
                    <a:lnTo>
                      <a:pt x="265" y="1138"/>
                    </a:lnTo>
                    <a:lnTo>
                      <a:pt x="265" y="1138"/>
                    </a:lnTo>
                    <a:lnTo>
                      <a:pt x="273" y="1136"/>
                    </a:lnTo>
                    <a:lnTo>
                      <a:pt x="276" y="1135"/>
                    </a:lnTo>
                    <a:lnTo>
                      <a:pt x="280" y="1136"/>
                    </a:lnTo>
                    <a:lnTo>
                      <a:pt x="280" y="1136"/>
                    </a:lnTo>
                    <a:lnTo>
                      <a:pt x="284" y="1139"/>
                    </a:lnTo>
                    <a:lnTo>
                      <a:pt x="288" y="1143"/>
                    </a:lnTo>
                    <a:lnTo>
                      <a:pt x="290" y="1149"/>
                    </a:lnTo>
                    <a:lnTo>
                      <a:pt x="290" y="1155"/>
                    </a:lnTo>
                    <a:lnTo>
                      <a:pt x="290" y="1155"/>
                    </a:lnTo>
                    <a:lnTo>
                      <a:pt x="301" y="1155"/>
                    </a:lnTo>
                    <a:lnTo>
                      <a:pt x="313" y="1153"/>
                    </a:lnTo>
                    <a:lnTo>
                      <a:pt x="323" y="1151"/>
                    </a:lnTo>
                    <a:lnTo>
                      <a:pt x="334" y="1146"/>
                    </a:lnTo>
                    <a:lnTo>
                      <a:pt x="334" y="1146"/>
                    </a:lnTo>
                    <a:lnTo>
                      <a:pt x="339" y="1145"/>
                    </a:lnTo>
                    <a:lnTo>
                      <a:pt x="345" y="1145"/>
                    </a:lnTo>
                    <a:lnTo>
                      <a:pt x="355" y="1146"/>
                    </a:lnTo>
                    <a:lnTo>
                      <a:pt x="364" y="1146"/>
                    </a:lnTo>
                    <a:lnTo>
                      <a:pt x="367" y="1145"/>
                    </a:lnTo>
                    <a:lnTo>
                      <a:pt x="370" y="1143"/>
                    </a:lnTo>
                    <a:lnTo>
                      <a:pt x="370" y="1143"/>
                    </a:lnTo>
                    <a:lnTo>
                      <a:pt x="379" y="1133"/>
                    </a:lnTo>
                    <a:lnTo>
                      <a:pt x="388" y="1122"/>
                    </a:lnTo>
                    <a:lnTo>
                      <a:pt x="398" y="1114"/>
                    </a:lnTo>
                    <a:lnTo>
                      <a:pt x="407" y="1106"/>
                    </a:lnTo>
                    <a:lnTo>
                      <a:pt x="417" y="1099"/>
                    </a:lnTo>
                    <a:lnTo>
                      <a:pt x="427" y="1091"/>
                    </a:lnTo>
                    <a:lnTo>
                      <a:pt x="436" y="1081"/>
                    </a:lnTo>
                    <a:lnTo>
                      <a:pt x="442" y="1072"/>
                    </a:lnTo>
                    <a:lnTo>
                      <a:pt x="442" y="1072"/>
                    </a:lnTo>
                    <a:lnTo>
                      <a:pt x="446" y="1068"/>
                    </a:lnTo>
                    <a:lnTo>
                      <a:pt x="449" y="1066"/>
                    </a:lnTo>
                    <a:lnTo>
                      <a:pt x="457" y="1060"/>
                    </a:lnTo>
                    <a:lnTo>
                      <a:pt x="461" y="1056"/>
                    </a:lnTo>
                    <a:lnTo>
                      <a:pt x="463" y="1053"/>
                    </a:lnTo>
                    <a:lnTo>
                      <a:pt x="465" y="1050"/>
                    </a:lnTo>
                    <a:lnTo>
                      <a:pt x="466" y="1044"/>
                    </a:lnTo>
                    <a:lnTo>
                      <a:pt x="466" y="1044"/>
                    </a:lnTo>
                    <a:lnTo>
                      <a:pt x="475" y="1046"/>
                    </a:lnTo>
                    <a:lnTo>
                      <a:pt x="483" y="1047"/>
                    </a:lnTo>
                    <a:lnTo>
                      <a:pt x="499" y="1051"/>
                    </a:lnTo>
                    <a:lnTo>
                      <a:pt x="507" y="1052"/>
                    </a:lnTo>
                    <a:lnTo>
                      <a:pt x="514" y="1051"/>
                    </a:lnTo>
                    <a:lnTo>
                      <a:pt x="522" y="1048"/>
                    </a:lnTo>
                    <a:lnTo>
                      <a:pt x="529" y="1043"/>
                    </a:lnTo>
                    <a:lnTo>
                      <a:pt x="529" y="1043"/>
                    </a:lnTo>
                    <a:lnTo>
                      <a:pt x="537" y="1036"/>
                    </a:lnTo>
                    <a:lnTo>
                      <a:pt x="545" y="1030"/>
                    </a:lnTo>
                    <a:lnTo>
                      <a:pt x="553" y="1025"/>
                    </a:lnTo>
                    <a:lnTo>
                      <a:pt x="561" y="1021"/>
                    </a:lnTo>
                    <a:lnTo>
                      <a:pt x="579" y="1016"/>
                    </a:lnTo>
                    <a:lnTo>
                      <a:pt x="597" y="1010"/>
                    </a:lnTo>
                    <a:lnTo>
                      <a:pt x="597" y="1010"/>
                    </a:lnTo>
                    <a:lnTo>
                      <a:pt x="608" y="1009"/>
                    </a:lnTo>
                    <a:lnTo>
                      <a:pt x="614" y="1008"/>
                    </a:lnTo>
                    <a:lnTo>
                      <a:pt x="615" y="1005"/>
                    </a:lnTo>
                    <a:lnTo>
                      <a:pt x="616" y="1004"/>
                    </a:lnTo>
                    <a:lnTo>
                      <a:pt x="616" y="1004"/>
                    </a:lnTo>
                    <a:lnTo>
                      <a:pt x="620" y="992"/>
                    </a:lnTo>
                    <a:lnTo>
                      <a:pt x="626" y="981"/>
                    </a:lnTo>
                    <a:lnTo>
                      <a:pt x="638" y="961"/>
                    </a:lnTo>
                    <a:lnTo>
                      <a:pt x="644" y="951"/>
                    </a:lnTo>
                    <a:lnTo>
                      <a:pt x="649" y="940"/>
                    </a:lnTo>
                    <a:lnTo>
                      <a:pt x="654" y="930"/>
                    </a:lnTo>
                    <a:lnTo>
                      <a:pt x="656" y="918"/>
                    </a:lnTo>
                    <a:lnTo>
                      <a:pt x="656" y="918"/>
                    </a:lnTo>
                    <a:lnTo>
                      <a:pt x="656" y="915"/>
                    </a:lnTo>
                    <a:lnTo>
                      <a:pt x="654" y="914"/>
                    </a:lnTo>
                    <a:lnTo>
                      <a:pt x="651" y="913"/>
                    </a:lnTo>
                    <a:lnTo>
                      <a:pt x="647" y="913"/>
                    </a:lnTo>
                    <a:lnTo>
                      <a:pt x="647" y="913"/>
                    </a:lnTo>
                    <a:lnTo>
                      <a:pt x="653" y="892"/>
                    </a:lnTo>
                    <a:lnTo>
                      <a:pt x="654" y="887"/>
                    </a:lnTo>
                    <a:lnTo>
                      <a:pt x="654" y="882"/>
                    </a:lnTo>
                    <a:lnTo>
                      <a:pt x="653" y="879"/>
                    </a:lnTo>
                    <a:lnTo>
                      <a:pt x="651" y="876"/>
                    </a:lnTo>
                    <a:lnTo>
                      <a:pt x="651" y="876"/>
                    </a:lnTo>
                    <a:lnTo>
                      <a:pt x="647" y="873"/>
                    </a:lnTo>
                    <a:lnTo>
                      <a:pt x="643" y="872"/>
                    </a:lnTo>
                    <a:lnTo>
                      <a:pt x="633" y="873"/>
                    </a:lnTo>
                    <a:lnTo>
                      <a:pt x="623" y="873"/>
                    </a:lnTo>
                    <a:lnTo>
                      <a:pt x="619" y="872"/>
                    </a:lnTo>
                    <a:lnTo>
                      <a:pt x="615" y="871"/>
                    </a:lnTo>
                    <a:lnTo>
                      <a:pt x="615" y="871"/>
                    </a:lnTo>
                    <a:lnTo>
                      <a:pt x="604" y="862"/>
                    </a:lnTo>
                    <a:lnTo>
                      <a:pt x="593" y="856"/>
                    </a:lnTo>
                    <a:lnTo>
                      <a:pt x="581" y="851"/>
                    </a:lnTo>
                    <a:lnTo>
                      <a:pt x="570" y="847"/>
                    </a:lnTo>
                    <a:lnTo>
                      <a:pt x="557" y="845"/>
                    </a:lnTo>
                    <a:lnTo>
                      <a:pt x="546" y="844"/>
                    </a:lnTo>
                    <a:lnTo>
                      <a:pt x="533" y="843"/>
                    </a:lnTo>
                    <a:lnTo>
                      <a:pt x="520" y="844"/>
                    </a:lnTo>
                    <a:lnTo>
                      <a:pt x="520" y="844"/>
                    </a:lnTo>
                    <a:lnTo>
                      <a:pt x="512" y="843"/>
                    </a:lnTo>
                    <a:lnTo>
                      <a:pt x="504" y="840"/>
                    </a:lnTo>
                    <a:lnTo>
                      <a:pt x="497" y="837"/>
                    </a:lnTo>
                    <a:lnTo>
                      <a:pt x="490" y="832"/>
                    </a:lnTo>
                    <a:lnTo>
                      <a:pt x="483" y="827"/>
                    </a:lnTo>
                    <a:lnTo>
                      <a:pt x="475" y="823"/>
                    </a:lnTo>
                    <a:lnTo>
                      <a:pt x="466" y="821"/>
                    </a:lnTo>
                    <a:lnTo>
                      <a:pt x="456" y="820"/>
                    </a:lnTo>
                    <a:lnTo>
                      <a:pt x="456" y="820"/>
                    </a:lnTo>
                    <a:lnTo>
                      <a:pt x="447" y="820"/>
                    </a:lnTo>
                    <a:lnTo>
                      <a:pt x="439" y="816"/>
                    </a:lnTo>
                    <a:lnTo>
                      <a:pt x="431" y="812"/>
                    </a:lnTo>
                    <a:lnTo>
                      <a:pt x="423" y="805"/>
                    </a:lnTo>
                    <a:lnTo>
                      <a:pt x="409" y="791"/>
                    </a:lnTo>
                    <a:lnTo>
                      <a:pt x="403" y="785"/>
                    </a:lnTo>
                    <a:lnTo>
                      <a:pt x="396" y="778"/>
                    </a:lnTo>
                    <a:lnTo>
                      <a:pt x="396" y="778"/>
                    </a:lnTo>
                    <a:lnTo>
                      <a:pt x="391" y="773"/>
                    </a:lnTo>
                    <a:lnTo>
                      <a:pt x="387" y="766"/>
                    </a:lnTo>
                    <a:lnTo>
                      <a:pt x="383" y="760"/>
                    </a:lnTo>
                    <a:lnTo>
                      <a:pt x="380" y="753"/>
                    </a:lnTo>
                    <a:lnTo>
                      <a:pt x="378" y="744"/>
                    </a:lnTo>
                    <a:lnTo>
                      <a:pt x="376" y="735"/>
                    </a:lnTo>
                    <a:lnTo>
                      <a:pt x="376" y="725"/>
                    </a:lnTo>
                    <a:lnTo>
                      <a:pt x="378" y="716"/>
                    </a:lnTo>
                    <a:lnTo>
                      <a:pt x="378" y="716"/>
                    </a:lnTo>
                    <a:lnTo>
                      <a:pt x="384" y="720"/>
                    </a:lnTo>
                    <a:lnTo>
                      <a:pt x="391" y="723"/>
                    </a:lnTo>
                    <a:lnTo>
                      <a:pt x="404" y="732"/>
                    </a:lnTo>
                    <a:lnTo>
                      <a:pt x="415" y="743"/>
                    </a:lnTo>
                    <a:lnTo>
                      <a:pt x="425" y="753"/>
                    </a:lnTo>
                    <a:lnTo>
                      <a:pt x="437" y="763"/>
                    </a:lnTo>
                    <a:lnTo>
                      <a:pt x="448" y="772"/>
                    </a:lnTo>
                    <a:lnTo>
                      <a:pt x="455" y="776"/>
                    </a:lnTo>
                    <a:lnTo>
                      <a:pt x="461" y="778"/>
                    </a:lnTo>
                    <a:lnTo>
                      <a:pt x="469" y="780"/>
                    </a:lnTo>
                    <a:lnTo>
                      <a:pt x="477" y="782"/>
                    </a:lnTo>
                    <a:lnTo>
                      <a:pt x="477" y="782"/>
                    </a:lnTo>
                    <a:lnTo>
                      <a:pt x="486" y="782"/>
                    </a:lnTo>
                    <a:lnTo>
                      <a:pt x="495" y="781"/>
                    </a:lnTo>
                    <a:lnTo>
                      <a:pt x="513" y="779"/>
                    </a:lnTo>
                    <a:lnTo>
                      <a:pt x="531" y="774"/>
                    </a:lnTo>
                    <a:lnTo>
                      <a:pt x="540" y="774"/>
                    </a:lnTo>
                    <a:lnTo>
                      <a:pt x="549" y="774"/>
                    </a:lnTo>
                    <a:lnTo>
                      <a:pt x="549" y="774"/>
                    </a:lnTo>
                    <a:lnTo>
                      <a:pt x="558" y="776"/>
                    </a:lnTo>
                    <a:lnTo>
                      <a:pt x="566" y="778"/>
                    </a:lnTo>
                    <a:lnTo>
                      <a:pt x="575" y="781"/>
                    </a:lnTo>
                    <a:lnTo>
                      <a:pt x="582" y="785"/>
                    </a:lnTo>
                    <a:lnTo>
                      <a:pt x="582" y="785"/>
                    </a:lnTo>
                    <a:lnTo>
                      <a:pt x="591" y="791"/>
                    </a:lnTo>
                    <a:lnTo>
                      <a:pt x="599" y="798"/>
                    </a:lnTo>
                    <a:lnTo>
                      <a:pt x="615" y="814"/>
                    </a:lnTo>
                    <a:lnTo>
                      <a:pt x="624" y="822"/>
                    </a:lnTo>
                    <a:lnTo>
                      <a:pt x="632" y="828"/>
                    </a:lnTo>
                    <a:lnTo>
                      <a:pt x="643" y="832"/>
                    </a:lnTo>
                    <a:lnTo>
                      <a:pt x="653" y="836"/>
                    </a:lnTo>
                    <a:lnTo>
                      <a:pt x="653" y="836"/>
                    </a:lnTo>
                    <a:lnTo>
                      <a:pt x="664" y="836"/>
                    </a:lnTo>
                    <a:lnTo>
                      <a:pt x="674" y="835"/>
                    </a:lnTo>
                    <a:lnTo>
                      <a:pt x="697" y="829"/>
                    </a:lnTo>
                    <a:lnTo>
                      <a:pt x="707" y="826"/>
                    </a:lnTo>
                    <a:lnTo>
                      <a:pt x="719" y="824"/>
                    </a:lnTo>
                    <a:lnTo>
                      <a:pt x="729" y="823"/>
                    </a:lnTo>
                    <a:lnTo>
                      <a:pt x="739" y="826"/>
                    </a:lnTo>
                    <a:lnTo>
                      <a:pt x="739" y="826"/>
                    </a:lnTo>
                    <a:lnTo>
                      <a:pt x="742" y="827"/>
                    </a:lnTo>
                    <a:lnTo>
                      <a:pt x="744" y="829"/>
                    </a:lnTo>
                    <a:lnTo>
                      <a:pt x="748" y="837"/>
                    </a:lnTo>
                    <a:lnTo>
                      <a:pt x="752" y="845"/>
                    </a:lnTo>
                    <a:lnTo>
                      <a:pt x="756" y="851"/>
                    </a:lnTo>
                    <a:lnTo>
                      <a:pt x="756" y="851"/>
                    </a:lnTo>
                    <a:lnTo>
                      <a:pt x="760" y="854"/>
                    </a:lnTo>
                    <a:lnTo>
                      <a:pt x="763" y="855"/>
                    </a:lnTo>
                    <a:lnTo>
                      <a:pt x="771" y="857"/>
                    </a:lnTo>
                    <a:lnTo>
                      <a:pt x="779" y="856"/>
                    </a:lnTo>
                    <a:lnTo>
                      <a:pt x="787" y="855"/>
                    </a:lnTo>
                    <a:lnTo>
                      <a:pt x="795" y="853"/>
                    </a:lnTo>
                    <a:lnTo>
                      <a:pt x="803" y="852"/>
                    </a:lnTo>
                    <a:lnTo>
                      <a:pt x="811" y="852"/>
                    </a:lnTo>
                    <a:lnTo>
                      <a:pt x="814" y="853"/>
                    </a:lnTo>
                    <a:lnTo>
                      <a:pt x="818" y="855"/>
                    </a:lnTo>
                    <a:lnTo>
                      <a:pt x="818" y="855"/>
                    </a:lnTo>
                    <a:lnTo>
                      <a:pt x="825" y="860"/>
                    </a:lnTo>
                    <a:lnTo>
                      <a:pt x="829" y="865"/>
                    </a:lnTo>
                    <a:lnTo>
                      <a:pt x="834" y="873"/>
                    </a:lnTo>
                    <a:lnTo>
                      <a:pt x="838" y="880"/>
                    </a:lnTo>
                    <a:lnTo>
                      <a:pt x="842" y="888"/>
                    </a:lnTo>
                    <a:lnTo>
                      <a:pt x="845" y="895"/>
                    </a:lnTo>
                    <a:lnTo>
                      <a:pt x="850" y="900"/>
                    </a:lnTo>
                    <a:lnTo>
                      <a:pt x="855" y="904"/>
                    </a:lnTo>
                    <a:lnTo>
                      <a:pt x="855" y="904"/>
                    </a:lnTo>
                    <a:lnTo>
                      <a:pt x="867" y="910"/>
                    </a:lnTo>
                    <a:lnTo>
                      <a:pt x="876" y="917"/>
                    </a:lnTo>
                    <a:lnTo>
                      <a:pt x="885" y="923"/>
                    </a:lnTo>
                    <a:lnTo>
                      <a:pt x="893" y="931"/>
                    </a:lnTo>
                    <a:lnTo>
                      <a:pt x="900" y="940"/>
                    </a:lnTo>
                    <a:lnTo>
                      <a:pt x="905" y="950"/>
                    </a:lnTo>
                    <a:lnTo>
                      <a:pt x="911" y="961"/>
                    </a:lnTo>
                    <a:lnTo>
                      <a:pt x="916" y="972"/>
                    </a:lnTo>
                    <a:lnTo>
                      <a:pt x="916" y="972"/>
                    </a:lnTo>
                    <a:lnTo>
                      <a:pt x="917" y="976"/>
                    </a:lnTo>
                    <a:lnTo>
                      <a:pt x="919" y="978"/>
                    </a:lnTo>
                    <a:lnTo>
                      <a:pt x="921" y="978"/>
                    </a:lnTo>
                    <a:lnTo>
                      <a:pt x="923" y="979"/>
                    </a:lnTo>
                    <a:lnTo>
                      <a:pt x="929" y="978"/>
                    </a:lnTo>
                    <a:lnTo>
                      <a:pt x="935" y="976"/>
                    </a:lnTo>
                    <a:lnTo>
                      <a:pt x="942" y="975"/>
                    </a:lnTo>
                    <a:lnTo>
                      <a:pt x="949" y="975"/>
                    </a:lnTo>
                    <a:lnTo>
                      <a:pt x="952" y="976"/>
                    </a:lnTo>
                    <a:lnTo>
                      <a:pt x="954" y="978"/>
                    </a:lnTo>
                    <a:lnTo>
                      <a:pt x="958" y="980"/>
                    </a:lnTo>
                    <a:lnTo>
                      <a:pt x="960" y="985"/>
                    </a:lnTo>
                    <a:lnTo>
                      <a:pt x="960" y="985"/>
                    </a:lnTo>
                    <a:lnTo>
                      <a:pt x="964" y="995"/>
                    </a:lnTo>
                    <a:lnTo>
                      <a:pt x="967" y="1006"/>
                    </a:lnTo>
                    <a:lnTo>
                      <a:pt x="971" y="1030"/>
                    </a:lnTo>
                    <a:lnTo>
                      <a:pt x="976" y="1053"/>
                    </a:lnTo>
                    <a:lnTo>
                      <a:pt x="978" y="1064"/>
                    </a:lnTo>
                    <a:lnTo>
                      <a:pt x="983" y="1076"/>
                    </a:lnTo>
                    <a:lnTo>
                      <a:pt x="983" y="1076"/>
                    </a:lnTo>
                    <a:lnTo>
                      <a:pt x="986" y="1086"/>
                    </a:lnTo>
                    <a:lnTo>
                      <a:pt x="987" y="1097"/>
                    </a:lnTo>
                    <a:lnTo>
                      <a:pt x="989" y="1109"/>
                    </a:lnTo>
                    <a:lnTo>
                      <a:pt x="992" y="1120"/>
                    </a:lnTo>
                    <a:lnTo>
                      <a:pt x="992" y="1120"/>
                    </a:lnTo>
                    <a:lnTo>
                      <a:pt x="995" y="1130"/>
                    </a:lnTo>
                    <a:lnTo>
                      <a:pt x="1001" y="1141"/>
                    </a:lnTo>
                    <a:lnTo>
                      <a:pt x="1008" y="1150"/>
                    </a:lnTo>
                    <a:lnTo>
                      <a:pt x="1016" y="1159"/>
                    </a:lnTo>
                    <a:lnTo>
                      <a:pt x="1032" y="1175"/>
                    </a:lnTo>
                    <a:lnTo>
                      <a:pt x="1047" y="1192"/>
                    </a:lnTo>
                    <a:lnTo>
                      <a:pt x="1047" y="1192"/>
                    </a:lnTo>
                    <a:lnTo>
                      <a:pt x="1052" y="1200"/>
                    </a:lnTo>
                    <a:lnTo>
                      <a:pt x="1055" y="1208"/>
                    </a:lnTo>
                    <a:lnTo>
                      <a:pt x="1058" y="1217"/>
                    </a:lnTo>
                    <a:lnTo>
                      <a:pt x="1059" y="1226"/>
                    </a:lnTo>
                    <a:lnTo>
                      <a:pt x="1063" y="1243"/>
                    </a:lnTo>
                    <a:lnTo>
                      <a:pt x="1066" y="1252"/>
                    </a:lnTo>
                    <a:lnTo>
                      <a:pt x="1070" y="1260"/>
                    </a:lnTo>
                    <a:lnTo>
                      <a:pt x="1070" y="1260"/>
                    </a:lnTo>
                    <a:lnTo>
                      <a:pt x="1079" y="1273"/>
                    </a:lnTo>
                    <a:lnTo>
                      <a:pt x="1085" y="1277"/>
                    </a:lnTo>
                    <a:lnTo>
                      <a:pt x="1091" y="1282"/>
                    </a:lnTo>
                    <a:lnTo>
                      <a:pt x="1098" y="1285"/>
                    </a:lnTo>
                    <a:lnTo>
                      <a:pt x="1103" y="1287"/>
                    </a:lnTo>
                    <a:lnTo>
                      <a:pt x="1110" y="1287"/>
                    </a:lnTo>
                    <a:lnTo>
                      <a:pt x="1117" y="1285"/>
                    </a:lnTo>
                    <a:lnTo>
                      <a:pt x="1117" y="1285"/>
                    </a:lnTo>
                    <a:lnTo>
                      <a:pt x="1124" y="1282"/>
                    </a:lnTo>
                    <a:lnTo>
                      <a:pt x="1128" y="1276"/>
                    </a:lnTo>
                    <a:lnTo>
                      <a:pt x="1133" y="1270"/>
                    </a:lnTo>
                    <a:lnTo>
                      <a:pt x="1137" y="1265"/>
                    </a:lnTo>
                    <a:lnTo>
                      <a:pt x="1145" y="1251"/>
                    </a:lnTo>
                    <a:lnTo>
                      <a:pt x="1153" y="1238"/>
                    </a:lnTo>
                    <a:lnTo>
                      <a:pt x="1153" y="1238"/>
                    </a:lnTo>
                    <a:lnTo>
                      <a:pt x="1157" y="1234"/>
                    </a:lnTo>
                    <a:lnTo>
                      <a:pt x="1158" y="1230"/>
                    </a:lnTo>
                    <a:lnTo>
                      <a:pt x="1159" y="1226"/>
                    </a:lnTo>
                    <a:lnTo>
                      <a:pt x="1159" y="1221"/>
                    </a:lnTo>
                    <a:lnTo>
                      <a:pt x="1158" y="1213"/>
                    </a:lnTo>
                    <a:lnTo>
                      <a:pt x="1154" y="1204"/>
                    </a:lnTo>
                    <a:lnTo>
                      <a:pt x="1146" y="1185"/>
                    </a:lnTo>
                    <a:lnTo>
                      <a:pt x="1144" y="1176"/>
                    </a:lnTo>
                    <a:lnTo>
                      <a:pt x="1143" y="1166"/>
                    </a:lnTo>
                    <a:lnTo>
                      <a:pt x="1143" y="1166"/>
                    </a:lnTo>
                    <a:lnTo>
                      <a:pt x="1144" y="1160"/>
                    </a:lnTo>
                    <a:lnTo>
                      <a:pt x="1146" y="1154"/>
                    </a:lnTo>
                    <a:lnTo>
                      <a:pt x="1153" y="1143"/>
                    </a:lnTo>
                    <a:lnTo>
                      <a:pt x="1157" y="1138"/>
                    </a:lnTo>
                    <a:lnTo>
                      <a:pt x="1159" y="1133"/>
                    </a:lnTo>
                    <a:lnTo>
                      <a:pt x="1161" y="1127"/>
                    </a:lnTo>
                    <a:lnTo>
                      <a:pt x="1161" y="1120"/>
                    </a:lnTo>
                    <a:lnTo>
                      <a:pt x="1161" y="1120"/>
                    </a:lnTo>
                    <a:lnTo>
                      <a:pt x="1160" y="1118"/>
                    </a:lnTo>
                    <a:lnTo>
                      <a:pt x="1158" y="1116"/>
                    </a:lnTo>
                    <a:lnTo>
                      <a:pt x="1156" y="1114"/>
                    </a:lnTo>
                    <a:lnTo>
                      <a:pt x="1152" y="1114"/>
                    </a:lnTo>
                    <a:lnTo>
                      <a:pt x="1152" y="1114"/>
                    </a:lnTo>
                    <a:lnTo>
                      <a:pt x="1152" y="1110"/>
                    </a:lnTo>
                    <a:lnTo>
                      <a:pt x="1153" y="1104"/>
                    </a:lnTo>
                    <a:lnTo>
                      <a:pt x="1156" y="1100"/>
                    </a:lnTo>
                    <a:lnTo>
                      <a:pt x="1158" y="1096"/>
                    </a:lnTo>
                    <a:lnTo>
                      <a:pt x="1161" y="1093"/>
                    </a:lnTo>
                    <a:lnTo>
                      <a:pt x="1166" y="1091"/>
                    </a:lnTo>
                    <a:lnTo>
                      <a:pt x="1176" y="1086"/>
                    </a:lnTo>
                    <a:lnTo>
                      <a:pt x="1196" y="1077"/>
                    </a:lnTo>
                    <a:lnTo>
                      <a:pt x="1206" y="1074"/>
                    </a:lnTo>
                    <a:lnTo>
                      <a:pt x="1214" y="1068"/>
                    </a:lnTo>
                    <a:lnTo>
                      <a:pt x="1214" y="1068"/>
                    </a:lnTo>
                    <a:lnTo>
                      <a:pt x="1225" y="1058"/>
                    </a:lnTo>
                    <a:lnTo>
                      <a:pt x="1236" y="1048"/>
                    </a:lnTo>
                    <a:lnTo>
                      <a:pt x="1260" y="1033"/>
                    </a:lnTo>
                    <a:lnTo>
                      <a:pt x="1283" y="1017"/>
                    </a:lnTo>
                    <a:lnTo>
                      <a:pt x="1293" y="1009"/>
                    </a:lnTo>
                    <a:lnTo>
                      <a:pt x="1303" y="998"/>
                    </a:lnTo>
                    <a:lnTo>
                      <a:pt x="1303" y="998"/>
                    </a:lnTo>
                    <a:lnTo>
                      <a:pt x="1318" y="983"/>
                    </a:lnTo>
                    <a:lnTo>
                      <a:pt x="1333" y="967"/>
                    </a:lnTo>
                    <a:lnTo>
                      <a:pt x="1350" y="951"/>
                    </a:lnTo>
                    <a:lnTo>
                      <a:pt x="1358" y="944"/>
                    </a:lnTo>
                    <a:lnTo>
                      <a:pt x="1367" y="938"/>
                    </a:lnTo>
                    <a:lnTo>
                      <a:pt x="1376" y="932"/>
                    </a:lnTo>
                    <a:lnTo>
                      <a:pt x="1385" y="928"/>
                    </a:lnTo>
                    <a:lnTo>
                      <a:pt x="1394" y="926"/>
                    </a:lnTo>
                    <a:lnTo>
                      <a:pt x="1403" y="925"/>
                    </a:lnTo>
                    <a:lnTo>
                      <a:pt x="1414" y="925"/>
                    </a:lnTo>
                    <a:lnTo>
                      <a:pt x="1424" y="926"/>
                    </a:lnTo>
                    <a:lnTo>
                      <a:pt x="1434" y="930"/>
                    </a:lnTo>
                    <a:lnTo>
                      <a:pt x="1444" y="936"/>
                    </a:lnTo>
                    <a:lnTo>
                      <a:pt x="1444" y="936"/>
                    </a:lnTo>
                    <a:lnTo>
                      <a:pt x="1450" y="940"/>
                    </a:lnTo>
                    <a:lnTo>
                      <a:pt x="1456" y="946"/>
                    </a:lnTo>
                    <a:lnTo>
                      <a:pt x="1460" y="952"/>
                    </a:lnTo>
                    <a:lnTo>
                      <a:pt x="1464" y="958"/>
                    </a:lnTo>
                    <a:lnTo>
                      <a:pt x="1469" y="971"/>
                    </a:lnTo>
                    <a:lnTo>
                      <a:pt x="1474" y="985"/>
                    </a:lnTo>
                    <a:lnTo>
                      <a:pt x="1478" y="998"/>
                    </a:lnTo>
                    <a:lnTo>
                      <a:pt x="1484" y="1012"/>
                    </a:lnTo>
                    <a:lnTo>
                      <a:pt x="1488" y="1019"/>
                    </a:lnTo>
                    <a:lnTo>
                      <a:pt x="1492" y="1026"/>
                    </a:lnTo>
                    <a:lnTo>
                      <a:pt x="1497" y="1031"/>
                    </a:lnTo>
                    <a:lnTo>
                      <a:pt x="1502" y="1037"/>
                    </a:lnTo>
                    <a:lnTo>
                      <a:pt x="1502" y="1037"/>
                    </a:lnTo>
                    <a:lnTo>
                      <a:pt x="1507" y="1043"/>
                    </a:lnTo>
                    <a:lnTo>
                      <a:pt x="1510" y="1051"/>
                    </a:lnTo>
                    <a:lnTo>
                      <a:pt x="1513" y="1059"/>
                    </a:lnTo>
                    <a:lnTo>
                      <a:pt x="1515" y="1067"/>
                    </a:lnTo>
                    <a:lnTo>
                      <a:pt x="1516" y="1076"/>
                    </a:lnTo>
                    <a:lnTo>
                      <a:pt x="1518" y="1084"/>
                    </a:lnTo>
                    <a:lnTo>
                      <a:pt x="1522" y="1092"/>
                    </a:lnTo>
                    <a:lnTo>
                      <a:pt x="1526" y="1097"/>
                    </a:lnTo>
                    <a:lnTo>
                      <a:pt x="1526" y="1097"/>
                    </a:lnTo>
                    <a:lnTo>
                      <a:pt x="1532" y="1101"/>
                    </a:lnTo>
                    <a:lnTo>
                      <a:pt x="1534" y="1102"/>
                    </a:lnTo>
                    <a:lnTo>
                      <a:pt x="1538" y="1102"/>
                    </a:lnTo>
                    <a:lnTo>
                      <a:pt x="1542" y="1100"/>
                    </a:lnTo>
                    <a:lnTo>
                      <a:pt x="1546" y="1095"/>
                    </a:lnTo>
                    <a:lnTo>
                      <a:pt x="1550" y="1089"/>
                    </a:lnTo>
                    <a:lnTo>
                      <a:pt x="1554" y="1084"/>
                    </a:lnTo>
                    <a:lnTo>
                      <a:pt x="1558" y="1070"/>
                    </a:lnTo>
                    <a:lnTo>
                      <a:pt x="1558" y="1070"/>
                    </a:lnTo>
                    <a:lnTo>
                      <a:pt x="1568" y="1101"/>
                    </a:lnTo>
                    <a:lnTo>
                      <a:pt x="1576" y="1134"/>
                    </a:lnTo>
                    <a:lnTo>
                      <a:pt x="1584" y="1166"/>
                    </a:lnTo>
                    <a:lnTo>
                      <a:pt x="1589" y="1182"/>
                    </a:lnTo>
                    <a:lnTo>
                      <a:pt x="1594" y="1196"/>
                    </a:lnTo>
                    <a:lnTo>
                      <a:pt x="1594" y="1196"/>
                    </a:lnTo>
                    <a:lnTo>
                      <a:pt x="1597" y="1204"/>
                    </a:lnTo>
                    <a:lnTo>
                      <a:pt x="1598" y="1212"/>
                    </a:lnTo>
                    <a:lnTo>
                      <a:pt x="1598" y="1228"/>
                    </a:lnTo>
                    <a:lnTo>
                      <a:pt x="1597" y="1245"/>
                    </a:lnTo>
                    <a:lnTo>
                      <a:pt x="1597" y="1261"/>
                    </a:lnTo>
                    <a:lnTo>
                      <a:pt x="1597" y="1261"/>
                    </a:lnTo>
                    <a:lnTo>
                      <a:pt x="1598" y="1267"/>
                    </a:lnTo>
                    <a:lnTo>
                      <a:pt x="1600" y="1271"/>
                    </a:lnTo>
                    <a:lnTo>
                      <a:pt x="1605" y="1283"/>
                    </a:lnTo>
                    <a:lnTo>
                      <a:pt x="1612" y="1293"/>
                    </a:lnTo>
                    <a:lnTo>
                      <a:pt x="1620" y="1302"/>
                    </a:lnTo>
                    <a:lnTo>
                      <a:pt x="1637" y="1321"/>
                    </a:lnTo>
                    <a:lnTo>
                      <a:pt x="1643" y="1332"/>
                    </a:lnTo>
                    <a:lnTo>
                      <a:pt x="1649" y="1343"/>
                    </a:lnTo>
                    <a:lnTo>
                      <a:pt x="1649" y="1343"/>
                    </a:lnTo>
                    <a:lnTo>
                      <a:pt x="1654" y="1360"/>
                    </a:lnTo>
                    <a:lnTo>
                      <a:pt x="1659" y="1376"/>
                    </a:lnTo>
                    <a:lnTo>
                      <a:pt x="1659" y="1376"/>
                    </a:lnTo>
                    <a:lnTo>
                      <a:pt x="1664" y="1385"/>
                    </a:lnTo>
                    <a:lnTo>
                      <a:pt x="1670" y="1394"/>
                    </a:lnTo>
                    <a:lnTo>
                      <a:pt x="1682" y="1412"/>
                    </a:lnTo>
                    <a:lnTo>
                      <a:pt x="1696" y="1428"/>
                    </a:lnTo>
                    <a:lnTo>
                      <a:pt x="1712" y="1443"/>
                    </a:lnTo>
                    <a:lnTo>
                      <a:pt x="1743" y="1473"/>
                    </a:lnTo>
                    <a:lnTo>
                      <a:pt x="1759" y="1487"/>
                    </a:lnTo>
                    <a:lnTo>
                      <a:pt x="1774" y="1503"/>
                    </a:lnTo>
                    <a:lnTo>
                      <a:pt x="1774" y="1503"/>
                    </a:lnTo>
                    <a:lnTo>
                      <a:pt x="1774" y="1498"/>
                    </a:lnTo>
                    <a:lnTo>
                      <a:pt x="1773" y="1492"/>
                    </a:lnTo>
                    <a:lnTo>
                      <a:pt x="1770" y="1481"/>
                    </a:lnTo>
                    <a:lnTo>
                      <a:pt x="1765" y="1472"/>
                    </a:lnTo>
                    <a:lnTo>
                      <a:pt x="1764" y="1467"/>
                    </a:lnTo>
                    <a:lnTo>
                      <a:pt x="1764" y="1464"/>
                    </a:lnTo>
                    <a:lnTo>
                      <a:pt x="1764" y="1464"/>
                    </a:lnTo>
                    <a:lnTo>
                      <a:pt x="1765" y="1451"/>
                    </a:lnTo>
                    <a:lnTo>
                      <a:pt x="1765" y="1439"/>
                    </a:lnTo>
                    <a:lnTo>
                      <a:pt x="1764" y="1427"/>
                    </a:lnTo>
                    <a:lnTo>
                      <a:pt x="1762" y="1415"/>
                    </a:lnTo>
                    <a:lnTo>
                      <a:pt x="1758" y="1404"/>
                    </a:lnTo>
                    <a:lnTo>
                      <a:pt x="1754" y="1393"/>
                    </a:lnTo>
                    <a:lnTo>
                      <a:pt x="1749" y="1383"/>
                    </a:lnTo>
                    <a:lnTo>
                      <a:pt x="1742" y="1373"/>
                    </a:lnTo>
                    <a:lnTo>
                      <a:pt x="1729" y="1353"/>
                    </a:lnTo>
                    <a:lnTo>
                      <a:pt x="1714" y="1335"/>
                    </a:lnTo>
                    <a:lnTo>
                      <a:pt x="1682" y="1300"/>
                    </a:lnTo>
                    <a:lnTo>
                      <a:pt x="1682" y="1300"/>
                    </a:lnTo>
                    <a:lnTo>
                      <a:pt x="1674" y="1290"/>
                    </a:lnTo>
                    <a:lnTo>
                      <a:pt x="1666" y="1279"/>
                    </a:lnTo>
                    <a:lnTo>
                      <a:pt x="1658" y="1268"/>
                    </a:lnTo>
                    <a:lnTo>
                      <a:pt x="1653" y="1255"/>
                    </a:lnTo>
                    <a:lnTo>
                      <a:pt x="1653" y="1255"/>
                    </a:lnTo>
                    <a:lnTo>
                      <a:pt x="1650" y="1246"/>
                    </a:lnTo>
                    <a:lnTo>
                      <a:pt x="1649" y="1236"/>
                    </a:lnTo>
                    <a:lnTo>
                      <a:pt x="1648" y="1226"/>
                    </a:lnTo>
                    <a:lnTo>
                      <a:pt x="1649" y="1216"/>
                    </a:lnTo>
                    <a:lnTo>
                      <a:pt x="1650" y="1196"/>
                    </a:lnTo>
                    <a:lnTo>
                      <a:pt x="1654" y="1176"/>
                    </a:lnTo>
                    <a:lnTo>
                      <a:pt x="1654" y="1176"/>
                    </a:lnTo>
                    <a:lnTo>
                      <a:pt x="1655" y="1172"/>
                    </a:lnTo>
                    <a:lnTo>
                      <a:pt x="1656" y="1170"/>
                    </a:lnTo>
                    <a:lnTo>
                      <a:pt x="1659" y="1170"/>
                    </a:lnTo>
                    <a:lnTo>
                      <a:pt x="1662" y="1170"/>
                    </a:lnTo>
                    <a:lnTo>
                      <a:pt x="1670" y="1171"/>
                    </a:lnTo>
                    <a:lnTo>
                      <a:pt x="1673" y="1171"/>
                    </a:lnTo>
                    <a:lnTo>
                      <a:pt x="1676" y="1170"/>
                    </a:lnTo>
                    <a:lnTo>
                      <a:pt x="1676" y="1170"/>
                    </a:lnTo>
                    <a:lnTo>
                      <a:pt x="1676" y="1180"/>
                    </a:lnTo>
                    <a:lnTo>
                      <a:pt x="1676" y="1180"/>
                    </a:lnTo>
                    <a:lnTo>
                      <a:pt x="1682" y="1180"/>
                    </a:lnTo>
                    <a:lnTo>
                      <a:pt x="1689" y="1180"/>
                    </a:lnTo>
                    <a:lnTo>
                      <a:pt x="1695" y="1182"/>
                    </a:lnTo>
                    <a:lnTo>
                      <a:pt x="1700" y="1184"/>
                    </a:lnTo>
                    <a:lnTo>
                      <a:pt x="1711" y="1190"/>
                    </a:lnTo>
                    <a:lnTo>
                      <a:pt x="1721" y="1197"/>
                    </a:lnTo>
                    <a:lnTo>
                      <a:pt x="1730" y="1207"/>
                    </a:lnTo>
                    <a:lnTo>
                      <a:pt x="1738" y="1218"/>
                    </a:lnTo>
                    <a:lnTo>
                      <a:pt x="1745" y="1229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6" y="1236"/>
                    </a:lnTo>
                    <a:lnTo>
                      <a:pt x="1758" y="1234"/>
                    </a:lnTo>
                    <a:lnTo>
                      <a:pt x="1759" y="1230"/>
                    </a:lnTo>
                    <a:lnTo>
                      <a:pt x="1759" y="1230"/>
                    </a:lnTo>
                    <a:lnTo>
                      <a:pt x="1762" y="1234"/>
                    </a:lnTo>
                    <a:lnTo>
                      <a:pt x="1763" y="1235"/>
                    </a:lnTo>
                    <a:lnTo>
                      <a:pt x="1765" y="1236"/>
                    </a:lnTo>
                    <a:lnTo>
                      <a:pt x="1766" y="1235"/>
                    </a:lnTo>
                    <a:lnTo>
                      <a:pt x="1771" y="1234"/>
                    </a:lnTo>
                    <a:lnTo>
                      <a:pt x="1774" y="1230"/>
                    </a:lnTo>
                    <a:lnTo>
                      <a:pt x="1774" y="1230"/>
                    </a:lnTo>
                    <a:lnTo>
                      <a:pt x="1770" y="1238"/>
                    </a:lnTo>
                    <a:lnTo>
                      <a:pt x="1769" y="1242"/>
                    </a:lnTo>
                    <a:lnTo>
                      <a:pt x="1770" y="1246"/>
                    </a:lnTo>
                    <a:lnTo>
                      <a:pt x="1770" y="1246"/>
                    </a:lnTo>
                    <a:lnTo>
                      <a:pt x="1767" y="1244"/>
                    </a:lnTo>
                    <a:lnTo>
                      <a:pt x="1764" y="1242"/>
                    </a:lnTo>
                    <a:lnTo>
                      <a:pt x="1759" y="1242"/>
                    </a:lnTo>
                    <a:lnTo>
                      <a:pt x="1754" y="1242"/>
                    </a:lnTo>
                    <a:lnTo>
                      <a:pt x="1753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49" y="1242"/>
                    </a:lnTo>
                    <a:lnTo>
                      <a:pt x="1747" y="1244"/>
                    </a:lnTo>
                    <a:lnTo>
                      <a:pt x="1748" y="1246"/>
                    </a:lnTo>
                    <a:lnTo>
                      <a:pt x="1750" y="1250"/>
                    </a:lnTo>
                    <a:lnTo>
                      <a:pt x="1750" y="1250"/>
                    </a:lnTo>
                    <a:lnTo>
                      <a:pt x="1757" y="1253"/>
                    </a:lnTo>
                    <a:lnTo>
                      <a:pt x="1764" y="1257"/>
                    </a:lnTo>
                    <a:lnTo>
                      <a:pt x="1772" y="1260"/>
                    </a:lnTo>
                    <a:lnTo>
                      <a:pt x="1779" y="1261"/>
                    </a:lnTo>
                    <a:lnTo>
                      <a:pt x="1786" y="1262"/>
                    </a:lnTo>
                    <a:lnTo>
                      <a:pt x="1791" y="1261"/>
                    </a:lnTo>
                    <a:lnTo>
                      <a:pt x="1796" y="1259"/>
                    </a:lnTo>
                    <a:lnTo>
                      <a:pt x="1799" y="1254"/>
                    </a:lnTo>
                    <a:lnTo>
                      <a:pt x="1799" y="1254"/>
                    </a:lnTo>
                    <a:lnTo>
                      <a:pt x="1806" y="1243"/>
                    </a:lnTo>
                    <a:lnTo>
                      <a:pt x="1814" y="1233"/>
                    </a:lnTo>
                    <a:lnTo>
                      <a:pt x="1823" y="1225"/>
                    </a:lnTo>
                    <a:lnTo>
                      <a:pt x="1829" y="1221"/>
                    </a:lnTo>
                    <a:lnTo>
                      <a:pt x="1833" y="1219"/>
                    </a:lnTo>
                    <a:lnTo>
                      <a:pt x="1833" y="1219"/>
                    </a:lnTo>
                    <a:lnTo>
                      <a:pt x="1853" y="1213"/>
                    </a:lnTo>
                    <a:lnTo>
                      <a:pt x="1859" y="1210"/>
                    </a:lnTo>
                    <a:lnTo>
                      <a:pt x="1862" y="1208"/>
                    </a:lnTo>
                    <a:lnTo>
                      <a:pt x="1863" y="1205"/>
                    </a:lnTo>
                    <a:lnTo>
                      <a:pt x="1863" y="1205"/>
                    </a:lnTo>
                    <a:lnTo>
                      <a:pt x="1875" y="1155"/>
                    </a:lnTo>
                    <a:lnTo>
                      <a:pt x="1881" y="1132"/>
                    </a:lnTo>
                    <a:lnTo>
                      <a:pt x="1885" y="1109"/>
                    </a:lnTo>
                    <a:lnTo>
                      <a:pt x="1885" y="1109"/>
                    </a:lnTo>
                    <a:lnTo>
                      <a:pt x="1885" y="1104"/>
                    </a:lnTo>
                    <a:lnTo>
                      <a:pt x="1885" y="1101"/>
                    </a:lnTo>
                    <a:lnTo>
                      <a:pt x="1881" y="1092"/>
                    </a:lnTo>
                    <a:lnTo>
                      <a:pt x="1875" y="1084"/>
                    </a:lnTo>
                    <a:lnTo>
                      <a:pt x="1870" y="1076"/>
                    </a:lnTo>
                    <a:lnTo>
                      <a:pt x="1855" y="1058"/>
                    </a:lnTo>
                    <a:lnTo>
                      <a:pt x="1848" y="1047"/>
                    </a:lnTo>
                    <a:lnTo>
                      <a:pt x="1842" y="1037"/>
                    </a:lnTo>
                    <a:lnTo>
                      <a:pt x="1842" y="1037"/>
                    </a:lnTo>
                    <a:lnTo>
                      <a:pt x="1840" y="1034"/>
                    </a:lnTo>
                    <a:lnTo>
                      <a:pt x="1837" y="1029"/>
                    </a:lnTo>
                    <a:lnTo>
                      <a:pt x="1829" y="1021"/>
                    </a:lnTo>
                    <a:lnTo>
                      <a:pt x="1819" y="1013"/>
                    </a:lnTo>
                    <a:lnTo>
                      <a:pt x="1809" y="1003"/>
                    </a:lnTo>
                    <a:lnTo>
                      <a:pt x="1809" y="1003"/>
                    </a:lnTo>
                    <a:lnTo>
                      <a:pt x="1807" y="998"/>
                    </a:lnTo>
                    <a:lnTo>
                      <a:pt x="1807" y="994"/>
                    </a:lnTo>
                    <a:lnTo>
                      <a:pt x="1807" y="988"/>
                    </a:lnTo>
                    <a:lnTo>
                      <a:pt x="1809" y="985"/>
                    </a:lnTo>
                    <a:lnTo>
                      <a:pt x="1809" y="985"/>
                    </a:lnTo>
                    <a:lnTo>
                      <a:pt x="1820" y="975"/>
                    </a:lnTo>
                    <a:lnTo>
                      <a:pt x="1825" y="971"/>
                    </a:lnTo>
                    <a:lnTo>
                      <a:pt x="1830" y="967"/>
                    </a:lnTo>
                    <a:lnTo>
                      <a:pt x="1837" y="964"/>
                    </a:lnTo>
                    <a:lnTo>
                      <a:pt x="1842" y="962"/>
                    </a:lnTo>
                    <a:lnTo>
                      <a:pt x="1849" y="962"/>
                    </a:lnTo>
                    <a:lnTo>
                      <a:pt x="1857" y="963"/>
                    </a:lnTo>
                    <a:lnTo>
                      <a:pt x="1857" y="963"/>
                    </a:lnTo>
                    <a:lnTo>
                      <a:pt x="1856" y="971"/>
                    </a:lnTo>
                    <a:lnTo>
                      <a:pt x="1857" y="977"/>
                    </a:lnTo>
                    <a:lnTo>
                      <a:pt x="1861" y="983"/>
                    </a:lnTo>
                    <a:lnTo>
                      <a:pt x="1864" y="987"/>
                    </a:lnTo>
                    <a:lnTo>
                      <a:pt x="1870" y="990"/>
                    </a:lnTo>
                    <a:lnTo>
                      <a:pt x="1875" y="994"/>
                    </a:lnTo>
                    <a:lnTo>
                      <a:pt x="1887" y="998"/>
                    </a:lnTo>
                    <a:lnTo>
                      <a:pt x="1887" y="998"/>
                    </a:lnTo>
                    <a:lnTo>
                      <a:pt x="1890" y="1000"/>
                    </a:lnTo>
                    <a:lnTo>
                      <a:pt x="1894" y="1001"/>
                    </a:lnTo>
                    <a:lnTo>
                      <a:pt x="1895" y="1001"/>
                    </a:lnTo>
                    <a:lnTo>
                      <a:pt x="1896" y="1000"/>
                    </a:lnTo>
                    <a:lnTo>
                      <a:pt x="1897" y="997"/>
                    </a:lnTo>
                    <a:lnTo>
                      <a:pt x="1896" y="994"/>
                    </a:lnTo>
                    <a:lnTo>
                      <a:pt x="1896" y="994"/>
                    </a:lnTo>
                    <a:lnTo>
                      <a:pt x="1894" y="994"/>
                    </a:lnTo>
                    <a:lnTo>
                      <a:pt x="1891" y="994"/>
                    </a:lnTo>
                    <a:lnTo>
                      <a:pt x="1891" y="992"/>
                    </a:lnTo>
                    <a:lnTo>
                      <a:pt x="1891" y="990"/>
                    </a:lnTo>
                    <a:lnTo>
                      <a:pt x="1892" y="987"/>
                    </a:lnTo>
                    <a:lnTo>
                      <a:pt x="1892" y="985"/>
                    </a:lnTo>
                    <a:lnTo>
                      <a:pt x="1891" y="984"/>
                    </a:lnTo>
                    <a:lnTo>
                      <a:pt x="1891" y="984"/>
                    </a:lnTo>
                    <a:lnTo>
                      <a:pt x="1897" y="980"/>
                    </a:lnTo>
                    <a:lnTo>
                      <a:pt x="1902" y="976"/>
                    </a:lnTo>
                    <a:lnTo>
                      <a:pt x="1908" y="965"/>
                    </a:lnTo>
                    <a:lnTo>
                      <a:pt x="1914" y="955"/>
                    </a:lnTo>
                    <a:lnTo>
                      <a:pt x="1920" y="947"/>
                    </a:lnTo>
                    <a:lnTo>
                      <a:pt x="1920" y="947"/>
                    </a:lnTo>
                    <a:lnTo>
                      <a:pt x="1930" y="937"/>
                    </a:lnTo>
                    <a:lnTo>
                      <a:pt x="1940" y="928"/>
                    </a:lnTo>
                    <a:lnTo>
                      <a:pt x="1953" y="921"/>
                    </a:lnTo>
                    <a:lnTo>
                      <a:pt x="1965" y="915"/>
                    </a:lnTo>
                    <a:lnTo>
                      <a:pt x="1980" y="911"/>
                    </a:lnTo>
                    <a:lnTo>
                      <a:pt x="1994" y="907"/>
                    </a:lnTo>
                    <a:lnTo>
                      <a:pt x="2008" y="905"/>
                    </a:lnTo>
                    <a:lnTo>
                      <a:pt x="2023" y="903"/>
                    </a:lnTo>
                    <a:lnTo>
                      <a:pt x="2023" y="903"/>
                    </a:lnTo>
                    <a:lnTo>
                      <a:pt x="2022" y="903"/>
                    </a:lnTo>
                    <a:lnTo>
                      <a:pt x="2021" y="903"/>
                    </a:lnTo>
                    <a:lnTo>
                      <a:pt x="2016" y="903"/>
                    </a:lnTo>
                    <a:lnTo>
                      <a:pt x="2015" y="904"/>
                    </a:lnTo>
                    <a:lnTo>
                      <a:pt x="2014" y="903"/>
                    </a:lnTo>
                    <a:lnTo>
                      <a:pt x="2014" y="902"/>
                    </a:lnTo>
                    <a:lnTo>
                      <a:pt x="2015" y="900"/>
                    </a:lnTo>
                    <a:lnTo>
                      <a:pt x="2015" y="900"/>
                    </a:lnTo>
                    <a:lnTo>
                      <a:pt x="2019" y="895"/>
                    </a:lnTo>
                    <a:lnTo>
                      <a:pt x="2021" y="892"/>
                    </a:lnTo>
                    <a:lnTo>
                      <a:pt x="2029" y="887"/>
                    </a:lnTo>
                    <a:lnTo>
                      <a:pt x="2038" y="885"/>
                    </a:lnTo>
                    <a:lnTo>
                      <a:pt x="2047" y="881"/>
                    </a:lnTo>
                    <a:lnTo>
                      <a:pt x="2055" y="879"/>
                    </a:lnTo>
                    <a:lnTo>
                      <a:pt x="2064" y="876"/>
                    </a:lnTo>
                    <a:lnTo>
                      <a:pt x="2068" y="873"/>
                    </a:lnTo>
                    <a:lnTo>
                      <a:pt x="2071" y="870"/>
                    </a:lnTo>
                    <a:lnTo>
                      <a:pt x="2074" y="867"/>
                    </a:lnTo>
                    <a:lnTo>
                      <a:pt x="2077" y="862"/>
                    </a:lnTo>
                    <a:lnTo>
                      <a:pt x="2077" y="862"/>
                    </a:lnTo>
                    <a:lnTo>
                      <a:pt x="2081" y="854"/>
                    </a:lnTo>
                    <a:lnTo>
                      <a:pt x="2086" y="847"/>
                    </a:lnTo>
                    <a:lnTo>
                      <a:pt x="2091" y="840"/>
                    </a:lnTo>
                    <a:lnTo>
                      <a:pt x="2098" y="834"/>
                    </a:lnTo>
                    <a:lnTo>
                      <a:pt x="2112" y="822"/>
                    </a:lnTo>
                    <a:lnTo>
                      <a:pt x="2126" y="811"/>
                    </a:lnTo>
                    <a:lnTo>
                      <a:pt x="2126" y="811"/>
                    </a:lnTo>
                    <a:lnTo>
                      <a:pt x="2135" y="803"/>
                    </a:lnTo>
                    <a:lnTo>
                      <a:pt x="2143" y="794"/>
                    </a:lnTo>
                    <a:lnTo>
                      <a:pt x="2151" y="783"/>
                    </a:lnTo>
                    <a:lnTo>
                      <a:pt x="2156" y="773"/>
                    </a:lnTo>
                    <a:lnTo>
                      <a:pt x="2169" y="752"/>
                    </a:lnTo>
                    <a:lnTo>
                      <a:pt x="2176" y="740"/>
                    </a:lnTo>
                    <a:lnTo>
                      <a:pt x="2182" y="730"/>
                    </a:lnTo>
                    <a:lnTo>
                      <a:pt x="2182" y="730"/>
                    </a:lnTo>
                    <a:lnTo>
                      <a:pt x="2186" y="724"/>
                    </a:lnTo>
                    <a:lnTo>
                      <a:pt x="2187" y="718"/>
                    </a:lnTo>
                    <a:lnTo>
                      <a:pt x="2189" y="711"/>
                    </a:lnTo>
                    <a:lnTo>
                      <a:pt x="2189" y="704"/>
                    </a:lnTo>
                    <a:lnTo>
                      <a:pt x="2189" y="696"/>
                    </a:lnTo>
                    <a:lnTo>
                      <a:pt x="2187" y="689"/>
                    </a:lnTo>
                    <a:lnTo>
                      <a:pt x="2186" y="683"/>
                    </a:lnTo>
                    <a:lnTo>
                      <a:pt x="2182" y="679"/>
                    </a:lnTo>
                    <a:lnTo>
                      <a:pt x="2182" y="679"/>
                    </a:lnTo>
                    <a:lnTo>
                      <a:pt x="2177" y="672"/>
                    </a:lnTo>
                    <a:lnTo>
                      <a:pt x="2171" y="665"/>
                    </a:lnTo>
                    <a:lnTo>
                      <a:pt x="2167" y="656"/>
                    </a:lnTo>
                    <a:lnTo>
                      <a:pt x="2162" y="648"/>
                    </a:lnTo>
                    <a:lnTo>
                      <a:pt x="2155" y="630"/>
                    </a:lnTo>
                    <a:lnTo>
                      <a:pt x="2151" y="611"/>
                    </a:lnTo>
                    <a:lnTo>
                      <a:pt x="2151" y="611"/>
                    </a:lnTo>
                    <a:lnTo>
                      <a:pt x="2154" y="611"/>
                    </a:lnTo>
                    <a:lnTo>
                      <a:pt x="2156" y="611"/>
                    </a:lnTo>
                    <a:lnTo>
                      <a:pt x="2161" y="608"/>
                    </a:lnTo>
                    <a:lnTo>
                      <a:pt x="2165" y="606"/>
                    </a:lnTo>
                    <a:lnTo>
                      <a:pt x="2168" y="606"/>
                    </a:lnTo>
                    <a:lnTo>
                      <a:pt x="2171" y="606"/>
                    </a:lnTo>
                    <a:lnTo>
                      <a:pt x="2171" y="606"/>
                    </a:lnTo>
                    <a:lnTo>
                      <a:pt x="2165" y="599"/>
                    </a:lnTo>
                    <a:lnTo>
                      <a:pt x="2159" y="594"/>
                    </a:lnTo>
                    <a:lnTo>
                      <a:pt x="2153" y="589"/>
                    </a:lnTo>
                    <a:lnTo>
                      <a:pt x="2148" y="583"/>
                    </a:lnTo>
                    <a:lnTo>
                      <a:pt x="2145" y="578"/>
                    </a:lnTo>
                    <a:lnTo>
                      <a:pt x="2144" y="572"/>
                    </a:lnTo>
                    <a:lnTo>
                      <a:pt x="2145" y="565"/>
                    </a:lnTo>
                    <a:lnTo>
                      <a:pt x="2148" y="557"/>
                    </a:lnTo>
                    <a:lnTo>
                      <a:pt x="2148" y="557"/>
                    </a:lnTo>
                    <a:lnTo>
                      <a:pt x="2159" y="542"/>
                    </a:lnTo>
                    <a:lnTo>
                      <a:pt x="2170" y="529"/>
                    </a:lnTo>
                    <a:lnTo>
                      <a:pt x="2177" y="523"/>
                    </a:lnTo>
                    <a:lnTo>
                      <a:pt x="2184" y="517"/>
                    </a:lnTo>
                    <a:lnTo>
                      <a:pt x="2190" y="513"/>
                    </a:lnTo>
                    <a:lnTo>
                      <a:pt x="2200" y="508"/>
                    </a:lnTo>
                    <a:lnTo>
                      <a:pt x="2200" y="508"/>
                    </a:lnTo>
                    <a:lnTo>
                      <a:pt x="2201" y="507"/>
                    </a:lnTo>
                    <a:lnTo>
                      <a:pt x="2202" y="505"/>
                    </a:lnTo>
                    <a:lnTo>
                      <a:pt x="2204" y="499"/>
                    </a:lnTo>
                    <a:lnTo>
                      <a:pt x="2205" y="495"/>
                    </a:lnTo>
                    <a:lnTo>
                      <a:pt x="2205" y="492"/>
                    </a:lnTo>
                    <a:lnTo>
                      <a:pt x="2204" y="492"/>
                    </a:lnTo>
                    <a:lnTo>
                      <a:pt x="2204" y="492"/>
                    </a:lnTo>
                    <a:lnTo>
                      <a:pt x="2190" y="490"/>
                    </a:lnTo>
                    <a:lnTo>
                      <a:pt x="2177" y="489"/>
                    </a:lnTo>
                    <a:lnTo>
                      <a:pt x="2148" y="486"/>
                    </a:lnTo>
                    <a:lnTo>
                      <a:pt x="2135" y="483"/>
                    </a:lnTo>
                    <a:lnTo>
                      <a:pt x="2122" y="479"/>
                    </a:lnTo>
                    <a:lnTo>
                      <a:pt x="2110" y="472"/>
                    </a:lnTo>
                    <a:lnTo>
                      <a:pt x="2104" y="468"/>
                    </a:lnTo>
                    <a:lnTo>
                      <a:pt x="2098" y="464"/>
                    </a:lnTo>
                    <a:lnTo>
                      <a:pt x="2098" y="464"/>
                    </a:lnTo>
                    <a:lnTo>
                      <a:pt x="2097" y="460"/>
                    </a:lnTo>
                    <a:lnTo>
                      <a:pt x="2096" y="457"/>
                    </a:lnTo>
                    <a:lnTo>
                      <a:pt x="2097" y="454"/>
                    </a:lnTo>
                    <a:lnTo>
                      <a:pt x="2098" y="450"/>
                    </a:lnTo>
                    <a:lnTo>
                      <a:pt x="2098" y="450"/>
                    </a:lnTo>
                    <a:lnTo>
                      <a:pt x="2101" y="448"/>
                    </a:lnTo>
                    <a:lnTo>
                      <a:pt x="2103" y="446"/>
                    </a:lnTo>
                    <a:lnTo>
                      <a:pt x="2109" y="445"/>
                    </a:lnTo>
                    <a:lnTo>
                      <a:pt x="2114" y="446"/>
                    </a:lnTo>
                    <a:lnTo>
                      <a:pt x="2121" y="447"/>
                    </a:lnTo>
                    <a:lnTo>
                      <a:pt x="2126" y="449"/>
                    </a:lnTo>
                    <a:lnTo>
                      <a:pt x="2131" y="450"/>
                    </a:lnTo>
                    <a:lnTo>
                      <a:pt x="2136" y="450"/>
                    </a:lnTo>
                    <a:lnTo>
                      <a:pt x="2137" y="449"/>
                    </a:lnTo>
                    <a:lnTo>
                      <a:pt x="2138" y="448"/>
                    </a:lnTo>
                    <a:lnTo>
                      <a:pt x="2138" y="448"/>
                    </a:lnTo>
                    <a:lnTo>
                      <a:pt x="2147" y="430"/>
                    </a:lnTo>
                    <a:lnTo>
                      <a:pt x="2156" y="413"/>
                    </a:lnTo>
                    <a:lnTo>
                      <a:pt x="2162" y="406"/>
                    </a:lnTo>
                    <a:lnTo>
                      <a:pt x="2168" y="400"/>
                    </a:lnTo>
                    <a:lnTo>
                      <a:pt x="2173" y="396"/>
                    </a:lnTo>
                    <a:lnTo>
                      <a:pt x="2181" y="393"/>
                    </a:lnTo>
                    <a:lnTo>
                      <a:pt x="2181" y="393"/>
                    </a:lnTo>
                    <a:lnTo>
                      <a:pt x="2185" y="393"/>
                    </a:lnTo>
                    <a:lnTo>
                      <a:pt x="2187" y="395"/>
                    </a:lnTo>
                    <a:lnTo>
                      <a:pt x="2188" y="396"/>
                    </a:lnTo>
                    <a:lnTo>
                      <a:pt x="2189" y="398"/>
                    </a:lnTo>
                    <a:lnTo>
                      <a:pt x="2188" y="405"/>
                    </a:lnTo>
                    <a:lnTo>
                      <a:pt x="2187" y="413"/>
                    </a:lnTo>
                    <a:lnTo>
                      <a:pt x="2185" y="421"/>
                    </a:lnTo>
                    <a:lnTo>
                      <a:pt x="2184" y="429"/>
                    </a:lnTo>
                    <a:lnTo>
                      <a:pt x="2185" y="433"/>
                    </a:lnTo>
                    <a:lnTo>
                      <a:pt x="2186" y="437"/>
                    </a:lnTo>
                    <a:lnTo>
                      <a:pt x="2188" y="440"/>
                    </a:lnTo>
                    <a:lnTo>
                      <a:pt x="2192" y="442"/>
                    </a:lnTo>
                    <a:lnTo>
                      <a:pt x="2192" y="442"/>
                    </a:lnTo>
                    <a:lnTo>
                      <a:pt x="2196" y="445"/>
                    </a:lnTo>
                    <a:lnTo>
                      <a:pt x="2200" y="446"/>
                    </a:lnTo>
                    <a:lnTo>
                      <a:pt x="2210" y="446"/>
                    </a:lnTo>
                    <a:lnTo>
                      <a:pt x="2220" y="445"/>
                    </a:lnTo>
                    <a:lnTo>
                      <a:pt x="2230" y="442"/>
                    </a:lnTo>
                    <a:lnTo>
                      <a:pt x="2238" y="441"/>
                    </a:lnTo>
                    <a:lnTo>
                      <a:pt x="2246" y="441"/>
                    </a:lnTo>
                    <a:lnTo>
                      <a:pt x="2248" y="442"/>
                    </a:lnTo>
                    <a:lnTo>
                      <a:pt x="2251" y="445"/>
                    </a:lnTo>
                    <a:lnTo>
                      <a:pt x="2252" y="448"/>
                    </a:lnTo>
                    <a:lnTo>
                      <a:pt x="2252" y="453"/>
                    </a:lnTo>
                    <a:lnTo>
                      <a:pt x="2252" y="453"/>
                    </a:lnTo>
                    <a:lnTo>
                      <a:pt x="2253" y="454"/>
                    </a:lnTo>
                    <a:lnTo>
                      <a:pt x="2256" y="456"/>
                    </a:lnTo>
                    <a:lnTo>
                      <a:pt x="2267" y="459"/>
                    </a:lnTo>
                    <a:lnTo>
                      <a:pt x="2276" y="463"/>
                    </a:lnTo>
                    <a:lnTo>
                      <a:pt x="2279" y="465"/>
                    </a:lnTo>
                    <a:lnTo>
                      <a:pt x="2281" y="467"/>
                    </a:lnTo>
                    <a:lnTo>
                      <a:pt x="2281" y="467"/>
                    </a:lnTo>
                    <a:lnTo>
                      <a:pt x="2280" y="470"/>
                    </a:lnTo>
                    <a:lnTo>
                      <a:pt x="2279" y="473"/>
                    </a:lnTo>
                    <a:lnTo>
                      <a:pt x="2276" y="479"/>
                    </a:lnTo>
                    <a:lnTo>
                      <a:pt x="2271" y="483"/>
                    </a:lnTo>
                    <a:lnTo>
                      <a:pt x="2271" y="487"/>
                    </a:lnTo>
                    <a:lnTo>
                      <a:pt x="2271" y="489"/>
                    </a:lnTo>
                    <a:lnTo>
                      <a:pt x="2271" y="489"/>
                    </a:lnTo>
                    <a:lnTo>
                      <a:pt x="2272" y="491"/>
                    </a:lnTo>
                    <a:lnTo>
                      <a:pt x="2273" y="492"/>
                    </a:lnTo>
                    <a:lnTo>
                      <a:pt x="2279" y="492"/>
                    </a:lnTo>
                    <a:lnTo>
                      <a:pt x="2286" y="493"/>
                    </a:lnTo>
                    <a:lnTo>
                      <a:pt x="2288" y="495"/>
                    </a:lnTo>
                    <a:lnTo>
                      <a:pt x="2291" y="497"/>
                    </a:lnTo>
                    <a:lnTo>
                      <a:pt x="2291" y="497"/>
                    </a:lnTo>
                    <a:lnTo>
                      <a:pt x="2294" y="503"/>
                    </a:lnTo>
                    <a:lnTo>
                      <a:pt x="2295" y="507"/>
                    </a:lnTo>
                    <a:lnTo>
                      <a:pt x="2295" y="512"/>
                    </a:lnTo>
                    <a:lnTo>
                      <a:pt x="2294" y="516"/>
                    </a:lnTo>
                    <a:lnTo>
                      <a:pt x="2292" y="522"/>
                    </a:lnTo>
                    <a:lnTo>
                      <a:pt x="2292" y="524"/>
                    </a:lnTo>
                    <a:lnTo>
                      <a:pt x="2293" y="526"/>
                    </a:lnTo>
                    <a:lnTo>
                      <a:pt x="2293" y="526"/>
                    </a:lnTo>
                    <a:lnTo>
                      <a:pt x="2295" y="530"/>
                    </a:lnTo>
                    <a:lnTo>
                      <a:pt x="2296" y="532"/>
                    </a:lnTo>
                    <a:lnTo>
                      <a:pt x="2297" y="536"/>
                    </a:lnTo>
                    <a:lnTo>
                      <a:pt x="2296" y="538"/>
                    </a:lnTo>
                    <a:lnTo>
                      <a:pt x="2292" y="554"/>
                    </a:lnTo>
                    <a:lnTo>
                      <a:pt x="2292" y="554"/>
                    </a:lnTo>
                    <a:lnTo>
                      <a:pt x="2288" y="566"/>
                    </a:lnTo>
                    <a:lnTo>
                      <a:pt x="2287" y="572"/>
                    </a:lnTo>
                    <a:lnTo>
                      <a:pt x="2287" y="574"/>
                    </a:lnTo>
                    <a:lnTo>
                      <a:pt x="2288" y="575"/>
                    </a:lnTo>
                    <a:lnTo>
                      <a:pt x="2288" y="575"/>
                    </a:lnTo>
                    <a:lnTo>
                      <a:pt x="2289" y="578"/>
                    </a:lnTo>
                    <a:lnTo>
                      <a:pt x="2291" y="581"/>
                    </a:lnTo>
                    <a:lnTo>
                      <a:pt x="2291" y="586"/>
                    </a:lnTo>
                    <a:lnTo>
                      <a:pt x="2291" y="589"/>
                    </a:lnTo>
                    <a:lnTo>
                      <a:pt x="2292" y="590"/>
                    </a:lnTo>
                    <a:lnTo>
                      <a:pt x="2294" y="590"/>
                    </a:lnTo>
                    <a:lnTo>
                      <a:pt x="2294" y="590"/>
                    </a:lnTo>
                    <a:lnTo>
                      <a:pt x="2306" y="588"/>
                    </a:lnTo>
                    <a:lnTo>
                      <a:pt x="2314" y="586"/>
                    </a:lnTo>
                    <a:lnTo>
                      <a:pt x="2320" y="582"/>
                    </a:lnTo>
                    <a:lnTo>
                      <a:pt x="2325" y="579"/>
                    </a:lnTo>
                    <a:lnTo>
                      <a:pt x="2334" y="567"/>
                    </a:lnTo>
                    <a:lnTo>
                      <a:pt x="2341" y="561"/>
                    </a:lnTo>
                    <a:lnTo>
                      <a:pt x="2351" y="554"/>
                    </a:lnTo>
                    <a:lnTo>
                      <a:pt x="2351" y="554"/>
                    </a:lnTo>
                    <a:lnTo>
                      <a:pt x="2354" y="551"/>
                    </a:lnTo>
                    <a:lnTo>
                      <a:pt x="2358" y="547"/>
                    </a:lnTo>
                    <a:lnTo>
                      <a:pt x="2364" y="539"/>
                    </a:lnTo>
                    <a:lnTo>
                      <a:pt x="2368" y="531"/>
                    </a:lnTo>
                    <a:lnTo>
                      <a:pt x="2368" y="528"/>
                    </a:lnTo>
                    <a:lnTo>
                      <a:pt x="2367" y="526"/>
                    </a:lnTo>
                    <a:lnTo>
                      <a:pt x="2367" y="526"/>
                    </a:lnTo>
                    <a:lnTo>
                      <a:pt x="2363" y="526"/>
                    </a:lnTo>
                    <a:lnTo>
                      <a:pt x="2362" y="523"/>
                    </a:lnTo>
                    <a:lnTo>
                      <a:pt x="2360" y="520"/>
                    </a:lnTo>
                    <a:lnTo>
                      <a:pt x="2360" y="514"/>
                    </a:lnTo>
                    <a:lnTo>
                      <a:pt x="2358" y="503"/>
                    </a:lnTo>
                    <a:lnTo>
                      <a:pt x="2355" y="497"/>
                    </a:lnTo>
                    <a:lnTo>
                      <a:pt x="2352" y="491"/>
                    </a:lnTo>
                    <a:lnTo>
                      <a:pt x="2352" y="491"/>
                    </a:lnTo>
                    <a:lnTo>
                      <a:pt x="2345" y="481"/>
                    </a:lnTo>
                    <a:lnTo>
                      <a:pt x="2339" y="473"/>
                    </a:lnTo>
                    <a:lnTo>
                      <a:pt x="2335" y="466"/>
                    </a:lnTo>
                    <a:lnTo>
                      <a:pt x="2333" y="457"/>
                    </a:lnTo>
                    <a:lnTo>
                      <a:pt x="2333" y="457"/>
                    </a:lnTo>
                    <a:lnTo>
                      <a:pt x="2333" y="453"/>
                    </a:lnTo>
                    <a:lnTo>
                      <a:pt x="2334" y="448"/>
                    </a:lnTo>
                    <a:lnTo>
                      <a:pt x="2339" y="439"/>
                    </a:lnTo>
                    <a:lnTo>
                      <a:pt x="2343" y="430"/>
                    </a:lnTo>
                    <a:lnTo>
                      <a:pt x="2344" y="426"/>
                    </a:lnTo>
                    <a:lnTo>
                      <a:pt x="2342" y="423"/>
                    </a:lnTo>
                    <a:lnTo>
                      <a:pt x="2342" y="423"/>
                    </a:lnTo>
                    <a:lnTo>
                      <a:pt x="2343" y="421"/>
                    </a:lnTo>
                    <a:lnTo>
                      <a:pt x="2345" y="417"/>
                    </a:lnTo>
                    <a:lnTo>
                      <a:pt x="2354" y="409"/>
                    </a:lnTo>
                    <a:lnTo>
                      <a:pt x="2362" y="402"/>
                    </a:lnTo>
                    <a:lnTo>
                      <a:pt x="2363" y="399"/>
                    </a:lnTo>
                    <a:lnTo>
                      <a:pt x="2363" y="399"/>
                    </a:lnTo>
                    <a:lnTo>
                      <a:pt x="2363" y="398"/>
                    </a:lnTo>
                    <a:lnTo>
                      <a:pt x="2363" y="398"/>
                    </a:lnTo>
                    <a:lnTo>
                      <a:pt x="2364" y="395"/>
                    </a:lnTo>
                    <a:lnTo>
                      <a:pt x="2366" y="391"/>
                    </a:lnTo>
                    <a:lnTo>
                      <a:pt x="2366" y="387"/>
                    </a:lnTo>
                    <a:lnTo>
                      <a:pt x="2367" y="384"/>
                    </a:lnTo>
                    <a:lnTo>
                      <a:pt x="2367" y="384"/>
                    </a:lnTo>
                    <a:lnTo>
                      <a:pt x="2372" y="375"/>
                    </a:lnTo>
                    <a:lnTo>
                      <a:pt x="2375" y="370"/>
                    </a:lnTo>
                    <a:lnTo>
                      <a:pt x="2377" y="362"/>
                    </a:lnTo>
                    <a:lnTo>
                      <a:pt x="2378" y="357"/>
                    </a:lnTo>
                    <a:lnTo>
                      <a:pt x="2382" y="352"/>
                    </a:lnTo>
                    <a:lnTo>
                      <a:pt x="2389" y="344"/>
                    </a:lnTo>
                    <a:lnTo>
                      <a:pt x="2401" y="333"/>
                    </a:lnTo>
                    <a:lnTo>
                      <a:pt x="2401" y="333"/>
                    </a:lnTo>
                    <a:lnTo>
                      <a:pt x="2420" y="333"/>
                    </a:lnTo>
                    <a:lnTo>
                      <a:pt x="2440" y="330"/>
                    </a:lnTo>
                    <a:lnTo>
                      <a:pt x="2459" y="325"/>
                    </a:lnTo>
                    <a:lnTo>
                      <a:pt x="2477" y="318"/>
                    </a:lnTo>
                    <a:lnTo>
                      <a:pt x="2494" y="309"/>
                    </a:lnTo>
                    <a:lnTo>
                      <a:pt x="2502" y="304"/>
                    </a:lnTo>
                    <a:lnTo>
                      <a:pt x="2509" y="298"/>
                    </a:lnTo>
                    <a:lnTo>
                      <a:pt x="2516" y="292"/>
                    </a:lnTo>
                    <a:lnTo>
                      <a:pt x="2523" y="285"/>
                    </a:lnTo>
                    <a:lnTo>
                      <a:pt x="2528" y="277"/>
                    </a:lnTo>
                    <a:lnTo>
                      <a:pt x="2533" y="269"/>
                    </a:lnTo>
                    <a:lnTo>
                      <a:pt x="2533" y="269"/>
                    </a:lnTo>
                    <a:lnTo>
                      <a:pt x="2557" y="227"/>
                    </a:lnTo>
                    <a:lnTo>
                      <a:pt x="2569" y="207"/>
                    </a:lnTo>
                    <a:lnTo>
                      <a:pt x="2583" y="188"/>
                    </a:lnTo>
                    <a:lnTo>
                      <a:pt x="2583" y="188"/>
                    </a:lnTo>
                    <a:lnTo>
                      <a:pt x="2560" y="181"/>
                    </a:lnTo>
                    <a:lnTo>
                      <a:pt x="2560" y="181"/>
                    </a:lnTo>
                    <a:lnTo>
                      <a:pt x="2550" y="180"/>
                    </a:lnTo>
                    <a:lnTo>
                      <a:pt x="2542" y="180"/>
                    </a:lnTo>
                    <a:lnTo>
                      <a:pt x="2534" y="182"/>
                    </a:lnTo>
                    <a:lnTo>
                      <a:pt x="2528" y="184"/>
                    </a:lnTo>
                    <a:lnTo>
                      <a:pt x="2521" y="186"/>
                    </a:lnTo>
                    <a:lnTo>
                      <a:pt x="2515" y="189"/>
                    </a:lnTo>
                    <a:lnTo>
                      <a:pt x="2508" y="189"/>
                    </a:lnTo>
                    <a:lnTo>
                      <a:pt x="2499" y="188"/>
                    </a:lnTo>
                    <a:lnTo>
                      <a:pt x="2499" y="18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Freeform: Shape 511">
                <a:extLst>
                  <a:ext uri="{FF2B5EF4-FFF2-40B4-BE49-F238E27FC236}">
                    <a16:creationId xmlns:a16="http://schemas.microsoft.com/office/drawing/2014/main" id="{F3A94BBF-C5E3-45C8-9D11-5E37E8A36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100" y="3197225"/>
                <a:ext cx="17463" cy="11112"/>
              </a:xfrm>
              <a:custGeom>
                <a:avLst/>
                <a:gdLst>
                  <a:gd name="T0" fmla="*/ 19 w 20"/>
                  <a:gd name="T1" fmla="*/ 9 h 13"/>
                  <a:gd name="T2" fmla="*/ 19 w 20"/>
                  <a:gd name="T3" fmla="*/ 9 h 13"/>
                  <a:gd name="T4" fmla="*/ 20 w 20"/>
                  <a:gd name="T5" fmla="*/ 7 h 13"/>
                  <a:gd name="T6" fmla="*/ 20 w 20"/>
                  <a:gd name="T7" fmla="*/ 4 h 13"/>
                  <a:gd name="T8" fmla="*/ 18 w 20"/>
                  <a:gd name="T9" fmla="*/ 3 h 13"/>
                  <a:gd name="T10" fmla="*/ 16 w 20"/>
                  <a:gd name="T11" fmla="*/ 1 h 13"/>
                  <a:gd name="T12" fmla="*/ 16 w 20"/>
                  <a:gd name="T13" fmla="*/ 1 h 13"/>
                  <a:gd name="T14" fmla="*/ 12 w 20"/>
                  <a:gd name="T15" fmla="*/ 0 h 13"/>
                  <a:gd name="T16" fmla="*/ 9 w 20"/>
                  <a:gd name="T17" fmla="*/ 0 h 13"/>
                  <a:gd name="T18" fmla="*/ 9 w 20"/>
                  <a:gd name="T19" fmla="*/ 0 h 13"/>
                  <a:gd name="T20" fmla="*/ 3 w 20"/>
                  <a:gd name="T21" fmla="*/ 1 h 13"/>
                  <a:gd name="T22" fmla="*/ 0 w 20"/>
                  <a:gd name="T23" fmla="*/ 3 h 13"/>
                  <a:gd name="T24" fmla="*/ 0 w 20"/>
                  <a:gd name="T25" fmla="*/ 5 h 13"/>
                  <a:gd name="T26" fmla="*/ 2 w 20"/>
                  <a:gd name="T27" fmla="*/ 11 h 13"/>
                  <a:gd name="T28" fmla="*/ 2 w 20"/>
                  <a:gd name="T29" fmla="*/ 11 h 13"/>
                  <a:gd name="T30" fmla="*/ 3 w 20"/>
                  <a:gd name="T31" fmla="*/ 11 h 13"/>
                  <a:gd name="T32" fmla="*/ 8 w 20"/>
                  <a:gd name="T33" fmla="*/ 12 h 13"/>
                  <a:gd name="T34" fmla="*/ 8 w 20"/>
                  <a:gd name="T35" fmla="*/ 12 h 13"/>
                  <a:gd name="T36" fmla="*/ 11 w 20"/>
                  <a:gd name="T37" fmla="*/ 13 h 13"/>
                  <a:gd name="T38" fmla="*/ 14 w 20"/>
                  <a:gd name="T39" fmla="*/ 13 h 13"/>
                  <a:gd name="T40" fmla="*/ 17 w 20"/>
                  <a:gd name="T41" fmla="*/ 12 h 13"/>
                  <a:gd name="T42" fmla="*/ 19 w 20"/>
                  <a:gd name="T43" fmla="*/ 9 h 13"/>
                  <a:gd name="T44" fmla="*/ 19 w 20"/>
                  <a:gd name="T4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3">
                    <a:moveTo>
                      <a:pt x="19" y="9"/>
                    </a:moveTo>
                    <a:lnTo>
                      <a:pt x="19" y="9"/>
                    </a:lnTo>
                    <a:lnTo>
                      <a:pt x="20" y="7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456">
              <a:extLst>
                <a:ext uri="{FF2B5EF4-FFF2-40B4-BE49-F238E27FC236}">
                  <a16:creationId xmlns:a16="http://schemas.microsoft.com/office/drawing/2014/main" id="{D608880C-20E4-44A9-855B-428FFCE0C791}"/>
                </a:ext>
              </a:extLst>
            </p:cNvPr>
            <p:cNvGrpSpPr/>
            <p:nvPr/>
          </p:nvGrpSpPr>
          <p:grpSpPr>
            <a:xfrm>
              <a:off x="2145115" y="1528232"/>
              <a:ext cx="3368877" cy="2238712"/>
              <a:chOff x="5116513" y="1595438"/>
              <a:chExt cx="2967037" cy="1971675"/>
            </a:xfrm>
            <a:grpFill/>
          </p:grpSpPr>
          <p:sp>
            <p:nvSpPr>
              <p:cNvPr id="120" name="Freeform: Shape 471">
                <a:extLst>
                  <a:ext uri="{FF2B5EF4-FFF2-40B4-BE49-F238E27FC236}">
                    <a16:creationId xmlns:a16="http://schemas.microsoft.com/office/drawing/2014/main" id="{C1ECD37A-377A-4337-8270-6BB5902A3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3788" y="2047875"/>
                <a:ext cx="39688" cy="15875"/>
              </a:xfrm>
              <a:custGeom>
                <a:avLst/>
                <a:gdLst>
                  <a:gd name="T0" fmla="*/ 21 w 51"/>
                  <a:gd name="T1" fmla="*/ 9 h 19"/>
                  <a:gd name="T2" fmla="*/ 21 w 51"/>
                  <a:gd name="T3" fmla="*/ 9 h 19"/>
                  <a:gd name="T4" fmla="*/ 21 w 51"/>
                  <a:gd name="T5" fmla="*/ 12 h 19"/>
                  <a:gd name="T6" fmla="*/ 21 w 51"/>
                  <a:gd name="T7" fmla="*/ 16 h 19"/>
                  <a:gd name="T8" fmla="*/ 22 w 51"/>
                  <a:gd name="T9" fmla="*/ 17 h 19"/>
                  <a:gd name="T10" fmla="*/ 22 w 51"/>
                  <a:gd name="T11" fmla="*/ 17 h 19"/>
                  <a:gd name="T12" fmla="*/ 27 w 51"/>
                  <a:gd name="T13" fmla="*/ 18 h 19"/>
                  <a:gd name="T14" fmla="*/ 31 w 51"/>
                  <a:gd name="T15" fmla="*/ 19 h 19"/>
                  <a:gd name="T16" fmla="*/ 37 w 51"/>
                  <a:gd name="T17" fmla="*/ 18 h 19"/>
                  <a:gd name="T18" fmla="*/ 39 w 51"/>
                  <a:gd name="T19" fmla="*/ 17 h 19"/>
                  <a:gd name="T20" fmla="*/ 39 w 51"/>
                  <a:gd name="T21" fmla="*/ 17 h 19"/>
                  <a:gd name="T22" fmla="*/ 45 w 51"/>
                  <a:gd name="T23" fmla="*/ 11 h 19"/>
                  <a:gd name="T24" fmla="*/ 51 w 51"/>
                  <a:gd name="T25" fmla="*/ 7 h 19"/>
                  <a:gd name="T26" fmla="*/ 51 w 51"/>
                  <a:gd name="T27" fmla="*/ 7 h 19"/>
                  <a:gd name="T28" fmla="*/ 44 w 51"/>
                  <a:gd name="T29" fmla="*/ 8 h 19"/>
                  <a:gd name="T30" fmla="*/ 36 w 51"/>
                  <a:gd name="T31" fmla="*/ 8 h 19"/>
                  <a:gd name="T32" fmla="*/ 29 w 51"/>
                  <a:gd name="T33" fmla="*/ 6 h 19"/>
                  <a:gd name="T34" fmla="*/ 22 w 51"/>
                  <a:gd name="T35" fmla="*/ 2 h 19"/>
                  <a:gd name="T36" fmla="*/ 22 w 51"/>
                  <a:gd name="T37" fmla="*/ 2 h 19"/>
                  <a:gd name="T38" fmla="*/ 21 w 51"/>
                  <a:gd name="T39" fmla="*/ 0 h 19"/>
                  <a:gd name="T40" fmla="*/ 0 w 51"/>
                  <a:gd name="T41" fmla="*/ 1 h 19"/>
                  <a:gd name="T42" fmla="*/ 0 w 51"/>
                  <a:gd name="T43" fmla="*/ 1 h 19"/>
                  <a:gd name="T44" fmla="*/ 11 w 51"/>
                  <a:gd name="T45" fmla="*/ 6 h 19"/>
                  <a:gd name="T46" fmla="*/ 21 w 51"/>
                  <a:gd name="T47" fmla="*/ 9 h 19"/>
                  <a:gd name="T48" fmla="*/ 21 w 51"/>
                  <a:gd name="T4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19">
                    <a:moveTo>
                      <a:pt x="21" y="9"/>
                    </a:moveTo>
                    <a:lnTo>
                      <a:pt x="21" y="9"/>
                    </a:lnTo>
                    <a:lnTo>
                      <a:pt x="21" y="12"/>
                    </a:lnTo>
                    <a:lnTo>
                      <a:pt x="21" y="16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7" y="18"/>
                    </a:lnTo>
                    <a:lnTo>
                      <a:pt x="31" y="19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5" y="11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44" y="8"/>
                    </a:lnTo>
                    <a:lnTo>
                      <a:pt x="36" y="8"/>
                    </a:lnTo>
                    <a:lnTo>
                      <a:pt x="29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1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472">
                <a:extLst>
                  <a:ext uri="{FF2B5EF4-FFF2-40B4-BE49-F238E27FC236}">
                    <a16:creationId xmlns:a16="http://schemas.microsoft.com/office/drawing/2014/main" id="{E179C504-4248-44BF-AAC8-67903EC91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2046288"/>
                <a:ext cx="19050" cy="7937"/>
              </a:xfrm>
              <a:custGeom>
                <a:avLst/>
                <a:gdLst>
                  <a:gd name="T0" fmla="*/ 23 w 23"/>
                  <a:gd name="T1" fmla="*/ 0 h 9"/>
                  <a:gd name="T2" fmla="*/ 18 w 23"/>
                  <a:gd name="T3" fmla="*/ 1 h 9"/>
                  <a:gd name="T4" fmla="*/ 18 w 23"/>
                  <a:gd name="T5" fmla="*/ 1 h 9"/>
                  <a:gd name="T6" fmla="*/ 9 w 23"/>
                  <a:gd name="T7" fmla="*/ 3 h 9"/>
                  <a:gd name="T8" fmla="*/ 0 w 23"/>
                  <a:gd name="T9" fmla="*/ 9 h 9"/>
                  <a:gd name="T10" fmla="*/ 0 w 23"/>
                  <a:gd name="T11" fmla="*/ 9 h 9"/>
                  <a:gd name="T12" fmla="*/ 12 w 23"/>
                  <a:gd name="T13" fmla="*/ 4 h 9"/>
                  <a:gd name="T14" fmla="*/ 23 w 23"/>
                  <a:gd name="T15" fmla="*/ 0 h 9"/>
                  <a:gd name="T16" fmla="*/ 23 w 2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18" y="1"/>
                    </a:lnTo>
                    <a:lnTo>
                      <a:pt x="18" y="1"/>
                    </a:lnTo>
                    <a:lnTo>
                      <a:pt x="9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2" y="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473">
                <a:extLst>
                  <a:ext uri="{FF2B5EF4-FFF2-40B4-BE49-F238E27FC236}">
                    <a16:creationId xmlns:a16="http://schemas.microsoft.com/office/drawing/2014/main" id="{B2393433-A01D-456B-917E-594CB7A46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125" y="3271838"/>
                <a:ext cx="3175" cy="317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0 h 5"/>
                  <a:gd name="T10" fmla="*/ 4 w 4"/>
                  <a:gd name="T11" fmla="*/ 0 h 5"/>
                  <a:gd name="T12" fmla="*/ 0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474">
                <a:extLst>
                  <a:ext uri="{FF2B5EF4-FFF2-40B4-BE49-F238E27FC236}">
                    <a16:creationId xmlns:a16="http://schemas.microsoft.com/office/drawing/2014/main" id="{319B2FCD-4E70-4119-AD54-7E6833779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2100264"/>
                <a:ext cx="2189164" cy="1466849"/>
              </a:xfrm>
              <a:custGeom>
                <a:avLst/>
                <a:gdLst>
                  <a:gd name="T0" fmla="*/ 1882 w 2758"/>
                  <a:gd name="T1" fmla="*/ 1679 h 1847"/>
                  <a:gd name="T2" fmla="*/ 1702 w 2758"/>
                  <a:gd name="T3" fmla="*/ 1609 h 1847"/>
                  <a:gd name="T4" fmla="*/ 1852 w 2758"/>
                  <a:gd name="T5" fmla="*/ 1467 h 1847"/>
                  <a:gd name="T6" fmla="*/ 2017 w 2758"/>
                  <a:gd name="T7" fmla="*/ 1466 h 1847"/>
                  <a:gd name="T8" fmla="*/ 2162 w 2758"/>
                  <a:gd name="T9" fmla="*/ 1594 h 1847"/>
                  <a:gd name="T10" fmla="*/ 2188 w 2758"/>
                  <a:gd name="T11" fmla="*/ 1346 h 1847"/>
                  <a:gd name="T12" fmla="*/ 2225 w 2758"/>
                  <a:gd name="T13" fmla="*/ 1208 h 1847"/>
                  <a:gd name="T14" fmla="*/ 2311 w 2758"/>
                  <a:gd name="T15" fmla="*/ 1122 h 1847"/>
                  <a:gd name="T16" fmla="*/ 2493 w 2758"/>
                  <a:gd name="T17" fmla="*/ 1039 h 1847"/>
                  <a:gd name="T18" fmla="*/ 2544 w 2758"/>
                  <a:gd name="T19" fmla="*/ 946 h 1847"/>
                  <a:gd name="T20" fmla="*/ 2461 w 2758"/>
                  <a:gd name="T21" fmla="*/ 872 h 1847"/>
                  <a:gd name="T22" fmla="*/ 2464 w 2758"/>
                  <a:gd name="T23" fmla="*/ 817 h 1847"/>
                  <a:gd name="T24" fmla="*/ 2696 w 2758"/>
                  <a:gd name="T25" fmla="*/ 696 h 1847"/>
                  <a:gd name="T26" fmla="*/ 2595 w 2758"/>
                  <a:gd name="T27" fmla="*/ 616 h 1847"/>
                  <a:gd name="T28" fmla="*/ 2538 w 2758"/>
                  <a:gd name="T29" fmla="*/ 552 h 1847"/>
                  <a:gd name="T30" fmla="*/ 2497 w 2758"/>
                  <a:gd name="T31" fmla="*/ 544 h 1847"/>
                  <a:gd name="T32" fmla="*/ 2440 w 2758"/>
                  <a:gd name="T33" fmla="*/ 537 h 1847"/>
                  <a:gd name="T34" fmla="*/ 2354 w 2758"/>
                  <a:gd name="T35" fmla="*/ 422 h 1847"/>
                  <a:gd name="T36" fmla="*/ 2212 w 2758"/>
                  <a:gd name="T37" fmla="*/ 412 h 1847"/>
                  <a:gd name="T38" fmla="*/ 2186 w 2758"/>
                  <a:gd name="T39" fmla="*/ 686 h 1847"/>
                  <a:gd name="T40" fmla="*/ 2081 w 2758"/>
                  <a:gd name="T41" fmla="*/ 728 h 1847"/>
                  <a:gd name="T42" fmla="*/ 1919 w 2758"/>
                  <a:gd name="T43" fmla="*/ 622 h 1847"/>
                  <a:gd name="T44" fmla="*/ 1788 w 2758"/>
                  <a:gd name="T45" fmla="*/ 531 h 1847"/>
                  <a:gd name="T46" fmla="*/ 1860 w 2758"/>
                  <a:gd name="T47" fmla="*/ 370 h 1847"/>
                  <a:gd name="T48" fmla="*/ 1982 w 2758"/>
                  <a:gd name="T49" fmla="*/ 215 h 1847"/>
                  <a:gd name="T50" fmla="*/ 2073 w 2758"/>
                  <a:gd name="T51" fmla="*/ 120 h 1847"/>
                  <a:gd name="T52" fmla="*/ 2000 w 2758"/>
                  <a:gd name="T53" fmla="*/ 167 h 1847"/>
                  <a:gd name="T54" fmla="*/ 1927 w 2758"/>
                  <a:gd name="T55" fmla="*/ 109 h 1847"/>
                  <a:gd name="T56" fmla="*/ 1852 w 2758"/>
                  <a:gd name="T57" fmla="*/ 58 h 1847"/>
                  <a:gd name="T58" fmla="*/ 1774 w 2758"/>
                  <a:gd name="T59" fmla="*/ 11 h 1847"/>
                  <a:gd name="T60" fmla="*/ 1798 w 2758"/>
                  <a:gd name="T61" fmla="*/ 103 h 1847"/>
                  <a:gd name="T62" fmla="*/ 1681 w 2758"/>
                  <a:gd name="T63" fmla="*/ 155 h 1847"/>
                  <a:gd name="T64" fmla="*/ 1462 w 2758"/>
                  <a:gd name="T65" fmla="*/ 159 h 1847"/>
                  <a:gd name="T66" fmla="*/ 1393 w 2758"/>
                  <a:gd name="T67" fmla="*/ 189 h 1847"/>
                  <a:gd name="T68" fmla="*/ 1294 w 2758"/>
                  <a:gd name="T69" fmla="*/ 139 h 1847"/>
                  <a:gd name="T70" fmla="*/ 1053 w 2758"/>
                  <a:gd name="T71" fmla="*/ 69 h 1847"/>
                  <a:gd name="T72" fmla="*/ 923 w 2758"/>
                  <a:gd name="T73" fmla="*/ 59 h 1847"/>
                  <a:gd name="T74" fmla="*/ 688 w 2758"/>
                  <a:gd name="T75" fmla="*/ 93 h 1847"/>
                  <a:gd name="T76" fmla="*/ 352 w 2758"/>
                  <a:gd name="T77" fmla="*/ 14 h 1847"/>
                  <a:gd name="T78" fmla="*/ 215 w 2758"/>
                  <a:gd name="T79" fmla="*/ 23 h 1847"/>
                  <a:gd name="T80" fmla="*/ 47 w 2758"/>
                  <a:gd name="T81" fmla="*/ 158 h 1847"/>
                  <a:gd name="T82" fmla="*/ 92 w 2758"/>
                  <a:gd name="T83" fmla="*/ 243 h 1847"/>
                  <a:gd name="T84" fmla="*/ 101 w 2758"/>
                  <a:gd name="T85" fmla="*/ 312 h 1847"/>
                  <a:gd name="T86" fmla="*/ 126 w 2758"/>
                  <a:gd name="T87" fmla="*/ 347 h 1847"/>
                  <a:gd name="T88" fmla="*/ 61 w 2758"/>
                  <a:gd name="T89" fmla="*/ 512 h 1847"/>
                  <a:gd name="T90" fmla="*/ 125 w 2758"/>
                  <a:gd name="T91" fmla="*/ 511 h 1847"/>
                  <a:gd name="T92" fmla="*/ 183 w 2758"/>
                  <a:gd name="T93" fmla="*/ 578 h 1847"/>
                  <a:gd name="T94" fmla="*/ 93 w 2758"/>
                  <a:gd name="T95" fmla="*/ 666 h 1847"/>
                  <a:gd name="T96" fmla="*/ 340 w 2758"/>
                  <a:gd name="T97" fmla="*/ 489 h 1847"/>
                  <a:gd name="T98" fmla="*/ 373 w 2758"/>
                  <a:gd name="T99" fmla="*/ 523 h 1847"/>
                  <a:gd name="T100" fmla="*/ 464 w 2758"/>
                  <a:gd name="T101" fmla="*/ 438 h 1847"/>
                  <a:gd name="T102" fmla="*/ 587 w 2758"/>
                  <a:gd name="T103" fmla="*/ 494 h 1847"/>
                  <a:gd name="T104" fmla="*/ 736 w 2758"/>
                  <a:gd name="T105" fmla="*/ 571 h 1847"/>
                  <a:gd name="T106" fmla="*/ 827 w 2758"/>
                  <a:gd name="T107" fmla="*/ 650 h 1847"/>
                  <a:gd name="T108" fmla="*/ 1043 w 2758"/>
                  <a:gd name="T109" fmla="*/ 856 h 1847"/>
                  <a:gd name="T110" fmla="*/ 981 w 2758"/>
                  <a:gd name="T111" fmla="*/ 860 h 1847"/>
                  <a:gd name="T112" fmla="*/ 1063 w 2758"/>
                  <a:gd name="T113" fmla="*/ 1116 h 1847"/>
                  <a:gd name="T114" fmla="*/ 1219 w 2758"/>
                  <a:gd name="T115" fmla="*/ 1389 h 1847"/>
                  <a:gd name="T116" fmla="*/ 1428 w 2758"/>
                  <a:gd name="T117" fmla="*/ 1585 h 1847"/>
                  <a:gd name="T118" fmla="*/ 1319 w 2758"/>
                  <a:gd name="T119" fmla="*/ 1409 h 1847"/>
                  <a:gd name="T120" fmla="*/ 1482 w 2758"/>
                  <a:gd name="T121" fmla="*/ 1647 h 1847"/>
                  <a:gd name="T122" fmla="*/ 1612 w 2758"/>
                  <a:gd name="T123" fmla="*/ 1782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58" h="1847">
                    <a:moveTo>
                      <a:pt x="1783" y="1828"/>
                    </a:moveTo>
                    <a:lnTo>
                      <a:pt x="1783" y="1828"/>
                    </a:lnTo>
                    <a:lnTo>
                      <a:pt x="1785" y="1825"/>
                    </a:lnTo>
                    <a:lnTo>
                      <a:pt x="1791" y="1822"/>
                    </a:lnTo>
                    <a:lnTo>
                      <a:pt x="1813" y="1814"/>
                    </a:lnTo>
                    <a:lnTo>
                      <a:pt x="1876" y="1792"/>
                    </a:lnTo>
                    <a:lnTo>
                      <a:pt x="1940" y="1771"/>
                    </a:lnTo>
                    <a:lnTo>
                      <a:pt x="1962" y="1763"/>
                    </a:lnTo>
                    <a:lnTo>
                      <a:pt x="1968" y="1759"/>
                    </a:lnTo>
                    <a:lnTo>
                      <a:pt x="1971" y="1757"/>
                    </a:lnTo>
                    <a:lnTo>
                      <a:pt x="1971" y="1757"/>
                    </a:lnTo>
                    <a:lnTo>
                      <a:pt x="1987" y="1729"/>
                    </a:lnTo>
                    <a:lnTo>
                      <a:pt x="2002" y="1701"/>
                    </a:lnTo>
                    <a:lnTo>
                      <a:pt x="2002" y="1701"/>
                    </a:lnTo>
                    <a:lnTo>
                      <a:pt x="2001" y="1697"/>
                    </a:lnTo>
                    <a:lnTo>
                      <a:pt x="1998" y="1691"/>
                    </a:lnTo>
                    <a:lnTo>
                      <a:pt x="1995" y="1687"/>
                    </a:lnTo>
                    <a:lnTo>
                      <a:pt x="1989" y="1682"/>
                    </a:lnTo>
                    <a:lnTo>
                      <a:pt x="1984" y="1679"/>
                    </a:lnTo>
                    <a:lnTo>
                      <a:pt x="1977" y="1675"/>
                    </a:lnTo>
                    <a:lnTo>
                      <a:pt x="1964" y="1671"/>
                    </a:lnTo>
                    <a:lnTo>
                      <a:pt x="1949" y="1667"/>
                    </a:lnTo>
                    <a:lnTo>
                      <a:pt x="1934" y="1665"/>
                    </a:lnTo>
                    <a:lnTo>
                      <a:pt x="1919" y="1665"/>
                    </a:lnTo>
                    <a:lnTo>
                      <a:pt x="1906" y="1666"/>
                    </a:lnTo>
                    <a:lnTo>
                      <a:pt x="1906" y="1666"/>
                    </a:lnTo>
                    <a:lnTo>
                      <a:pt x="1900" y="1667"/>
                    </a:lnTo>
                    <a:lnTo>
                      <a:pt x="1894" y="1670"/>
                    </a:lnTo>
                    <a:lnTo>
                      <a:pt x="1888" y="1673"/>
                    </a:lnTo>
                    <a:lnTo>
                      <a:pt x="1882" y="1679"/>
                    </a:lnTo>
                    <a:lnTo>
                      <a:pt x="1867" y="1692"/>
                    </a:lnTo>
                    <a:lnTo>
                      <a:pt x="1859" y="1699"/>
                    </a:lnTo>
                    <a:lnTo>
                      <a:pt x="1850" y="1706"/>
                    </a:lnTo>
                    <a:lnTo>
                      <a:pt x="1840" y="1712"/>
                    </a:lnTo>
                    <a:lnTo>
                      <a:pt x="1828" y="1716"/>
                    </a:lnTo>
                    <a:lnTo>
                      <a:pt x="1817" y="1720"/>
                    </a:lnTo>
                    <a:lnTo>
                      <a:pt x="1803" y="1722"/>
                    </a:lnTo>
                    <a:lnTo>
                      <a:pt x="1789" y="1721"/>
                    </a:lnTo>
                    <a:lnTo>
                      <a:pt x="1773" y="1717"/>
                    </a:lnTo>
                    <a:lnTo>
                      <a:pt x="1755" y="1712"/>
                    </a:lnTo>
                    <a:lnTo>
                      <a:pt x="1735" y="1701"/>
                    </a:lnTo>
                    <a:lnTo>
                      <a:pt x="1735" y="1701"/>
                    </a:lnTo>
                    <a:lnTo>
                      <a:pt x="1731" y="1698"/>
                    </a:lnTo>
                    <a:lnTo>
                      <a:pt x="1727" y="1695"/>
                    </a:lnTo>
                    <a:lnTo>
                      <a:pt x="1725" y="1691"/>
                    </a:lnTo>
                    <a:lnTo>
                      <a:pt x="1723" y="1687"/>
                    </a:lnTo>
                    <a:lnTo>
                      <a:pt x="1719" y="1676"/>
                    </a:lnTo>
                    <a:lnTo>
                      <a:pt x="1717" y="1667"/>
                    </a:lnTo>
                    <a:lnTo>
                      <a:pt x="1715" y="1656"/>
                    </a:lnTo>
                    <a:lnTo>
                      <a:pt x="1711" y="1647"/>
                    </a:lnTo>
                    <a:lnTo>
                      <a:pt x="1709" y="1641"/>
                    </a:lnTo>
                    <a:lnTo>
                      <a:pt x="1706" y="1637"/>
                    </a:lnTo>
                    <a:lnTo>
                      <a:pt x="1701" y="1633"/>
                    </a:lnTo>
                    <a:lnTo>
                      <a:pt x="1697" y="1629"/>
                    </a:lnTo>
                    <a:lnTo>
                      <a:pt x="1697" y="1629"/>
                    </a:lnTo>
                    <a:lnTo>
                      <a:pt x="1695" y="1627"/>
                    </a:lnTo>
                    <a:lnTo>
                      <a:pt x="1695" y="1624"/>
                    </a:lnTo>
                    <a:lnTo>
                      <a:pt x="1698" y="1618"/>
                    </a:lnTo>
                    <a:lnTo>
                      <a:pt x="1701" y="1611"/>
                    </a:lnTo>
                    <a:lnTo>
                      <a:pt x="1702" y="1609"/>
                    </a:lnTo>
                    <a:lnTo>
                      <a:pt x="1703" y="1606"/>
                    </a:lnTo>
                    <a:lnTo>
                      <a:pt x="1703" y="1606"/>
                    </a:lnTo>
                    <a:lnTo>
                      <a:pt x="1701" y="1576"/>
                    </a:lnTo>
                    <a:lnTo>
                      <a:pt x="1701" y="1560"/>
                    </a:lnTo>
                    <a:lnTo>
                      <a:pt x="1701" y="1547"/>
                    </a:lnTo>
                    <a:lnTo>
                      <a:pt x="1705" y="1533"/>
                    </a:lnTo>
                    <a:lnTo>
                      <a:pt x="1709" y="1519"/>
                    </a:lnTo>
                    <a:lnTo>
                      <a:pt x="1712" y="1514"/>
                    </a:lnTo>
                    <a:lnTo>
                      <a:pt x="1716" y="1508"/>
                    </a:lnTo>
                    <a:lnTo>
                      <a:pt x="1720" y="1502"/>
                    </a:lnTo>
                    <a:lnTo>
                      <a:pt x="1726" y="1497"/>
                    </a:lnTo>
                    <a:lnTo>
                      <a:pt x="1726" y="1497"/>
                    </a:lnTo>
                    <a:lnTo>
                      <a:pt x="1735" y="1491"/>
                    </a:lnTo>
                    <a:lnTo>
                      <a:pt x="1744" y="1486"/>
                    </a:lnTo>
                    <a:lnTo>
                      <a:pt x="1765" y="1476"/>
                    </a:lnTo>
                    <a:lnTo>
                      <a:pt x="1765" y="1476"/>
                    </a:lnTo>
                    <a:lnTo>
                      <a:pt x="1769" y="1475"/>
                    </a:lnTo>
                    <a:lnTo>
                      <a:pt x="1775" y="1474"/>
                    </a:lnTo>
                    <a:lnTo>
                      <a:pt x="1785" y="1475"/>
                    </a:lnTo>
                    <a:lnTo>
                      <a:pt x="1797" y="1475"/>
                    </a:lnTo>
                    <a:lnTo>
                      <a:pt x="1802" y="1474"/>
                    </a:lnTo>
                    <a:lnTo>
                      <a:pt x="1807" y="1473"/>
                    </a:lnTo>
                    <a:lnTo>
                      <a:pt x="1807" y="1473"/>
                    </a:lnTo>
                    <a:lnTo>
                      <a:pt x="1814" y="1470"/>
                    </a:lnTo>
                    <a:lnTo>
                      <a:pt x="1821" y="1469"/>
                    </a:lnTo>
                    <a:lnTo>
                      <a:pt x="1827" y="1468"/>
                    </a:lnTo>
                    <a:lnTo>
                      <a:pt x="1833" y="1467"/>
                    </a:lnTo>
                    <a:lnTo>
                      <a:pt x="1833" y="1467"/>
                    </a:lnTo>
                    <a:lnTo>
                      <a:pt x="1842" y="1466"/>
                    </a:lnTo>
                    <a:lnTo>
                      <a:pt x="1852" y="1467"/>
                    </a:lnTo>
                    <a:lnTo>
                      <a:pt x="1861" y="1468"/>
                    </a:lnTo>
                    <a:lnTo>
                      <a:pt x="1872" y="1472"/>
                    </a:lnTo>
                    <a:lnTo>
                      <a:pt x="1881" y="1474"/>
                    </a:lnTo>
                    <a:lnTo>
                      <a:pt x="1891" y="1475"/>
                    </a:lnTo>
                    <a:lnTo>
                      <a:pt x="1900" y="1475"/>
                    </a:lnTo>
                    <a:lnTo>
                      <a:pt x="1905" y="1474"/>
                    </a:lnTo>
                    <a:lnTo>
                      <a:pt x="1909" y="1473"/>
                    </a:lnTo>
                    <a:lnTo>
                      <a:pt x="1909" y="1473"/>
                    </a:lnTo>
                    <a:lnTo>
                      <a:pt x="1915" y="1469"/>
                    </a:lnTo>
                    <a:lnTo>
                      <a:pt x="1919" y="1465"/>
                    </a:lnTo>
                    <a:lnTo>
                      <a:pt x="1924" y="1460"/>
                    </a:lnTo>
                    <a:lnTo>
                      <a:pt x="1927" y="1455"/>
                    </a:lnTo>
                    <a:lnTo>
                      <a:pt x="1941" y="1431"/>
                    </a:lnTo>
                    <a:lnTo>
                      <a:pt x="1941" y="1431"/>
                    </a:lnTo>
                    <a:lnTo>
                      <a:pt x="1946" y="1424"/>
                    </a:lnTo>
                    <a:lnTo>
                      <a:pt x="1951" y="1419"/>
                    </a:lnTo>
                    <a:lnTo>
                      <a:pt x="1957" y="1416"/>
                    </a:lnTo>
                    <a:lnTo>
                      <a:pt x="1963" y="1414"/>
                    </a:lnTo>
                    <a:lnTo>
                      <a:pt x="1970" y="1412"/>
                    </a:lnTo>
                    <a:lnTo>
                      <a:pt x="1975" y="1412"/>
                    </a:lnTo>
                    <a:lnTo>
                      <a:pt x="1982" y="1414"/>
                    </a:lnTo>
                    <a:lnTo>
                      <a:pt x="1988" y="1416"/>
                    </a:lnTo>
                    <a:lnTo>
                      <a:pt x="1988" y="1416"/>
                    </a:lnTo>
                    <a:lnTo>
                      <a:pt x="1995" y="1420"/>
                    </a:lnTo>
                    <a:lnTo>
                      <a:pt x="2000" y="1426"/>
                    </a:lnTo>
                    <a:lnTo>
                      <a:pt x="2005" y="1433"/>
                    </a:lnTo>
                    <a:lnTo>
                      <a:pt x="2009" y="1441"/>
                    </a:lnTo>
                    <a:lnTo>
                      <a:pt x="2013" y="1449"/>
                    </a:lnTo>
                    <a:lnTo>
                      <a:pt x="2015" y="1458"/>
                    </a:lnTo>
                    <a:lnTo>
                      <a:pt x="2017" y="1466"/>
                    </a:lnTo>
                    <a:lnTo>
                      <a:pt x="2018" y="1475"/>
                    </a:lnTo>
                    <a:lnTo>
                      <a:pt x="2018" y="1475"/>
                    </a:lnTo>
                    <a:lnTo>
                      <a:pt x="2024" y="1472"/>
                    </a:lnTo>
                    <a:lnTo>
                      <a:pt x="2031" y="1469"/>
                    </a:lnTo>
                    <a:lnTo>
                      <a:pt x="2037" y="1467"/>
                    </a:lnTo>
                    <a:lnTo>
                      <a:pt x="2043" y="1465"/>
                    </a:lnTo>
                    <a:lnTo>
                      <a:pt x="2043" y="1465"/>
                    </a:lnTo>
                    <a:lnTo>
                      <a:pt x="2047" y="1476"/>
                    </a:lnTo>
                    <a:lnTo>
                      <a:pt x="2051" y="1486"/>
                    </a:lnTo>
                    <a:lnTo>
                      <a:pt x="2064" y="1506"/>
                    </a:lnTo>
                    <a:lnTo>
                      <a:pt x="2076" y="1525"/>
                    </a:lnTo>
                    <a:lnTo>
                      <a:pt x="2082" y="1535"/>
                    </a:lnTo>
                    <a:lnTo>
                      <a:pt x="2087" y="1546"/>
                    </a:lnTo>
                    <a:lnTo>
                      <a:pt x="2087" y="1546"/>
                    </a:lnTo>
                    <a:lnTo>
                      <a:pt x="2092" y="1556"/>
                    </a:lnTo>
                    <a:lnTo>
                      <a:pt x="2099" y="1566"/>
                    </a:lnTo>
                    <a:lnTo>
                      <a:pt x="2106" y="1575"/>
                    </a:lnTo>
                    <a:lnTo>
                      <a:pt x="2114" y="1583"/>
                    </a:lnTo>
                    <a:lnTo>
                      <a:pt x="2122" y="1591"/>
                    </a:lnTo>
                    <a:lnTo>
                      <a:pt x="2131" y="1598"/>
                    </a:lnTo>
                    <a:lnTo>
                      <a:pt x="2140" y="1605"/>
                    </a:lnTo>
                    <a:lnTo>
                      <a:pt x="2150" y="1610"/>
                    </a:lnTo>
                    <a:lnTo>
                      <a:pt x="2150" y="1610"/>
                    </a:lnTo>
                    <a:lnTo>
                      <a:pt x="2150" y="1607"/>
                    </a:lnTo>
                    <a:lnTo>
                      <a:pt x="2151" y="1605"/>
                    </a:lnTo>
                    <a:lnTo>
                      <a:pt x="2155" y="1602"/>
                    </a:lnTo>
                    <a:lnTo>
                      <a:pt x="2157" y="1600"/>
                    </a:lnTo>
                    <a:lnTo>
                      <a:pt x="2161" y="1599"/>
                    </a:lnTo>
                    <a:lnTo>
                      <a:pt x="2162" y="1597"/>
                    </a:lnTo>
                    <a:lnTo>
                      <a:pt x="2162" y="1594"/>
                    </a:lnTo>
                    <a:lnTo>
                      <a:pt x="2159" y="1592"/>
                    </a:lnTo>
                    <a:lnTo>
                      <a:pt x="2159" y="1592"/>
                    </a:lnTo>
                    <a:lnTo>
                      <a:pt x="2149" y="1586"/>
                    </a:lnTo>
                    <a:lnTo>
                      <a:pt x="2145" y="1584"/>
                    </a:lnTo>
                    <a:lnTo>
                      <a:pt x="2142" y="1580"/>
                    </a:lnTo>
                    <a:lnTo>
                      <a:pt x="2142" y="1580"/>
                    </a:lnTo>
                    <a:lnTo>
                      <a:pt x="2137" y="1564"/>
                    </a:lnTo>
                    <a:lnTo>
                      <a:pt x="2133" y="1547"/>
                    </a:lnTo>
                    <a:lnTo>
                      <a:pt x="2130" y="1531"/>
                    </a:lnTo>
                    <a:lnTo>
                      <a:pt x="2128" y="1514"/>
                    </a:lnTo>
                    <a:lnTo>
                      <a:pt x="2124" y="1480"/>
                    </a:lnTo>
                    <a:lnTo>
                      <a:pt x="2121" y="1444"/>
                    </a:lnTo>
                    <a:lnTo>
                      <a:pt x="2121" y="1444"/>
                    </a:lnTo>
                    <a:lnTo>
                      <a:pt x="2120" y="1440"/>
                    </a:lnTo>
                    <a:lnTo>
                      <a:pt x="2117" y="1434"/>
                    </a:lnTo>
                    <a:lnTo>
                      <a:pt x="2111" y="1425"/>
                    </a:lnTo>
                    <a:lnTo>
                      <a:pt x="2108" y="1420"/>
                    </a:lnTo>
                    <a:lnTo>
                      <a:pt x="2106" y="1416"/>
                    </a:lnTo>
                    <a:lnTo>
                      <a:pt x="2106" y="1410"/>
                    </a:lnTo>
                    <a:lnTo>
                      <a:pt x="2107" y="1405"/>
                    </a:lnTo>
                    <a:lnTo>
                      <a:pt x="2107" y="1405"/>
                    </a:lnTo>
                    <a:lnTo>
                      <a:pt x="2113" y="1393"/>
                    </a:lnTo>
                    <a:lnTo>
                      <a:pt x="2120" y="1384"/>
                    </a:lnTo>
                    <a:lnTo>
                      <a:pt x="2128" y="1376"/>
                    </a:lnTo>
                    <a:lnTo>
                      <a:pt x="2137" y="1369"/>
                    </a:lnTo>
                    <a:lnTo>
                      <a:pt x="2146" y="1364"/>
                    </a:lnTo>
                    <a:lnTo>
                      <a:pt x="2156" y="1359"/>
                    </a:lnTo>
                    <a:lnTo>
                      <a:pt x="2179" y="1351"/>
                    </a:lnTo>
                    <a:lnTo>
                      <a:pt x="2179" y="1351"/>
                    </a:lnTo>
                    <a:lnTo>
                      <a:pt x="2188" y="1346"/>
                    </a:lnTo>
                    <a:lnTo>
                      <a:pt x="2196" y="1341"/>
                    </a:lnTo>
                    <a:lnTo>
                      <a:pt x="2203" y="1334"/>
                    </a:lnTo>
                    <a:lnTo>
                      <a:pt x="2207" y="1326"/>
                    </a:lnTo>
                    <a:lnTo>
                      <a:pt x="2209" y="1317"/>
                    </a:lnTo>
                    <a:lnTo>
                      <a:pt x="2211" y="1308"/>
                    </a:lnTo>
                    <a:lnTo>
                      <a:pt x="2209" y="1300"/>
                    </a:lnTo>
                    <a:lnTo>
                      <a:pt x="2205" y="1291"/>
                    </a:lnTo>
                    <a:lnTo>
                      <a:pt x="2205" y="1291"/>
                    </a:lnTo>
                    <a:lnTo>
                      <a:pt x="2198" y="1279"/>
                    </a:lnTo>
                    <a:lnTo>
                      <a:pt x="2192" y="1268"/>
                    </a:lnTo>
                    <a:lnTo>
                      <a:pt x="2191" y="1261"/>
                    </a:lnTo>
                    <a:lnTo>
                      <a:pt x="2190" y="1256"/>
                    </a:lnTo>
                    <a:lnTo>
                      <a:pt x="2190" y="1249"/>
                    </a:lnTo>
                    <a:lnTo>
                      <a:pt x="2191" y="1243"/>
                    </a:lnTo>
                    <a:lnTo>
                      <a:pt x="2191" y="1243"/>
                    </a:lnTo>
                    <a:lnTo>
                      <a:pt x="2194" y="1242"/>
                    </a:lnTo>
                    <a:lnTo>
                      <a:pt x="2197" y="1241"/>
                    </a:lnTo>
                    <a:lnTo>
                      <a:pt x="2198" y="1238"/>
                    </a:lnTo>
                    <a:lnTo>
                      <a:pt x="2199" y="1236"/>
                    </a:lnTo>
                    <a:lnTo>
                      <a:pt x="2200" y="1233"/>
                    </a:lnTo>
                    <a:lnTo>
                      <a:pt x="2199" y="1227"/>
                    </a:lnTo>
                    <a:lnTo>
                      <a:pt x="2199" y="1227"/>
                    </a:lnTo>
                    <a:lnTo>
                      <a:pt x="2213" y="1228"/>
                    </a:lnTo>
                    <a:lnTo>
                      <a:pt x="2219" y="1228"/>
                    </a:lnTo>
                    <a:lnTo>
                      <a:pt x="2223" y="1226"/>
                    </a:lnTo>
                    <a:lnTo>
                      <a:pt x="2223" y="1226"/>
                    </a:lnTo>
                    <a:lnTo>
                      <a:pt x="2228" y="1221"/>
                    </a:lnTo>
                    <a:lnTo>
                      <a:pt x="2229" y="1217"/>
                    </a:lnTo>
                    <a:lnTo>
                      <a:pt x="2228" y="1212"/>
                    </a:lnTo>
                    <a:lnTo>
                      <a:pt x="2225" y="1208"/>
                    </a:lnTo>
                    <a:lnTo>
                      <a:pt x="2223" y="1203"/>
                    </a:lnTo>
                    <a:lnTo>
                      <a:pt x="2221" y="1199"/>
                    </a:lnTo>
                    <a:lnTo>
                      <a:pt x="2220" y="1194"/>
                    </a:lnTo>
                    <a:lnTo>
                      <a:pt x="2221" y="1188"/>
                    </a:lnTo>
                    <a:lnTo>
                      <a:pt x="2221" y="1188"/>
                    </a:lnTo>
                    <a:lnTo>
                      <a:pt x="2224" y="1184"/>
                    </a:lnTo>
                    <a:lnTo>
                      <a:pt x="2228" y="1179"/>
                    </a:lnTo>
                    <a:lnTo>
                      <a:pt x="2232" y="1177"/>
                    </a:lnTo>
                    <a:lnTo>
                      <a:pt x="2237" y="1176"/>
                    </a:lnTo>
                    <a:lnTo>
                      <a:pt x="2241" y="1175"/>
                    </a:lnTo>
                    <a:lnTo>
                      <a:pt x="2246" y="1175"/>
                    </a:lnTo>
                    <a:lnTo>
                      <a:pt x="2256" y="1176"/>
                    </a:lnTo>
                    <a:lnTo>
                      <a:pt x="2267" y="1177"/>
                    </a:lnTo>
                    <a:lnTo>
                      <a:pt x="2278" y="1178"/>
                    </a:lnTo>
                    <a:lnTo>
                      <a:pt x="2282" y="1178"/>
                    </a:lnTo>
                    <a:lnTo>
                      <a:pt x="2287" y="1178"/>
                    </a:lnTo>
                    <a:lnTo>
                      <a:pt x="2291" y="1176"/>
                    </a:lnTo>
                    <a:lnTo>
                      <a:pt x="2295" y="1174"/>
                    </a:lnTo>
                    <a:lnTo>
                      <a:pt x="2295" y="1174"/>
                    </a:lnTo>
                    <a:lnTo>
                      <a:pt x="2297" y="1171"/>
                    </a:lnTo>
                    <a:lnTo>
                      <a:pt x="2298" y="1169"/>
                    </a:lnTo>
                    <a:lnTo>
                      <a:pt x="2299" y="1163"/>
                    </a:lnTo>
                    <a:lnTo>
                      <a:pt x="2297" y="1150"/>
                    </a:lnTo>
                    <a:lnTo>
                      <a:pt x="2297" y="1142"/>
                    </a:lnTo>
                    <a:lnTo>
                      <a:pt x="2297" y="1135"/>
                    </a:lnTo>
                    <a:lnTo>
                      <a:pt x="2299" y="1129"/>
                    </a:lnTo>
                    <a:lnTo>
                      <a:pt x="2302" y="1127"/>
                    </a:lnTo>
                    <a:lnTo>
                      <a:pt x="2304" y="1125"/>
                    </a:lnTo>
                    <a:lnTo>
                      <a:pt x="2304" y="1125"/>
                    </a:lnTo>
                    <a:lnTo>
                      <a:pt x="2311" y="1122"/>
                    </a:lnTo>
                    <a:lnTo>
                      <a:pt x="2316" y="1121"/>
                    </a:lnTo>
                    <a:lnTo>
                      <a:pt x="2323" y="1120"/>
                    </a:lnTo>
                    <a:lnTo>
                      <a:pt x="2331" y="1120"/>
                    </a:lnTo>
                    <a:lnTo>
                      <a:pt x="2346" y="1121"/>
                    </a:lnTo>
                    <a:lnTo>
                      <a:pt x="2354" y="1121"/>
                    </a:lnTo>
                    <a:lnTo>
                      <a:pt x="2361" y="1120"/>
                    </a:lnTo>
                    <a:lnTo>
                      <a:pt x="2361" y="1120"/>
                    </a:lnTo>
                    <a:lnTo>
                      <a:pt x="2369" y="1119"/>
                    </a:lnTo>
                    <a:lnTo>
                      <a:pt x="2374" y="1116"/>
                    </a:lnTo>
                    <a:lnTo>
                      <a:pt x="2379" y="1111"/>
                    </a:lnTo>
                    <a:lnTo>
                      <a:pt x="2381" y="1107"/>
                    </a:lnTo>
                    <a:lnTo>
                      <a:pt x="2383" y="1101"/>
                    </a:lnTo>
                    <a:lnTo>
                      <a:pt x="2383" y="1095"/>
                    </a:lnTo>
                    <a:lnTo>
                      <a:pt x="2383" y="1082"/>
                    </a:lnTo>
                    <a:lnTo>
                      <a:pt x="2382" y="1069"/>
                    </a:lnTo>
                    <a:lnTo>
                      <a:pt x="2382" y="1055"/>
                    </a:lnTo>
                    <a:lnTo>
                      <a:pt x="2382" y="1050"/>
                    </a:lnTo>
                    <a:lnTo>
                      <a:pt x="2383" y="1044"/>
                    </a:lnTo>
                    <a:lnTo>
                      <a:pt x="2386" y="1039"/>
                    </a:lnTo>
                    <a:lnTo>
                      <a:pt x="2389" y="1035"/>
                    </a:lnTo>
                    <a:lnTo>
                      <a:pt x="2389" y="1035"/>
                    </a:lnTo>
                    <a:lnTo>
                      <a:pt x="2396" y="1030"/>
                    </a:lnTo>
                    <a:lnTo>
                      <a:pt x="2402" y="1027"/>
                    </a:lnTo>
                    <a:lnTo>
                      <a:pt x="2409" y="1025"/>
                    </a:lnTo>
                    <a:lnTo>
                      <a:pt x="2415" y="1023"/>
                    </a:lnTo>
                    <a:lnTo>
                      <a:pt x="2423" y="1023"/>
                    </a:lnTo>
                    <a:lnTo>
                      <a:pt x="2430" y="1023"/>
                    </a:lnTo>
                    <a:lnTo>
                      <a:pt x="2445" y="1027"/>
                    </a:lnTo>
                    <a:lnTo>
                      <a:pt x="2477" y="1036"/>
                    </a:lnTo>
                    <a:lnTo>
                      <a:pt x="2493" y="1039"/>
                    </a:lnTo>
                    <a:lnTo>
                      <a:pt x="2501" y="1039"/>
                    </a:lnTo>
                    <a:lnTo>
                      <a:pt x="2509" y="1039"/>
                    </a:lnTo>
                    <a:lnTo>
                      <a:pt x="2509" y="1039"/>
                    </a:lnTo>
                    <a:lnTo>
                      <a:pt x="2513" y="1038"/>
                    </a:lnTo>
                    <a:lnTo>
                      <a:pt x="2517" y="1035"/>
                    </a:lnTo>
                    <a:lnTo>
                      <a:pt x="2520" y="1030"/>
                    </a:lnTo>
                    <a:lnTo>
                      <a:pt x="2522" y="1026"/>
                    </a:lnTo>
                    <a:lnTo>
                      <a:pt x="2528" y="1016"/>
                    </a:lnTo>
                    <a:lnTo>
                      <a:pt x="2530" y="1012"/>
                    </a:lnTo>
                    <a:lnTo>
                      <a:pt x="2535" y="1009"/>
                    </a:lnTo>
                    <a:lnTo>
                      <a:pt x="2535" y="1009"/>
                    </a:lnTo>
                    <a:lnTo>
                      <a:pt x="2546" y="1003"/>
                    </a:lnTo>
                    <a:lnTo>
                      <a:pt x="2560" y="998"/>
                    </a:lnTo>
                    <a:lnTo>
                      <a:pt x="2587" y="989"/>
                    </a:lnTo>
                    <a:lnTo>
                      <a:pt x="2600" y="984"/>
                    </a:lnTo>
                    <a:lnTo>
                      <a:pt x="2604" y="980"/>
                    </a:lnTo>
                    <a:lnTo>
                      <a:pt x="2609" y="977"/>
                    </a:lnTo>
                    <a:lnTo>
                      <a:pt x="2612" y="972"/>
                    </a:lnTo>
                    <a:lnTo>
                      <a:pt x="2614" y="968"/>
                    </a:lnTo>
                    <a:lnTo>
                      <a:pt x="2615" y="962"/>
                    </a:lnTo>
                    <a:lnTo>
                      <a:pt x="2614" y="956"/>
                    </a:lnTo>
                    <a:lnTo>
                      <a:pt x="2614" y="956"/>
                    </a:lnTo>
                    <a:lnTo>
                      <a:pt x="2613" y="952"/>
                    </a:lnTo>
                    <a:lnTo>
                      <a:pt x="2611" y="948"/>
                    </a:lnTo>
                    <a:lnTo>
                      <a:pt x="2608" y="946"/>
                    </a:lnTo>
                    <a:lnTo>
                      <a:pt x="2604" y="945"/>
                    </a:lnTo>
                    <a:lnTo>
                      <a:pt x="2595" y="943"/>
                    </a:lnTo>
                    <a:lnTo>
                      <a:pt x="2583" y="944"/>
                    </a:lnTo>
                    <a:lnTo>
                      <a:pt x="2557" y="945"/>
                    </a:lnTo>
                    <a:lnTo>
                      <a:pt x="2544" y="946"/>
                    </a:lnTo>
                    <a:lnTo>
                      <a:pt x="2532" y="945"/>
                    </a:lnTo>
                    <a:lnTo>
                      <a:pt x="2532" y="945"/>
                    </a:lnTo>
                    <a:lnTo>
                      <a:pt x="2525" y="943"/>
                    </a:lnTo>
                    <a:lnTo>
                      <a:pt x="2514" y="937"/>
                    </a:lnTo>
                    <a:lnTo>
                      <a:pt x="2510" y="933"/>
                    </a:lnTo>
                    <a:lnTo>
                      <a:pt x="2504" y="929"/>
                    </a:lnTo>
                    <a:lnTo>
                      <a:pt x="2501" y="923"/>
                    </a:lnTo>
                    <a:lnTo>
                      <a:pt x="2497" y="918"/>
                    </a:lnTo>
                    <a:lnTo>
                      <a:pt x="2497" y="918"/>
                    </a:lnTo>
                    <a:lnTo>
                      <a:pt x="2496" y="915"/>
                    </a:lnTo>
                    <a:lnTo>
                      <a:pt x="2496" y="913"/>
                    </a:lnTo>
                    <a:lnTo>
                      <a:pt x="2498" y="907"/>
                    </a:lnTo>
                    <a:lnTo>
                      <a:pt x="2502" y="902"/>
                    </a:lnTo>
                    <a:lnTo>
                      <a:pt x="2506" y="895"/>
                    </a:lnTo>
                    <a:lnTo>
                      <a:pt x="2511" y="889"/>
                    </a:lnTo>
                    <a:lnTo>
                      <a:pt x="2513" y="884"/>
                    </a:lnTo>
                    <a:lnTo>
                      <a:pt x="2514" y="880"/>
                    </a:lnTo>
                    <a:lnTo>
                      <a:pt x="2513" y="878"/>
                    </a:lnTo>
                    <a:lnTo>
                      <a:pt x="2512" y="876"/>
                    </a:lnTo>
                    <a:lnTo>
                      <a:pt x="2511" y="872"/>
                    </a:lnTo>
                    <a:lnTo>
                      <a:pt x="2511" y="872"/>
                    </a:lnTo>
                    <a:lnTo>
                      <a:pt x="2506" y="870"/>
                    </a:lnTo>
                    <a:lnTo>
                      <a:pt x="2501" y="868"/>
                    </a:lnTo>
                    <a:lnTo>
                      <a:pt x="2494" y="867"/>
                    </a:lnTo>
                    <a:lnTo>
                      <a:pt x="2487" y="865"/>
                    </a:lnTo>
                    <a:lnTo>
                      <a:pt x="2480" y="867"/>
                    </a:lnTo>
                    <a:lnTo>
                      <a:pt x="2473" y="868"/>
                    </a:lnTo>
                    <a:lnTo>
                      <a:pt x="2467" y="870"/>
                    </a:lnTo>
                    <a:lnTo>
                      <a:pt x="2461" y="872"/>
                    </a:lnTo>
                    <a:lnTo>
                      <a:pt x="2461" y="872"/>
                    </a:lnTo>
                    <a:lnTo>
                      <a:pt x="2445" y="881"/>
                    </a:lnTo>
                    <a:lnTo>
                      <a:pt x="2437" y="886"/>
                    </a:lnTo>
                    <a:lnTo>
                      <a:pt x="2429" y="889"/>
                    </a:lnTo>
                    <a:lnTo>
                      <a:pt x="2420" y="890"/>
                    </a:lnTo>
                    <a:lnTo>
                      <a:pt x="2412" y="890"/>
                    </a:lnTo>
                    <a:lnTo>
                      <a:pt x="2405" y="889"/>
                    </a:lnTo>
                    <a:lnTo>
                      <a:pt x="2398" y="886"/>
                    </a:lnTo>
                    <a:lnTo>
                      <a:pt x="2398" y="886"/>
                    </a:lnTo>
                    <a:lnTo>
                      <a:pt x="2395" y="885"/>
                    </a:lnTo>
                    <a:lnTo>
                      <a:pt x="2394" y="881"/>
                    </a:lnTo>
                    <a:lnTo>
                      <a:pt x="2391" y="877"/>
                    </a:lnTo>
                    <a:lnTo>
                      <a:pt x="2391" y="870"/>
                    </a:lnTo>
                    <a:lnTo>
                      <a:pt x="2394" y="863"/>
                    </a:lnTo>
                    <a:lnTo>
                      <a:pt x="2398" y="856"/>
                    </a:lnTo>
                    <a:lnTo>
                      <a:pt x="2403" y="851"/>
                    </a:lnTo>
                    <a:lnTo>
                      <a:pt x="2410" y="845"/>
                    </a:lnTo>
                    <a:lnTo>
                      <a:pt x="2415" y="840"/>
                    </a:lnTo>
                    <a:lnTo>
                      <a:pt x="2415" y="840"/>
                    </a:lnTo>
                    <a:lnTo>
                      <a:pt x="2420" y="839"/>
                    </a:lnTo>
                    <a:lnTo>
                      <a:pt x="2424" y="839"/>
                    </a:lnTo>
                    <a:lnTo>
                      <a:pt x="2430" y="839"/>
                    </a:lnTo>
                    <a:lnTo>
                      <a:pt x="2435" y="839"/>
                    </a:lnTo>
                    <a:lnTo>
                      <a:pt x="2435" y="839"/>
                    </a:lnTo>
                    <a:lnTo>
                      <a:pt x="2439" y="837"/>
                    </a:lnTo>
                    <a:lnTo>
                      <a:pt x="2443" y="834"/>
                    </a:lnTo>
                    <a:lnTo>
                      <a:pt x="2451" y="827"/>
                    </a:lnTo>
                    <a:lnTo>
                      <a:pt x="2457" y="821"/>
                    </a:lnTo>
                    <a:lnTo>
                      <a:pt x="2461" y="818"/>
                    </a:lnTo>
                    <a:lnTo>
                      <a:pt x="2464" y="817"/>
                    </a:lnTo>
                    <a:lnTo>
                      <a:pt x="2464" y="817"/>
                    </a:lnTo>
                    <a:lnTo>
                      <a:pt x="2478" y="815"/>
                    </a:lnTo>
                    <a:lnTo>
                      <a:pt x="2490" y="814"/>
                    </a:lnTo>
                    <a:lnTo>
                      <a:pt x="2504" y="815"/>
                    </a:lnTo>
                    <a:lnTo>
                      <a:pt x="2517" y="818"/>
                    </a:lnTo>
                    <a:lnTo>
                      <a:pt x="2542" y="822"/>
                    </a:lnTo>
                    <a:lnTo>
                      <a:pt x="2554" y="824"/>
                    </a:lnTo>
                    <a:lnTo>
                      <a:pt x="2568" y="826"/>
                    </a:lnTo>
                    <a:lnTo>
                      <a:pt x="2568" y="826"/>
                    </a:lnTo>
                    <a:lnTo>
                      <a:pt x="2587" y="827"/>
                    </a:lnTo>
                    <a:lnTo>
                      <a:pt x="2596" y="827"/>
                    </a:lnTo>
                    <a:lnTo>
                      <a:pt x="2606" y="827"/>
                    </a:lnTo>
                    <a:lnTo>
                      <a:pt x="2617" y="826"/>
                    </a:lnTo>
                    <a:lnTo>
                      <a:pt x="2627" y="823"/>
                    </a:lnTo>
                    <a:lnTo>
                      <a:pt x="2636" y="819"/>
                    </a:lnTo>
                    <a:lnTo>
                      <a:pt x="2644" y="813"/>
                    </a:lnTo>
                    <a:lnTo>
                      <a:pt x="2644" y="813"/>
                    </a:lnTo>
                    <a:lnTo>
                      <a:pt x="2686" y="779"/>
                    </a:lnTo>
                    <a:lnTo>
                      <a:pt x="2727" y="746"/>
                    </a:lnTo>
                    <a:lnTo>
                      <a:pt x="2727" y="746"/>
                    </a:lnTo>
                    <a:lnTo>
                      <a:pt x="2738" y="737"/>
                    </a:lnTo>
                    <a:lnTo>
                      <a:pt x="2744" y="731"/>
                    </a:lnTo>
                    <a:lnTo>
                      <a:pt x="2750" y="724"/>
                    </a:lnTo>
                    <a:lnTo>
                      <a:pt x="2753" y="718"/>
                    </a:lnTo>
                    <a:lnTo>
                      <a:pt x="2757" y="711"/>
                    </a:lnTo>
                    <a:lnTo>
                      <a:pt x="2758" y="703"/>
                    </a:lnTo>
                    <a:lnTo>
                      <a:pt x="2758" y="694"/>
                    </a:lnTo>
                    <a:lnTo>
                      <a:pt x="2758" y="694"/>
                    </a:lnTo>
                    <a:lnTo>
                      <a:pt x="2737" y="695"/>
                    </a:lnTo>
                    <a:lnTo>
                      <a:pt x="2717" y="696"/>
                    </a:lnTo>
                    <a:lnTo>
                      <a:pt x="2696" y="696"/>
                    </a:lnTo>
                    <a:lnTo>
                      <a:pt x="2675" y="697"/>
                    </a:lnTo>
                    <a:lnTo>
                      <a:pt x="2675" y="697"/>
                    </a:lnTo>
                    <a:lnTo>
                      <a:pt x="2671" y="697"/>
                    </a:lnTo>
                    <a:lnTo>
                      <a:pt x="2667" y="695"/>
                    </a:lnTo>
                    <a:lnTo>
                      <a:pt x="2663" y="691"/>
                    </a:lnTo>
                    <a:lnTo>
                      <a:pt x="2660" y="688"/>
                    </a:lnTo>
                    <a:lnTo>
                      <a:pt x="2660" y="688"/>
                    </a:lnTo>
                    <a:lnTo>
                      <a:pt x="2669" y="686"/>
                    </a:lnTo>
                    <a:lnTo>
                      <a:pt x="2677" y="682"/>
                    </a:lnTo>
                    <a:lnTo>
                      <a:pt x="2679" y="680"/>
                    </a:lnTo>
                    <a:lnTo>
                      <a:pt x="2680" y="677"/>
                    </a:lnTo>
                    <a:lnTo>
                      <a:pt x="2680" y="673"/>
                    </a:lnTo>
                    <a:lnTo>
                      <a:pt x="2678" y="669"/>
                    </a:lnTo>
                    <a:lnTo>
                      <a:pt x="2678" y="669"/>
                    </a:lnTo>
                    <a:lnTo>
                      <a:pt x="2675" y="664"/>
                    </a:lnTo>
                    <a:lnTo>
                      <a:pt x="2670" y="662"/>
                    </a:lnTo>
                    <a:lnTo>
                      <a:pt x="2667" y="660"/>
                    </a:lnTo>
                    <a:lnTo>
                      <a:pt x="2662" y="658"/>
                    </a:lnTo>
                    <a:lnTo>
                      <a:pt x="2653" y="657"/>
                    </a:lnTo>
                    <a:lnTo>
                      <a:pt x="2641" y="656"/>
                    </a:lnTo>
                    <a:lnTo>
                      <a:pt x="2641" y="656"/>
                    </a:lnTo>
                    <a:lnTo>
                      <a:pt x="2634" y="654"/>
                    </a:lnTo>
                    <a:lnTo>
                      <a:pt x="2626" y="650"/>
                    </a:lnTo>
                    <a:lnTo>
                      <a:pt x="2619" y="646"/>
                    </a:lnTo>
                    <a:lnTo>
                      <a:pt x="2612" y="641"/>
                    </a:lnTo>
                    <a:lnTo>
                      <a:pt x="2606" y="636"/>
                    </a:lnTo>
                    <a:lnTo>
                      <a:pt x="2602" y="629"/>
                    </a:lnTo>
                    <a:lnTo>
                      <a:pt x="2598" y="622"/>
                    </a:lnTo>
                    <a:lnTo>
                      <a:pt x="2595" y="616"/>
                    </a:lnTo>
                    <a:lnTo>
                      <a:pt x="2595" y="616"/>
                    </a:lnTo>
                    <a:lnTo>
                      <a:pt x="2587" y="594"/>
                    </a:lnTo>
                    <a:lnTo>
                      <a:pt x="2581" y="583"/>
                    </a:lnTo>
                    <a:lnTo>
                      <a:pt x="2576" y="573"/>
                    </a:lnTo>
                    <a:lnTo>
                      <a:pt x="2576" y="573"/>
                    </a:lnTo>
                    <a:lnTo>
                      <a:pt x="2570" y="569"/>
                    </a:lnTo>
                    <a:lnTo>
                      <a:pt x="2563" y="565"/>
                    </a:lnTo>
                    <a:lnTo>
                      <a:pt x="2557" y="561"/>
                    </a:lnTo>
                    <a:lnTo>
                      <a:pt x="2556" y="558"/>
                    </a:lnTo>
                    <a:lnTo>
                      <a:pt x="2555" y="556"/>
                    </a:lnTo>
                    <a:lnTo>
                      <a:pt x="2555" y="556"/>
                    </a:lnTo>
                    <a:lnTo>
                      <a:pt x="2553" y="552"/>
                    </a:lnTo>
                    <a:lnTo>
                      <a:pt x="2552" y="548"/>
                    </a:lnTo>
                    <a:lnTo>
                      <a:pt x="2548" y="546"/>
                    </a:lnTo>
                    <a:lnTo>
                      <a:pt x="2545" y="544"/>
                    </a:lnTo>
                    <a:lnTo>
                      <a:pt x="2539" y="541"/>
                    </a:lnTo>
                    <a:lnTo>
                      <a:pt x="2536" y="539"/>
                    </a:lnTo>
                    <a:lnTo>
                      <a:pt x="2532" y="537"/>
                    </a:lnTo>
                    <a:lnTo>
                      <a:pt x="2532" y="537"/>
                    </a:lnTo>
                    <a:lnTo>
                      <a:pt x="2534" y="540"/>
                    </a:lnTo>
                    <a:lnTo>
                      <a:pt x="2532" y="542"/>
                    </a:lnTo>
                    <a:lnTo>
                      <a:pt x="2530" y="547"/>
                    </a:lnTo>
                    <a:lnTo>
                      <a:pt x="2527" y="552"/>
                    </a:lnTo>
                    <a:lnTo>
                      <a:pt x="2527" y="554"/>
                    </a:lnTo>
                    <a:lnTo>
                      <a:pt x="2529" y="556"/>
                    </a:lnTo>
                    <a:lnTo>
                      <a:pt x="2529" y="556"/>
                    </a:lnTo>
                    <a:lnTo>
                      <a:pt x="2531" y="557"/>
                    </a:lnTo>
                    <a:lnTo>
                      <a:pt x="2534" y="557"/>
                    </a:lnTo>
                    <a:lnTo>
                      <a:pt x="2536" y="555"/>
                    </a:lnTo>
                    <a:lnTo>
                      <a:pt x="2538" y="552"/>
                    </a:lnTo>
                    <a:lnTo>
                      <a:pt x="2538" y="552"/>
                    </a:lnTo>
                    <a:lnTo>
                      <a:pt x="2538" y="556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43" y="557"/>
                    </a:lnTo>
                    <a:lnTo>
                      <a:pt x="2543" y="557"/>
                    </a:lnTo>
                    <a:lnTo>
                      <a:pt x="2540" y="559"/>
                    </a:lnTo>
                    <a:lnTo>
                      <a:pt x="2538" y="562"/>
                    </a:lnTo>
                    <a:lnTo>
                      <a:pt x="2536" y="563"/>
                    </a:lnTo>
                    <a:lnTo>
                      <a:pt x="2532" y="562"/>
                    </a:lnTo>
                    <a:lnTo>
                      <a:pt x="2532" y="562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34" y="561"/>
                    </a:lnTo>
                    <a:lnTo>
                      <a:pt x="2531" y="564"/>
                    </a:lnTo>
                    <a:lnTo>
                      <a:pt x="2530" y="570"/>
                    </a:lnTo>
                    <a:lnTo>
                      <a:pt x="2530" y="575"/>
                    </a:lnTo>
                    <a:lnTo>
                      <a:pt x="2529" y="578"/>
                    </a:lnTo>
                    <a:lnTo>
                      <a:pt x="2527" y="580"/>
                    </a:lnTo>
                    <a:lnTo>
                      <a:pt x="2527" y="580"/>
                    </a:lnTo>
                    <a:lnTo>
                      <a:pt x="2523" y="580"/>
                    </a:lnTo>
                    <a:lnTo>
                      <a:pt x="2520" y="579"/>
                    </a:lnTo>
                    <a:lnTo>
                      <a:pt x="2517" y="577"/>
                    </a:lnTo>
                    <a:lnTo>
                      <a:pt x="2514" y="573"/>
                    </a:lnTo>
                    <a:lnTo>
                      <a:pt x="2509" y="565"/>
                    </a:lnTo>
                    <a:lnTo>
                      <a:pt x="2504" y="557"/>
                    </a:lnTo>
                    <a:lnTo>
                      <a:pt x="2504" y="557"/>
                    </a:lnTo>
                    <a:lnTo>
                      <a:pt x="2501" y="553"/>
                    </a:lnTo>
                    <a:lnTo>
                      <a:pt x="2498" y="549"/>
                    </a:lnTo>
                    <a:lnTo>
                      <a:pt x="2497" y="546"/>
                    </a:lnTo>
                    <a:lnTo>
                      <a:pt x="2497" y="544"/>
                    </a:lnTo>
                    <a:lnTo>
                      <a:pt x="2498" y="541"/>
                    </a:lnTo>
                    <a:lnTo>
                      <a:pt x="2499" y="539"/>
                    </a:lnTo>
                    <a:lnTo>
                      <a:pt x="2504" y="536"/>
                    </a:lnTo>
                    <a:lnTo>
                      <a:pt x="2515" y="528"/>
                    </a:lnTo>
                    <a:lnTo>
                      <a:pt x="2520" y="523"/>
                    </a:lnTo>
                    <a:lnTo>
                      <a:pt x="2522" y="520"/>
                    </a:lnTo>
                    <a:lnTo>
                      <a:pt x="2523" y="516"/>
                    </a:lnTo>
                    <a:lnTo>
                      <a:pt x="2523" y="516"/>
                    </a:lnTo>
                    <a:lnTo>
                      <a:pt x="2523" y="512"/>
                    </a:lnTo>
                    <a:lnTo>
                      <a:pt x="2523" y="507"/>
                    </a:lnTo>
                    <a:lnTo>
                      <a:pt x="2522" y="503"/>
                    </a:lnTo>
                    <a:lnTo>
                      <a:pt x="2521" y="498"/>
                    </a:lnTo>
                    <a:lnTo>
                      <a:pt x="2519" y="495"/>
                    </a:lnTo>
                    <a:lnTo>
                      <a:pt x="2515" y="491"/>
                    </a:lnTo>
                    <a:lnTo>
                      <a:pt x="2512" y="490"/>
                    </a:lnTo>
                    <a:lnTo>
                      <a:pt x="2507" y="488"/>
                    </a:lnTo>
                    <a:lnTo>
                      <a:pt x="2507" y="488"/>
                    </a:lnTo>
                    <a:lnTo>
                      <a:pt x="2503" y="488"/>
                    </a:lnTo>
                    <a:lnTo>
                      <a:pt x="2497" y="488"/>
                    </a:lnTo>
                    <a:lnTo>
                      <a:pt x="2493" y="489"/>
                    </a:lnTo>
                    <a:lnTo>
                      <a:pt x="2489" y="491"/>
                    </a:lnTo>
                    <a:lnTo>
                      <a:pt x="2482" y="497"/>
                    </a:lnTo>
                    <a:lnTo>
                      <a:pt x="2477" y="505"/>
                    </a:lnTo>
                    <a:lnTo>
                      <a:pt x="2467" y="522"/>
                    </a:lnTo>
                    <a:lnTo>
                      <a:pt x="2461" y="529"/>
                    </a:lnTo>
                    <a:lnTo>
                      <a:pt x="2457" y="531"/>
                    </a:lnTo>
                    <a:lnTo>
                      <a:pt x="2453" y="533"/>
                    </a:lnTo>
                    <a:lnTo>
                      <a:pt x="2453" y="533"/>
                    </a:lnTo>
                    <a:lnTo>
                      <a:pt x="2446" y="536"/>
                    </a:lnTo>
                    <a:lnTo>
                      <a:pt x="2440" y="537"/>
                    </a:lnTo>
                    <a:lnTo>
                      <a:pt x="2434" y="537"/>
                    </a:lnTo>
                    <a:lnTo>
                      <a:pt x="2428" y="536"/>
                    </a:lnTo>
                    <a:lnTo>
                      <a:pt x="2422" y="533"/>
                    </a:lnTo>
                    <a:lnTo>
                      <a:pt x="2416" y="530"/>
                    </a:lnTo>
                    <a:lnTo>
                      <a:pt x="2412" y="525"/>
                    </a:lnTo>
                    <a:lnTo>
                      <a:pt x="2407" y="521"/>
                    </a:lnTo>
                    <a:lnTo>
                      <a:pt x="2404" y="515"/>
                    </a:lnTo>
                    <a:lnTo>
                      <a:pt x="2401" y="508"/>
                    </a:lnTo>
                    <a:lnTo>
                      <a:pt x="2398" y="503"/>
                    </a:lnTo>
                    <a:lnTo>
                      <a:pt x="2396" y="495"/>
                    </a:lnTo>
                    <a:lnTo>
                      <a:pt x="2395" y="488"/>
                    </a:lnTo>
                    <a:lnTo>
                      <a:pt x="2394" y="481"/>
                    </a:lnTo>
                    <a:lnTo>
                      <a:pt x="2395" y="473"/>
                    </a:lnTo>
                    <a:lnTo>
                      <a:pt x="2396" y="466"/>
                    </a:lnTo>
                    <a:lnTo>
                      <a:pt x="2396" y="466"/>
                    </a:lnTo>
                    <a:lnTo>
                      <a:pt x="2390" y="466"/>
                    </a:lnTo>
                    <a:lnTo>
                      <a:pt x="2388" y="466"/>
                    </a:lnTo>
                    <a:lnTo>
                      <a:pt x="2387" y="466"/>
                    </a:lnTo>
                    <a:lnTo>
                      <a:pt x="2387" y="466"/>
                    </a:lnTo>
                    <a:lnTo>
                      <a:pt x="2383" y="462"/>
                    </a:lnTo>
                    <a:lnTo>
                      <a:pt x="2381" y="458"/>
                    </a:lnTo>
                    <a:lnTo>
                      <a:pt x="2380" y="454"/>
                    </a:lnTo>
                    <a:lnTo>
                      <a:pt x="2380" y="449"/>
                    </a:lnTo>
                    <a:lnTo>
                      <a:pt x="2381" y="440"/>
                    </a:lnTo>
                    <a:lnTo>
                      <a:pt x="2381" y="431"/>
                    </a:lnTo>
                    <a:lnTo>
                      <a:pt x="2381" y="431"/>
                    </a:lnTo>
                    <a:lnTo>
                      <a:pt x="2376" y="431"/>
                    </a:lnTo>
                    <a:lnTo>
                      <a:pt x="2371" y="431"/>
                    </a:lnTo>
                    <a:lnTo>
                      <a:pt x="2362" y="428"/>
                    </a:lnTo>
                    <a:lnTo>
                      <a:pt x="2354" y="422"/>
                    </a:lnTo>
                    <a:lnTo>
                      <a:pt x="2347" y="416"/>
                    </a:lnTo>
                    <a:lnTo>
                      <a:pt x="2339" y="409"/>
                    </a:lnTo>
                    <a:lnTo>
                      <a:pt x="2331" y="404"/>
                    </a:lnTo>
                    <a:lnTo>
                      <a:pt x="2322" y="399"/>
                    </a:lnTo>
                    <a:lnTo>
                      <a:pt x="2318" y="397"/>
                    </a:lnTo>
                    <a:lnTo>
                      <a:pt x="2312" y="396"/>
                    </a:lnTo>
                    <a:lnTo>
                      <a:pt x="2312" y="396"/>
                    </a:lnTo>
                    <a:lnTo>
                      <a:pt x="2307" y="396"/>
                    </a:lnTo>
                    <a:lnTo>
                      <a:pt x="2302" y="395"/>
                    </a:lnTo>
                    <a:lnTo>
                      <a:pt x="2299" y="396"/>
                    </a:lnTo>
                    <a:lnTo>
                      <a:pt x="2297" y="397"/>
                    </a:lnTo>
                    <a:lnTo>
                      <a:pt x="2295" y="398"/>
                    </a:lnTo>
                    <a:lnTo>
                      <a:pt x="2293" y="400"/>
                    </a:lnTo>
                    <a:lnTo>
                      <a:pt x="2293" y="400"/>
                    </a:lnTo>
                    <a:lnTo>
                      <a:pt x="2288" y="397"/>
                    </a:lnTo>
                    <a:lnTo>
                      <a:pt x="2283" y="392"/>
                    </a:lnTo>
                    <a:lnTo>
                      <a:pt x="2278" y="390"/>
                    </a:lnTo>
                    <a:lnTo>
                      <a:pt x="2272" y="387"/>
                    </a:lnTo>
                    <a:lnTo>
                      <a:pt x="2260" y="384"/>
                    </a:lnTo>
                    <a:lnTo>
                      <a:pt x="2253" y="383"/>
                    </a:lnTo>
                    <a:lnTo>
                      <a:pt x="2247" y="383"/>
                    </a:lnTo>
                    <a:lnTo>
                      <a:pt x="2240" y="384"/>
                    </a:lnTo>
                    <a:lnTo>
                      <a:pt x="2235" y="385"/>
                    </a:lnTo>
                    <a:lnTo>
                      <a:pt x="2230" y="388"/>
                    </a:lnTo>
                    <a:lnTo>
                      <a:pt x="2224" y="391"/>
                    </a:lnTo>
                    <a:lnTo>
                      <a:pt x="2220" y="395"/>
                    </a:lnTo>
                    <a:lnTo>
                      <a:pt x="2216" y="399"/>
                    </a:lnTo>
                    <a:lnTo>
                      <a:pt x="2214" y="405"/>
                    </a:lnTo>
                    <a:lnTo>
                      <a:pt x="2212" y="412"/>
                    </a:lnTo>
                    <a:lnTo>
                      <a:pt x="2212" y="412"/>
                    </a:lnTo>
                    <a:lnTo>
                      <a:pt x="2211" y="420"/>
                    </a:lnTo>
                    <a:lnTo>
                      <a:pt x="2209" y="428"/>
                    </a:lnTo>
                    <a:lnTo>
                      <a:pt x="2208" y="445"/>
                    </a:lnTo>
                    <a:lnTo>
                      <a:pt x="2207" y="461"/>
                    </a:lnTo>
                    <a:lnTo>
                      <a:pt x="2206" y="468"/>
                    </a:lnTo>
                    <a:lnTo>
                      <a:pt x="2203" y="475"/>
                    </a:lnTo>
                    <a:lnTo>
                      <a:pt x="2203" y="475"/>
                    </a:lnTo>
                    <a:lnTo>
                      <a:pt x="2196" y="489"/>
                    </a:lnTo>
                    <a:lnTo>
                      <a:pt x="2194" y="496"/>
                    </a:lnTo>
                    <a:lnTo>
                      <a:pt x="2192" y="501"/>
                    </a:lnTo>
                    <a:lnTo>
                      <a:pt x="2192" y="501"/>
                    </a:lnTo>
                    <a:lnTo>
                      <a:pt x="2191" y="512"/>
                    </a:lnTo>
                    <a:lnTo>
                      <a:pt x="2189" y="521"/>
                    </a:lnTo>
                    <a:lnTo>
                      <a:pt x="2182" y="538"/>
                    </a:lnTo>
                    <a:lnTo>
                      <a:pt x="2179" y="546"/>
                    </a:lnTo>
                    <a:lnTo>
                      <a:pt x="2177" y="555"/>
                    </a:lnTo>
                    <a:lnTo>
                      <a:pt x="2177" y="563"/>
                    </a:lnTo>
                    <a:lnTo>
                      <a:pt x="2178" y="566"/>
                    </a:lnTo>
                    <a:lnTo>
                      <a:pt x="2179" y="571"/>
                    </a:lnTo>
                    <a:lnTo>
                      <a:pt x="2179" y="571"/>
                    </a:lnTo>
                    <a:lnTo>
                      <a:pt x="2191" y="600"/>
                    </a:lnTo>
                    <a:lnTo>
                      <a:pt x="2197" y="616"/>
                    </a:lnTo>
                    <a:lnTo>
                      <a:pt x="2200" y="632"/>
                    </a:lnTo>
                    <a:lnTo>
                      <a:pt x="2200" y="640"/>
                    </a:lnTo>
                    <a:lnTo>
                      <a:pt x="2200" y="648"/>
                    </a:lnTo>
                    <a:lnTo>
                      <a:pt x="2200" y="656"/>
                    </a:lnTo>
                    <a:lnTo>
                      <a:pt x="2198" y="664"/>
                    </a:lnTo>
                    <a:lnTo>
                      <a:pt x="2196" y="671"/>
                    </a:lnTo>
                    <a:lnTo>
                      <a:pt x="2191" y="679"/>
                    </a:lnTo>
                    <a:lnTo>
                      <a:pt x="2186" y="686"/>
                    </a:lnTo>
                    <a:lnTo>
                      <a:pt x="2180" y="693"/>
                    </a:lnTo>
                    <a:lnTo>
                      <a:pt x="2180" y="693"/>
                    </a:lnTo>
                    <a:lnTo>
                      <a:pt x="2175" y="697"/>
                    </a:lnTo>
                    <a:lnTo>
                      <a:pt x="2173" y="703"/>
                    </a:lnTo>
                    <a:lnTo>
                      <a:pt x="2171" y="707"/>
                    </a:lnTo>
                    <a:lnTo>
                      <a:pt x="2169" y="714"/>
                    </a:lnTo>
                    <a:lnTo>
                      <a:pt x="2169" y="727"/>
                    </a:lnTo>
                    <a:lnTo>
                      <a:pt x="2169" y="740"/>
                    </a:lnTo>
                    <a:lnTo>
                      <a:pt x="2171" y="770"/>
                    </a:lnTo>
                    <a:lnTo>
                      <a:pt x="2170" y="785"/>
                    </a:lnTo>
                    <a:lnTo>
                      <a:pt x="2169" y="791"/>
                    </a:lnTo>
                    <a:lnTo>
                      <a:pt x="2167" y="798"/>
                    </a:lnTo>
                    <a:lnTo>
                      <a:pt x="2167" y="798"/>
                    </a:lnTo>
                    <a:lnTo>
                      <a:pt x="2164" y="804"/>
                    </a:lnTo>
                    <a:lnTo>
                      <a:pt x="2159" y="807"/>
                    </a:lnTo>
                    <a:lnTo>
                      <a:pt x="2155" y="810"/>
                    </a:lnTo>
                    <a:lnTo>
                      <a:pt x="2148" y="811"/>
                    </a:lnTo>
                    <a:lnTo>
                      <a:pt x="2141" y="810"/>
                    </a:lnTo>
                    <a:lnTo>
                      <a:pt x="2134" y="809"/>
                    </a:lnTo>
                    <a:lnTo>
                      <a:pt x="2129" y="805"/>
                    </a:lnTo>
                    <a:lnTo>
                      <a:pt x="2123" y="802"/>
                    </a:lnTo>
                    <a:lnTo>
                      <a:pt x="2123" y="802"/>
                    </a:lnTo>
                    <a:lnTo>
                      <a:pt x="2118" y="798"/>
                    </a:lnTo>
                    <a:lnTo>
                      <a:pt x="2115" y="793"/>
                    </a:lnTo>
                    <a:lnTo>
                      <a:pt x="2108" y="780"/>
                    </a:lnTo>
                    <a:lnTo>
                      <a:pt x="2108" y="780"/>
                    </a:lnTo>
                    <a:lnTo>
                      <a:pt x="2097" y="761"/>
                    </a:lnTo>
                    <a:lnTo>
                      <a:pt x="2091" y="749"/>
                    </a:lnTo>
                    <a:lnTo>
                      <a:pt x="2086" y="739"/>
                    </a:lnTo>
                    <a:lnTo>
                      <a:pt x="2081" y="728"/>
                    </a:lnTo>
                    <a:lnTo>
                      <a:pt x="2079" y="716"/>
                    </a:lnTo>
                    <a:lnTo>
                      <a:pt x="2078" y="711"/>
                    </a:lnTo>
                    <a:lnTo>
                      <a:pt x="2079" y="705"/>
                    </a:lnTo>
                    <a:lnTo>
                      <a:pt x="2080" y="699"/>
                    </a:lnTo>
                    <a:lnTo>
                      <a:pt x="2082" y="694"/>
                    </a:lnTo>
                    <a:lnTo>
                      <a:pt x="2082" y="694"/>
                    </a:lnTo>
                    <a:lnTo>
                      <a:pt x="2065" y="694"/>
                    </a:lnTo>
                    <a:lnTo>
                      <a:pt x="2049" y="696"/>
                    </a:lnTo>
                    <a:lnTo>
                      <a:pt x="2041" y="696"/>
                    </a:lnTo>
                    <a:lnTo>
                      <a:pt x="2033" y="695"/>
                    </a:lnTo>
                    <a:lnTo>
                      <a:pt x="2026" y="693"/>
                    </a:lnTo>
                    <a:lnTo>
                      <a:pt x="2022" y="689"/>
                    </a:lnTo>
                    <a:lnTo>
                      <a:pt x="2022" y="689"/>
                    </a:lnTo>
                    <a:lnTo>
                      <a:pt x="2016" y="686"/>
                    </a:lnTo>
                    <a:lnTo>
                      <a:pt x="2012" y="683"/>
                    </a:lnTo>
                    <a:lnTo>
                      <a:pt x="2001" y="680"/>
                    </a:lnTo>
                    <a:lnTo>
                      <a:pt x="1990" y="678"/>
                    </a:lnTo>
                    <a:lnTo>
                      <a:pt x="1980" y="677"/>
                    </a:lnTo>
                    <a:lnTo>
                      <a:pt x="1971" y="675"/>
                    </a:lnTo>
                    <a:lnTo>
                      <a:pt x="1962" y="674"/>
                    </a:lnTo>
                    <a:lnTo>
                      <a:pt x="1959" y="673"/>
                    </a:lnTo>
                    <a:lnTo>
                      <a:pt x="1956" y="671"/>
                    </a:lnTo>
                    <a:lnTo>
                      <a:pt x="1954" y="669"/>
                    </a:lnTo>
                    <a:lnTo>
                      <a:pt x="1952" y="665"/>
                    </a:lnTo>
                    <a:lnTo>
                      <a:pt x="1952" y="665"/>
                    </a:lnTo>
                    <a:lnTo>
                      <a:pt x="1950" y="658"/>
                    </a:lnTo>
                    <a:lnTo>
                      <a:pt x="1947" y="653"/>
                    </a:lnTo>
                    <a:lnTo>
                      <a:pt x="1940" y="640"/>
                    </a:lnTo>
                    <a:lnTo>
                      <a:pt x="1930" y="630"/>
                    </a:lnTo>
                    <a:lnTo>
                      <a:pt x="1919" y="622"/>
                    </a:lnTo>
                    <a:lnTo>
                      <a:pt x="1908" y="614"/>
                    </a:lnTo>
                    <a:lnTo>
                      <a:pt x="1896" y="606"/>
                    </a:lnTo>
                    <a:lnTo>
                      <a:pt x="1871" y="595"/>
                    </a:lnTo>
                    <a:lnTo>
                      <a:pt x="1871" y="595"/>
                    </a:lnTo>
                    <a:lnTo>
                      <a:pt x="1864" y="592"/>
                    </a:lnTo>
                    <a:lnTo>
                      <a:pt x="1856" y="591"/>
                    </a:lnTo>
                    <a:lnTo>
                      <a:pt x="1840" y="590"/>
                    </a:lnTo>
                    <a:lnTo>
                      <a:pt x="1832" y="589"/>
                    </a:lnTo>
                    <a:lnTo>
                      <a:pt x="1825" y="587"/>
                    </a:lnTo>
                    <a:lnTo>
                      <a:pt x="1819" y="583"/>
                    </a:lnTo>
                    <a:lnTo>
                      <a:pt x="1817" y="580"/>
                    </a:lnTo>
                    <a:lnTo>
                      <a:pt x="1815" y="577"/>
                    </a:lnTo>
                    <a:lnTo>
                      <a:pt x="1815" y="577"/>
                    </a:lnTo>
                    <a:lnTo>
                      <a:pt x="1814" y="573"/>
                    </a:lnTo>
                    <a:lnTo>
                      <a:pt x="1815" y="570"/>
                    </a:lnTo>
                    <a:lnTo>
                      <a:pt x="1822" y="564"/>
                    </a:lnTo>
                    <a:lnTo>
                      <a:pt x="1825" y="561"/>
                    </a:lnTo>
                    <a:lnTo>
                      <a:pt x="1827" y="557"/>
                    </a:lnTo>
                    <a:lnTo>
                      <a:pt x="1828" y="553"/>
                    </a:lnTo>
                    <a:lnTo>
                      <a:pt x="1827" y="547"/>
                    </a:lnTo>
                    <a:lnTo>
                      <a:pt x="1827" y="547"/>
                    </a:lnTo>
                    <a:lnTo>
                      <a:pt x="1824" y="541"/>
                    </a:lnTo>
                    <a:lnTo>
                      <a:pt x="1819" y="538"/>
                    </a:lnTo>
                    <a:lnTo>
                      <a:pt x="1815" y="536"/>
                    </a:lnTo>
                    <a:lnTo>
                      <a:pt x="1810" y="534"/>
                    </a:lnTo>
                    <a:lnTo>
                      <a:pt x="1805" y="533"/>
                    </a:lnTo>
                    <a:lnTo>
                      <a:pt x="1800" y="534"/>
                    </a:lnTo>
                    <a:lnTo>
                      <a:pt x="1789" y="537"/>
                    </a:lnTo>
                    <a:lnTo>
                      <a:pt x="1789" y="537"/>
                    </a:lnTo>
                    <a:lnTo>
                      <a:pt x="1788" y="531"/>
                    </a:lnTo>
                    <a:lnTo>
                      <a:pt x="1786" y="526"/>
                    </a:lnTo>
                    <a:lnTo>
                      <a:pt x="1783" y="522"/>
                    </a:lnTo>
                    <a:lnTo>
                      <a:pt x="1780" y="519"/>
                    </a:lnTo>
                    <a:lnTo>
                      <a:pt x="1773" y="511"/>
                    </a:lnTo>
                    <a:lnTo>
                      <a:pt x="1770" y="506"/>
                    </a:lnTo>
                    <a:lnTo>
                      <a:pt x="1769" y="501"/>
                    </a:lnTo>
                    <a:lnTo>
                      <a:pt x="1769" y="501"/>
                    </a:lnTo>
                    <a:lnTo>
                      <a:pt x="1772" y="492"/>
                    </a:lnTo>
                    <a:lnTo>
                      <a:pt x="1775" y="484"/>
                    </a:lnTo>
                    <a:lnTo>
                      <a:pt x="1780" y="478"/>
                    </a:lnTo>
                    <a:lnTo>
                      <a:pt x="1785" y="471"/>
                    </a:lnTo>
                    <a:lnTo>
                      <a:pt x="1798" y="459"/>
                    </a:lnTo>
                    <a:lnTo>
                      <a:pt x="1809" y="448"/>
                    </a:lnTo>
                    <a:lnTo>
                      <a:pt x="1809" y="448"/>
                    </a:lnTo>
                    <a:lnTo>
                      <a:pt x="1811" y="445"/>
                    </a:lnTo>
                    <a:lnTo>
                      <a:pt x="1813" y="441"/>
                    </a:lnTo>
                    <a:lnTo>
                      <a:pt x="1814" y="432"/>
                    </a:lnTo>
                    <a:lnTo>
                      <a:pt x="1814" y="423"/>
                    </a:lnTo>
                    <a:lnTo>
                      <a:pt x="1814" y="413"/>
                    </a:lnTo>
                    <a:lnTo>
                      <a:pt x="1813" y="403"/>
                    </a:lnTo>
                    <a:lnTo>
                      <a:pt x="1814" y="392"/>
                    </a:lnTo>
                    <a:lnTo>
                      <a:pt x="1815" y="389"/>
                    </a:lnTo>
                    <a:lnTo>
                      <a:pt x="1817" y="384"/>
                    </a:lnTo>
                    <a:lnTo>
                      <a:pt x="1821" y="381"/>
                    </a:lnTo>
                    <a:lnTo>
                      <a:pt x="1824" y="379"/>
                    </a:lnTo>
                    <a:lnTo>
                      <a:pt x="1824" y="379"/>
                    </a:lnTo>
                    <a:lnTo>
                      <a:pt x="1830" y="375"/>
                    </a:lnTo>
                    <a:lnTo>
                      <a:pt x="1835" y="373"/>
                    </a:lnTo>
                    <a:lnTo>
                      <a:pt x="1848" y="371"/>
                    </a:lnTo>
                    <a:lnTo>
                      <a:pt x="1860" y="370"/>
                    </a:lnTo>
                    <a:lnTo>
                      <a:pt x="1874" y="370"/>
                    </a:lnTo>
                    <a:lnTo>
                      <a:pt x="1886" y="370"/>
                    </a:lnTo>
                    <a:lnTo>
                      <a:pt x="1900" y="370"/>
                    </a:lnTo>
                    <a:lnTo>
                      <a:pt x="1913" y="368"/>
                    </a:lnTo>
                    <a:lnTo>
                      <a:pt x="1925" y="365"/>
                    </a:lnTo>
                    <a:lnTo>
                      <a:pt x="1925" y="365"/>
                    </a:lnTo>
                    <a:lnTo>
                      <a:pt x="1921" y="362"/>
                    </a:lnTo>
                    <a:lnTo>
                      <a:pt x="1917" y="356"/>
                    </a:lnTo>
                    <a:lnTo>
                      <a:pt x="1915" y="350"/>
                    </a:lnTo>
                    <a:lnTo>
                      <a:pt x="1914" y="345"/>
                    </a:lnTo>
                    <a:lnTo>
                      <a:pt x="1914" y="338"/>
                    </a:lnTo>
                    <a:lnTo>
                      <a:pt x="1915" y="332"/>
                    </a:lnTo>
                    <a:lnTo>
                      <a:pt x="1916" y="326"/>
                    </a:lnTo>
                    <a:lnTo>
                      <a:pt x="1918" y="322"/>
                    </a:lnTo>
                    <a:lnTo>
                      <a:pt x="1918" y="322"/>
                    </a:lnTo>
                    <a:lnTo>
                      <a:pt x="1929" y="309"/>
                    </a:lnTo>
                    <a:lnTo>
                      <a:pt x="1939" y="298"/>
                    </a:lnTo>
                    <a:lnTo>
                      <a:pt x="1948" y="285"/>
                    </a:lnTo>
                    <a:lnTo>
                      <a:pt x="1957" y="273"/>
                    </a:lnTo>
                    <a:lnTo>
                      <a:pt x="1957" y="273"/>
                    </a:lnTo>
                    <a:lnTo>
                      <a:pt x="1959" y="266"/>
                    </a:lnTo>
                    <a:lnTo>
                      <a:pt x="1962" y="258"/>
                    </a:lnTo>
                    <a:lnTo>
                      <a:pt x="1963" y="242"/>
                    </a:lnTo>
                    <a:lnTo>
                      <a:pt x="1964" y="234"/>
                    </a:lnTo>
                    <a:lnTo>
                      <a:pt x="1966" y="227"/>
                    </a:lnTo>
                    <a:lnTo>
                      <a:pt x="1970" y="222"/>
                    </a:lnTo>
                    <a:lnTo>
                      <a:pt x="1972" y="219"/>
                    </a:lnTo>
                    <a:lnTo>
                      <a:pt x="1975" y="217"/>
                    </a:lnTo>
                    <a:lnTo>
                      <a:pt x="1975" y="217"/>
                    </a:lnTo>
                    <a:lnTo>
                      <a:pt x="1982" y="215"/>
                    </a:lnTo>
                    <a:lnTo>
                      <a:pt x="1990" y="214"/>
                    </a:lnTo>
                    <a:lnTo>
                      <a:pt x="1997" y="214"/>
                    </a:lnTo>
                    <a:lnTo>
                      <a:pt x="2004" y="214"/>
                    </a:lnTo>
                    <a:lnTo>
                      <a:pt x="2018" y="216"/>
                    </a:lnTo>
                    <a:lnTo>
                      <a:pt x="2033" y="219"/>
                    </a:lnTo>
                    <a:lnTo>
                      <a:pt x="2048" y="222"/>
                    </a:lnTo>
                    <a:lnTo>
                      <a:pt x="2063" y="223"/>
                    </a:lnTo>
                    <a:lnTo>
                      <a:pt x="2070" y="223"/>
                    </a:lnTo>
                    <a:lnTo>
                      <a:pt x="2076" y="222"/>
                    </a:lnTo>
                    <a:lnTo>
                      <a:pt x="2083" y="219"/>
                    </a:lnTo>
                    <a:lnTo>
                      <a:pt x="2089" y="215"/>
                    </a:lnTo>
                    <a:lnTo>
                      <a:pt x="2089" y="215"/>
                    </a:lnTo>
                    <a:lnTo>
                      <a:pt x="2100" y="206"/>
                    </a:lnTo>
                    <a:lnTo>
                      <a:pt x="2107" y="200"/>
                    </a:lnTo>
                    <a:lnTo>
                      <a:pt x="2112" y="193"/>
                    </a:lnTo>
                    <a:lnTo>
                      <a:pt x="2116" y="186"/>
                    </a:lnTo>
                    <a:lnTo>
                      <a:pt x="2120" y="180"/>
                    </a:lnTo>
                    <a:lnTo>
                      <a:pt x="2120" y="173"/>
                    </a:lnTo>
                    <a:lnTo>
                      <a:pt x="2118" y="169"/>
                    </a:lnTo>
                    <a:lnTo>
                      <a:pt x="2117" y="166"/>
                    </a:lnTo>
                    <a:lnTo>
                      <a:pt x="2117" y="166"/>
                    </a:lnTo>
                    <a:lnTo>
                      <a:pt x="2115" y="163"/>
                    </a:lnTo>
                    <a:lnTo>
                      <a:pt x="2112" y="158"/>
                    </a:lnTo>
                    <a:lnTo>
                      <a:pt x="2104" y="152"/>
                    </a:lnTo>
                    <a:lnTo>
                      <a:pt x="2086" y="142"/>
                    </a:lnTo>
                    <a:lnTo>
                      <a:pt x="2079" y="136"/>
                    </a:lnTo>
                    <a:lnTo>
                      <a:pt x="2075" y="133"/>
                    </a:lnTo>
                    <a:lnTo>
                      <a:pt x="2074" y="130"/>
                    </a:lnTo>
                    <a:lnTo>
                      <a:pt x="2073" y="125"/>
                    </a:lnTo>
                    <a:lnTo>
                      <a:pt x="2073" y="120"/>
                    </a:lnTo>
                    <a:lnTo>
                      <a:pt x="2074" y="115"/>
                    </a:lnTo>
                    <a:lnTo>
                      <a:pt x="2078" y="108"/>
                    </a:lnTo>
                    <a:lnTo>
                      <a:pt x="2078" y="108"/>
                    </a:lnTo>
                    <a:lnTo>
                      <a:pt x="2067" y="105"/>
                    </a:lnTo>
                    <a:lnTo>
                      <a:pt x="2057" y="100"/>
                    </a:lnTo>
                    <a:lnTo>
                      <a:pt x="2047" y="98"/>
                    </a:lnTo>
                    <a:lnTo>
                      <a:pt x="2037" y="98"/>
                    </a:lnTo>
                    <a:lnTo>
                      <a:pt x="2026" y="99"/>
                    </a:lnTo>
                    <a:lnTo>
                      <a:pt x="2022" y="101"/>
                    </a:lnTo>
                    <a:lnTo>
                      <a:pt x="2017" y="103"/>
                    </a:lnTo>
                    <a:lnTo>
                      <a:pt x="2013" y="107"/>
                    </a:lnTo>
                    <a:lnTo>
                      <a:pt x="2008" y="111"/>
                    </a:lnTo>
                    <a:lnTo>
                      <a:pt x="2005" y="116"/>
                    </a:lnTo>
                    <a:lnTo>
                      <a:pt x="2001" y="123"/>
                    </a:lnTo>
                    <a:lnTo>
                      <a:pt x="2001" y="123"/>
                    </a:lnTo>
                    <a:lnTo>
                      <a:pt x="1999" y="123"/>
                    </a:lnTo>
                    <a:lnTo>
                      <a:pt x="1993" y="124"/>
                    </a:lnTo>
                    <a:lnTo>
                      <a:pt x="1989" y="126"/>
                    </a:lnTo>
                    <a:lnTo>
                      <a:pt x="1987" y="127"/>
                    </a:lnTo>
                    <a:lnTo>
                      <a:pt x="1985" y="128"/>
                    </a:lnTo>
                    <a:lnTo>
                      <a:pt x="1985" y="128"/>
                    </a:lnTo>
                    <a:lnTo>
                      <a:pt x="1985" y="132"/>
                    </a:lnTo>
                    <a:lnTo>
                      <a:pt x="1985" y="135"/>
                    </a:lnTo>
                    <a:lnTo>
                      <a:pt x="1987" y="141"/>
                    </a:lnTo>
                    <a:lnTo>
                      <a:pt x="1990" y="147"/>
                    </a:lnTo>
                    <a:lnTo>
                      <a:pt x="1995" y="151"/>
                    </a:lnTo>
                    <a:lnTo>
                      <a:pt x="1998" y="157"/>
                    </a:lnTo>
                    <a:lnTo>
                      <a:pt x="2000" y="161"/>
                    </a:lnTo>
                    <a:lnTo>
                      <a:pt x="2000" y="164"/>
                    </a:lnTo>
                    <a:lnTo>
                      <a:pt x="2000" y="167"/>
                    </a:lnTo>
                    <a:lnTo>
                      <a:pt x="1999" y="169"/>
                    </a:lnTo>
                    <a:lnTo>
                      <a:pt x="1997" y="173"/>
                    </a:lnTo>
                    <a:lnTo>
                      <a:pt x="1997" y="173"/>
                    </a:lnTo>
                    <a:lnTo>
                      <a:pt x="1992" y="177"/>
                    </a:lnTo>
                    <a:lnTo>
                      <a:pt x="1985" y="182"/>
                    </a:lnTo>
                    <a:lnTo>
                      <a:pt x="1979" y="184"/>
                    </a:lnTo>
                    <a:lnTo>
                      <a:pt x="1971" y="185"/>
                    </a:lnTo>
                    <a:lnTo>
                      <a:pt x="1964" y="185"/>
                    </a:lnTo>
                    <a:lnTo>
                      <a:pt x="1956" y="184"/>
                    </a:lnTo>
                    <a:lnTo>
                      <a:pt x="1948" y="182"/>
                    </a:lnTo>
                    <a:lnTo>
                      <a:pt x="1941" y="178"/>
                    </a:lnTo>
                    <a:lnTo>
                      <a:pt x="1941" y="178"/>
                    </a:lnTo>
                    <a:lnTo>
                      <a:pt x="1938" y="175"/>
                    </a:lnTo>
                    <a:lnTo>
                      <a:pt x="1935" y="172"/>
                    </a:lnTo>
                    <a:lnTo>
                      <a:pt x="1935" y="167"/>
                    </a:lnTo>
                    <a:lnTo>
                      <a:pt x="1935" y="166"/>
                    </a:lnTo>
                    <a:lnTo>
                      <a:pt x="1935" y="166"/>
                    </a:lnTo>
                    <a:lnTo>
                      <a:pt x="1944" y="163"/>
                    </a:lnTo>
                    <a:lnTo>
                      <a:pt x="1952" y="158"/>
                    </a:lnTo>
                    <a:lnTo>
                      <a:pt x="1958" y="152"/>
                    </a:lnTo>
                    <a:lnTo>
                      <a:pt x="1962" y="145"/>
                    </a:lnTo>
                    <a:lnTo>
                      <a:pt x="1964" y="138"/>
                    </a:lnTo>
                    <a:lnTo>
                      <a:pt x="1965" y="130"/>
                    </a:lnTo>
                    <a:lnTo>
                      <a:pt x="1965" y="122"/>
                    </a:lnTo>
                    <a:lnTo>
                      <a:pt x="1965" y="114"/>
                    </a:lnTo>
                    <a:lnTo>
                      <a:pt x="1965" y="114"/>
                    </a:lnTo>
                    <a:lnTo>
                      <a:pt x="1951" y="115"/>
                    </a:lnTo>
                    <a:lnTo>
                      <a:pt x="1939" y="114"/>
                    </a:lnTo>
                    <a:lnTo>
                      <a:pt x="1933" y="111"/>
                    </a:lnTo>
                    <a:lnTo>
                      <a:pt x="1927" y="109"/>
                    </a:lnTo>
                    <a:lnTo>
                      <a:pt x="1922" y="107"/>
                    </a:lnTo>
                    <a:lnTo>
                      <a:pt x="1916" y="102"/>
                    </a:lnTo>
                    <a:lnTo>
                      <a:pt x="1916" y="102"/>
                    </a:lnTo>
                    <a:lnTo>
                      <a:pt x="1916" y="101"/>
                    </a:lnTo>
                    <a:lnTo>
                      <a:pt x="1916" y="98"/>
                    </a:lnTo>
                    <a:lnTo>
                      <a:pt x="1916" y="95"/>
                    </a:lnTo>
                    <a:lnTo>
                      <a:pt x="1915" y="94"/>
                    </a:lnTo>
                    <a:lnTo>
                      <a:pt x="1915" y="94"/>
                    </a:lnTo>
                    <a:lnTo>
                      <a:pt x="1910" y="93"/>
                    </a:lnTo>
                    <a:lnTo>
                      <a:pt x="1907" y="92"/>
                    </a:lnTo>
                    <a:lnTo>
                      <a:pt x="1902" y="93"/>
                    </a:lnTo>
                    <a:lnTo>
                      <a:pt x="1899" y="94"/>
                    </a:lnTo>
                    <a:lnTo>
                      <a:pt x="1896" y="97"/>
                    </a:lnTo>
                    <a:lnTo>
                      <a:pt x="1891" y="99"/>
                    </a:lnTo>
                    <a:lnTo>
                      <a:pt x="1885" y="107"/>
                    </a:lnTo>
                    <a:lnTo>
                      <a:pt x="1885" y="107"/>
                    </a:lnTo>
                    <a:lnTo>
                      <a:pt x="1882" y="109"/>
                    </a:lnTo>
                    <a:lnTo>
                      <a:pt x="1877" y="109"/>
                    </a:lnTo>
                    <a:lnTo>
                      <a:pt x="1872" y="109"/>
                    </a:lnTo>
                    <a:lnTo>
                      <a:pt x="1867" y="107"/>
                    </a:lnTo>
                    <a:lnTo>
                      <a:pt x="1867" y="107"/>
                    </a:lnTo>
                    <a:lnTo>
                      <a:pt x="1863" y="103"/>
                    </a:lnTo>
                    <a:lnTo>
                      <a:pt x="1859" y="99"/>
                    </a:lnTo>
                    <a:lnTo>
                      <a:pt x="1858" y="93"/>
                    </a:lnTo>
                    <a:lnTo>
                      <a:pt x="1857" y="87"/>
                    </a:lnTo>
                    <a:lnTo>
                      <a:pt x="1857" y="75"/>
                    </a:lnTo>
                    <a:lnTo>
                      <a:pt x="1856" y="64"/>
                    </a:lnTo>
                    <a:lnTo>
                      <a:pt x="1856" y="64"/>
                    </a:lnTo>
                    <a:lnTo>
                      <a:pt x="1855" y="60"/>
                    </a:lnTo>
                    <a:lnTo>
                      <a:pt x="1852" y="58"/>
                    </a:lnTo>
                    <a:lnTo>
                      <a:pt x="1849" y="56"/>
                    </a:lnTo>
                    <a:lnTo>
                      <a:pt x="1848" y="52"/>
                    </a:lnTo>
                    <a:lnTo>
                      <a:pt x="1848" y="52"/>
                    </a:lnTo>
                    <a:lnTo>
                      <a:pt x="1847" y="44"/>
                    </a:lnTo>
                    <a:lnTo>
                      <a:pt x="1847" y="3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42" y="18"/>
                    </a:lnTo>
                    <a:lnTo>
                      <a:pt x="1839" y="20"/>
                    </a:lnTo>
                    <a:lnTo>
                      <a:pt x="1831" y="26"/>
                    </a:lnTo>
                    <a:lnTo>
                      <a:pt x="1824" y="32"/>
                    </a:lnTo>
                    <a:lnTo>
                      <a:pt x="1817" y="37"/>
                    </a:lnTo>
                    <a:lnTo>
                      <a:pt x="1817" y="37"/>
                    </a:lnTo>
                    <a:lnTo>
                      <a:pt x="1818" y="28"/>
                    </a:lnTo>
                    <a:lnTo>
                      <a:pt x="1818" y="19"/>
                    </a:lnTo>
                    <a:lnTo>
                      <a:pt x="1818" y="15"/>
                    </a:lnTo>
                    <a:lnTo>
                      <a:pt x="1817" y="10"/>
                    </a:lnTo>
                    <a:lnTo>
                      <a:pt x="1815" y="7"/>
                    </a:lnTo>
                    <a:lnTo>
                      <a:pt x="1811" y="4"/>
                    </a:lnTo>
                    <a:lnTo>
                      <a:pt x="1811" y="4"/>
                    </a:lnTo>
                    <a:lnTo>
                      <a:pt x="1808" y="2"/>
                    </a:lnTo>
                    <a:lnTo>
                      <a:pt x="1805" y="3"/>
                    </a:lnTo>
                    <a:lnTo>
                      <a:pt x="1800" y="4"/>
                    </a:lnTo>
                    <a:lnTo>
                      <a:pt x="1797" y="8"/>
                    </a:lnTo>
                    <a:lnTo>
                      <a:pt x="1793" y="10"/>
                    </a:lnTo>
                    <a:lnTo>
                      <a:pt x="1789" y="12"/>
                    </a:lnTo>
                    <a:lnTo>
                      <a:pt x="1784" y="14"/>
                    </a:lnTo>
                    <a:lnTo>
                      <a:pt x="1778" y="12"/>
                    </a:lnTo>
                    <a:lnTo>
                      <a:pt x="1778" y="12"/>
                    </a:lnTo>
                    <a:lnTo>
                      <a:pt x="1774" y="11"/>
                    </a:lnTo>
                    <a:lnTo>
                      <a:pt x="1768" y="11"/>
                    </a:lnTo>
                    <a:lnTo>
                      <a:pt x="1764" y="11"/>
                    </a:lnTo>
                    <a:lnTo>
                      <a:pt x="1760" y="14"/>
                    </a:lnTo>
                    <a:lnTo>
                      <a:pt x="1760" y="14"/>
                    </a:lnTo>
                    <a:lnTo>
                      <a:pt x="1750" y="26"/>
                    </a:lnTo>
                    <a:lnTo>
                      <a:pt x="1741" y="40"/>
                    </a:lnTo>
                    <a:lnTo>
                      <a:pt x="1738" y="45"/>
                    </a:lnTo>
                    <a:lnTo>
                      <a:pt x="1735" y="52"/>
                    </a:lnTo>
                    <a:lnTo>
                      <a:pt x="1734" y="60"/>
                    </a:lnTo>
                    <a:lnTo>
                      <a:pt x="1735" y="68"/>
                    </a:lnTo>
                    <a:lnTo>
                      <a:pt x="1735" y="68"/>
                    </a:lnTo>
                    <a:lnTo>
                      <a:pt x="1736" y="69"/>
                    </a:lnTo>
                    <a:lnTo>
                      <a:pt x="1739" y="70"/>
                    </a:lnTo>
                    <a:lnTo>
                      <a:pt x="1742" y="72"/>
                    </a:lnTo>
                    <a:lnTo>
                      <a:pt x="1743" y="74"/>
                    </a:lnTo>
                    <a:lnTo>
                      <a:pt x="1743" y="74"/>
                    </a:lnTo>
                    <a:lnTo>
                      <a:pt x="1744" y="77"/>
                    </a:lnTo>
                    <a:lnTo>
                      <a:pt x="1744" y="81"/>
                    </a:lnTo>
                    <a:lnTo>
                      <a:pt x="1744" y="85"/>
                    </a:lnTo>
                    <a:lnTo>
                      <a:pt x="1745" y="86"/>
                    </a:lnTo>
                    <a:lnTo>
                      <a:pt x="1745" y="86"/>
                    </a:lnTo>
                    <a:lnTo>
                      <a:pt x="1751" y="90"/>
                    </a:lnTo>
                    <a:lnTo>
                      <a:pt x="1758" y="91"/>
                    </a:lnTo>
                    <a:lnTo>
                      <a:pt x="1773" y="91"/>
                    </a:lnTo>
                    <a:lnTo>
                      <a:pt x="1780" y="92"/>
                    </a:lnTo>
                    <a:lnTo>
                      <a:pt x="1785" y="93"/>
                    </a:lnTo>
                    <a:lnTo>
                      <a:pt x="1791" y="95"/>
                    </a:lnTo>
                    <a:lnTo>
                      <a:pt x="1796" y="100"/>
                    </a:lnTo>
                    <a:lnTo>
                      <a:pt x="1796" y="100"/>
                    </a:lnTo>
                    <a:lnTo>
                      <a:pt x="1798" y="103"/>
                    </a:lnTo>
                    <a:lnTo>
                      <a:pt x="1799" y="107"/>
                    </a:lnTo>
                    <a:lnTo>
                      <a:pt x="1800" y="115"/>
                    </a:lnTo>
                    <a:lnTo>
                      <a:pt x="1801" y="125"/>
                    </a:lnTo>
                    <a:lnTo>
                      <a:pt x="1803" y="133"/>
                    </a:lnTo>
                    <a:lnTo>
                      <a:pt x="1803" y="133"/>
                    </a:lnTo>
                    <a:lnTo>
                      <a:pt x="1791" y="133"/>
                    </a:lnTo>
                    <a:lnTo>
                      <a:pt x="1781" y="134"/>
                    </a:lnTo>
                    <a:lnTo>
                      <a:pt x="1777" y="136"/>
                    </a:lnTo>
                    <a:lnTo>
                      <a:pt x="1774" y="139"/>
                    </a:lnTo>
                    <a:lnTo>
                      <a:pt x="1768" y="144"/>
                    </a:lnTo>
                    <a:lnTo>
                      <a:pt x="1765" y="152"/>
                    </a:lnTo>
                    <a:lnTo>
                      <a:pt x="1763" y="161"/>
                    </a:lnTo>
                    <a:lnTo>
                      <a:pt x="1761" y="172"/>
                    </a:lnTo>
                    <a:lnTo>
                      <a:pt x="1761" y="184"/>
                    </a:lnTo>
                    <a:lnTo>
                      <a:pt x="1761" y="184"/>
                    </a:lnTo>
                    <a:lnTo>
                      <a:pt x="1760" y="188"/>
                    </a:lnTo>
                    <a:lnTo>
                      <a:pt x="1758" y="190"/>
                    </a:lnTo>
                    <a:lnTo>
                      <a:pt x="1756" y="190"/>
                    </a:lnTo>
                    <a:lnTo>
                      <a:pt x="1751" y="190"/>
                    </a:lnTo>
                    <a:lnTo>
                      <a:pt x="1743" y="189"/>
                    </a:lnTo>
                    <a:lnTo>
                      <a:pt x="1734" y="189"/>
                    </a:lnTo>
                    <a:lnTo>
                      <a:pt x="1734" y="189"/>
                    </a:lnTo>
                    <a:lnTo>
                      <a:pt x="1733" y="178"/>
                    </a:lnTo>
                    <a:lnTo>
                      <a:pt x="1730" y="169"/>
                    </a:lnTo>
                    <a:lnTo>
                      <a:pt x="1724" y="163"/>
                    </a:lnTo>
                    <a:lnTo>
                      <a:pt x="1717" y="157"/>
                    </a:lnTo>
                    <a:lnTo>
                      <a:pt x="1709" y="155"/>
                    </a:lnTo>
                    <a:lnTo>
                      <a:pt x="1700" y="152"/>
                    </a:lnTo>
                    <a:lnTo>
                      <a:pt x="1691" y="152"/>
                    </a:lnTo>
                    <a:lnTo>
                      <a:pt x="1681" y="155"/>
                    </a:lnTo>
                    <a:lnTo>
                      <a:pt x="1681" y="155"/>
                    </a:lnTo>
                    <a:lnTo>
                      <a:pt x="1678" y="156"/>
                    </a:lnTo>
                    <a:lnTo>
                      <a:pt x="1676" y="158"/>
                    </a:lnTo>
                    <a:lnTo>
                      <a:pt x="1676" y="160"/>
                    </a:lnTo>
                    <a:lnTo>
                      <a:pt x="1676" y="164"/>
                    </a:lnTo>
                    <a:lnTo>
                      <a:pt x="1676" y="169"/>
                    </a:lnTo>
                    <a:lnTo>
                      <a:pt x="1676" y="171"/>
                    </a:lnTo>
                    <a:lnTo>
                      <a:pt x="1675" y="172"/>
                    </a:lnTo>
                    <a:lnTo>
                      <a:pt x="1675" y="172"/>
                    </a:lnTo>
                    <a:lnTo>
                      <a:pt x="1653" y="178"/>
                    </a:lnTo>
                    <a:lnTo>
                      <a:pt x="1643" y="181"/>
                    </a:lnTo>
                    <a:lnTo>
                      <a:pt x="1632" y="183"/>
                    </a:lnTo>
                    <a:lnTo>
                      <a:pt x="1620" y="184"/>
                    </a:lnTo>
                    <a:lnTo>
                      <a:pt x="1610" y="184"/>
                    </a:lnTo>
                    <a:lnTo>
                      <a:pt x="1599" y="183"/>
                    </a:lnTo>
                    <a:lnTo>
                      <a:pt x="1589" y="181"/>
                    </a:lnTo>
                    <a:lnTo>
                      <a:pt x="1589" y="181"/>
                    </a:lnTo>
                    <a:lnTo>
                      <a:pt x="1581" y="177"/>
                    </a:lnTo>
                    <a:lnTo>
                      <a:pt x="1574" y="173"/>
                    </a:lnTo>
                    <a:lnTo>
                      <a:pt x="1561" y="161"/>
                    </a:lnTo>
                    <a:lnTo>
                      <a:pt x="1550" y="150"/>
                    </a:lnTo>
                    <a:lnTo>
                      <a:pt x="1544" y="147"/>
                    </a:lnTo>
                    <a:lnTo>
                      <a:pt x="1537" y="143"/>
                    </a:lnTo>
                    <a:lnTo>
                      <a:pt x="1537" y="143"/>
                    </a:lnTo>
                    <a:lnTo>
                      <a:pt x="1528" y="141"/>
                    </a:lnTo>
                    <a:lnTo>
                      <a:pt x="1518" y="141"/>
                    </a:lnTo>
                    <a:lnTo>
                      <a:pt x="1509" y="142"/>
                    </a:lnTo>
                    <a:lnTo>
                      <a:pt x="1499" y="144"/>
                    </a:lnTo>
                    <a:lnTo>
                      <a:pt x="1480" y="151"/>
                    </a:lnTo>
                    <a:lnTo>
                      <a:pt x="1462" y="159"/>
                    </a:lnTo>
                    <a:lnTo>
                      <a:pt x="1462" y="159"/>
                    </a:lnTo>
                    <a:lnTo>
                      <a:pt x="1457" y="161"/>
                    </a:lnTo>
                    <a:lnTo>
                      <a:pt x="1453" y="166"/>
                    </a:lnTo>
                    <a:lnTo>
                      <a:pt x="1450" y="169"/>
                    </a:lnTo>
                    <a:lnTo>
                      <a:pt x="1446" y="175"/>
                    </a:lnTo>
                    <a:lnTo>
                      <a:pt x="1444" y="181"/>
                    </a:lnTo>
                    <a:lnTo>
                      <a:pt x="1443" y="186"/>
                    </a:lnTo>
                    <a:lnTo>
                      <a:pt x="1442" y="199"/>
                    </a:lnTo>
                    <a:lnTo>
                      <a:pt x="1442" y="213"/>
                    </a:lnTo>
                    <a:lnTo>
                      <a:pt x="1442" y="227"/>
                    </a:lnTo>
                    <a:lnTo>
                      <a:pt x="1443" y="241"/>
                    </a:lnTo>
                    <a:lnTo>
                      <a:pt x="1442" y="255"/>
                    </a:lnTo>
                    <a:lnTo>
                      <a:pt x="1442" y="255"/>
                    </a:lnTo>
                    <a:lnTo>
                      <a:pt x="1442" y="256"/>
                    </a:lnTo>
                    <a:lnTo>
                      <a:pt x="1440" y="257"/>
                    </a:lnTo>
                    <a:lnTo>
                      <a:pt x="1433" y="260"/>
                    </a:lnTo>
                    <a:lnTo>
                      <a:pt x="1428" y="260"/>
                    </a:lnTo>
                    <a:lnTo>
                      <a:pt x="1424" y="260"/>
                    </a:lnTo>
                    <a:lnTo>
                      <a:pt x="1420" y="260"/>
                    </a:lnTo>
                    <a:lnTo>
                      <a:pt x="1417" y="258"/>
                    </a:lnTo>
                    <a:lnTo>
                      <a:pt x="1417" y="258"/>
                    </a:lnTo>
                    <a:lnTo>
                      <a:pt x="1412" y="254"/>
                    </a:lnTo>
                    <a:lnTo>
                      <a:pt x="1409" y="248"/>
                    </a:lnTo>
                    <a:lnTo>
                      <a:pt x="1407" y="242"/>
                    </a:lnTo>
                    <a:lnTo>
                      <a:pt x="1405" y="235"/>
                    </a:lnTo>
                    <a:lnTo>
                      <a:pt x="1402" y="223"/>
                    </a:lnTo>
                    <a:lnTo>
                      <a:pt x="1399" y="210"/>
                    </a:lnTo>
                    <a:lnTo>
                      <a:pt x="1399" y="210"/>
                    </a:lnTo>
                    <a:lnTo>
                      <a:pt x="1396" y="200"/>
                    </a:lnTo>
                    <a:lnTo>
                      <a:pt x="1393" y="189"/>
                    </a:lnTo>
                    <a:lnTo>
                      <a:pt x="1389" y="184"/>
                    </a:lnTo>
                    <a:lnTo>
                      <a:pt x="1386" y="181"/>
                    </a:lnTo>
                    <a:lnTo>
                      <a:pt x="1382" y="177"/>
                    </a:lnTo>
                    <a:lnTo>
                      <a:pt x="1377" y="175"/>
                    </a:lnTo>
                    <a:lnTo>
                      <a:pt x="1377" y="175"/>
                    </a:lnTo>
                    <a:lnTo>
                      <a:pt x="1368" y="174"/>
                    </a:lnTo>
                    <a:lnTo>
                      <a:pt x="1359" y="175"/>
                    </a:lnTo>
                    <a:lnTo>
                      <a:pt x="1350" y="177"/>
                    </a:lnTo>
                    <a:lnTo>
                      <a:pt x="1342" y="181"/>
                    </a:lnTo>
                    <a:lnTo>
                      <a:pt x="1342" y="181"/>
                    </a:lnTo>
                    <a:lnTo>
                      <a:pt x="1334" y="184"/>
                    </a:lnTo>
                    <a:lnTo>
                      <a:pt x="1326" y="185"/>
                    </a:lnTo>
                    <a:lnTo>
                      <a:pt x="1317" y="186"/>
                    </a:lnTo>
                    <a:lnTo>
                      <a:pt x="1309" y="186"/>
                    </a:lnTo>
                    <a:lnTo>
                      <a:pt x="1300" y="186"/>
                    </a:lnTo>
                    <a:lnTo>
                      <a:pt x="1292" y="184"/>
                    </a:lnTo>
                    <a:lnTo>
                      <a:pt x="1283" y="182"/>
                    </a:lnTo>
                    <a:lnTo>
                      <a:pt x="1275" y="177"/>
                    </a:lnTo>
                    <a:lnTo>
                      <a:pt x="1275" y="177"/>
                    </a:lnTo>
                    <a:lnTo>
                      <a:pt x="1271" y="175"/>
                    </a:lnTo>
                    <a:lnTo>
                      <a:pt x="1269" y="173"/>
                    </a:lnTo>
                    <a:lnTo>
                      <a:pt x="1267" y="169"/>
                    </a:lnTo>
                    <a:lnTo>
                      <a:pt x="1266" y="167"/>
                    </a:lnTo>
                    <a:lnTo>
                      <a:pt x="1266" y="164"/>
                    </a:lnTo>
                    <a:lnTo>
                      <a:pt x="1267" y="161"/>
                    </a:lnTo>
                    <a:lnTo>
                      <a:pt x="1269" y="156"/>
                    </a:lnTo>
                    <a:lnTo>
                      <a:pt x="1275" y="150"/>
                    </a:lnTo>
                    <a:lnTo>
                      <a:pt x="1280" y="145"/>
                    </a:lnTo>
                    <a:lnTo>
                      <a:pt x="1287" y="142"/>
                    </a:lnTo>
                    <a:lnTo>
                      <a:pt x="1294" y="139"/>
                    </a:lnTo>
                    <a:lnTo>
                      <a:pt x="1294" y="139"/>
                    </a:lnTo>
                    <a:lnTo>
                      <a:pt x="1289" y="133"/>
                    </a:lnTo>
                    <a:lnTo>
                      <a:pt x="1285" y="130"/>
                    </a:lnTo>
                    <a:lnTo>
                      <a:pt x="1280" y="126"/>
                    </a:lnTo>
                    <a:lnTo>
                      <a:pt x="1275" y="125"/>
                    </a:lnTo>
                    <a:lnTo>
                      <a:pt x="1270" y="124"/>
                    </a:lnTo>
                    <a:lnTo>
                      <a:pt x="1264" y="124"/>
                    </a:lnTo>
                    <a:lnTo>
                      <a:pt x="1253" y="125"/>
                    </a:lnTo>
                    <a:lnTo>
                      <a:pt x="1241" y="126"/>
                    </a:lnTo>
                    <a:lnTo>
                      <a:pt x="1229" y="127"/>
                    </a:lnTo>
                    <a:lnTo>
                      <a:pt x="1222" y="127"/>
                    </a:lnTo>
                    <a:lnTo>
                      <a:pt x="1217" y="127"/>
                    </a:lnTo>
                    <a:lnTo>
                      <a:pt x="1211" y="125"/>
                    </a:lnTo>
                    <a:lnTo>
                      <a:pt x="1205" y="123"/>
                    </a:lnTo>
                    <a:lnTo>
                      <a:pt x="1205" y="123"/>
                    </a:lnTo>
                    <a:lnTo>
                      <a:pt x="1203" y="120"/>
                    </a:lnTo>
                    <a:lnTo>
                      <a:pt x="1201" y="118"/>
                    </a:lnTo>
                    <a:lnTo>
                      <a:pt x="1198" y="116"/>
                    </a:lnTo>
                    <a:lnTo>
                      <a:pt x="1196" y="115"/>
                    </a:lnTo>
                    <a:lnTo>
                      <a:pt x="1196" y="115"/>
                    </a:lnTo>
                    <a:lnTo>
                      <a:pt x="1186" y="115"/>
                    </a:lnTo>
                    <a:lnTo>
                      <a:pt x="1177" y="115"/>
                    </a:lnTo>
                    <a:lnTo>
                      <a:pt x="1157" y="111"/>
                    </a:lnTo>
                    <a:lnTo>
                      <a:pt x="1140" y="107"/>
                    </a:lnTo>
                    <a:lnTo>
                      <a:pt x="1122" y="101"/>
                    </a:lnTo>
                    <a:lnTo>
                      <a:pt x="1105" y="94"/>
                    </a:lnTo>
                    <a:lnTo>
                      <a:pt x="1088" y="86"/>
                    </a:lnTo>
                    <a:lnTo>
                      <a:pt x="1055" y="70"/>
                    </a:lnTo>
                    <a:lnTo>
                      <a:pt x="1055" y="70"/>
                    </a:lnTo>
                    <a:lnTo>
                      <a:pt x="1053" y="69"/>
                    </a:lnTo>
                    <a:lnTo>
                      <a:pt x="1051" y="69"/>
                    </a:lnTo>
                    <a:lnTo>
                      <a:pt x="1044" y="70"/>
                    </a:lnTo>
                    <a:lnTo>
                      <a:pt x="1028" y="77"/>
                    </a:lnTo>
                    <a:lnTo>
                      <a:pt x="1019" y="81"/>
                    </a:lnTo>
                    <a:lnTo>
                      <a:pt x="1010" y="83"/>
                    </a:lnTo>
                    <a:lnTo>
                      <a:pt x="999" y="83"/>
                    </a:lnTo>
                    <a:lnTo>
                      <a:pt x="995" y="83"/>
                    </a:lnTo>
                    <a:lnTo>
                      <a:pt x="990" y="82"/>
                    </a:lnTo>
                    <a:lnTo>
                      <a:pt x="990" y="82"/>
                    </a:lnTo>
                    <a:lnTo>
                      <a:pt x="989" y="81"/>
                    </a:lnTo>
                    <a:lnTo>
                      <a:pt x="988" y="77"/>
                    </a:lnTo>
                    <a:lnTo>
                      <a:pt x="987" y="73"/>
                    </a:lnTo>
                    <a:lnTo>
                      <a:pt x="982" y="66"/>
                    </a:lnTo>
                    <a:lnTo>
                      <a:pt x="982" y="66"/>
                    </a:lnTo>
                    <a:lnTo>
                      <a:pt x="981" y="62"/>
                    </a:lnTo>
                    <a:lnTo>
                      <a:pt x="980" y="58"/>
                    </a:lnTo>
                    <a:lnTo>
                      <a:pt x="979" y="49"/>
                    </a:lnTo>
                    <a:lnTo>
                      <a:pt x="978" y="44"/>
                    </a:lnTo>
                    <a:lnTo>
                      <a:pt x="977" y="41"/>
                    </a:lnTo>
                    <a:lnTo>
                      <a:pt x="973" y="36"/>
                    </a:lnTo>
                    <a:lnTo>
                      <a:pt x="970" y="34"/>
                    </a:lnTo>
                    <a:lnTo>
                      <a:pt x="970" y="34"/>
                    </a:lnTo>
                    <a:lnTo>
                      <a:pt x="962" y="32"/>
                    </a:lnTo>
                    <a:lnTo>
                      <a:pt x="955" y="32"/>
                    </a:lnTo>
                    <a:lnTo>
                      <a:pt x="949" y="34"/>
                    </a:lnTo>
                    <a:lnTo>
                      <a:pt x="945" y="39"/>
                    </a:lnTo>
                    <a:lnTo>
                      <a:pt x="935" y="49"/>
                    </a:lnTo>
                    <a:lnTo>
                      <a:pt x="929" y="54"/>
                    </a:lnTo>
                    <a:lnTo>
                      <a:pt x="923" y="59"/>
                    </a:lnTo>
                    <a:lnTo>
                      <a:pt x="923" y="59"/>
                    </a:lnTo>
                    <a:lnTo>
                      <a:pt x="913" y="65"/>
                    </a:lnTo>
                    <a:lnTo>
                      <a:pt x="902" y="69"/>
                    </a:lnTo>
                    <a:lnTo>
                      <a:pt x="877" y="77"/>
                    </a:lnTo>
                    <a:lnTo>
                      <a:pt x="863" y="81"/>
                    </a:lnTo>
                    <a:lnTo>
                      <a:pt x="850" y="85"/>
                    </a:lnTo>
                    <a:lnTo>
                      <a:pt x="839" y="91"/>
                    </a:lnTo>
                    <a:lnTo>
                      <a:pt x="829" y="98"/>
                    </a:lnTo>
                    <a:lnTo>
                      <a:pt x="829" y="98"/>
                    </a:lnTo>
                    <a:lnTo>
                      <a:pt x="822" y="103"/>
                    </a:lnTo>
                    <a:lnTo>
                      <a:pt x="815" y="107"/>
                    </a:lnTo>
                    <a:lnTo>
                      <a:pt x="807" y="110"/>
                    </a:lnTo>
                    <a:lnTo>
                      <a:pt x="799" y="114"/>
                    </a:lnTo>
                    <a:lnTo>
                      <a:pt x="791" y="115"/>
                    </a:lnTo>
                    <a:lnTo>
                      <a:pt x="783" y="116"/>
                    </a:lnTo>
                    <a:lnTo>
                      <a:pt x="775" y="117"/>
                    </a:lnTo>
                    <a:lnTo>
                      <a:pt x="766" y="116"/>
                    </a:lnTo>
                    <a:lnTo>
                      <a:pt x="758" y="116"/>
                    </a:lnTo>
                    <a:lnTo>
                      <a:pt x="749" y="114"/>
                    </a:lnTo>
                    <a:lnTo>
                      <a:pt x="741" y="111"/>
                    </a:lnTo>
                    <a:lnTo>
                      <a:pt x="732" y="108"/>
                    </a:lnTo>
                    <a:lnTo>
                      <a:pt x="724" y="105"/>
                    </a:lnTo>
                    <a:lnTo>
                      <a:pt x="716" y="100"/>
                    </a:lnTo>
                    <a:lnTo>
                      <a:pt x="708" y="94"/>
                    </a:lnTo>
                    <a:lnTo>
                      <a:pt x="701" y="89"/>
                    </a:lnTo>
                    <a:lnTo>
                      <a:pt x="701" y="89"/>
                    </a:lnTo>
                    <a:lnTo>
                      <a:pt x="700" y="92"/>
                    </a:lnTo>
                    <a:lnTo>
                      <a:pt x="698" y="94"/>
                    </a:lnTo>
                    <a:lnTo>
                      <a:pt x="695" y="94"/>
                    </a:lnTo>
                    <a:lnTo>
                      <a:pt x="691" y="94"/>
                    </a:lnTo>
                    <a:lnTo>
                      <a:pt x="688" y="93"/>
                    </a:lnTo>
                    <a:lnTo>
                      <a:pt x="686" y="93"/>
                    </a:lnTo>
                    <a:lnTo>
                      <a:pt x="682" y="94"/>
                    </a:lnTo>
                    <a:lnTo>
                      <a:pt x="681" y="98"/>
                    </a:lnTo>
                    <a:lnTo>
                      <a:pt x="681" y="98"/>
                    </a:lnTo>
                    <a:lnTo>
                      <a:pt x="621" y="80"/>
                    </a:lnTo>
                    <a:lnTo>
                      <a:pt x="590" y="72"/>
                    </a:lnTo>
                    <a:lnTo>
                      <a:pt x="558" y="66"/>
                    </a:lnTo>
                    <a:lnTo>
                      <a:pt x="558" y="66"/>
                    </a:lnTo>
                    <a:lnTo>
                      <a:pt x="522" y="61"/>
                    </a:lnTo>
                    <a:lnTo>
                      <a:pt x="485" y="58"/>
                    </a:lnTo>
                    <a:lnTo>
                      <a:pt x="448" y="54"/>
                    </a:lnTo>
                    <a:lnTo>
                      <a:pt x="430" y="51"/>
                    </a:lnTo>
                    <a:lnTo>
                      <a:pt x="411" y="48"/>
                    </a:lnTo>
                    <a:lnTo>
                      <a:pt x="411" y="48"/>
                    </a:lnTo>
                    <a:lnTo>
                      <a:pt x="413" y="42"/>
                    </a:lnTo>
                    <a:lnTo>
                      <a:pt x="411" y="36"/>
                    </a:lnTo>
                    <a:lnTo>
                      <a:pt x="409" y="32"/>
                    </a:lnTo>
                    <a:lnTo>
                      <a:pt x="407" y="29"/>
                    </a:lnTo>
                    <a:lnTo>
                      <a:pt x="403" y="26"/>
                    </a:lnTo>
                    <a:lnTo>
                      <a:pt x="400" y="25"/>
                    </a:lnTo>
                    <a:lnTo>
                      <a:pt x="392" y="23"/>
                    </a:lnTo>
                    <a:lnTo>
                      <a:pt x="382" y="23"/>
                    </a:lnTo>
                    <a:lnTo>
                      <a:pt x="372" y="23"/>
                    </a:lnTo>
                    <a:lnTo>
                      <a:pt x="363" y="23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53" y="18"/>
                    </a:lnTo>
                    <a:lnTo>
                      <a:pt x="353" y="15"/>
                    </a:lnTo>
                    <a:lnTo>
                      <a:pt x="352" y="14"/>
                    </a:lnTo>
                    <a:lnTo>
                      <a:pt x="352" y="14"/>
                    </a:lnTo>
                    <a:lnTo>
                      <a:pt x="351" y="12"/>
                    </a:lnTo>
                    <a:lnTo>
                      <a:pt x="348" y="12"/>
                    </a:lnTo>
                    <a:lnTo>
                      <a:pt x="345" y="12"/>
                    </a:lnTo>
                    <a:lnTo>
                      <a:pt x="344" y="12"/>
                    </a:lnTo>
                    <a:lnTo>
                      <a:pt x="344" y="12"/>
                    </a:lnTo>
                    <a:lnTo>
                      <a:pt x="343" y="10"/>
                    </a:lnTo>
                    <a:lnTo>
                      <a:pt x="343" y="7"/>
                    </a:lnTo>
                    <a:lnTo>
                      <a:pt x="343" y="4"/>
                    </a:lnTo>
                    <a:lnTo>
                      <a:pt x="343" y="3"/>
                    </a:lnTo>
                    <a:lnTo>
                      <a:pt x="343" y="3"/>
                    </a:lnTo>
                    <a:lnTo>
                      <a:pt x="339" y="2"/>
                    </a:lnTo>
                    <a:lnTo>
                      <a:pt x="335" y="2"/>
                    </a:lnTo>
                    <a:lnTo>
                      <a:pt x="327" y="6"/>
                    </a:lnTo>
                    <a:lnTo>
                      <a:pt x="320" y="8"/>
                    </a:lnTo>
                    <a:lnTo>
                      <a:pt x="317" y="9"/>
                    </a:lnTo>
                    <a:lnTo>
                      <a:pt x="315" y="9"/>
                    </a:lnTo>
                    <a:lnTo>
                      <a:pt x="315" y="9"/>
                    </a:lnTo>
                    <a:lnTo>
                      <a:pt x="293" y="3"/>
                    </a:lnTo>
                    <a:lnTo>
                      <a:pt x="282" y="1"/>
                    </a:lnTo>
                    <a:lnTo>
                      <a:pt x="270" y="0"/>
                    </a:lnTo>
                    <a:lnTo>
                      <a:pt x="259" y="1"/>
                    </a:lnTo>
                    <a:lnTo>
                      <a:pt x="249" y="3"/>
                    </a:lnTo>
                    <a:lnTo>
                      <a:pt x="243" y="6"/>
                    </a:lnTo>
                    <a:lnTo>
                      <a:pt x="239" y="9"/>
                    </a:lnTo>
                    <a:lnTo>
                      <a:pt x="234" y="12"/>
                    </a:lnTo>
                    <a:lnTo>
                      <a:pt x="229" y="17"/>
                    </a:lnTo>
                    <a:lnTo>
                      <a:pt x="229" y="17"/>
                    </a:lnTo>
                    <a:lnTo>
                      <a:pt x="225" y="20"/>
                    </a:lnTo>
                    <a:lnTo>
                      <a:pt x="220" y="23"/>
                    </a:lnTo>
                    <a:lnTo>
                      <a:pt x="215" y="23"/>
                    </a:lnTo>
                    <a:lnTo>
                      <a:pt x="209" y="23"/>
                    </a:lnTo>
                    <a:lnTo>
                      <a:pt x="198" y="23"/>
                    </a:lnTo>
                    <a:lnTo>
                      <a:pt x="192" y="23"/>
                    </a:lnTo>
                    <a:lnTo>
                      <a:pt x="187" y="24"/>
                    </a:lnTo>
                    <a:lnTo>
                      <a:pt x="187" y="24"/>
                    </a:lnTo>
                    <a:lnTo>
                      <a:pt x="178" y="27"/>
                    </a:lnTo>
                    <a:lnTo>
                      <a:pt x="170" y="32"/>
                    </a:lnTo>
                    <a:lnTo>
                      <a:pt x="163" y="37"/>
                    </a:lnTo>
                    <a:lnTo>
                      <a:pt x="157" y="44"/>
                    </a:lnTo>
                    <a:lnTo>
                      <a:pt x="145" y="59"/>
                    </a:lnTo>
                    <a:lnTo>
                      <a:pt x="134" y="74"/>
                    </a:lnTo>
                    <a:lnTo>
                      <a:pt x="134" y="74"/>
                    </a:lnTo>
                    <a:lnTo>
                      <a:pt x="132" y="77"/>
                    </a:lnTo>
                    <a:lnTo>
                      <a:pt x="128" y="82"/>
                    </a:lnTo>
                    <a:lnTo>
                      <a:pt x="126" y="84"/>
                    </a:lnTo>
                    <a:lnTo>
                      <a:pt x="126" y="87"/>
                    </a:lnTo>
                    <a:lnTo>
                      <a:pt x="126" y="90"/>
                    </a:lnTo>
                    <a:lnTo>
                      <a:pt x="128" y="93"/>
                    </a:lnTo>
                    <a:lnTo>
                      <a:pt x="128" y="93"/>
                    </a:lnTo>
                    <a:lnTo>
                      <a:pt x="115" y="99"/>
                    </a:lnTo>
                    <a:lnTo>
                      <a:pt x="102" y="106"/>
                    </a:lnTo>
                    <a:lnTo>
                      <a:pt x="91" y="115"/>
                    </a:lnTo>
                    <a:lnTo>
                      <a:pt x="86" y="120"/>
                    </a:lnTo>
                    <a:lnTo>
                      <a:pt x="82" y="125"/>
                    </a:lnTo>
                    <a:lnTo>
                      <a:pt x="82" y="125"/>
                    </a:lnTo>
                    <a:lnTo>
                      <a:pt x="74" y="136"/>
                    </a:lnTo>
                    <a:lnTo>
                      <a:pt x="63" y="147"/>
                    </a:lnTo>
                    <a:lnTo>
                      <a:pt x="59" y="151"/>
                    </a:lnTo>
                    <a:lnTo>
                      <a:pt x="53" y="155"/>
                    </a:lnTo>
                    <a:lnTo>
                      <a:pt x="47" y="158"/>
                    </a:lnTo>
                    <a:lnTo>
                      <a:pt x="41" y="160"/>
                    </a:lnTo>
                    <a:lnTo>
                      <a:pt x="41" y="160"/>
                    </a:lnTo>
                    <a:lnTo>
                      <a:pt x="40" y="163"/>
                    </a:lnTo>
                    <a:lnTo>
                      <a:pt x="38" y="166"/>
                    </a:lnTo>
                    <a:lnTo>
                      <a:pt x="40" y="171"/>
                    </a:lnTo>
                    <a:lnTo>
                      <a:pt x="41" y="173"/>
                    </a:lnTo>
                    <a:lnTo>
                      <a:pt x="41" y="173"/>
                    </a:lnTo>
                    <a:lnTo>
                      <a:pt x="51" y="180"/>
                    </a:lnTo>
                    <a:lnTo>
                      <a:pt x="61" y="188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5" y="206"/>
                    </a:lnTo>
                    <a:lnTo>
                      <a:pt x="90" y="208"/>
                    </a:lnTo>
                    <a:lnTo>
                      <a:pt x="100" y="211"/>
                    </a:lnTo>
                    <a:lnTo>
                      <a:pt x="110" y="213"/>
                    </a:lnTo>
                    <a:lnTo>
                      <a:pt x="121" y="214"/>
                    </a:lnTo>
                    <a:lnTo>
                      <a:pt x="132" y="215"/>
                    </a:lnTo>
                    <a:lnTo>
                      <a:pt x="142" y="217"/>
                    </a:lnTo>
                    <a:lnTo>
                      <a:pt x="152" y="221"/>
                    </a:lnTo>
                    <a:lnTo>
                      <a:pt x="156" y="223"/>
                    </a:lnTo>
                    <a:lnTo>
                      <a:pt x="160" y="226"/>
                    </a:lnTo>
                    <a:lnTo>
                      <a:pt x="160" y="226"/>
                    </a:lnTo>
                    <a:lnTo>
                      <a:pt x="162" y="229"/>
                    </a:lnTo>
                    <a:lnTo>
                      <a:pt x="163" y="232"/>
                    </a:lnTo>
                    <a:lnTo>
                      <a:pt x="163" y="241"/>
                    </a:lnTo>
                    <a:lnTo>
                      <a:pt x="162" y="259"/>
                    </a:lnTo>
                    <a:lnTo>
                      <a:pt x="162" y="259"/>
                    </a:lnTo>
                    <a:lnTo>
                      <a:pt x="144" y="257"/>
                    </a:lnTo>
                    <a:lnTo>
                      <a:pt x="126" y="252"/>
                    </a:lnTo>
                    <a:lnTo>
                      <a:pt x="92" y="243"/>
                    </a:lnTo>
                    <a:lnTo>
                      <a:pt x="74" y="240"/>
                    </a:lnTo>
                    <a:lnTo>
                      <a:pt x="57" y="239"/>
                    </a:lnTo>
                    <a:lnTo>
                      <a:pt x="38" y="239"/>
                    </a:lnTo>
                    <a:lnTo>
                      <a:pt x="30" y="240"/>
                    </a:lnTo>
                    <a:lnTo>
                      <a:pt x="21" y="242"/>
                    </a:lnTo>
                    <a:lnTo>
                      <a:pt x="21" y="242"/>
                    </a:lnTo>
                    <a:lnTo>
                      <a:pt x="17" y="244"/>
                    </a:lnTo>
                    <a:lnTo>
                      <a:pt x="12" y="247"/>
                    </a:lnTo>
                    <a:lnTo>
                      <a:pt x="8" y="251"/>
                    </a:lnTo>
                    <a:lnTo>
                      <a:pt x="4" y="256"/>
                    </a:lnTo>
                    <a:lnTo>
                      <a:pt x="1" y="260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3" y="271"/>
                    </a:lnTo>
                    <a:lnTo>
                      <a:pt x="3" y="271"/>
                    </a:lnTo>
                    <a:lnTo>
                      <a:pt x="10" y="275"/>
                    </a:lnTo>
                    <a:lnTo>
                      <a:pt x="15" y="281"/>
                    </a:lnTo>
                    <a:lnTo>
                      <a:pt x="24" y="293"/>
                    </a:lnTo>
                    <a:lnTo>
                      <a:pt x="32" y="304"/>
                    </a:lnTo>
                    <a:lnTo>
                      <a:pt x="36" y="308"/>
                    </a:lnTo>
                    <a:lnTo>
                      <a:pt x="41" y="313"/>
                    </a:lnTo>
                    <a:lnTo>
                      <a:pt x="41" y="313"/>
                    </a:lnTo>
                    <a:lnTo>
                      <a:pt x="47" y="315"/>
                    </a:lnTo>
                    <a:lnTo>
                      <a:pt x="55" y="317"/>
                    </a:lnTo>
                    <a:lnTo>
                      <a:pt x="63" y="318"/>
                    </a:lnTo>
                    <a:lnTo>
                      <a:pt x="71" y="318"/>
                    </a:lnTo>
                    <a:lnTo>
                      <a:pt x="79" y="318"/>
                    </a:lnTo>
                    <a:lnTo>
                      <a:pt x="87" y="317"/>
                    </a:lnTo>
                    <a:lnTo>
                      <a:pt x="95" y="315"/>
                    </a:lnTo>
                    <a:lnTo>
                      <a:pt x="101" y="312"/>
                    </a:lnTo>
                    <a:lnTo>
                      <a:pt x="101" y="312"/>
                    </a:lnTo>
                    <a:lnTo>
                      <a:pt x="105" y="308"/>
                    </a:lnTo>
                    <a:lnTo>
                      <a:pt x="107" y="304"/>
                    </a:lnTo>
                    <a:lnTo>
                      <a:pt x="108" y="298"/>
                    </a:lnTo>
                    <a:lnTo>
                      <a:pt x="108" y="293"/>
                    </a:lnTo>
                    <a:lnTo>
                      <a:pt x="108" y="288"/>
                    </a:lnTo>
                    <a:lnTo>
                      <a:pt x="109" y="283"/>
                    </a:lnTo>
                    <a:lnTo>
                      <a:pt x="112" y="280"/>
                    </a:lnTo>
                    <a:lnTo>
                      <a:pt x="119" y="276"/>
                    </a:lnTo>
                    <a:lnTo>
                      <a:pt x="119" y="276"/>
                    </a:lnTo>
                    <a:lnTo>
                      <a:pt x="126" y="275"/>
                    </a:lnTo>
                    <a:lnTo>
                      <a:pt x="129" y="276"/>
                    </a:lnTo>
                    <a:lnTo>
                      <a:pt x="133" y="277"/>
                    </a:lnTo>
                    <a:lnTo>
                      <a:pt x="137" y="281"/>
                    </a:lnTo>
                    <a:lnTo>
                      <a:pt x="141" y="287"/>
                    </a:lnTo>
                    <a:lnTo>
                      <a:pt x="142" y="293"/>
                    </a:lnTo>
                    <a:lnTo>
                      <a:pt x="143" y="300"/>
                    </a:lnTo>
                    <a:lnTo>
                      <a:pt x="143" y="308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38" y="315"/>
                    </a:lnTo>
                    <a:lnTo>
                      <a:pt x="134" y="315"/>
                    </a:lnTo>
                    <a:lnTo>
                      <a:pt x="131" y="316"/>
                    </a:lnTo>
                    <a:lnTo>
                      <a:pt x="129" y="318"/>
                    </a:lnTo>
                    <a:lnTo>
                      <a:pt x="129" y="319"/>
                    </a:lnTo>
                    <a:lnTo>
                      <a:pt x="129" y="319"/>
                    </a:lnTo>
                    <a:lnTo>
                      <a:pt x="131" y="332"/>
                    </a:lnTo>
                    <a:lnTo>
                      <a:pt x="129" y="338"/>
                    </a:lnTo>
                    <a:lnTo>
                      <a:pt x="128" y="342"/>
                    </a:lnTo>
                    <a:lnTo>
                      <a:pt x="126" y="347"/>
                    </a:lnTo>
                    <a:lnTo>
                      <a:pt x="124" y="350"/>
                    </a:lnTo>
                    <a:lnTo>
                      <a:pt x="118" y="356"/>
                    </a:lnTo>
                    <a:lnTo>
                      <a:pt x="110" y="360"/>
                    </a:lnTo>
                    <a:lnTo>
                      <a:pt x="101" y="364"/>
                    </a:lnTo>
                    <a:lnTo>
                      <a:pt x="79" y="370"/>
                    </a:lnTo>
                    <a:lnTo>
                      <a:pt x="79" y="370"/>
                    </a:lnTo>
                    <a:lnTo>
                      <a:pt x="76" y="371"/>
                    </a:lnTo>
                    <a:lnTo>
                      <a:pt x="74" y="373"/>
                    </a:lnTo>
                    <a:lnTo>
                      <a:pt x="70" y="376"/>
                    </a:lnTo>
                    <a:lnTo>
                      <a:pt x="68" y="381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3" y="413"/>
                    </a:lnTo>
                    <a:lnTo>
                      <a:pt x="49" y="421"/>
                    </a:lnTo>
                    <a:lnTo>
                      <a:pt x="45" y="428"/>
                    </a:lnTo>
                    <a:lnTo>
                      <a:pt x="42" y="436"/>
                    </a:lnTo>
                    <a:lnTo>
                      <a:pt x="41" y="443"/>
                    </a:lnTo>
                    <a:lnTo>
                      <a:pt x="42" y="453"/>
                    </a:lnTo>
                    <a:lnTo>
                      <a:pt x="45" y="461"/>
                    </a:lnTo>
                    <a:lnTo>
                      <a:pt x="45" y="461"/>
                    </a:lnTo>
                    <a:lnTo>
                      <a:pt x="47" y="464"/>
                    </a:lnTo>
                    <a:lnTo>
                      <a:pt x="50" y="466"/>
                    </a:lnTo>
                    <a:lnTo>
                      <a:pt x="52" y="468"/>
                    </a:lnTo>
                    <a:lnTo>
                      <a:pt x="53" y="472"/>
                    </a:lnTo>
                    <a:lnTo>
                      <a:pt x="53" y="472"/>
                    </a:lnTo>
                    <a:lnTo>
                      <a:pt x="54" y="484"/>
                    </a:lnTo>
                    <a:lnTo>
                      <a:pt x="54" y="497"/>
                    </a:lnTo>
                    <a:lnTo>
                      <a:pt x="55" y="503"/>
                    </a:lnTo>
                    <a:lnTo>
                      <a:pt x="58" y="507"/>
                    </a:lnTo>
                    <a:lnTo>
                      <a:pt x="61" y="512"/>
                    </a:lnTo>
                    <a:lnTo>
                      <a:pt x="66" y="514"/>
                    </a:lnTo>
                    <a:lnTo>
                      <a:pt x="66" y="514"/>
                    </a:lnTo>
                    <a:lnTo>
                      <a:pt x="74" y="517"/>
                    </a:lnTo>
                    <a:lnTo>
                      <a:pt x="79" y="519"/>
                    </a:lnTo>
                    <a:lnTo>
                      <a:pt x="84" y="520"/>
                    </a:lnTo>
                    <a:lnTo>
                      <a:pt x="90" y="520"/>
                    </a:lnTo>
                    <a:lnTo>
                      <a:pt x="94" y="519"/>
                    </a:lnTo>
                    <a:lnTo>
                      <a:pt x="99" y="515"/>
                    </a:lnTo>
                    <a:lnTo>
                      <a:pt x="102" y="511"/>
                    </a:lnTo>
                    <a:lnTo>
                      <a:pt x="102" y="511"/>
                    </a:lnTo>
                    <a:lnTo>
                      <a:pt x="104" y="507"/>
                    </a:lnTo>
                    <a:lnTo>
                      <a:pt x="103" y="503"/>
                    </a:lnTo>
                    <a:lnTo>
                      <a:pt x="101" y="499"/>
                    </a:lnTo>
                    <a:lnTo>
                      <a:pt x="98" y="496"/>
                    </a:lnTo>
                    <a:lnTo>
                      <a:pt x="95" y="492"/>
                    </a:lnTo>
                    <a:lnTo>
                      <a:pt x="93" y="489"/>
                    </a:lnTo>
                    <a:lnTo>
                      <a:pt x="93" y="487"/>
                    </a:lnTo>
                    <a:lnTo>
                      <a:pt x="95" y="483"/>
                    </a:lnTo>
                    <a:lnTo>
                      <a:pt x="95" y="483"/>
                    </a:lnTo>
                    <a:lnTo>
                      <a:pt x="100" y="480"/>
                    </a:lnTo>
                    <a:lnTo>
                      <a:pt x="105" y="479"/>
                    </a:lnTo>
                    <a:lnTo>
                      <a:pt x="112" y="478"/>
                    </a:lnTo>
                    <a:lnTo>
                      <a:pt x="117" y="479"/>
                    </a:lnTo>
                    <a:lnTo>
                      <a:pt x="117" y="479"/>
                    </a:lnTo>
                    <a:lnTo>
                      <a:pt x="119" y="481"/>
                    </a:lnTo>
                    <a:lnTo>
                      <a:pt x="121" y="484"/>
                    </a:lnTo>
                    <a:lnTo>
                      <a:pt x="123" y="492"/>
                    </a:lnTo>
                    <a:lnTo>
                      <a:pt x="123" y="503"/>
                    </a:lnTo>
                    <a:lnTo>
                      <a:pt x="124" y="507"/>
                    </a:lnTo>
                    <a:lnTo>
                      <a:pt x="125" y="511"/>
                    </a:lnTo>
                    <a:lnTo>
                      <a:pt x="125" y="511"/>
                    </a:lnTo>
                    <a:lnTo>
                      <a:pt x="128" y="517"/>
                    </a:lnTo>
                    <a:lnTo>
                      <a:pt x="133" y="522"/>
                    </a:lnTo>
                    <a:lnTo>
                      <a:pt x="138" y="524"/>
                    </a:lnTo>
                    <a:lnTo>
                      <a:pt x="145" y="526"/>
                    </a:lnTo>
                    <a:lnTo>
                      <a:pt x="152" y="526"/>
                    </a:lnTo>
                    <a:lnTo>
                      <a:pt x="160" y="525"/>
                    </a:lnTo>
                    <a:lnTo>
                      <a:pt x="167" y="523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7" y="517"/>
                    </a:lnTo>
                    <a:lnTo>
                      <a:pt x="182" y="516"/>
                    </a:lnTo>
                    <a:lnTo>
                      <a:pt x="186" y="515"/>
                    </a:lnTo>
                    <a:lnTo>
                      <a:pt x="190" y="515"/>
                    </a:lnTo>
                    <a:lnTo>
                      <a:pt x="199" y="517"/>
                    </a:lnTo>
                    <a:lnTo>
                      <a:pt x="207" y="521"/>
                    </a:lnTo>
                    <a:lnTo>
                      <a:pt x="214" y="526"/>
                    </a:lnTo>
                    <a:lnTo>
                      <a:pt x="219" y="533"/>
                    </a:lnTo>
                    <a:lnTo>
                      <a:pt x="224" y="540"/>
                    </a:lnTo>
                    <a:lnTo>
                      <a:pt x="226" y="548"/>
                    </a:lnTo>
                    <a:lnTo>
                      <a:pt x="226" y="548"/>
                    </a:lnTo>
                    <a:lnTo>
                      <a:pt x="227" y="552"/>
                    </a:lnTo>
                    <a:lnTo>
                      <a:pt x="226" y="555"/>
                    </a:lnTo>
                    <a:lnTo>
                      <a:pt x="225" y="557"/>
                    </a:lnTo>
                    <a:lnTo>
                      <a:pt x="224" y="559"/>
                    </a:lnTo>
                    <a:lnTo>
                      <a:pt x="218" y="563"/>
                    </a:lnTo>
                    <a:lnTo>
                      <a:pt x="211" y="565"/>
                    </a:lnTo>
                    <a:lnTo>
                      <a:pt x="195" y="570"/>
                    </a:lnTo>
                    <a:lnTo>
                      <a:pt x="189" y="573"/>
                    </a:lnTo>
                    <a:lnTo>
                      <a:pt x="183" y="578"/>
                    </a:lnTo>
                    <a:lnTo>
                      <a:pt x="183" y="578"/>
                    </a:lnTo>
                    <a:lnTo>
                      <a:pt x="182" y="580"/>
                    </a:lnTo>
                    <a:lnTo>
                      <a:pt x="182" y="582"/>
                    </a:lnTo>
                    <a:lnTo>
                      <a:pt x="182" y="584"/>
                    </a:lnTo>
                    <a:lnTo>
                      <a:pt x="182" y="587"/>
                    </a:lnTo>
                    <a:lnTo>
                      <a:pt x="182" y="587"/>
                    </a:lnTo>
                    <a:lnTo>
                      <a:pt x="175" y="588"/>
                    </a:lnTo>
                    <a:lnTo>
                      <a:pt x="167" y="588"/>
                    </a:lnTo>
                    <a:lnTo>
                      <a:pt x="152" y="587"/>
                    </a:lnTo>
                    <a:lnTo>
                      <a:pt x="152" y="587"/>
                    </a:lnTo>
                    <a:lnTo>
                      <a:pt x="153" y="591"/>
                    </a:lnTo>
                    <a:lnTo>
                      <a:pt x="153" y="595"/>
                    </a:lnTo>
                    <a:lnTo>
                      <a:pt x="151" y="602"/>
                    </a:lnTo>
                    <a:lnTo>
                      <a:pt x="148" y="607"/>
                    </a:lnTo>
                    <a:lnTo>
                      <a:pt x="145" y="611"/>
                    </a:lnTo>
                    <a:lnTo>
                      <a:pt x="145" y="611"/>
                    </a:lnTo>
                    <a:lnTo>
                      <a:pt x="141" y="614"/>
                    </a:lnTo>
                    <a:lnTo>
                      <a:pt x="135" y="617"/>
                    </a:lnTo>
                    <a:lnTo>
                      <a:pt x="125" y="623"/>
                    </a:lnTo>
                    <a:lnTo>
                      <a:pt x="112" y="628"/>
                    </a:lnTo>
                    <a:lnTo>
                      <a:pt x="102" y="633"/>
                    </a:lnTo>
                    <a:lnTo>
                      <a:pt x="92" y="639"/>
                    </a:lnTo>
                    <a:lnTo>
                      <a:pt x="88" y="642"/>
                    </a:lnTo>
                    <a:lnTo>
                      <a:pt x="85" y="647"/>
                    </a:lnTo>
                    <a:lnTo>
                      <a:pt x="83" y="652"/>
                    </a:lnTo>
                    <a:lnTo>
                      <a:pt x="82" y="658"/>
                    </a:lnTo>
                    <a:lnTo>
                      <a:pt x="83" y="665"/>
                    </a:lnTo>
                    <a:lnTo>
                      <a:pt x="84" y="673"/>
                    </a:lnTo>
                    <a:lnTo>
                      <a:pt x="84" y="673"/>
                    </a:lnTo>
                    <a:lnTo>
                      <a:pt x="93" y="666"/>
                    </a:lnTo>
                    <a:lnTo>
                      <a:pt x="101" y="658"/>
                    </a:lnTo>
                    <a:lnTo>
                      <a:pt x="109" y="653"/>
                    </a:lnTo>
                    <a:lnTo>
                      <a:pt x="113" y="652"/>
                    </a:lnTo>
                    <a:lnTo>
                      <a:pt x="118" y="650"/>
                    </a:lnTo>
                    <a:lnTo>
                      <a:pt x="118" y="650"/>
                    </a:lnTo>
                    <a:lnTo>
                      <a:pt x="127" y="650"/>
                    </a:lnTo>
                    <a:lnTo>
                      <a:pt x="135" y="649"/>
                    </a:lnTo>
                    <a:lnTo>
                      <a:pt x="143" y="647"/>
                    </a:lnTo>
                    <a:lnTo>
                      <a:pt x="151" y="645"/>
                    </a:lnTo>
                    <a:lnTo>
                      <a:pt x="166" y="638"/>
                    </a:lnTo>
                    <a:lnTo>
                      <a:pt x="179" y="630"/>
                    </a:lnTo>
                    <a:lnTo>
                      <a:pt x="207" y="613"/>
                    </a:lnTo>
                    <a:lnTo>
                      <a:pt x="220" y="604"/>
                    </a:lnTo>
                    <a:lnTo>
                      <a:pt x="235" y="596"/>
                    </a:lnTo>
                    <a:lnTo>
                      <a:pt x="235" y="596"/>
                    </a:lnTo>
                    <a:lnTo>
                      <a:pt x="239" y="594"/>
                    </a:lnTo>
                    <a:lnTo>
                      <a:pt x="241" y="590"/>
                    </a:lnTo>
                    <a:lnTo>
                      <a:pt x="244" y="582"/>
                    </a:lnTo>
                    <a:lnTo>
                      <a:pt x="247" y="574"/>
                    </a:lnTo>
                    <a:lnTo>
                      <a:pt x="249" y="571"/>
                    </a:lnTo>
                    <a:lnTo>
                      <a:pt x="251" y="570"/>
                    </a:lnTo>
                    <a:lnTo>
                      <a:pt x="251" y="570"/>
                    </a:lnTo>
                    <a:lnTo>
                      <a:pt x="267" y="565"/>
                    </a:lnTo>
                    <a:lnTo>
                      <a:pt x="282" y="558"/>
                    </a:lnTo>
                    <a:lnTo>
                      <a:pt x="294" y="550"/>
                    </a:lnTo>
                    <a:lnTo>
                      <a:pt x="306" y="541"/>
                    </a:lnTo>
                    <a:lnTo>
                      <a:pt x="315" y="530"/>
                    </a:lnTo>
                    <a:lnTo>
                      <a:pt x="324" y="517"/>
                    </a:lnTo>
                    <a:lnTo>
                      <a:pt x="332" y="504"/>
                    </a:lnTo>
                    <a:lnTo>
                      <a:pt x="340" y="489"/>
                    </a:lnTo>
                    <a:lnTo>
                      <a:pt x="340" y="489"/>
                    </a:lnTo>
                    <a:lnTo>
                      <a:pt x="345" y="479"/>
                    </a:lnTo>
                    <a:lnTo>
                      <a:pt x="353" y="470"/>
                    </a:lnTo>
                    <a:lnTo>
                      <a:pt x="363" y="462"/>
                    </a:lnTo>
                    <a:lnTo>
                      <a:pt x="373" y="454"/>
                    </a:lnTo>
                    <a:lnTo>
                      <a:pt x="394" y="437"/>
                    </a:lnTo>
                    <a:lnTo>
                      <a:pt x="405" y="429"/>
                    </a:lnTo>
                    <a:lnTo>
                      <a:pt x="415" y="420"/>
                    </a:lnTo>
                    <a:lnTo>
                      <a:pt x="415" y="420"/>
                    </a:lnTo>
                    <a:lnTo>
                      <a:pt x="417" y="417"/>
                    </a:lnTo>
                    <a:lnTo>
                      <a:pt x="418" y="417"/>
                    </a:lnTo>
                    <a:lnTo>
                      <a:pt x="422" y="418"/>
                    </a:lnTo>
                    <a:lnTo>
                      <a:pt x="424" y="422"/>
                    </a:lnTo>
                    <a:lnTo>
                      <a:pt x="425" y="426"/>
                    </a:lnTo>
                    <a:lnTo>
                      <a:pt x="426" y="432"/>
                    </a:lnTo>
                    <a:lnTo>
                      <a:pt x="427" y="437"/>
                    </a:lnTo>
                    <a:lnTo>
                      <a:pt x="426" y="441"/>
                    </a:lnTo>
                    <a:lnTo>
                      <a:pt x="425" y="443"/>
                    </a:lnTo>
                    <a:lnTo>
                      <a:pt x="425" y="443"/>
                    </a:lnTo>
                    <a:lnTo>
                      <a:pt x="417" y="450"/>
                    </a:lnTo>
                    <a:lnTo>
                      <a:pt x="409" y="457"/>
                    </a:lnTo>
                    <a:lnTo>
                      <a:pt x="403" y="465"/>
                    </a:lnTo>
                    <a:lnTo>
                      <a:pt x="397" y="473"/>
                    </a:lnTo>
                    <a:lnTo>
                      <a:pt x="386" y="491"/>
                    </a:lnTo>
                    <a:lnTo>
                      <a:pt x="374" y="508"/>
                    </a:lnTo>
                    <a:lnTo>
                      <a:pt x="374" y="508"/>
                    </a:lnTo>
                    <a:lnTo>
                      <a:pt x="373" y="512"/>
                    </a:lnTo>
                    <a:lnTo>
                      <a:pt x="372" y="515"/>
                    </a:lnTo>
                    <a:lnTo>
                      <a:pt x="372" y="519"/>
                    </a:lnTo>
                    <a:lnTo>
                      <a:pt x="373" y="523"/>
                    </a:lnTo>
                    <a:lnTo>
                      <a:pt x="374" y="526"/>
                    </a:lnTo>
                    <a:lnTo>
                      <a:pt x="376" y="531"/>
                    </a:lnTo>
                    <a:lnTo>
                      <a:pt x="380" y="533"/>
                    </a:lnTo>
                    <a:lnTo>
                      <a:pt x="383" y="536"/>
                    </a:lnTo>
                    <a:lnTo>
                      <a:pt x="383" y="536"/>
                    </a:lnTo>
                    <a:lnTo>
                      <a:pt x="389" y="538"/>
                    </a:lnTo>
                    <a:lnTo>
                      <a:pt x="394" y="538"/>
                    </a:lnTo>
                    <a:lnTo>
                      <a:pt x="401" y="537"/>
                    </a:lnTo>
                    <a:lnTo>
                      <a:pt x="407" y="534"/>
                    </a:lnTo>
                    <a:lnTo>
                      <a:pt x="411" y="532"/>
                    </a:lnTo>
                    <a:lnTo>
                      <a:pt x="416" y="529"/>
                    </a:lnTo>
                    <a:lnTo>
                      <a:pt x="421" y="524"/>
                    </a:lnTo>
                    <a:lnTo>
                      <a:pt x="424" y="520"/>
                    </a:lnTo>
                    <a:lnTo>
                      <a:pt x="424" y="520"/>
                    </a:lnTo>
                    <a:lnTo>
                      <a:pt x="431" y="508"/>
                    </a:lnTo>
                    <a:lnTo>
                      <a:pt x="436" y="496"/>
                    </a:lnTo>
                    <a:lnTo>
                      <a:pt x="439" y="490"/>
                    </a:lnTo>
                    <a:lnTo>
                      <a:pt x="443" y="484"/>
                    </a:lnTo>
                    <a:lnTo>
                      <a:pt x="448" y="480"/>
                    </a:lnTo>
                    <a:lnTo>
                      <a:pt x="455" y="474"/>
                    </a:lnTo>
                    <a:lnTo>
                      <a:pt x="455" y="474"/>
                    </a:lnTo>
                    <a:lnTo>
                      <a:pt x="456" y="473"/>
                    </a:lnTo>
                    <a:lnTo>
                      <a:pt x="456" y="471"/>
                    </a:lnTo>
                    <a:lnTo>
                      <a:pt x="456" y="464"/>
                    </a:lnTo>
                    <a:lnTo>
                      <a:pt x="456" y="458"/>
                    </a:lnTo>
                    <a:lnTo>
                      <a:pt x="456" y="455"/>
                    </a:lnTo>
                    <a:lnTo>
                      <a:pt x="457" y="453"/>
                    </a:lnTo>
                    <a:lnTo>
                      <a:pt x="457" y="453"/>
                    </a:lnTo>
                    <a:lnTo>
                      <a:pt x="460" y="446"/>
                    </a:lnTo>
                    <a:lnTo>
                      <a:pt x="464" y="438"/>
                    </a:lnTo>
                    <a:lnTo>
                      <a:pt x="467" y="423"/>
                    </a:lnTo>
                    <a:lnTo>
                      <a:pt x="471" y="417"/>
                    </a:lnTo>
                    <a:lnTo>
                      <a:pt x="474" y="413"/>
                    </a:lnTo>
                    <a:lnTo>
                      <a:pt x="475" y="410"/>
                    </a:lnTo>
                    <a:lnTo>
                      <a:pt x="479" y="409"/>
                    </a:lnTo>
                    <a:lnTo>
                      <a:pt x="481" y="409"/>
                    </a:lnTo>
                    <a:lnTo>
                      <a:pt x="484" y="409"/>
                    </a:lnTo>
                    <a:lnTo>
                      <a:pt x="484" y="409"/>
                    </a:lnTo>
                    <a:lnTo>
                      <a:pt x="489" y="410"/>
                    </a:lnTo>
                    <a:lnTo>
                      <a:pt x="492" y="413"/>
                    </a:lnTo>
                    <a:lnTo>
                      <a:pt x="494" y="415"/>
                    </a:lnTo>
                    <a:lnTo>
                      <a:pt x="497" y="418"/>
                    </a:lnTo>
                    <a:lnTo>
                      <a:pt x="499" y="425"/>
                    </a:lnTo>
                    <a:lnTo>
                      <a:pt x="500" y="433"/>
                    </a:lnTo>
                    <a:lnTo>
                      <a:pt x="500" y="453"/>
                    </a:lnTo>
                    <a:lnTo>
                      <a:pt x="500" y="462"/>
                    </a:lnTo>
                    <a:lnTo>
                      <a:pt x="501" y="471"/>
                    </a:lnTo>
                    <a:lnTo>
                      <a:pt x="501" y="471"/>
                    </a:lnTo>
                    <a:lnTo>
                      <a:pt x="502" y="476"/>
                    </a:lnTo>
                    <a:lnTo>
                      <a:pt x="505" y="481"/>
                    </a:lnTo>
                    <a:lnTo>
                      <a:pt x="508" y="484"/>
                    </a:lnTo>
                    <a:lnTo>
                      <a:pt x="512" y="488"/>
                    </a:lnTo>
                    <a:lnTo>
                      <a:pt x="521" y="491"/>
                    </a:lnTo>
                    <a:lnTo>
                      <a:pt x="530" y="495"/>
                    </a:lnTo>
                    <a:lnTo>
                      <a:pt x="530" y="495"/>
                    </a:lnTo>
                    <a:lnTo>
                      <a:pt x="541" y="497"/>
                    </a:lnTo>
                    <a:lnTo>
                      <a:pt x="552" y="498"/>
                    </a:lnTo>
                    <a:lnTo>
                      <a:pt x="564" y="497"/>
                    </a:lnTo>
                    <a:lnTo>
                      <a:pt x="575" y="495"/>
                    </a:lnTo>
                    <a:lnTo>
                      <a:pt x="587" y="494"/>
                    </a:lnTo>
                    <a:lnTo>
                      <a:pt x="599" y="492"/>
                    </a:lnTo>
                    <a:lnTo>
                      <a:pt x="610" y="494"/>
                    </a:lnTo>
                    <a:lnTo>
                      <a:pt x="623" y="495"/>
                    </a:lnTo>
                    <a:lnTo>
                      <a:pt x="623" y="495"/>
                    </a:lnTo>
                    <a:lnTo>
                      <a:pt x="625" y="495"/>
                    </a:lnTo>
                    <a:lnTo>
                      <a:pt x="628" y="492"/>
                    </a:lnTo>
                    <a:lnTo>
                      <a:pt x="630" y="489"/>
                    </a:lnTo>
                    <a:lnTo>
                      <a:pt x="632" y="488"/>
                    </a:lnTo>
                    <a:lnTo>
                      <a:pt x="632" y="488"/>
                    </a:lnTo>
                    <a:lnTo>
                      <a:pt x="641" y="486"/>
                    </a:lnTo>
                    <a:lnTo>
                      <a:pt x="650" y="486"/>
                    </a:lnTo>
                    <a:lnTo>
                      <a:pt x="658" y="488"/>
                    </a:lnTo>
                    <a:lnTo>
                      <a:pt x="666" y="490"/>
                    </a:lnTo>
                    <a:lnTo>
                      <a:pt x="681" y="498"/>
                    </a:lnTo>
                    <a:lnTo>
                      <a:pt x="696" y="507"/>
                    </a:lnTo>
                    <a:lnTo>
                      <a:pt x="696" y="507"/>
                    </a:lnTo>
                    <a:lnTo>
                      <a:pt x="700" y="511"/>
                    </a:lnTo>
                    <a:lnTo>
                      <a:pt x="703" y="514"/>
                    </a:lnTo>
                    <a:lnTo>
                      <a:pt x="706" y="517"/>
                    </a:lnTo>
                    <a:lnTo>
                      <a:pt x="707" y="522"/>
                    </a:lnTo>
                    <a:lnTo>
                      <a:pt x="711" y="532"/>
                    </a:lnTo>
                    <a:lnTo>
                      <a:pt x="712" y="541"/>
                    </a:lnTo>
                    <a:lnTo>
                      <a:pt x="714" y="552"/>
                    </a:lnTo>
                    <a:lnTo>
                      <a:pt x="716" y="556"/>
                    </a:lnTo>
                    <a:lnTo>
                      <a:pt x="718" y="561"/>
                    </a:lnTo>
                    <a:lnTo>
                      <a:pt x="721" y="564"/>
                    </a:lnTo>
                    <a:lnTo>
                      <a:pt x="725" y="567"/>
                    </a:lnTo>
                    <a:lnTo>
                      <a:pt x="730" y="570"/>
                    </a:lnTo>
                    <a:lnTo>
                      <a:pt x="736" y="571"/>
                    </a:lnTo>
                    <a:lnTo>
                      <a:pt x="736" y="571"/>
                    </a:lnTo>
                    <a:lnTo>
                      <a:pt x="745" y="572"/>
                    </a:lnTo>
                    <a:lnTo>
                      <a:pt x="755" y="571"/>
                    </a:lnTo>
                    <a:lnTo>
                      <a:pt x="764" y="569"/>
                    </a:lnTo>
                    <a:lnTo>
                      <a:pt x="773" y="566"/>
                    </a:lnTo>
                    <a:lnTo>
                      <a:pt x="782" y="564"/>
                    </a:lnTo>
                    <a:lnTo>
                      <a:pt x="790" y="563"/>
                    </a:lnTo>
                    <a:lnTo>
                      <a:pt x="799" y="563"/>
                    </a:lnTo>
                    <a:lnTo>
                      <a:pt x="807" y="565"/>
                    </a:lnTo>
                    <a:lnTo>
                      <a:pt x="807" y="565"/>
                    </a:lnTo>
                    <a:lnTo>
                      <a:pt x="813" y="569"/>
                    </a:lnTo>
                    <a:lnTo>
                      <a:pt x="817" y="573"/>
                    </a:lnTo>
                    <a:lnTo>
                      <a:pt x="821" y="580"/>
                    </a:lnTo>
                    <a:lnTo>
                      <a:pt x="823" y="587"/>
                    </a:lnTo>
                    <a:lnTo>
                      <a:pt x="824" y="595"/>
                    </a:lnTo>
                    <a:lnTo>
                      <a:pt x="824" y="602"/>
                    </a:lnTo>
                    <a:lnTo>
                      <a:pt x="823" y="610"/>
                    </a:lnTo>
                    <a:lnTo>
                      <a:pt x="822" y="617"/>
                    </a:lnTo>
                    <a:lnTo>
                      <a:pt x="822" y="617"/>
                    </a:lnTo>
                    <a:lnTo>
                      <a:pt x="819" y="617"/>
                    </a:lnTo>
                    <a:lnTo>
                      <a:pt x="816" y="617"/>
                    </a:lnTo>
                    <a:lnTo>
                      <a:pt x="814" y="619"/>
                    </a:lnTo>
                    <a:lnTo>
                      <a:pt x="814" y="619"/>
                    </a:lnTo>
                    <a:lnTo>
                      <a:pt x="809" y="622"/>
                    </a:lnTo>
                    <a:lnTo>
                      <a:pt x="808" y="628"/>
                    </a:lnTo>
                    <a:lnTo>
                      <a:pt x="808" y="632"/>
                    </a:lnTo>
                    <a:lnTo>
                      <a:pt x="809" y="637"/>
                    </a:lnTo>
                    <a:lnTo>
                      <a:pt x="809" y="637"/>
                    </a:lnTo>
                    <a:lnTo>
                      <a:pt x="815" y="642"/>
                    </a:lnTo>
                    <a:lnTo>
                      <a:pt x="821" y="647"/>
                    </a:lnTo>
                    <a:lnTo>
                      <a:pt x="827" y="650"/>
                    </a:lnTo>
                    <a:lnTo>
                      <a:pt x="834" y="653"/>
                    </a:lnTo>
                    <a:lnTo>
                      <a:pt x="848" y="656"/>
                    </a:lnTo>
                    <a:lnTo>
                      <a:pt x="855" y="658"/>
                    </a:lnTo>
                    <a:lnTo>
                      <a:pt x="861" y="661"/>
                    </a:lnTo>
                    <a:lnTo>
                      <a:pt x="861" y="661"/>
                    </a:lnTo>
                    <a:lnTo>
                      <a:pt x="865" y="664"/>
                    </a:lnTo>
                    <a:lnTo>
                      <a:pt x="869" y="666"/>
                    </a:lnTo>
                    <a:lnTo>
                      <a:pt x="875" y="674"/>
                    </a:lnTo>
                    <a:lnTo>
                      <a:pt x="880" y="682"/>
                    </a:lnTo>
                    <a:lnTo>
                      <a:pt x="883" y="693"/>
                    </a:lnTo>
                    <a:lnTo>
                      <a:pt x="890" y="713"/>
                    </a:lnTo>
                    <a:lnTo>
                      <a:pt x="895" y="722"/>
                    </a:lnTo>
                    <a:lnTo>
                      <a:pt x="899" y="731"/>
                    </a:lnTo>
                    <a:lnTo>
                      <a:pt x="899" y="731"/>
                    </a:lnTo>
                    <a:lnTo>
                      <a:pt x="906" y="740"/>
                    </a:lnTo>
                    <a:lnTo>
                      <a:pt x="914" y="748"/>
                    </a:lnTo>
                    <a:lnTo>
                      <a:pt x="923" y="754"/>
                    </a:lnTo>
                    <a:lnTo>
                      <a:pt x="933" y="760"/>
                    </a:lnTo>
                    <a:lnTo>
                      <a:pt x="954" y="770"/>
                    </a:lnTo>
                    <a:lnTo>
                      <a:pt x="964" y="774"/>
                    </a:lnTo>
                    <a:lnTo>
                      <a:pt x="974" y="780"/>
                    </a:lnTo>
                    <a:lnTo>
                      <a:pt x="974" y="780"/>
                    </a:lnTo>
                    <a:lnTo>
                      <a:pt x="990" y="791"/>
                    </a:lnTo>
                    <a:lnTo>
                      <a:pt x="1005" y="804"/>
                    </a:lnTo>
                    <a:lnTo>
                      <a:pt x="1019" y="818"/>
                    </a:lnTo>
                    <a:lnTo>
                      <a:pt x="1030" y="832"/>
                    </a:lnTo>
                    <a:lnTo>
                      <a:pt x="1030" y="832"/>
                    </a:lnTo>
                    <a:lnTo>
                      <a:pt x="1034" y="839"/>
                    </a:lnTo>
                    <a:lnTo>
                      <a:pt x="1038" y="847"/>
                    </a:lnTo>
                    <a:lnTo>
                      <a:pt x="1043" y="856"/>
                    </a:lnTo>
                    <a:lnTo>
                      <a:pt x="1048" y="865"/>
                    </a:lnTo>
                    <a:lnTo>
                      <a:pt x="1048" y="865"/>
                    </a:lnTo>
                    <a:lnTo>
                      <a:pt x="1049" y="868"/>
                    </a:lnTo>
                    <a:lnTo>
                      <a:pt x="1049" y="870"/>
                    </a:lnTo>
                    <a:lnTo>
                      <a:pt x="1047" y="875"/>
                    </a:lnTo>
                    <a:lnTo>
                      <a:pt x="1045" y="879"/>
                    </a:lnTo>
                    <a:lnTo>
                      <a:pt x="1044" y="882"/>
                    </a:lnTo>
                    <a:lnTo>
                      <a:pt x="1044" y="885"/>
                    </a:lnTo>
                    <a:lnTo>
                      <a:pt x="1044" y="885"/>
                    </a:lnTo>
                    <a:lnTo>
                      <a:pt x="1034" y="878"/>
                    </a:lnTo>
                    <a:lnTo>
                      <a:pt x="1023" y="871"/>
                    </a:lnTo>
                    <a:lnTo>
                      <a:pt x="1005" y="854"/>
                    </a:lnTo>
                    <a:lnTo>
                      <a:pt x="996" y="846"/>
                    </a:lnTo>
                    <a:lnTo>
                      <a:pt x="987" y="838"/>
                    </a:lnTo>
                    <a:lnTo>
                      <a:pt x="977" y="830"/>
                    </a:lnTo>
                    <a:lnTo>
                      <a:pt x="965" y="824"/>
                    </a:lnTo>
                    <a:lnTo>
                      <a:pt x="965" y="824"/>
                    </a:lnTo>
                    <a:lnTo>
                      <a:pt x="962" y="823"/>
                    </a:lnTo>
                    <a:lnTo>
                      <a:pt x="960" y="824"/>
                    </a:lnTo>
                    <a:lnTo>
                      <a:pt x="957" y="827"/>
                    </a:lnTo>
                    <a:lnTo>
                      <a:pt x="956" y="829"/>
                    </a:lnTo>
                    <a:lnTo>
                      <a:pt x="956" y="829"/>
                    </a:lnTo>
                    <a:lnTo>
                      <a:pt x="954" y="834"/>
                    </a:lnTo>
                    <a:lnTo>
                      <a:pt x="954" y="837"/>
                    </a:lnTo>
                    <a:lnTo>
                      <a:pt x="955" y="839"/>
                    </a:lnTo>
                    <a:lnTo>
                      <a:pt x="957" y="842"/>
                    </a:lnTo>
                    <a:lnTo>
                      <a:pt x="964" y="845"/>
                    </a:lnTo>
                    <a:lnTo>
                      <a:pt x="968" y="847"/>
                    </a:lnTo>
                    <a:lnTo>
                      <a:pt x="968" y="847"/>
                    </a:lnTo>
                    <a:lnTo>
                      <a:pt x="981" y="860"/>
                    </a:lnTo>
                    <a:lnTo>
                      <a:pt x="995" y="872"/>
                    </a:lnTo>
                    <a:lnTo>
                      <a:pt x="1010" y="885"/>
                    </a:lnTo>
                    <a:lnTo>
                      <a:pt x="1024" y="897"/>
                    </a:lnTo>
                    <a:lnTo>
                      <a:pt x="1037" y="910"/>
                    </a:lnTo>
                    <a:lnTo>
                      <a:pt x="1043" y="917"/>
                    </a:lnTo>
                    <a:lnTo>
                      <a:pt x="1048" y="923"/>
                    </a:lnTo>
                    <a:lnTo>
                      <a:pt x="1052" y="931"/>
                    </a:lnTo>
                    <a:lnTo>
                      <a:pt x="1055" y="939"/>
                    </a:lnTo>
                    <a:lnTo>
                      <a:pt x="1056" y="947"/>
                    </a:lnTo>
                    <a:lnTo>
                      <a:pt x="1057" y="955"/>
                    </a:lnTo>
                    <a:lnTo>
                      <a:pt x="1057" y="955"/>
                    </a:lnTo>
                    <a:lnTo>
                      <a:pt x="1056" y="972"/>
                    </a:lnTo>
                    <a:lnTo>
                      <a:pt x="1053" y="989"/>
                    </a:lnTo>
                    <a:lnTo>
                      <a:pt x="1046" y="1023"/>
                    </a:lnTo>
                    <a:lnTo>
                      <a:pt x="1043" y="1041"/>
                    </a:lnTo>
                    <a:lnTo>
                      <a:pt x="1043" y="1058"/>
                    </a:lnTo>
                    <a:lnTo>
                      <a:pt x="1043" y="1066"/>
                    </a:lnTo>
                    <a:lnTo>
                      <a:pt x="1044" y="1074"/>
                    </a:lnTo>
                    <a:lnTo>
                      <a:pt x="1046" y="1080"/>
                    </a:lnTo>
                    <a:lnTo>
                      <a:pt x="1049" y="1088"/>
                    </a:lnTo>
                    <a:lnTo>
                      <a:pt x="1049" y="1088"/>
                    </a:lnTo>
                    <a:lnTo>
                      <a:pt x="1051" y="1092"/>
                    </a:lnTo>
                    <a:lnTo>
                      <a:pt x="1051" y="1096"/>
                    </a:lnTo>
                    <a:lnTo>
                      <a:pt x="1049" y="1104"/>
                    </a:lnTo>
                    <a:lnTo>
                      <a:pt x="1051" y="1108"/>
                    </a:lnTo>
                    <a:lnTo>
                      <a:pt x="1053" y="1110"/>
                    </a:lnTo>
                    <a:lnTo>
                      <a:pt x="1056" y="1111"/>
                    </a:lnTo>
                    <a:lnTo>
                      <a:pt x="1063" y="1112"/>
                    </a:lnTo>
                    <a:lnTo>
                      <a:pt x="1063" y="1112"/>
                    </a:lnTo>
                    <a:lnTo>
                      <a:pt x="1063" y="1116"/>
                    </a:lnTo>
                    <a:lnTo>
                      <a:pt x="1063" y="1118"/>
                    </a:lnTo>
                    <a:lnTo>
                      <a:pt x="1064" y="1121"/>
                    </a:lnTo>
                    <a:lnTo>
                      <a:pt x="1065" y="1124"/>
                    </a:lnTo>
                    <a:lnTo>
                      <a:pt x="1070" y="1127"/>
                    </a:lnTo>
                    <a:lnTo>
                      <a:pt x="1071" y="1129"/>
                    </a:lnTo>
                    <a:lnTo>
                      <a:pt x="1072" y="1132"/>
                    </a:lnTo>
                    <a:lnTo>
                      <a:pt x="1072" y="1132"/>
                    </a:lnTo>
                    <a:lnTo>
                      <a:pt x="1073" y="1142"/>
                    </a:lnTo>
                    <a:lnTo>
                      <a:pt x="1073" y="1152"/>
                    </a:lnTo>
                    <a:lnTo>
                      <a:pt x="1072" y="1172"/>
                    </a:lnTo>
                    <a:lnTo>
                      <a:pt x="1071" y="1183"/>
                    </a:lnTo>
                    <a:lnTo>
                      <a:pt x="1071" y="1193"/>
                    </a:lnTo>
                    <a:lnTo>
                      <a:pt x="1072" y="1202"/>
                    </a:lnTo>
                    <a:lnTo>
                      <a:pt x="1074" y="1212"/>
                    </a:lnTo>
                    <a:lnTo>
                      <a:pt x="1074" y="1212"/>
                    </a:lnTo>
                    <a:lnTo>
                      <a:pt x="1080" y="1228"/>
                    </a:lnTo>
                    <a:lnTo>
                      <a:pt x="1087" y="1244"/>
                    </a:lnTo>
                    <a:lnTo>
                      <a:pt x="1095" y="1258"/>
                    </a:lnTo>
                    <a:lnTo>
                      <a:pt x="1099" y="1265"/>
                    </a:lnTo>
                    <a:lnTo>
                      <a:pt x="1105" y="1270"/>
                    </a:lnTo>
                    <a:lnTo>
                      <a:pt x="1105" y="1270"/>
                    </a:lnTo>
                    <a:lnTo>
                      <a:pt x="1119" y="1284"/>
                    </a:lnTo>
                    <a:lnTo>
                      <a:pt x="1134" y="1296"/>
                    </a:lnTo>
                    <a:lnTo>
                      <a:pt x="1163" y="1321"/>
                    </a:lnTo>
                    <a:lnTo>
                      <a:pt x="1178" y="1333"/>
                    </a:lnTo>
                    <a:lnTo>
                      <a:pt x="1193" y="1345"/>
                    </a:lnTo>
                    <a:lnTo>
                      <a:pt x="1208" y="1359"/>
                    </a:lnTo>
                    <a:lnTo>
                      <a:pt x="1220" y="1374"/>
                    </a:lnTo>
                    <a:lnTo>
                      <a:pt x="1220" y="1374"/>
                    </a:lnTo>
                    <a:lnTo>
                      <a:pt x="1219" y="1389"/>
                    </a:lnTo>
                    <a:lnTo>
                      <a:pt x="1219" y="1402"/>
                    </a:lnTo>
                    <a:lnTo>
                      <a:pt x="1221" y="1416"/>
                    </a:lnTo>
                    <a:lnTo>
                      <a:pt x="1226" y="1428"/>
                    </a:lnTo>
                    <a:lnTo>
                      <a:pt x="1231" y="1440"/>
                    </a:lnTo>
                    <a:lnTo>
                      <a:pt x="1238" y="1452"/>
                    </a:lnTo>
                    <a:lnTo>
                      <a:pt x="1245" y="1463"/>
                    </a:lnTo>
                    <a:lnTo>
                      <a:pt x="1254" y="1474"/>
                    </a:lnTo>
                    <a:lnTo>
                      <a:pt x="1273" y="1495"/>
                    </a:lnTo>
                    <a:lnTo>
                      <a:pt x="1293" y="1517"/>
                    </a:lnTo>
                    <a:lnTo>
                      <a:pt x="1312" y="1539"/>
                    </a:lnTo>
                    <a:lnTo>
                      <a:pt x="1321" y="1550"/>
                    </a:lnTo>
                    <a:lnTo>
                      <a:pt x="1328" y="1561"/>
                    </a:lnTo>
                    <a:lnTo>
                      <a:pt x="1328" y="1561"/>
                    </a:lnTo>
                    <a:lnTo>
                      <a:pt x="1335" y="1571"/>
                    </a:lnTo>
                    <a:lnTo>
                      <a:pt x="1344" y="1579"/>
                    </a:lnTo>
                    <a:lnTo>
                      <a:pt x="1354" y="1585"/>
                    </a:lnTo>
                    <a:lnTo>
                      <a:pt x="1366" y="1591"/>
                    </a:lnTo>
                    <a:lnTo>
                      <a:pt x="1378" y="1596"/>
                    </a:lnTo>
                    <a:lnTo>
                      <a:pt x="1391" y="1599"/>
                    </a:lnTo>
                    <a:lnTo>
                      <a:pt x="1403" y="1601"/>
                    </a:lnTo>
                    <a:lnTo>
                      <a:pt x="1417" y="1604"/>
                    </a:lnTo>
                    <a:lnTo>
                      <a:pt x="1417" y="1604"/>
                    </a:lnTo>
                    <a:lnTo>
                      <a:pt x="1420" y="1602"/>
                    </a:lnTo>
                    <a:lnTo>
                      <a:pt x="1426" y="1598"/>
                    </a:lnTo>
                    <a:lnTo>
                      <a:pt x="1428" y="1596"/>
                    </a:lnTo>
                    <a:lnTo>
                      <a:pt x="1429" y="1593"/>
                    </a:lnTo>
                    <a:lnTo>
                      <a:pt x="1430" y="1590"/>
                    </a:lnTo>
                    <a:lnTo>
                      <a:pt x="1429" y="1586"/>
                    </a:lnTo>
                    <a:lnTo>
                      <a:pt x="1429" y="1586"/>
                    </a:lnTo>
                    <a:lnTo>
                      <a:pt x="1428" y="1585"/>
                    </a:lnTo>
                    <a:lnTo>
                      <a:pt x="1426" y="1585"/>
                    </a:lnTo>
                    <a:lnTo>
                      <a:pt x="1421" y="1585"/>
                    </a:lnTo>
                    <a:lnTo>
                      <a:pt x="1417" y="1585"/>
                    </a:lnTo>
                    <a:lnTo>
                      <a:pt x="1412" y="1584"/>
                    </a:lnTo>
                    <a:lnTo>
                      <a:pt x="1412" y="1584"/>
                    </a:lnTo>
                    <a:lnTo>
                      <a:pt x="1404" y="1580"/>
                    </a:lnTo>
                    <a:lnTo>
                      <a:pt x="1397" y="1574"/>
                    </a:lnTo>
                    <a:lnTo>
                      <a:pt x="1385" y="1560"/>
                    </a:lnTo>
                    <a:lnTo>
                      <a:pt x="1361" y="1531"/>
                    </a:lnTo>
                    <a:lnTo>
                      <a:pt x="1361" y="1531"/>
                    </a:lnTo>
                    <a:lnTo>
                      <a:pt x="1358" y="1528"/>
                    </a:lnTo>
                    <a:lnTo>
                      <a:pt x="1352" y="1527"/>
                    </a:lnTo>
                    <a:lnTo>
                      <a:pt x="1347" y="1525"/>
                    </a:lnTo>
                    <a:lnTo>
                      <a:pt x="1344" y="1524"/>
                    </a:lnTo>
                    <a:lnTo>
                      <a:pt x="1344" y="1524"/>
                    </a:lnTo>
                    <a:lnTo>
                      <a:pt x="1336" y="1511"/>
                    </a:lnTo>
                    <a:lnTo>
                      <a:pt x="1328" y="1499"/>
                    </a:lnTo>
                    <a:lnTo>
                      <a:pt x="1321" y="1485"/>
                    </a:lnTo>
                    <a:lnTo>
                      <a:pt x="1314" y="1473"/>
                    </a:lnTo>
                    <a:lnTo>
                      <a:pt x="1310" y="1458"/>
                    </a:lnTo>
                    <a:lnTo>
                      <a:pt x="1306" y="1444"/>
                    </a:lnTo>
                    <a:lnTo>
                      <a:pt x="1305" y="1430"/>
                    </a:lnTo>
                    <a:lnTo>
                      <a:pt x="1304" y="1415"/>
                    </a:lnTo>
                    <a:lnTo>
                      <a:pt x="1304" y="1415"/>
                    </a:lnTo>
                    <a:lnTo>
                      <a:pt x="1305" y="1411"/>
                    </a:lnTo>
                    <a:lnTo>
                      <a:pt x="1308" y="1408"/>
                    </a:lnTo>
                    <a:lnTo>
                      <a:pt x="1311" y="1406"/>
                    </a:lnTo>
                    <a:lnTo>
                      <a:pt x="1312" y="1406"/>
                    </a:lnTo>
                    <a:lnTo>
                      <a:pt x="1312" y="1406"/>
                    </a:lnTo>
                    <a:lnTo>
                      <a:pt x="1319" y="1409"/>
                    </a:lnTo>
                    <a:lnTo>
                      <a:pt x="1325" y="1412"/>
                    </a:lnTo>
                    <a:lnTo>
                      <a:pt x="1329" y="1417"/>
                    </a:lnTo>
                    <a:lnTo>
                      <a:pt x="1334" y="1422"/>
                    </a:lnTo>
                    <a:lnTo>
                      <a:pt x="1339" y="1434"/>
                    </a:lnTo>
                    <a:lnTo>
                      <a:pt x="1344" y="1447"/>
                    </a:lnTo>
                    <a:lnTo>
                      <a:pt x="1352" y="1474"/>
                    </a:lnTo>
                    <a:lnTo>
                      <a:pt x="1357" y="1486"/>
                    </a:lnTo>
                    <a:lnTo>
                      <a:pt x="1360" y="1493"/>
                    </a:lnTo>
                    <a:lnTo>
                      <a:pt x="1363" y="1499"/>
                    </a:lnTo>
                    <a:lnTo>
                      <a:pt x="1363" y="1499"/>
                    </a:lnTo>
                    <a:lnTo>
                      <a:pt x="1371" y="1509"/>
                    </a:lnTo>
                    <a:lnTo>
                      <a:pt x="1379" y="1517"/>
                    </a:lnTo>
                    <a:lnTo>
                      <a:pt x="1384" y="1522"/>
                    </a:lnTo>
                    <a:lnTo>
                      <a:pt x="1388" y="1524"/>
                    </a:lnTo>
                    <a:lnTo>
                      <a:pt x="1394" y="1527"/>
                    </a:lnTo>
                    <a:lnTo>
                      <a:pt x="1400" y="1530"/>
                    </a:lnTo>
                    <a:lnTo>
                      <a:pt x="1400" y="1530"/>
                    </a:lnTo>
                    <a:lnTo>
                      <a:pt x="1405" y="1531"/>
                    </a:lnTo>
                    <a:lnTo>
                      <a:pt x="1410" y="1533"/>
                    </a:lnTo>
                    <a:lnTo>
                      <a:pt x="1419" y="1540"/>
                    </a:lnTo>
                    <a:lnTo>
                      <a:pt x="1426" y="1548"/>
                    </a:lnTo>
                    <a:lnTo>
                      <a:pt x="1433" y="1557"/>
                    </a:lnTo>
                    <a:lnTo>
                      <a:pt x="1445" y="1576"/>
                    </a:lnTo>
                    <a:lnTo>
                      <a:pt x="1452" y="1586"/>
                    </a:lnTo>
                    <a:lnTo>
                      <a:pt x="1459" y="1597"/>
                    </a:lnTo>
                    <a:lnTo>
                      <a:pt x="1459" y="1597"/>
                    </a:lnTo>
                    <a:lnTo>
                      <a:pt x="1467" y="1609"/>
                    </a:lnTo>
                    <a:lnTo>
                      <a:pt x="1473" y="1622"/>
                    </a:lnTo>
                    <a:lnTo>
                      <a:pt x="1477" y="1634"/>
                    </a:lnTo>
                    <a:lnTo>
                      <a:pt x="1482" y="1647"/>
                    </a:lnTo>
                    <a:lnTo>
                      <a:pt x="1485" y="1660"/>
                    </a:lnTo>
                    <a:lnTo>
                      <a:pt x="1491" y="1673"/>
                    </a:lnTo>
                    <a:lnTo>
                      <a:pt x="1496" y="1685"/>
                    </a:lnTo>
                    <a:lnTo>
                      <a:pt x="1504" y="1697"/>
                    </a:lnTo>
                    <a:lnTo>
                      <a:pt x="1504" y="1697"/>
                    </a:lnTo>
                    <a:lnTo>
                      <a:pt x="1509" y="1691"/>
                    </a:lnTo>
                    <a:lnTo>
                      <a:pt x="1509" y="1691"/>
                    </a:lnTo>
                    <a:lnTo>
                      <a:pt x="1509" y="1700"/>
                    </a:lnTo>
                    <a:lnTo>
                      <a:pt x="1508" y="1710"/>
                    </a:lnTo>
                    <a:lnTo>
                      <a:pt x="1508" y="1718"/>
                    </a:lnTo>
                    <a:lnTo>
                      <a:pt x="1509" y="1722"/>
                    </a:lnTo>
                    <a:lnTo>
                      <a:pt x="1510" y="1725"/>
                    </a:lnTo>
                    <a:lnTo>
                      <a:pt x="1510" y="1725"/>
                    </a:lnTo>
                    <a:lnTo>
                      <a:pt x="1518" y="1732"/>
                    </a:lnTo>
                    <a:lnTo>
                      <a:pt x="1525" y="1738"/>
                    </a:lnTo>
                    <a:lnTo>
                      <a:pt x="1533" y="1742"/>
                    </a:lnTo>
                    <a:lnTo>
                      <a:pt x="1541" y="1746"/>
                    </a:lnTo>
                    <a:lnTo>
                      <a:pt x="1550" y="1747"/>
                    </a:lnTo>
                    <a:lnTo>
                      <a:pt x="1559" y="1747"/>
                    </a:lnTo>
                    <a:lnTo>
                      <a:pt x="1568" y="1746"/>
                    </a:lnTo>
                    <a:lnTo>
                      <a:pt x="1577" y="1742"/>
                    </a:lnTo>
                    <a:lnTo>
                      <a:pt x="1577" y="1742"/>
                    </a:lnTo>
                    <a:lnTo>
                      <a:pt x="1583" y="1755"/>
                    </a:lnTo>
                    <a:lnTo>
                      <a:pt x="1589" y="1766"/>
                    </a:lnTo>
                    <a:lnTo>
                      <a:pt x="1593" y="1771"/>
                    </a:lnTo>
                    <a:lnTo>
                      <a:pt x="1596" y="1775"/>
                    </a:lnTo>
                    <a:lnTo>
                      <a:pt x="1602" y="1779"/>
                    </a:lnTo>
                    <a:lnTo>
                      <a:pt x="1608" y="1781"/>
                    </a:lnTo>
                    <a:lnTo>
                      <a:pt x="1608" y="1781"/>
                    </a:lnTo>
                    <a:lnTo>
                      <a:pt x="1612" y="1782"/>
                    </a:lnTo>
                    <a:lnTo>
                      <a:pt x="1618" y="1782"/>
                    </a:lnTo>
                    <a:lnTo>
                      <a:pt x="1628" y="1781"/>
                    </a:lnTo>
                    <a:lnTo>
                      <a:pt x="1637" y="1780"/>
                    </a:lnTo>
                    <a:lnTo>
                      <a:pt x="1641" y="1780"/>
                    </a:lnTo>
                    <a:lnTo>
                      <a:pt x="1643" y="1781"/>
                    </a:lnTo>
                    <a:lnTo>
                      <a:pt x="1643" y="1781"/>
                    </a:lnTo>
                    <a:lnTo>
                      <a:pt x="1651" y="1788"/>
                    </a:lnTo>
                    <a:lnTo>
                      <a:pt x="1659" y="1795"/>
                    </a:lnTo>
                    <a:lnTo>
                      <a:pt x="1667" y="1800"/>
                    </a:lnTo>
                    <a:lnTo>
                      <a:pt x="1675" y="1806"/>
                    </a:lnTo>
                    <a:lnTo>
                      <a:pt x="1691" y="1814"/>
                    </a:lnTo>
                    <a:lnTo>
                      <a:pt x="1708" y="1821"/>
                    </a:lnTo>
                    <a:lnTo>
                      <a:pt x="1741" y="1832"/>
                    </a:lnTo>
                    <a:lnTo>
                      <a:pt x="1758" y="1838"/>
                    </a:lnTo>
                    <a:lnTo>
                      <a:pt x="1774" y="1847"/>
                    </a:lnTo>
                    <a:lnTo>
                      <a:pt x="1774" y="1847"/>
                    </a:lnTo>
                    <a:lnTo>
                      <a:pt x="1811" y="1836"/>
                    </a:lnTo>
                    <a:lnTo>
                      <a:pt x="1811" y="1836"/>
                    </a:lnTo>
                    <a:lnTo>
                      <a:pt x="1806" y="1832"/>
                    </a:lnTo>
                    <a:lnTo>
                      <a:pt x="1799" y="1830"/>
                    </a:lnTo>
                    <a:lnTo>
                      <a:pt x="1791" y="1828"/>
                    </a:lnTo>
                    <a:lnTo>
                      <a:pt x="1783" y="1828"/>
                    </a:lnTo>
                    <a:lnTo>
                      <a:pt x="1783" y="18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475">
                <a:extLst>
                  <a:ext uri="{FF2B5EF4-FFF2-40B4-BE49-F238E27FC236}">
                    <a16:creationId xmlns:a16="http://schemas.microsoft.com/office/drawing/2014/main" id="{2684707C-0104-4336-A929-2CADE970B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6288" y="2543175"/>
                <a:ext cx="7938" cy="4762"/>
              </a:xfrm>
              <a:custGeom>
                <a:avLst/>
                <a:gdLst>
                  <a:gd name="T0" fmla="*/ 0 w 11"/>
                  <a:gd name="T1" fmla="*/ 5 h 6"/>
                  <a:gd name="T2" fmla="*/ 0 w 11"/>
                  <a:gd name="T3" fmla="*/ 5 h 6"/>
                  <a:gd name="T4" fmla="*/ 4 w 11"/>
                  <a:gd name="T5" fmla="*/ 6 h 6"/>
                  <a:gd name="T6" fmla="*/ 6 w 11"/>
                  <a:gd name="T7" fmla="*/ 5 h 6"/>
                  <a:gd name="T8" fmla="*/ 8 w 11"/>
                  <a:gd name="T9" fmla="*/ 2 h 6"/>
                  <a:gd name="T10" fmla="*/ 11 w 11"/>
                  <a:gd name="T11" fmla="*/ 0 h 6"/>
                  <a:gd name="T12" fmla="*/ 11 w 11"/>
                  <a:gd name="T13" fmla="*/ 0 h 6"/>
                  <a:gd name="T14" fmla="*/ 4 w 11"/>
                  <a:gd name="T15" fmla="*/ 1 h 6"/>
                  <a:gd name="T16" fmla="*/ 4 w 11"/>
                  <a:gd name="T17" fmla="*/ 1 h 6"/>
                  <a:gd name="T18" fmla="*/ 0 w 11"/>
                  <a:gd name="T19" fmla="*/ 5 h 6"/>
                  <a:gd name="T20" fmla="*/ 0 w 11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476">
                <a:extLst>
                  <a:ext uri="{FF2B5EF4-FFF2-40B4-BE49-F238E27FC236}">
                    <a16:creationId xmlns:a16="http://schemas.microsoft.com/office/drawing/2014/main" id="{2B2D7478-A9F5-4338-ADF2-D43EDD3FB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0" y="2300288"/>
                <a:ext cx="131763" cy="76200"/>
              </a:xfrm>
              <a:custGeom>
                <a:avLst/>
                <a:gdLst>
                  <a:gd name="T0" fmla="*/ 16 w 168"/>
                  <a:gd name="T1" fmla="*/ 93 h 98"/>
                  <a:gd name="T2" fmla="*/ 25 w 168"/>
                  <a:gd name="T3" fmla="*/ 95 h 98"/>
                  <a:gd name="T4" fmla="*/ 33 w 168"/>
                  <a:gd name="T5" fmla="*/ 91 h 98"/>
                  <a:gd name="T6" fmla="*/ 46 w 168"/>
                  <a:gd name="T7" fmla="*/ 84 h 98"/>
                  <a:gd name="T8" fmla="*/ 50 w 168"/>
                  <a:gd name="T9" fmla="*/ 83 h 98"/>
                  <a:gd name="T10" fmla="*/ 79 w 168"/>
                  <a:gd name="T11" fmla="*/ 88 h 98"/>
                  <a:gd name="T12" fmla="*/ 124 w 168"/>
                  <a:gd name="T13" fmla="*/ 98 h 98"/>
                  <a:gd name="T14" fmla="*/ 147 w 168"/>
                  <a:gd name="T15" fmla="*/ 98 h 98"/>
                  <a:gd name="T16" fmla="*/ 161 w 168"/>
                  <a:gd name="T17" fmla="*/ 93 h 98"/>
                  <a:gd name="T18" fmla="*/ 168 w 168"/>
                  <a:gd name="T19" fmla="*/ 90 h 98"/>
                  <a:gd name="T20" fmla="*/ 157 w 168"/>
                  <a:gd name="T21" fmla="*/ 81 h 98"/>
                  <a:gd name="T22" fmla="*/ 155 w 168"/>
                  <a:gd name="T23" fmla="*/ 80 h 98"/>
                  <a:gd name="T24" fmla="*/ 149 w 168"/>
                  <a:gd name="T25" fmla="*/ 83 h 98"/>
                  <a:gd name="T26" fmla="*/ 148 w 168"/>
                  <a:gd name="T27" fmla="*/ 85 h 98"/>
                  <a:gd name="T28" fmla="*/ 148 w 168"/>
                  <a:gd name="T29" fmla="*/ 73 h 98"/>
                  <a:gd name="T30" fmla="*/ 147 w 168"/>
                  <a:gd name="T31" fmla="*/ 72 h 98"/>
                  <a:gd name="T32" fmla="*/ 118 w 168"/>
                  <a:gd name="T33" fmla="*/ 67 h 98"/>
                  <a:gd name="T34" fmla="*/ 97 w 168"/>
                  <a:gd name="T35" fmla="*/ 64 h 98"/>
                  <a:gd name="T36" fmla="*/ 91 w 168"/>
                  <a:gd name="T37" fmla="*/ 62 h 98"/>
                  <a:gd name="T38" fmla="*/ 71 w 168"/>
                  <a:gd name="T39" fmla="*/ 46 h 98"/>
                  <a:gd name="T40" fmla="*/ 45 w 168"/>
                  <a:gd name="T41" fmla="*/ 16 h 98"/>
                  <a:gd name="T42" fmla="*/ 31 w 168"/>
                  <a:gd name="T43" fmla="*/ 6 h 98"/>
                  <a:gd name="T44" fmla="*/ 21 w 168"/>
                  <a:gd name="T45" fmla="*/ 1 h 98"/>
                  <a:gd name="T46" fmla="*/ 15 w 168"/>
                  <a:gd name="T47" fmla="*/ 0 h 98"/>
                  <a:gd name="T48" fmla="*/ 12 w 168"/>
                  <a:gd name="T49" fmla="*/ 1 h 98"/>
                  <a:gd name="T50" fmla="*/ 9 w 168"/>
                  <a:gd name="T51" fmla="*/ 6 h 98"/>
                  <a:gd name="T52" fmla="*/ 11 w 168"/>
                  <a:gd name="T53" fmla="*/ 21 h 98"/>
                  <a:gd name="T54" fmla="*/ 11 w 168"/>
                  <a:gd name="T55" fmla="*/ 39 h 98"/>
                  <a:gd name="T56" fmla="*/ 6 w 168"/>
                  <a:gd name="T57" fmla="*/ 52 h 98"/>
                  <a:gd name="T58" fmla="*/ 4 w 168"/>
                  <a:gd name="T59" fmla="*/ 57 h 98"/>
                  <a:gd name="T60" fmla="*/ 0 w 168"/>
                  <a:gd name="T61" fmla="*/ 66 h 98"/>
                  <a:gd name="T62" fmla="*/ 3 w 168"/>
                  <a:gd name="T63" fmla="*/ 76 h 98"/>
                  <a:gd name="T64" fmla="*/ 8 w 168"/>
                  <a:gd name="T65" fmla="*/ 87 h 98"/>
                  <a:gd name="T66" fmla="*/ 16 w 168"/>
                  <a:gd name="T6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98">
                    <a:moveTo>
                      <a:pt x="16" y="93"/>
                    </a:moveTo>
                    <a:lnTo>
                      <a:pt x="16" y="93"/>
                    </a:lnTo>
                    <a:lnTo>
                      <a:pt x="21" y="95"/>
                    </a:lnTo>
                    <a:lnTo>
                      <a:pt x="25" y="95"/>
                    </a:lnTo>
                    <a:lnTo>
                      <a:pt x="30" y="93"/>
                    </a:lnTo>
                    <a:lnTo>
                      <a:pt x="33" y="91"/>
                    </a:lnTo>
                    <a:lnTo>
                      <a:pt x="42" y="85"/>
                    </a:lnTo>
                    <a:lnTo>
                      <a:pt x="46" y="84"/>
                    </a:lnTo>
                    <a:lnTo>
                      <a:pt x="50" y="83"/>
                    </a:lnTo>
                    <a:lnTo>
                      <a:pt x="50" y="83"/>
                    </a:lnTo>
                    <a:lnTo>
                      <a:pt x="64" y="84"/>
                    </a:lnTo>
                    <a:lnTo>
                      <a:pt x="79" y="88"/>
                    </a:lnTo>
                    <a:lnTo>
                      <a:pt x="110" y="95"/>
                    </a:lnTo>
                    <a:lnTo>
                      <a:pt x="124" y="98"/>
                    </a:lnTo>
                    <a:lnTo>
                      <a:pt x="140" y="98"/>
                    </a:lnTo>
                    <a:lnTo>
                      <a:pt x="147" y="98"/>
                    </a:lnTo>
                    <a:lnTo>
                      <a:pt x="154" y="96"/>
                    </a:lnTo>
                    <a:lnTo>
                      <a:pt x="161" y="93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3" y="85"/>
                    </a:lnTo>
                    <a:lnTo>
                      <a:pt x="157" y="81"/>
                    </a:lnTo>
                    <a:lnTo>
                      <a:pt x="157" y="81"/>
                    </a:lnTo>
                    <a:lnTo>
                      <a:pt x="155" y="80"/>
                    </a:lnTo>
                    <a:lnTo>
                      <a:pt x="152" y="81"/>
                    </a:lnTo>
                    <a:lnTo>
                      <a:pt x="149" y="83"/>
                    </a:lnTo>
                    <a:lnTo>
                      <a:pt x="148" y="85"/>
                    </a:lnTo>
                    <a:lnTo>
                      <a:pt x="148" y="85"/>
                    </a:lnTo>
                    <a:lnTo>
                      <a:pt x="148" y="76"/>
                    </a:lnTo>
                    <a:lnTo>
                      <a:pt x="148" y="73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32" y="69"/>
                    </a:lnTo>
                    <a:lnTo>
                      <a:pt x="118" y="67"/>
                    </a:lnTo>
                    <a:lnTo>
                      <a:pt x="104" y="65"/>
                    </a:lnTo>
                    <a:lnTo>
                      <a:pt x="97" y="64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81" y="55"/>
                    </a:lnTo>
                    <a:lnTo>
                      <a:pt x="71" y="46"/>
                    </a:lnTo>
                    <a:lnTo>
                      <a:pt x="54" y="25"/>
                    </a:lnTo>
                    <a:lnTo>
                      <a:pt x="45" y="16"/>
                    </a:lnTo>
                    <a:lnTo>
                      <a:pt x="36" y="8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13"/>
                    </a:lnTo>
                    <a:lnTo>
                      <a:pt x="11" y="21"/>
                    </a:lnTo>
                    <a:lnTo>
                      <a:pt x="11" y="30"/>
                    </a:lnTo>
                    <a:lnTo>
                      <a:pt x="11" y="39"/>
                    </a:lnTo>
                    <a:lnTo>
                      <a:pt x="8" y="48"/>
                    </a:lnTo>
                    <a:lnTo>
                      <a:pt x="6" y="52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3" y="76"/>
                    </a:lnTo>
                    <a:lnTo>
                      <a:pt x="6" y="82"/>
                    </a:lnTo>
                    <a:lnTo>
                      <a:pt x="8" y="87"/>
                    </a:lnTo>
                    <a:lnTo>
                      <a:pt x="13" y="90"/>
                    </a:lnTo>
                    <a:lnTo>
                      <a:pt x="16" y="93"/>
                    </a:lnTo>
                    <a:lnTo>
                      <a:pt x="16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477">
                <a:extLst>
                  <a:ext uri="{FF2B5EF4-FFF2-40B4-BE49-F238E27FC236}">
                    <a16:creationId xmlns:a16="http://schemas.microsoft.com/office/drawing/2014/main" id="{8404C310-6DF5-4A87-8376-4B8C420CC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3463" y="2027238"/>
                <a:ext cx="6350" cy="3175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2 h 4"/>
                  <a:gd name="T6" fmla="*/ 3 w 8"/>
                  <a:gd name="T7" fmla="*/ 3 h 4"/>
                  <a:gd name="T8" fmla="*/ 4 w 8"/>
                  <a:gd name="T9" fmla="*/ 4 h 4"/>
                  <a:gd name="T10" fmla="*/ 6 w 8"/>
                  <a:gd name="T11" fmla="*/ 3 h 4"/>
                  <a:gd name="T12" fmla="*/ 8 w 8"/>
                  <a:gd name="T13" fmla="*/ 0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478">
                <a:extLst>
                  <a:ext uri="{FF2B5EF4-FFF2-40B4-BE49-F238E27FC236}">
                    <a16:creationId xmlns:a16="http://schemas.microsoft.com/office/drawing/2014/main" id="{28DD9A0D-B83D-4A5D-ABB4-A00E440E8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0425" y="1992313"/>
                <a:ext cx="168275" cy="133350"/>
              </a:xfrm>
              <a:custGeom>
                <a:avLst/>
                <a:gdLst>
                  <a:gd name="T0" fmla="*/ 15 w 212"/>
                  <a:gd name="T1" fmla="*/ 110 h 169"/>
                  <a:gd name="T2" fmla="*/ 22 w 212"/>
                  <a:gd name="T3" fmla="*/ 127 h 169"/>
                  <a:gd name="T4" fmla="*/ 29 w 212"/>
                  <a:gd name="T5" fmla="*/ 152 h 169"/>
                  <a:gd name="T6" fmla="*/ 38 w 212"/>
                  <a:gd name="T7" fmla="*/ 164 h 169"/>
                  <a:gd name="T8" fmla="*/ 46 w 212"/>
                  <a:gd name="T9" fmla="*/ 168 h 169"/>
                  <a:gd name="T10" fmla="*/ 54 w 212"/>
                  <a:gd name="T11" fmla="*/ 169 h 169"/>
                  <a:gd name="T12" fmla="*/ 67 w 212"/>
                  <a:gd name="T13" fmla="*/ 166 h 169"/>
                  <a:gd name="T14" fmla="*/ 79 w 212"/>
                  <a:gd name="T15" fmla="*/ 160 h 169"/>
                  <a:gd name="T16" fmla="*/ 93 w 212"/>
                  <a:gd name="T17" fmla="*/ 144 h 169"/>
                  <a:gd name="T18" fmla="*/ 113 w 212"/>
                  <a:gd name="T19" fmla="*/ 122 h 169"/>
                  <a:gd name="T20" fmla="*/ 124 w 212"/>
                  <a:gd name="T21" fmla="*/ 115 h 169"/>
                  <a:gd name="T22" fmla="*/ 138 w 212"/>
                  <a:gd name="T23" fmla="*/ 112 h 169"/>
                  <a:gd name="T24" fmla="*/ 151 w 212"/>
                  <a:gd name="T25" fmla="*/ 110 h 169"/>
                  <a:gd name="T26" fmla="*/ 175 w 212"/>
                  <a:gd name="T27" fmla="*/ 102 h 169"/>
                  <a:gd name="T28" fmla="*/ 195 w 212"/>
                  <a:gd name="T29" fmla="*/ 85 h 169"/>
                  <a:gd name="T30" fmla="*/ 207 w 212"/>
                  <a:gd name="T31" fmla="*/ 62 h 169"/>
                  <a:gd name="T32" fmla="*/ 212 w 212"/>
                  <a:gd name="T33" fmla="*/ 48 h 169"/>
                  <a:gd name="T34" fmla="*/ 206 w 212"/>
                  <a:gd name="T35" fmla="*/ 47 h 169"/>
                  <a:gd name="T36" fmla="*/ 201 w 212"/>
                  <a:gd name="T37" fmla="*/ 39 h 169"/>
                  <a:gd name="T38" fmla="*/ 197 w 212"/>
                  <a:gd name="T39" fmla="*/ 25 h 169"/>
                  <a:gd name="T40" fmla="*/ 191 w 212"/>
                  <a:gd name="T41" fmla="*/ 20 h 169"/>
                  <a:gd name="T42" fmla="*/ 188 w 212"/>
                  <a:gd name="T43" fmla="*/ 19 h 169"/>
                  <a:gd name="T44" fmla="*/ 174 w 212"/>
                  <a:gd name="T45" fmla="*/ 20 h 169"/>
                  <a:gd name="T46" fmla="*/ 157 w 212"/>
                  <a:gd name="T47" fmla="*/ 28 h 169"/>
                  <a:gd name="T48" fmla="*/ 152 w 212"/>
                  <a:gd name="T49" fmla="*/ 29 h 169"/>
                  <a:gd name="T50" fmla="*/ 142 w 212"/>
                  <a:gd name="T51" fmla="*/ 29 h 169"/>
                  <a:gd name="T52" fmla="*/ 140 w 212"/>
                  <a:gd name="T53" fmla="*/ 28 h 169"/>
                  <a:gd name="T54" fmla="*/ 134 w 212"/>
                  <a:gd name="T55" fmla="*/ 19 h 169"/>
                  <a:gd name="T56" fmla="*/ 119 w 212"/>
                  <a:gd name="T57" fmla="*/ 8 h 169"/>
                  <a:gd name="T58" fmla="*/ 113 w 212"/>
                  <a:gd name="T59" fmla="*/ 5 h 169"/>
                  <a:gd name="T60" fmla="*/ 92 w 212"/>
                  <a:gd name="T61" fmla="*/ 0 h 169"/>
                  <a:gd name="T62" fmla="*/ 71 w 212"/>
                  <a:gd name="T63" fmla="*/ 3 h 169"/>
                  <a:gd name="T64" fmla="*/ 50 w 212"/>
                  <a:gd name="T65" fmla="*/ 8 h 169"/>
                  <a:gd name="T66" fmla="*/ 32 w 212"/>
                  <a:gd name="T67" fmla="*/ 16 h 169"/>
                  <a:gd name="T68" fmla="*/ 30 w 212"/>
                  <a:gd name="T69" fmla="*/ 20 h 169"/>
                  <a:gd name="T70" fmla="*/ 26 w 212"/>
                  <a:gd name="T71" fmla="*/ 35 h 169"/>
                  <a:gd name="T72" fmla="*/ 24 w 212"/>
                  <a:gd name="T73" fmla="*/ 53 h 169"/>
                  <a:gd name="T74" fmla="*/ 23 w 212"/>
                  <a:gd name="T75" fmla="*/ 56 h 169"/>
                  <a:gd name="T76" fmla="*/ 14 w 212"/>
                  <a:gd name="T77" fmla="*/ 65 h 169"/>
                  <a:gd name="T78" fmla="*/ 2 w 212"/>
                  <a:gd name="T79" fmla="*/ 77 h 169"/>
                  <a:gd name="T80" fmla="*/ 0 w 212"/>
                  <a:gd name="T81" fmla="*/ 87 h 169"/>
                  <a:gd name="T82" fmla="*/ 1 w 212"/>
                  <a:gd name="T83" fmla="*/ 94 h 169"/>
                  <a:gd name="T84" fmla="*/ 8 w 212"/>
                  <a:gd name="T85" fmla="*/ 102 h 169"/>
                  <a:gd name="T86" fmla="*/ 15 w 212"/>
                  <a:gd name="T87" fmla="*/ 11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2" h="169">
                    <a:moveTo>
                      <a:pt x="15" y="110"/>
                    </a:moveTo>
                    <a:lnTo>
                      <a:pt x="15" y="110"/>
                    </a:lnTo>
                    <a:lnTo>
                      <a:pt x="19" y="118"/>
                    </a:lnTo>
                    <a:lnTo>
                      <a:pt x="22" y="127"/>
                    </a:lnTo>
                    <a:lnTo>
                      <a:pt x="26" y="144"/>
                    </a:lnTo>
                    <a:lnTo>
                      <a:pt x="29" y="152"/>
                    </a:lnTo>
                    <a:lnTo>
                      <a:pt x="32" y="159"/>
                    </a:lnTo>
                    <a:lnTo>
                      <a:pt x="38" y="164"/>
                    </a:lnTo>
                    <a:lnTo>
                      <a:pt x="41" y="165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4" y="169"/>
                    </a:lnTo>
                    <a:lnTo>
                      <a:pt x="60" y="169"/>
                    </a:lnTo>
                    <a:lnTo>
                      <a:pt x="67" y="166"/>
                    </a:lnTo>
                    <a:lnTo>
                      <a:pt x="73" y="164"/>
                    </a:lnTo>
                    <a:lnTo>
                      <a:pt x="79" y="160"/>
                    </a:lnTo>
                    <a:lnTo>
                      <a:pt x="83" y="155"/>
                    </a:lnTo>
                    <a:lnTo>
                      <a:pt x="93" y="144"/>
                    </a:lnTo>
                    <a:lnTo>
                      <a:pt x="102" y="132"/>
                    </a:lnTo>
                    <a:lnTo>
                      <a:pt x="113" y="122"/>
                    </a:lnTo>
                    <a:lnTo>
                      <a:pt x="118" y="118"/>
                    </a:lnTo>
                    <a:lnTo>
                      <a:pt x="124" y="115"/>
                    </a:lnTo>
                    <a:lnTo>
                      <a:pt x="131" y="113"/>
                    </a:lnTo>
                    <a:lnTo>
                      <a:pt x="138" y="112"/>
                    </a:lnTo>
                    <a:lnTo>
                      <a:pt x="138" y="112"/>
                    </a:lnTo>
                    <a:lnTo>
                      <a:pt x="151" y="110"/>
                    </a:lnTo>
                    <a:lnTo>
                      <a:pt x="165" y="106"/>
                    </a:lnTo>
                    <a:lnTo>
                      <a:pt x="175" y="102"/>
                    </a:lnTo>
                    <a:lnTo>
                      <a:pt x="185" y="94"/>
                    </a:lnTo>
                    <a:lnTo>
                      <a:pt x="195" y="85"/>
                    </a:lnTo>
                    <a:lnTo>
                      <a:pt x="201" y="74"/>
                    </a:lnTo>
                    <a:lnTo>
                      <a:pt x="207" y="62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06" y="47"/>
                    </a:lnTo>
                    <a:lnTo>
                      <a:pt x="203" y="44"/>
                    </a:lnTo>
                    <a:lnTo>
                      <a:pt x="201" y="39"/>
                    </a:lnTo>
                    <a:lnTo>
                      <a:pt x="199" y="35"/>
                    </a:lnTo>
                    <a:lnTo>
                      <a:pt x="197" y="25"/>
                    </a:lnTo>
                    <a:lnTo>
                      <a:pt x="195" y="22"/>
                    </a:lnTo>
                    <a:lnTo>
                      <a:pt x="191" y="20"/>
                    </a:lnTo>
                    <a:lnTo>
                      <a:pt x="191" y="20"/>
                    </a:lnTo>
                    <a:lnTo>
                      <a:pt x="188" y="19"/>
                    </a:lnTo>
                    <a:lnTo>
                      <a:pt x="183" y="17"/>
                    </a:lnTo>
                    <a:lnTo>
                      <a:pt x="174" y="20"/>
                    </a:lnTo>
                    <a:lnTo>
                      <a:pt x="166" y="23"/>
                    </a:lnTo>
                    <a:lnTo>
                      <a:pt x="157" y="28"/>
                    </a:lnTo>
                    <a:lnTo>
                      <a:pt x="157" y="28"/>
                    </a:lnTo>
                    <a:lnTo>
                      <a:pt x="152" y="29"/>
                    </a:lnTo>
                    <a:lnTo>
                      <a:pt x="147" y="30"/>
                    </a:lnTo>
                    <a:lnTo>
                      <a:pt x="142" y="29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38" y="23"/>
                    </a:lnTo>
                    <a:lnTo>
                      <a:pt x="134" y="19"/>
                    </a:lnTo>
                    <a:lnTo>
                      <a:pt x="127" y="13"/>
                    </a:lnTo>
                    <a:lnTo>
                      <a:pt x="119" y="8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02" y="3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1" y="3"/>
                    </a:lnTo>
                    <a:lnTo>
                      <a:pt x="60" y="5"/>
                    </a:lnTo>
                    <a:lnTo>
                      <a:pt x="50" y="8"/>
                    </a:lnTo>
                    <a:lnTo>
                      <a:pt x="41" y="1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7" y="23"/>
                    </a:lnTo>
                    <a:lnTo>
                      <a:pt x="26" y="35"/>
                    </a:lnTo>
                    <a:lnTo>
                      <a:pt x="25" y="47"/>
                    </a:lnTo>
                    <a:lnTo>
                      <a:pt x="24" y="5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8" y="62"/>
                    </a:lnTo>
                    <a:lnTo>
                      <a:pt x="14" y="65"/>
                    </a:lnTo>
                    <a:lnTo>
                      <a:pt x="5" y="73"/>
                    </a:lnTo>
                    <a:lnTo>
                      <a:pt x="2" y="77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1" y="94"/>
                    </a:lnTo>
                    <a:lnTo>
                      <a:pt x="1" y="94"/>
                    </a:lnTo>
                    <a:lnTo>
                      <a:pt x="5" y="98"/>
                    </a:lnTo>
                    <a:lnTo>
                      <a:pt x="8" y="102"/>
                    </a:lnTo>
                    <a:lnTo>
                      <a:pt x="11" y="105"/>
                    </a:lnTo>
                    <a:lnTo>
                      <a:pt x="15" y="110"/>
                    </a:lnTo>
                    <a:lnTo>
                      <a:pt x="15" y="1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479">
                <a:extLst>
                  <a:ext uri="{FF2B5EF4-FFF2-40B4-BE49-F238E27FC236}">
                    <a16:creationId xmlns:a16="http://schemas.microsoft.com/office/drawing/2014/main" id="{3F80B121-1FCC-4D35-869C-2750E01F2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025650"/>
                <a:ext cx="4763" cy="4762"/>
              </a:xfrm>
              <a:custGeom>
                <a:avLst/>
                <a:gdLst>
                  <a:gd name="T0" fmla="*/ 1 w 6"/>
                  <a:gd name="T1" fmla="*/ 1 h 5"/>
                  <a:gd name="T2" fmla="*/ 1 w 6"/>
                  <a:gd name="T3" fmla="*/ 1 h 5"/>
                  <a:gd name="T4" fmla="*/ 0 w 6"/>
                  <a:gd name="T5" fmla="*/ 5 h 5"/>
                  <a:gd name="T6" fmla="*/ 6 w 6"/>
                  <a:gd name="T7" fmla="*/ 3 h 5"/>
                  <a:gd name="T8" fmla="*/ 6 w 6"/>
                  <a:gd name="T9" fmla="*/ 3 h 5"/>
                  <a:gd name="T10" fmla="*/ 3 w 6"/>
                  <a:gd name="T11" fmla="*/ 0 h 5"/>
                  <a:gd name="T12" fmla="*/ 2 w 6"/>
                  <a:gd name="T13" fmla="*/ 0 h 5"/>
                  <a:gd name="T14" fmla="*/ 1 w 6"/>
                  <a:gd name="T15" fmla="*/ 1 h 5"/>
                  <a:gd name="T16" fmla="*/ 1 w 6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480">
                <a:extLst>
                  <a:ext uri="{FF2B5EF4-FFF2-40B4-BE49-F238E27FC236}">
                    <a16:creationId xmlns:a16="http://schemas.microsoft.com/office/drawing/2014/main" id="{6D129714-2E11-4908-B37F-7536AF92A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9663" y="2047875"/>
                <a:ext cx="38100" cy="6350"/>
              </a:xfrm>
              <a:custGeom>
                <a:avLst/>
                <a:gdLst>
                  <a:gd name="T0" fmla="*/ 30 w 48"/>
                  <a:gd name="T1" fmla="*/ 8 h 9"/>
                  <a:gd name="T2" fmla="*/ 30 w 48"/>
                  <a:gd name="T3" fmla="*/ 8 h 9"/>
                  <a:gd name="T4" fmla="*/ 39 w 48"/>
                  <a:gd name="T5" fmla="*/ 2 h 9"/>
                  <a:gd name="T6" fmla="*/ 48 w 48"/>
                  <a:gd name="T7" fmla="*/ 0 h 9"/>
                  <a:gd name="T8" fmla="*/ 0 w 48"/>
                  <a:gd name="T9" fmla="*/ 1 h 9"/>
                  <a:gd name="T10" fmla="*/ 0 w 48"/>
                  <a:gd name="T11" fmla="*/ 1 h 9"/>
                  <a:gd name="T12" fmla="*/ 1 w 48"/>
                  <a:gd name="T13" fmla="*/ 3 h 9"/>
                  <a:gd name="T14" fmla="*/ 1 w 48"/>
                  <a:gd name="T15" fmla="*/ 3 h 9"/>
                  <a:gd name="T16" fmla="*/ 8 w 48"/>
                  <a:gd name="T17" fmla="*/ 7 h 9"/>
                  <a:gd name="T18" fmla="*/ 15 w 48"/>
                  <a:gd name="T19" fmla="*/ 9 h 9"/>
                  <a:gd name="T20" fmla="*/ 23 w 48"/>
                  <a:gd name="T21" fmla="*/ 9 h 9"/>
                  <a:gd name="T22" fmla="*/ 30 w 48"/>
                  <a:gd name="T23" fmla="*/ 8 h 9"/>
                  <a:gd name="T24" fmla="*/ 30 w 48"/>
                  <a:gd name="T2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9">
                    <a:moveTo>
                      <a:pt x="30" y="8"/>
                    </a:moveTo>
                    <a:lnTo>
                      <a:pt x="30" y="8"/>
                    </a:lnTo>
                    <a:lnTo>
                      <a:pt x="39" y="2"/>
                    </a:lnTo>
                    <a:lnTo>
                      <a:pt x="48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8" y="7"/>
                    </a:lnTo>
                    <a:lnTo>
                      <a:pt x="15" y="9"/>
                    </a:lnTo>
                    <a:lnTo>
                      <a:pt x="23" y="9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81">
                <a:extLst>
                  <a:ext uri="{FF2B5EF4-FFF2-40B4-BE49-F238E27FC236}">
                    <a16:creationId xmlns:a16="http://schemas.microsoft.com/office/drawing/2014/main" id="{CABA4236-E39B-458B-B504-F767F5FC4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900" y="2041525"/>
                <a:ext cx="352425" cy="168275"/>
              </a:xfrm>
              <a:custGeom>
                <a:avLst/>
                <a:gdLst>
                  <a:gd name="T0" fmla="*/ 25 w 443"/>
                  <a:gd name="T1" fmla="*/ 65 h 210"/>
                  <a:gd name="T2" fmla="*/ 0 w 443"/>
                  <a:gd name="T3" fmla="*/ 72 h 210"/>
                  <a:gd name="T4" fmla="*/ 2 w 443"/>
                  <a:gd name="T5" fmla="*/ 76 h 210"/>
                  <a:gd name="T6" fmla="*/ 14 w 443"/>
                  <a:gd name="T7" fmla="*/ 99 h 210"/>
                  <a:gd name="T8" fmla="*/ 22 w 443"/>
                  <a:gd name="T9" fmla="*/ 114 h 210"/>
                  <a:gd name="T10" fmla="*/ 70 w 443"/>
                  <a:gd name="T11" fmla="*/ 138 h 210"/>
                  <a:gd name="T12" fmla="*/ 101 w 443"/>
                  <a:gd name="T13" fmla="*/ 136 h 210"/>
                  <a:gd name="T14" fmla="*/ 136 w 443"/>
                  <a:gd name="T15" fmla="*/ 133 h 210"/>
                  <a:gd name="T16" fmla="*/ 136 w 443"/>
                  <a:gd name="T17" fmla="*/ 141 h 210"/>
                  <a:gd name="T18" fmla="*/ 115 w 443"/>
                  <a:gd name="T19" fmla="*/ 156 h 210"/>
                  <a:gd name="T20" fmla="*/ 118 w 443"/>
                  <a:gd name="T21" fmla="*/ 176 h 210"/>
                  <a:gd name="T22" fmla="*/ 141 w 443"/>
                  <a:gd name="T23" fmla="*/ 189 h 210"/>
                  <a:gd name="T24" fmla="*/ 186 w 443"/>
                  <a:gd name="T25" fmla="*/ 188 h 210"/>
                  <a:gd name="T26" fmla="*/ 190 w 443"/>
                  <a:gd name="T27" fmla="*/ 202 h 210"/>
                  <a:gd name="T28" fmla="*/ 206 w 443"/>
                  <a:gd name="T29" fmla="*/ 210 h 210"/>
                  <a:gd name="T30" fmla="*/ 248 w 443"/>
                  <a:gd name="T31" fmla="*/ 196 h 210"/>
                  <a:gd name="T32" fmla="*/ 326 w 443"/>
                  <a:gd name="T33" fmla="*/ 184 h 210"/>
                  <a:gd name="T34" fmla="*/ 376 w 443"/>
                  <a:gd name="T35" fmla="*/ 184 h 210"/>
                  <a:gd name="T36" fmla="*/ 391 w 443"/>
                  <a:gd name="T37" fmla="*/ 174 h 210"/>
                  <a:gd name="T38" fmla="*/ 397 w 443"/>
                  <a:gd name="T39" fmla="*/ 160 h 210"/>
                  <a:gd name="T40" fmla="*/ 418 w 443"/>
                  <a:gd name="T41" fmla="*/ 149 h 210"/>
                  <a:gd name="T42" fmla="*/ 442 w 443"/>
                  <a:gd name="T43" fmla="*/ 135 h 210"/>
                  <a:gd name="T44" fmla="*/ 442 w 443"/>
                  <a:gd name="T45" fmla="*/ 125 h 210"/>
                  <a:gd name="T46" fmla="*/ 425 w 443"/>
                  <a:gd name="T47" fmla="*/ 115 h 210"/>
                  <a:gd name="T48" fmla="*/ 372 w 443"/>
                  <a:gd name="T49" fmla="*/ 105 h 210"/>
                  <a:gd name="T50" fmla="*/ 345 w 443"/>
                  <a:gd name="T51" fmla="*/ 85 h 210"/>
                  <a:gd name="T52" fmla="*/ 324 w 443"/>
                  <a:gd name="T53" fmla="*/ 51 h 210"/>
                  <a:gd name="T54" fmla="*/ 318 w 443"/>
                  <a:gd name="T55" fmla="*/ 11 h 210"/>
                  <a:gd name="T56" fmla="*/ 300 w 443"/>
                  <a:gd name="T57" fmla="*/ 3 h 210"/>
                  <a:gd name="T58" fmla="*/ 284 w 443"/>
                  <a:gd name="T59" fmla="*/ 6 h 210"/>
                  <a:gd name="T60" fmla="*/ 276 w 443"/>
                  <a:gd name="T61" fmla="*/ 25 h 210"/>
                  <a:gd name="T62" fmla="*/ 264 w 443"/>
                  <a:gd name="T63" fmla="*/ 40 h 210"/>
                  <a:gd name="T64" fmla="*/ 249 w 443"/>
                  <a:gd name="T65" fmla="*/ 42 h 210"/>
                  <a:gd name="T66" fmla="*/ 243 w 443"/>
                  <a:gd name="T67" fmla="*/ 35 h 210"/>
                  <a:gd name="T68" fmla="*/ 250 w 443"/>
                  <a:gd name="T69" fmla="*/ 10 h 210"/>
                  <a:gd name="T70" fmla="*/ 248 w 443"/>
                  <a:gd name="T71" fmla="*/ 5 h 210"/>
                  <a:gd name="T72" fmla="*/ 222 w 443"/>
                  <a:gd name="T73" fmla="*/ 6 h 210"/>
                  <a:gd name="T74" fmla="*/ 219 w 443"/>
                  <a:gd name="T75" fmla="*/ 6 h 210"/>
                  <a:gd name="T76" fmla="*/ 190 w 443"/>
                  <a:gd name="T77" fmla="*/ 19 h 210"/>
                  <a:gd name="T78" fmla="*/ 176 w 443"/>
                  <a:gd name="T79" fmla="*/ 27 h 210"/>
                  <a:gd name="T80" fmla="*/ 166 w 443"/>
                  <a:gd name="T81" fmla="*/ 24 h 210"/>
                  <a:gd name="T82" fmla="*/ 156 w 443"/>
                  <a:gd name="T83" fmla="*/ 14 h 210"/>
                  <a:gd name="T84" fmla="*/ 101 w 443"/>
                  <a:gd name="T85" fmla="*/ 9 h 210"/>
                  <a:gd name="T86" fmla="*/ 118 w 443"/>
                  <a:gd name="T87" fmla="*/ 0 h 210"/>
                  <a:gd name="T88" fmla="*/ 95 w 443"/>
                  <a:gd name="T89" fmla="*/ 7 h 210"/>
                  <a:gd name="T90" fmla="*/ 50 w 443"/>
                  <a:gd name="T91" fmla="*/ 33 h 210"/>
                  <a:gd name="T92" fmla="*/ 49 w 443"/>
                  <a:gd name="T93" fmla="*/ 43 h 210"/>
                  <a:gd name="T94" fmla="*/ 48 w 443"/>
                  <a:gd name="T95" fmla="*/ 5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3" h="210">
                    <a:moveTo>
                      <a:pt x="48" y="55"/>
                    </a:moveTo>
                    <a:lnTo>
                      <a:pt x="48" y="55"/>
                    </a:lnTo>
                    <a:lnTo>
                      <a:pt x="37" y="60"/>
                    </a:lnTo>
                    <a:lnTo>
                      <a:pt x="25" y="65"/>
                    </a:lnTo>
                    <a:lnTo>
                      <a:pt x="12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4" y="99"/>
                    </a:lnTo>
                    <a:lnTo>
                      <a:pt x="17" y="108"/>
                    </a:lnTo>
                    <a:lnTo>
                      <a:pt x="19" y="111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32" y="119"/>
                    </a:lnTo>
                    <a:lnTo>
                      <a:pt x="43" y="125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77" y="140"/>
                    </a:lnTo>
                    <a:lnTo>
                      <a:pt x="85" y="140"/>
                    </a:lnTo>
                    <a:lnTo>
                      <a:pt x="93" y="139"/>
                    </a:lnTo>
                    <a:lnTo>
                      <a:pt x="101" y="136"/>
                    </a:lnTo>
                    <a:lnTo>
                      <a:pt x="110" y="134"/>
                    </a:lnTo>
                    <a:lnTo>
                      <a:pt x="119" y="132"/>
                    </a:lnTo>
                    <a:lnTo>
                      <a:pt x="127" y="132"/>
                    </a:lnTo>
                    <a:lnTo>
                      <a:pt x="136" y="133"/>
                    </a:lnTo>
                    <a:lnTo>
                      <a:pt x="136" y="133"/>
                    </a:lnTo>
                    <a:lnTo>
                      <a:pt x="138" y="136"/>
                    </a:lnTo>
                    <a:lnTo>
                      <a:pt x="138" y="140"/>
                    </a:lnTo>
                    <a:lnTo>
                      <a:pt x="136" y="141"/>
                    </a:lnTo>
                    <a:lnTo>
                      <a:pt x="136" y="141"/>
                    </a:lnTo>
                    <a:lnTo>
                      <a:pt x="124" y="149"/>
                    </a:lnTo>
                    <a:lnTo>
                      <a:pt x="119" y="152"/>
                    </a:lnTo>
                    <a:lnTo>
                      <a:pt x="115" y="156"/>
                    </a:lnTo>
                    <a:lnTo>
                      <a:pt x="113" y="160"/>
                    </a:lnTo>
                    <a:lnTo>
                      <a:pt x="113" y="164"/>
                    </a:lnTo>
                    <a:lnTo>
                      <a:pt x="114" y="169"/>
                    </a:lnTo>
                    <a:lnTo>
                      <a:pt x="118" y="176"/>
                    </a:lnTo>
                    <a:lnTo>
                      <a:pt x="118" y="176"/>
                    </a:lnTo>
                    <a:lnTo>
                      <a:pt x="126" y="183"/>
                    </a:lnTo>
                    <a:lnTo>
                      <a:pt x="133" y="186"/>
                    </a:lnTo>
                    <a:lnTo>
                      <a:pt x="141" y="189"/>
                    </a:lnTo>
                    <a:lnTo>
                      <a:pt x="149" y="190"/>
                    </a:lnTo>
                    <a:lnTo>
                      <a:pt x="167" y="188"/>
                    </a:lnTo>
                    <a:lnTo>
                      <a:pt x="176" y="188"/>
                    </a:lnTo>
                    <a:lnTo>
                      <a:pt x="186" y="188"/>
                    </a:lnTo>
                    <a:lnTo>
                      <a:pt x="186" y="188"/>
                    </a:lnTo>
                    <a:lnTo>
                      <a:pt x="185" y="193"/>
                    </a:lnTo>
                    <a:lnTo>
                      <a:pt x="188" y="199"/>
                    </a:lnTo>
                    <a:lnTo>
                      <a:pt x="190" y="202"/>
                    </a:lnTo>
                    <a:lnTo>
                      <a:pt x="194" y="206"/>
                    </a:lnTo>
                    <a:lnTo>
                      <a:pt x="198" y="208"/>
                    </a:lnTo>
                    <a:lnTo>
                      <a:pt x="202" y="210"/>
                    </a:lnTo>
                    <a:lnTo>
                      <a:pt x="206" y="210"/>
                    </a:lnTo>
                    <a:lnTo>
                      <a:pt x="209" y="209"/>
                    </a:lnTo>
                    <a:lnTo>
                      <a:pt x="209" y="209"/>
                    </a:lnTo>
                    <a:lnTo>
                      <a:pt x="229" y="201"/>
                    </a:lnTo>
                    <a:lnTo>
                      <a:pt x="248" y="196"/>
                    </a:lnTo>
                    <a:lnTo>
                      <a:pt x="267" y="191"/>
                    </a:lnTo>
                    <a:lnTo>
                      <a:pt x="288" y="188"/>
                    </a:lnTo>
                    <a:lnTo>
                      <a:pt x="307" y="185"/>
                    </a:lnTo>
                    <a:lnTo>
                      <a:pt x="326" y="184"/>
                    </a:lnTo>
                    <a:lnTo>
                      <a:pt x="347" y="184"/>
                    </a:lnTo>
                    <a:lnTo>
                      <a:pt x="367" y="185"/>
                    </a:lnTo>
                    <a:lnTo>
                      <a:pt x="367" y="185"/>
                    </a:lnTo>
                    <a:lnTo>
                      <a:pt x="376" y="184"/>
                    </a:lnTo>
                    <a:lnTo>
                      <a:pt x="380" y="183"/>
                    </a:lnTo>
                    <a:lnTo>
                      <a:pt x="384" y="181"/>
                    </a:lnTo>
                    <a:lnTo>
                      <a:pt x="388" y="177"/>
                    </a:lnTo>
                    <a:lnTo>
                      <a:pt x="391" y="174"/>
                    </a:lnTo>
                    <a:lnTo>
                      <a:pt x="393" y="169"/>
                    </a:lnTo>
                    <a:lnTo>
                      <a:pt x="396" y="164"/>
                    </a:lnTo>
                    <a:lnTo>
                      <a:pt x="396" y="164"/>
                    </a:lnTo>
                    <a:lnTo>
                      <a:pt x="397" y="160"/>
                    </a:lnTo>
                    <a:lnTo>
                      <a:pt x="399" y="158"/>
                    </a:lnTo>
                    <a:lnTo>
                      <a:pt x="404" y="155"/>
                    </a:lnTo>
                    <a:lnTo>
                      <a:pt x="410" y="151"/>
                    </a:lnTo>
                    <a:lnTo>
                      <a:pt x="418" y="149"/>
                    </a:lnTo>
                    <a:lnTo>
                      <a:pt x="426" y="147"/>
                    </a:lnTo>
                    <a:lnTo>
                      <a:pt x="433" y="143"/>
                    </a:lnTo>
                    <a:lnTo>
                      <a:pt x="440" y="138"/>
                    </a:lnTo>
                    <a:lnTo>
                      <a:pt x="442" y="135"/>
                    </a:lnTo>
                    <a:lnTo>
                      <a:pt x="443" y="131"/>
                    </a:lnTo>
                    <a:lnTo>
                      <a:pt x="443" y="131"/>
                    </a:lnTo>
                    <a:lnTo>
                      <a:pt x="443" y="128"/>
                    </a:lnTo>
                    <a:lnTo>
                      <a:pt x="442" y="125"/>
                    </a:lnTo>
                    <a:lnTo>
                      <a:pt x="438" y="121"/>
                    </a:lnTo>
                    <a:lnTo>
                      <a:pt x="431" y="116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04" y="113"/>
                    </a:lnTo>
                    <a:lnTo>
                      <a:pt x="392" y="110"/>
                    </a:lnTo>
                    <a:lnTo>
                      <a:pt x="382" y="108"/>
                    </a:lnTo>
                    <a:lnTo>
                      <a:pt x="372" y="105"/>
                    </a:lnTo>
                    <a:lnTo>
                      <a:pt x="362" y="99"/>
                    </a:lnTo>
                    <a:lnTo>
                      <a:pt x="352" y="93"/>
                    </a:lnTo>
                    <a:lnTo>
                      <a:pt x="345" y="85"/>
                    </a:lnTo>
                    <a:lnTo>
                      <a:pt x="345" y="85"/>
                    </a:lnTo>
                    <a:lnTo>
                      <a:pt x="338" y="77"/>
                    </a:lnTo>
                    <a:lnTo>
                      <a:pt x="332" y="69"/>
                    </a:lnTo>
                    <a:lnTo>
                      <a:pt x="327" y="60"/>
                    </a:lnTo>
                    <a:lnTo>
                      <a:pt x="324" y="51"/>
                    </a:lnTo>
                    <a:lnTo>
                      <a:pt x="321" y="42"/>
                    </a:lnTo>
                    <a:lnTo>
                      <a:pt x="318" y="32"/>
                    </a:lnTo>
                    <a:lnTo>
                      <a:pt x="318" y="22"/>
                    </a:lnTo>
                    <a:lnTo>
                      <a:pt x="318" y="11"/>
                    </a:lnTo>
                    <a:lnTo>
                      <a:pt x="318" y="11"/>
                    </a:lnTo>
                    <a:lnTo>
                      <a:pt x="313" y="10"/>
                    </a:lnTo>
                    <a:lnTo>
                      <a:pt x="308" y="9"/>
                    </a:lnTo>
                    <a:lnTo>
                      <a:pt x="300" y="3"/>
                    </a:lnTo>
                    <a:lnTo>
                      <a:pt x="297" y="1"/>
                    </a:lnTo>
                    <a:lnTo>
                      <a:pt x="293" y="0"/>
                    </a:lnTo>
                    <a:lnTo>
                      <a:pt x="289" y="1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2" y="10"/>
                    </a:lnTo>
                    <a:lnTo>
                      <a:pt x="280" y="15"/>
                    </a:lnTo>
                    <a:lnTo>
                      <a:pt x="276" y="25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68" y="38"/>
                    </a:lnTo>
                    <a:lnTo>
                      <a:pt x="264" y="40"/>
                    </a:lnTo>
                    <a:lnTo>
                      <a:pt x="264" y="40"/>
                    </a:lnTo>
                    <a:lnTo>
                      <a:pt x="259" y="42"/>
                    </a:lnTo>
                    <a:lnTo>
                      <a:pt x="254" y="42"/>
                    </a:lnTo>
                    <a:lnTo>
                      <a:pt x="249" y="42"/>
                    </a:lnTo>
                    <a:lnTo>
                      <a:pt x="246" y="40"/>
                    </a:lnTo>
                    <a:lnTo>
                      <a:pt x="246" y="40"/>
                    </a:lnTo>
                    <a:lnTo>
                      <a:pt x="244" y="38"/>
                    </a:lnTo>
                    <a:lnTo>
                      <a:pt x="243" y="35"/>
                    </a:lnTo>
                    <a:lnTo>
                      <a:pt x="243" y="30"/>
                    </a:lnTo>
                    <a:lnTo>
                      <a:pt x="244" y="25"/>
                    </a:lnTo>
                    <a:lnTo>
                      <a:pt x="247" y="19"/>
                    </a:lnTo>
                    <a:lnTo>
                      <a:pt x="250" y="10"/>
                    </a:lnTo>
                    <a:lnTo>
                      <a:pt x="250" y="7"/>
                    </a:lnTo>
                    <a:lnTo>
                      <a:pt x="250" y="6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2" y="2"/>
                    </a:lnTo>
                    <a:lnTo>
                      <a:pt x="235" y="2"/>
                    </a:lnTo>
                    <a:lnTo>
                      <a:pt x="229" y="3"/>
                    </a:lnTo>
                    <a:lnTo>
                      <a:pt x="222" y="6"/>
                    </a:lnTo>
                    <a:lnTo>
                      <a:pt x="222" y="6"/>
                    </a:lnTo>
                    <a:lnTo>
                      <a:pt x="230" y="6"/>
                    </a:lnTo>
                    <a:lnTo>
                      <a:pt x="219" y="6"/>
                    </a:lnTo>
                    <a:lnTo>
                      <a:pt x="219" y="6"/>
                    </a:lnTo>
                    <a:lnTo>
                      <a:pt x="208" y="10"/>
                    </a:lnTo>
                    <a:lnTo>
                      <a:pt x="196" y="15"/>
                    </a:lnTo>
                    <a:lnTo>
                      <a:pt x="196" y="15"/>
                    </a:lnTo>
                    <a:lnTo>
                      <a:pt x="190" y="19"/>
                    </a:lnTo>
                    <a:lnTo>
                      <a:pt x="184" y="25"/>
                    </a:lnTo>
                    <a:lnTo>
                      <a:pt x="184" y="25"/>
                    </a:lnTo>
                    <a:lnTo>
                      <a:pt x="182" y="26"/>
                    </a:lnTo>
                    <a:lnTo>
                      <a:pt x="176" y="27"/>
                    </a:lnTo>
                    <a:lnTo>
                      <a:pt x="172" y="26"/>
                    </a:lnTo>
                    <a:lnTo>
                      <a:pt x="167" y="25"/>
                    </a:lnTo>
                    <a:lnTo>
                      <a:pt x="167" y="25"/>
                    </a:lnTo>
                    <a:lnTo>
                      <a:pt x="166" y="24"/>
                    </a:lnTo>
                    <a:lnTo>
                      <a:pt x="166" y="20"/>
                    </a:lnTo>
                    <a:lnTo>
                      <a:pt x="166" y="17"/>
                    </a:lnTo>
                    <a:lnTo>
                      <a:pt x="166" y="17"/>
                    </a:lnTo>
                    <a:lnTo>
                      <a:pt x="156" y="14"/>
                    </a:lnTo>
                    <a:lnTo>
                      <a:pt x="145" y="9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101" y="9"/>
                    </a:lnTo>
                    <a:lnTo>
                      <a:pt x="110" y="7"/>
                    </a:lnTo>
                    <a:lnTo>
                      <a:pt x="127" y="1"/>
                    </a:lnTo>
                    <a:lnTo>
                      <a:pt x="127" y="1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09" y="1"/>
                    </a:lnTo>
                    <a:lnTo>
                      <a:pt x="109" y="1"/>
                    </a:lnTo>
                    <a:lnTo>
                      <a:pt x="95" y="7"/>
                    </a:lnTo>
                    <a:lnTo>
                      <a:pt x="80" y="14"/>
                    </a:lnTo>
                    <a:lnTo>
                      <a:pt x="65" y="22"/>
                    </a:lnTo>
                    <a:lnTo>
                      <a:pt x="57" y="27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9" y="34"/>
                    </a:lnTo>
                    <a:lnTo>
                      <a:pt x="49" y="38"/>
                    </a:lnTo>
                    <a:lnTo>
                      <a:pt x="49" y="43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48" y="55"/>
                    </a:lnTo>
                    <a:lnTo>
                      <a:pt x="48" y="5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482">
                <a:extLst>
                  <a:ext uri="{FF2B5EF4-FFF2-40B4-BE49-F238E27FC236}">
                    <a16:creationId xmlns:a16="http://schemas.microsoft.com/office/drawing/2014/main" id="{DDF0526E-638A-43A5-8AF3-815F347F5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500" y="2039938"/>
                <a:ext cx="30163" cy="9525"/>
              </a:xfrm>
              <a:custGeom>
                <a:avLst/>
                <a:gdLst>
                  <a:gd name="T0" fmla="*/ 39 w 39"/>
                  <a:gd name="T1" fmla="*/ 10 h 11"/>
                  <a:gd name="T2" fmla="*/ 39 w 39"/>
                  <a:gd name="T3" fmla="*/ 10 h 11"/>
                  <a:gd name="T4" fmla="*/ 39 w 39"/>
                  <a:gd name="T5" fmla="*/ 7 h 11"/>
                  <a:gd name="T6" fmla="*/ 39 w 39"/>
                  <a:gd name="T7" fmla="*/ 3 h 11"/>
                  <a:gd name="T8" fmla="*/ 39 w 39"/>
                  <a:gd name="T9" fmla="*/ 3 h 11"/>
                  <a:gd name="T10" fmla="*/ 34 w 39"/>
                  <a:gd name="T11" fmla="*/ 2 h 11"/>
                  <a:gd name="T12" fmla="*/ 29 w 39"/>
                  <a:gd name="T13" fmla="*/ 1 h 11"/>
                  <a:gd name="T14" fmla="*/ 20 w 39"/>
                  <a:gd name="T15" fmla="*/ 0 h 11"/>
                  <a:gd name="T16" fmla="*/ 9 w 39"/>
                  <a:gd name="T17" fmla="*/ 1 h 11"/>
                  <a:gd name="T18" fmla="*/ 0 w 39"/>
                  <a:gd name="T19" fmla="*/ 3 h 11"/>
                  <a:gd name="T20" fmla="*/ 0 w 39"/>
                  <a:gd name="T21" fmla="*/ 3 h 11"/>
                  <a:gd name="T22" fmla="*/ 9 w 39"/>
                  <a:gd name="T23" fmla="*/ 7 h 11"/>
                  <a:gd name="T24" fmla="*/ 18 w 39"/>
                  <a:gd name="T25" fmla="*/ 11 h 11"/>
                  <a:gd name="T26" fmla="*/ 39 w 3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1">
                    <a:moveTo>
                      <a:pt x="39" y="10"/>
                    </a:moveTo>
                    <a:lnTo>
                      <a:pt x="39" y="10"/>
                    </a:lnTo>
                    <a:lnTo>
                      <a:pt x="39" y="7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4" y="2"/>
                    </a:lnTo>
                    <a:lnTo>
                      <a:pt x="29" y="1"/>
                    </a:lnTo>
                    <a:lnTo>
                      <a:pt x="20" y="0"/>
                    </a:lnTo>
                    <a:lnTo>
                      <a:pt x="9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7"/>
                    </a:lnTo>
                    <a:lnTo>
                      <a:pt x="18" y="11"/>
                    </a:lnTo>
                    <a:lnTo>
                      <a:pt x="39" y="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483">
                <a:extLst>
                  <a:ext uri="{FF2B5EF4-FFF2-40B4-BE49-F238E27FC236}">
                    <a16:creationId xmlns:a16="http://schemas.microsoft.com/office/drawing/2014/main" id="{F614CE8C-E6AD-4A7B-A8D9-D6EEC79CB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043113"/>
                <a:ext cx="41275" cy="7937"/>
              </a:xfrm>
              <a:custGeom>
                <a:avLst/>
                <a:gdLst>
                  <a:gd name="T0" fmla="*/ 52 w 52"/>
                  <a:gd name="T1" fmla="*/ 8 h 10"/>
                  <a:gd name="T2" fmla="*/ 52 w 52"/>
                  <a:gd name="T3" fmla="*/ 8 h 10"/>
                  <a:gd name="T4" fmla="*/ 43 w 52"/>
                  <a:gd name="T5" fmla="*/ 4 h 10"/>
                  <a:gd name="T6" fmla="*/ 34 w 52"/>
                  <a:gd name="T7" fmla="*/ 0 h 10"/>
                  <a:gd name="T8" fmla="*/ 34 w 52"/>
                  <a:gd name="T9" fmla="*/ 0 h 10"/>
                  <a:gd name="T10" fmla="*/ 17 w 52"/>
                  <a:gd name="T11" fmla="*/ 6 h 10"/>
                  <a:gd name="T12" fmla="*/ 8 w 52"/>
                  <a:gd name="T13" fmla="*/ 8 h 10"/>
                  <a:gd name="T14" fmla="*/ 0 w 52"/>
                  <a:gd name="T15" fmla="*/ 10 h 10"/>
                  <a:gd name="T16" fmla="*/ 52 w 52"/>
                  <a:gd name="T1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0">
                    <a:moveTo>
                      <a:pt x="52" y="8"/>
                    </a:moveTo>
                    <a:lnTo>
                      <a:pt x="52" y="8"/>
                    </a:lnTo>
                    <a:lnTo>
                      <a:pt x="43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17" y="6"/>
                    </a:lnTo>
                    <a:lnTo>
                      <a:pt x="8" y="8"/>
                    </a:lnTo>
                    <a:lnTo>
                      <a:pt x="0" y="10"/>
                    </a:lnTo>
                    <a:lnTo>
                      <a:pt x="52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484">
                <a:extLst>
                  <a:ext uri="{FF2B5EF4-FFF2-40B4-BE49-F238E27FC236}">
                    <a16:creationId xmlns:a16="http://schemas.microsoft.com/office/drawing/2014/main" id="{F372CFAD-43C7-40F3-9A39-420722043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525" y="2046288"/>
                <a:ext cx="7938" cy="0"/>
              </a:xfrm>
              <a:custGeom>
                <a:avLst/>
                <a:gdLst>
                  <a:gd name="T0" fmla="*/ 11 w 11"/>
                  <a:gd name="T1" fmla="*/ 11 w 11"/>
                  <a:gd name="T2" fmla="*/ 3 w 11"/>
                  <a:gd name="T3" fmla="*/ 3 w 11"/>
                  <a:gd name="T4" fmla="*/ 0 w 11"/>
                  <a:gd name="T5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1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85">
                <a:extLst>
                  <a:ext uri="{FF2B5EF4-FFF2-40B4-BE49-F238E27FC236}">
                    <a16:creationId xmlns:a16="http://schemas.microsoft.com/office/drawing/2014/main" id="{072E87FA-A443-49E8-9158-CC208738C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7763" y="2046288"/>
                <a:ext cx="6350" cy="1587"/>
              </a:xfrm>
              <a:custGeom>
                <a:avLst/>
                <a:gdLst>
                  <a:gd name="T0" fmla="*/ 8 w 8"/>
                  <a:gd name="T1" fmla="*/ 0 h 1"/>
                  <a:gd name="T2" fmla="*/ 8 w 8"/>
                  <a:gd name="T3" fmla="*/ 0 h 1"/>
                  <a:gd name="T4" fmla="*/ 0 w 8"/>
                  <a:gd name="T5" fmla="*/ 1 h 1"/>
                  <a:gd name="T6" fmla="*/ 5 w 8"/>
                  <a:gd name="T7" fmla="*/ 0 h 1"/>
                  <a:gd name="T8" fmla="*/ 5 w 8"/>
                  <a:gd name="T9" fmla="*/ 0 h 1"/>
                  <a:gd name="T10" fmla="*/ 8 w 8"/>
                  <a:gd name="T11" fmla="*/ 0 h 1"/>
                  <a:gd name="T12" fmla="*/ 8 w 8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lnTo>
                      <a:pt x="8" y="0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86">
                <a:extLst>
                  <a:ext uri="{FF2B5EF4-FFF2-40B4-BE49-F238E27FC236}">
                    <a16:creationId xmlns:a16="http://schemas.microsoft.com/office/drawing/2014/main" id="{138C1ABE-43E0-492A-B11A-D7F7412B5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638" y="2000250"/>
                <a:ext cx="123825" cy="107950"/>
              </a:xfrm>
              <a:custGeom>
                <a:avLst/>
                <a:gdLst>
                  <a:gd name="T0" fmla="*/ 41 w 154"/>
                  <a:gd name="T1" fmla="*/ 93 h 136"/>
                  <a:gd name="T2" fmla="*/ 47 w 154"/>
                  <a:gd name="T3" fmla="*/ 96 h 136"/>
                  <a:gd name="T4" fmla="*/ 52 w 154"/>
                  <a:gd name="T5" fmla="*/ 104 h 136"/>
                  <a:gd name="T6" fmla="*/ 59 w 154"/>
                  <a:gd name="T7" fmla="*/ 118 h 136"/>
                  <a:gd name="T8" fmla="*/ 62 w 154"/>
                  <a:gd name="T9" fmla="*/ 122 h 136"/>
                  <a:gd name="T10" fmla="*/ 73 w 154"/>
                  <a:gd name="T11" fmla="*/ 134 h 136"/>
                  <a:gd name="T12" fmla="*/ 81 w 154"/>
                  <a:gd name="T13" fmla="*/ 136 h 136"/>
                  <a:gd name="T14" fmla="*/ 89 w 154"/>
                  <a:gd name="T15" fmla="*/ 134 h 136"/>
                  <a:gd name="T16" fmla="*/ 97 w 154"/>
                  <a:gd name="T17" fmla="*/ 128 h 136"/>
                  <a:gd name="T18" fmla="*/ 126 w 154"/>
                  <a:gd name="T19" fmla="*/ 117 h 136"/>
                  <a:gd name="T20" fmla="*/ 143 w 154"/>
                  <a:gd name="T21" fmla="*/ 111 h 136"/>
                  <a:gd name="T22" fmla="*/ 153 w 154"/>
                  <a:gd name="T23" fmla="*/ 101 h 136"/>
                  <a:gd name="T24" fmla="*/ 154 w 154"/>
                  <a:gd name="T25" fmla="*/ 97 h 136"/>
                  <a:gd name="T26" fmla="*/ 154 w 154"/>
                  <a:gd name="T27" fmla="*/ 89 h 136"/>
                  <a:gd name="T28" fmla="*/ 146 w 154"/>
                  <a:gd name="T29" fmla="*/ 79 h 136"/>
                  <a:gd name="T30" fmla="*/ 130 w 154"/>
                  <a:gd name="T31" fmla="*/ 64 h 136"/>
                  <a:gd name="T32" fmla="*/ 114 w 154"/>
                  <a:gd name="T33" fmla="*/ 48 h 136"/>
                  <a:gd name="T34" fmla="*/ 109 w 154"/>
                  <a:gd name="T35" fmla="*/ 38 h 136"/>
                  <a:gd name="T36" fmla="*/ 120 w 154"/>
                  <a:gd name="T37" fmla="*/ 35 h 136"/>
                  <a:gd name="T38" fmla="*/ 130 w 154"/>
                  <a:gd name="T39" fmla="*/ 28 h 136"/>
                  <a:gd name="T40" fmla="*/ 137 w 154"/>
                  <a:gd name="T41" fmla="*/ 20 h 136"/>
                  <a:gd name="T42" fmla="*/ 137 w 154"/>
                  <a:gd name="T43" fmla="*/ 9 h 136"/>
                  <a:gd name="T44" fmla="*/ 136 w 154"/>
                  <a:gd name="T45" fmla="*/ 5 h 136"/>
                  <a:gd name="T46" fmla="*/ 131 w 154"/>
                  <a:gd name="T47" fmla="*/ 1 h 136"/>
                  <a:gd name="T48" fmla="*/ 121 w 154"/>
                  <a:gd name="T49" fmla="*/ 0 h 136"/>
                  <a:gd name="T50" fmla="*/ 113 w 154"/>
                  <a:gd name="T51" fmla="*/ 2 h 136"/>
                  <a:gd name="T52" fmla="*/ 86 w 154"/>
                  <a:gd name="T53" fmla="*/ 11 h 136"/>
                  <a:gd name="T54" fmla="*/ 67 w 154"/>
                  <a:gd name="T55" fmla="*/ 13 h 136"/>
                  <a:gd name="T56" fmla="*/ 50 w 154"/>
                  <a:gd name="T57" fmla="*/ 10 h 136"/>
                  <a:gd name="T58" fmla="*/ 41 w 154"/>
                  <a:gd name="T59" fmla="*/ 3 h 136"/>
                  <a:gd name="T60" fmla="*/ 38 w 154"/>
                  <a:gd name="T61" fmla="*/ 9 h 136"/>
                  <a:gd name="T62" fmla="*/ 36 w 154"/>
                  <a:gd name="T63" fmla="*/ 19 h 136"/>
                  <a:gd name="T64" fmla="*/ 37 w 154"/>
                  <a:gd name="T65" fmla="*/ 35 h 136"/>
                  <a:gd name="T66" fmla="*/ 34 w 154"/>
                  <a:gd name="T67" fmla="*/ 40 h 136"/>
                  <a:gd name="T68" fmla="*/ 29 w 154"/>
                  <a:gd name="T69" fmla="*/ 44 h 136"/>
                  <a:gd name="T70" fmla="*/ 12 w 154"/>
                  <a:gd name="T71" fmla="*/ 48 h 136"/>
                  <a:gd name="T72" fmla="*/ 3 w 154"/>
                  <a:gd name="T73" fmla="*/ 53 h 136"/>
                  <a:gd name="T74" fmla="*/ 0 w 154"/>
                  <a:gd name="T75" fmla="*/ 63 h 136"/>
                  <a:gd name="T76" fmla="*/ 2 w 154"/>
                  <a:gd name="T77" fmla="*/ 70 h 136"/>
                  <a:gd name="T78" fmla="*/ 9 w 154"/>
                  <a:gd name="T79" fmla="*/ 79 h 136"/>
                  <a:gd name="T80" fmla="*/ 19 w 154"/>
                  <a:gd name="T81" fmla="*/ 86 h 136"/>
                  <a:gd name="T82" fmla="*/ 41 w 154"/>
                  <a:gd name="T83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36">
                    <a:moveTo>
                      <a:pt x="41" y="93"/>
                    </a:moveTo>
                    <a:lnTo>
                      <a:pt x="41" y="93"/>
                    </a:lnTo>
                    <a:lnTo>
                      <a:pt x="44" y="94"/>
                    </a:lnTo>
                    <a:lnTo>
                      <a:pt x="47" y="96"/>
                    </a:lnTo>
                    <a:lnTo>
                      <a:pt x="50" y="101"/>
                    </a:lnTo>
                    <a:lnTo>
                      <a:pt x="52" y="104"/>
                    </a:lnTo>
                    <a:lnTo>
                      <a:pt x="56" y="113"/>
                    </a:lnTo>
                    <a:lnTo>
                      <a:pt x="59" y="118"/>
                    </a:lnTo>
                    <a:lnTo>
                      <a:pt x="62" y="122"/>
                    </a:lnTo>
                    <a:lnTo>
                      <a:pt x="62" y="122"/>
                    </a:lnTo>
                    <a:lnTo>
                      <a:pt x="67" y="128"/>
                    </a:lnTo>
                    <a:lnTo>
                      <a:pt x="73" y="134"/>
                    </a:lnTo>
                    <a:lnTo>
                      <a:pt x="77" y="135"/>
                    </a:lnTo>
                    <a:lnTo>
                      <a:pt x="81" y="136"/>
                    </a:lnTo>
                    <a:lnTo>
                      <a:pt x="85" y="135"/>
                    </a:lnTo>
                    <a:lnTo>
                      <a:pt x="89" y="134"/>
                    </a:lnTo>
                    <a:lnTo>
                      <a:pt x="89" y="134"/>
                    </a:lnTo>
                    <a:lnTo>
                      <a:pt x="97" y="128"/>
                    </a:lnTo>
                    <a:lnTo>
                      <a:pt x="106" y="123"/>
                    </a:lnTo>
                    <a:lnTo>
                      <a:pt x="126" y="117"/>
                    </a:lnTo>
                    <a:lnTo>
                      <a:pt x="135" y="114"/>
                    </a:lnTo>
                    <a:lnTo>
                      <a:pt x="143" y="111"/>
                    </a:lnTo>
                    <a:lnTo>
                      <a:pt x="149" y="106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4" y="97"/>
                    </a:lnTo>
                    <a:lnTo>
                      <a:pt x="154" y="93"/>
                    </a:lnTo>
                    <a:lnTo>
                      <a:pt x="154" y="89"/>
                    </a:lnTo>
                    <a:lnTo>
                      <a:pt x="152" y="86"/>
                    </a:lnTo>
                    <a:lnTo>
                      <a:pt x="146" y="79"/>
                    </a:lnTo>
                    <a:lnTo>
                      <a:pt x="139" y="71"/>
                    </a:lnTo>
                    <a:lnTo>
                      <a:pt x="130" y="64"/>
                    </a:lnTo>
                    <a:lnTo>
                      <a:pt x="121" y="56"/>
                    </a:lnTo>
                    <a:lnTo>
                      <a:pt x="114" y="48"/>
                    </a:lnTo>
                    <a:lnTo>
                      <a:pt x="111" y="44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20" y="35"/>
                    </a:lnTo>
                    <a:lnTo>
                      <a:pt x="126" y="31"/>
                    </a:lnTo>
                    <a:lnTo>
                      <a:pt x="130" y="28"/>
                    </a:lnTo>
                    <a:lnTo>
                      <a:pt x="134" y="25"/>
                    </a:lnTo>
                    <a:lnTo>
                      <a:pt x="137" y="20"/>
                    </a:lnTo>
                    <a:lnTo>
                      <a:pt x="138" y="14"/>
                    </a:lnTo>
                    <a:lnTo>
                      <a:pt x="137" y="9"/>
                    </a:lnTo>
                    <a:lnTo>
                      <a:pt x="137" y="9"/>
                    </a:lnTo>
                    <a:lnTo>
                      <a:pt x="136" y="5"/>
                    </a:lnTo>
                    <a:lnTo>
                      <a:pt x="134" y="3"/>
                    </a:lnTo>
                    <a:lnTo>
                      <a:pt x="131" y="1"/>
                    </a:lnTo>
                    <a:lnTo>
                      <a:pt x="129" y="0"/>
                    </a:lnTo>
                    <a:lnTo>
                      <a:pt x="121" y="0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95" y="7"/>
                    </a:lnTo>
                    <a:lnTo>
                      <a:pt x="86" y="11"/>
                    </a:lnTo>
                    <a:lnTo>
                      <a:pt x="77" y="13"/>
                    </a:lnTo>
                    <a:lnTo>
                      <a:pt x="67" y="13"/>
                    </a:lnTo>
                    <a:lnTo>
                      <a:pt x="58" y="12"/>
                    </a:lnTo>
                    <a:lnTo>
                      <a:pt x="50" y="10"/>
                    </a:lnTo>
                    <a:lnTo>
                      <a:pt x="45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9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6" y="25"/>
                    </a:lnTo>
                    <a:lnTo>
                      <a:pt x="37" y="35"/>
                    </a:lnTo>
                    <a:lnTo>
                      <a:pt x="36" y="3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9" y="44"/>
                    </a:lnTo>
                    <a:lnTo>
                      <a:pt x="23" y="45"/>
                    </a:lnTo>
                    <a:lnTo>
                      <a:pt x="12" y="48"/>
                    </a:lnTo>
                    <a:lnTo>
                      <a:pt x="6" y="51"/>
                    </a:lnTo>
                    <a:lnTo>
                      <a:pt x="3" y="53"/>
                    </a:lnTo>
                    <a:lnTo>
                      <a:pt x="1" y="58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5"/>
                    </a:lnTo>
                    <a:lnTo>
                      <a:pt x="9" y="79"/>
                    </a:lnTo>
                    <a:lnTo>
                      <a:pt x="13" y="84"/>
                    </a:lnTo>
                    <a:lnTo>
                      <a:pt x="19" y="86"/>
                    </a:lnTo>
                    <a:lnTo>
                      <a:pt x="26" y="89"/>
                    </a:lnTo>
                    <a:lnTo>
                      <a:pt x="41" y="93"/>
                    </a:lnTo>
                    <a:lnTo>
                      <a:pt x="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487">
                <a:extLst>
                  <a:ext uri="{FF2B5EF4-FFF2-40B4-BE49-F238E27FC236}">
                    <a16:creationId xmlns:a16="http://schemas.microsoft.com/office/drawing/2014/main" id="{38C12B65-94C4-4E44-A929-870CCCE65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998663"/>
                <a:ext cx="103188" cy="84137"/>
              </a:xfrm>
              <a:custGeom>
                <a:avLst/>
                <a:gdLst>
                  <a:gd name="T0" fmla="*/ 22 w 131"/>
                  <a:gd name="T1" fmla="*/ 104 h 106"/>
                  <a:gd name="T2" fmla="*/ 36 w 131"/>
                  <a:gd name="T3" fmla="*/ 105 h 106"/>
                  <a:gd name="T4" fmla="*/ 50 w 131"/>
                  <a:gd name="T5" fmla="*/ 100 h 106"/>
                  <a:gd name="T6" fmla="*/ 64 w 131"/>
                  <a:gd name="T7" fmla="*/ 90 h 106"/>
                  <a:gd name="T8" fmla="*/ 76 w 131"/>
                  <a:gd name="T9" fmla="*/ 79 h 106"/>
                  <a:gd name="T10" fmla="*/ 82 w 131"/>
                  <a:gd name="T11" fmla="*/ 73 h 106"/>
                  <a:gd name="T12" fmla="*/ 98 w 131"/>
                  <a:gd name="T13" fmla="*/ 70 h 106"/>
                  <a:gd name="T14" fmla="*/ 114 w 131"/>
                  <a:gd name="T15" fmla="*/ 67 h 106"/>
                  <a:gd name="T16" fmla="*/ 124 w 131"/>
                  <a:gd name="T17" fmla="*/ 64 h 106"/>
                  <a:gd name="T18" fmla="*/ 128 w 131"/>
                  <a:gd name="T19" fmla="*/ 59 h 106"/>
                  <a:gd name="T20" fmla="*/ 130 w 131"/>
                  <a:gd name="T21" fmla="*/ 56 h 106"/>
                  <a:gd name="T22" fmla="*/ 131 w 131"/>
                  <a:gd name="T23" fmla="*/ 46 h 106"/>
                  <a:gd name="T24" fmla="*/ 123 w 131"/>
                  <a:gd name="T25" fmla="*/ 24 h 106"/>
                  <a:gd name="T26" fmla="*/ 123 w 131"/>
                  <a:gd name="T27" fmla="*/ 12 h 106"/>
                  <a:gd name="T28" fmla="*/ 94 w 131"/>
                  <a:gd name="T29" fmla="*/ 12 h 106"/>
                  <a:gd name="T30" fmla="*/ 89 w 131"/>
                  <a:gd name="T31" fmla="*/ 12 h 106"/>
                  <a:gd name="T32" fmla="*/ 94 w 131"/>
                  <a:gd name="T33" fmla="*/ 12 h 106"/>
                  <a:gd name="T34" fmla="*/ 88 w 131"/>
                  <a:gd name="T35" fmla="*/ 10 h 106"/>
                  <a:gd name="T36" fmla="*/ 73 w 131"/>
                  <a:gd name="T37" fmla="*/ 4 h 106"/>
                  <a:gd name="T38" fmla="*/ 61 w 131"/>
                  <a:gd name="T39" fmla="*/ 0 h 106"/>
                  <a:gd name="T40" fmla="*/ 50 w 131"/>
                  <a:gd name="T41" fmla="*/ 1 h 106"/>
                  <a:gd name="T42" fmla="*/ 50 w 131"/>
                  <a:gd name="T43" fmla="*/ 4 h 106"/>
                  <a:gd name="T44" fmla="*/ 48 w 131"/>
                  <a:gd name="T45" fmla="*/ 12 h 106"/>
                  <a:gd name="T46" fmla="*/ 44 w 131"/>
                  <a:gd name="T47" fmla="*/ 18 h 106"/>
                  <a:gd name="T48" fmla="*/ 45 w 131"/>
                  <a:gd name="T49" fmla="*/ 22 h 106"/>
                  <a:gd name="T50" fmla="*/ 34 w 131"/>
                  <a:gd name="T51" fmla="*/ 22 h 106"/>
                  <a:gd name="T52" fmla="*/ 17 w 131"/>
                  <a:gd name="T53" fmla="*/ 17 h 106"/>
                  <a:gd name="T54" fmla="*/ 7 w 131"/>
                  <a:gd name="T55" fmla="*/ 18 h 106"/>
                  <a:gd name="T56" fmla="*/ 2 w 131"/>
                  <a:gd name="T57" fmla="*/ 23 h 106"/>
                  <a:gd name="T58" fmla="*/ 0 w 131"/>
                  <a:gd name="T59" fmla="*/ 30 h 106"/>
                  <a:gd name="T60" fmla="*/ 2 w 131"/>
                  <a:gd name="T61" fmla="*/ 39 h 106"/>
                  <a:gd name="T62" fmla="*/ 12 w 131"/>
                  <a:gd name="T63" fmla="*/ 55 h 106"/>
                  <a:gd name="T64" fmla="*/ 15 w 131"/>
                  <a:gd name="T65" fmla="*/ 57 h 106"/>
                  <a:gd name="T66" fmla="*/ 17 w 131"/>
                  <a:gd name="T67" fmla="*/ 66 h 106"/>
                  <a:gd name="T68" fmla="*/ 15 w 131"/>
                  <a:gd name="T69" fmla="*/ 81 h 106"/>
                  <a:gd name="T70" fmla="*/ 14 w 131"/>
                  <a:gd name="T71" fmla="*/ 95 h 106"/>
                  <a:gd name="T72" fmla="*/ 16 w 131"/>
                  <a:gd name="T73" fmla="*/ 100 h 106"/>
                  <a:gd name="T74" fmla="*/ 22 w 131"/>
                  <a:gd name="T7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06">
                    <a:moveTo>
                      <a:pt x="22" y="104"/>
                    </a:moveTo>
                    <a:lnTo>
                      <a:pt x="22" y="104"/>
                    </a:lnTo>
                    <a:lnTo>
                      <a:pt x="28" y="106"/>
                    </a:lnTo>
                    <a:lnTo>
                      <a:pt x="36" y="105"/>
                    </a:lnTo>
                    <a:lnTo>
                      <a:pt x="43" y="103"/>
                    </a:lnTo>
                    <a:lnTo>
                      <a:pt x="50" y="100"/>
                    </a:lnTo>
                    <a:lnTo>
                      <a:pt x="57" y="96"/>
                    </a:lnTo>
                    <a:lnTo>
                      <a:pt x="64" y="90"/>
                    </a:lnTo>
                    <a:lnTo>
                      <a:pt x="76" y="79"/>
                    </a:lnTo>
                    <a:lnTo>
                      <a:pt x="76" y="79"/>
                    </a:lnTo>
                    <a:lnTo>
                      <a:pt x="78" y="75"/>
                    </a:lnTo>
                    <a:lnTo>
                      <a:pt x="82" y="73"/>
                    </a:lnTo>
                    <a:lnTo>
                      <a:pt x="89" y="71"/>
                    </a:lnTo>
                    <a:lnTo>
                      <a:pt x="98" y="70"/>
                    </a:lnTo>
                    <a:lnTo>
                      <a:pt x="106" y="68"/>
                    </a:lnTo>
                    <a:lnTo>
                      <a:pt x="114" y="67"/>
                    </a:lnTo>
                    <a:lnTo>
                      <a:pt x="121" y="65"/>
                    </a:lnTo>
                    <a:lnTo>
                      <a:pt x="124" y="64"/>
                    </a:lnTo>
                    <a:lnTo>
                      <a:pt x="126" y="62"/>
                    </a:lnTo>
                    <a:lnTo>
                      <a:pt x="128" y="59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1" y="50"/>
                    </a:lnTo>
                    <a:lnTo>
                      <a:pt x="131" y="46"/>
                    </a:lnTo>
                    <a:lnTo>
                      <a:pt x="126" y="36"/>
                    </a:lnTo>
                    <a:lnTo>
                      <a:pt x="123" y="24"/>
                    </a:lnTo>
                    <a:lnTo>
                      <a:pt x="123" y="17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0"/>
                    </a:lnTo>
                    <a:lnTo>
                      <a:pt x="83" y="8"/>
                    </a:lnTo>
                    <a:lnTo>
                      <a:pt x="73" y="4"/>
                    </a:lnTo>
                    <a:lnTo>
                      <a:pt x="67" y="1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4"/>
                    </a:lnTo>
                    <a:lnTo>
                      <a:pt x="50" y="7"/>
                    </a:lnTo>
                    <a:lnTo>
                      <a:pt x="48" y="12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0" y="23"/>
                    </a:lnTo>
                    <a:lnTo>
                      <a:pt x="34" y="22"/>
                    </a:lnTo>
                    <a:lnTo>
                      <a:pt x="23" y="18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7" y="1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1" y="26"/>
                    </a:lnTo>
                    <a:lnTo>
                      <a:pt x="0" y="30"/>
                    </a:lnTo>
                    <a:lnTo>
                      <a:pt x="1" y="34"/>
                    </a:lnTo>
                    <a:lnTo>
                      <a:pt x="2" y="39"/>
                    </a:lnTo>
                    <a:lnTo>
                      <a:pt x="7" y="47"/>
                    </a:lnTo>
                    <a:lnTo>
                      <a:pt x="12" y="55"/>
                    </a:lnTo>
                    <a:lnTo>
                      <a:pt x="12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7" y="66"/>
                    </a:lnTo>
                    <a:lnTo>
                      <a:pt x="16" y="74"/>
                    </a:lnTo>
                    <a:lnTo>
                      <a:pt x="15" y="81"/>
                    </a:lnTo>
                    <a:lnTo>
                      <a:pt x="14" y="89"/>
                    </a:lnTo>
                    <a:lnTo>
                      <a:pt x="14" y="95"/>
                    </a:lnTo>
                    <a:lnTo>
                      <a:pt x="15" y="98"/>
                    </a:lnTo>
                    <a:lnTo>
                      <a:pt x="16" y="100"/>
                    </a:lnTo>
                    <a:lnTo>
                      <a:pt x="18" y="103"/>
                    </a:lnTo>
                    <a:lnTo>
                      <a:pt x="22" y="104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488">
                <a:extLst>
                  <a:ext uri="{FF2B5EF4-FFF2-40B4-BE49-F238E27FC236}">
                    <a16:creationId xmlns:a16="http://schemas.microsoft.com/office/drawing/2014/main" id="{632EADC8-CCBD-400C-8B68-835EA0662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1966913"/>
                <a:ext cx="4763" cy="4762"/>
              </a:xfrm>
              <a:custGeom>
                <a:avLst/>
                <a:gdLst>
                  <a:gd name="T0" fmla="*/ 1 w 5"/>
                  <a:gd name="T1" fmla="*/ 6 h 6"/>
                  <a:gd name="T2" fmla="*/ 1 w 5"/>
                  <a:gd name="T3" fmla="*/ 6 h 6"/>
                  <a:gd name="T4" fmla="*/ 5 w 5"/>
                  <a:gd name="T5" fmla="*/ 0 h 6"/>
                  <a:gd name="T6" fmla="*/ 5 w 5"/>
                  <a:gd name="T7" fmla="*/ 0 h 6"/>
                  <a:gd name="T8" fmla="*/ 0 w 5"/>
                  <a:gd name="T9" fmla="*/ 0 h 6"/>
                  <a:gd name="T10" fmla="*/ 0 w 5"/>
                  <a:gd name="T11" fmla="*/ 0 h 6"/>
                  <a:gd name="T12" fmla="*/ 1 w 5"/>
                  <a:gd name="T13" fmla="*/ 6 h 6"/>
                  <a:gd name="T14" fmla="*/ 1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489">
                <a:extLst>
                  <a:ext uri="{FF2B5EF4-FFF2-40B4-BE49-F238E27FC236}">
                    <a16:creationId xmlns:a16="http://schemas.microsoft.com/office/drawing/2014/main" id="{01910DD9-6A0E-46A9-A3EB-33BB9E0AC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488" y="1914525"/>
                <a:ext cx="231775" cy="84137"/>
              </a:xfrm>
              <a:custGeom>
                <a:avLst/>
                <a:gdLst>
                  <a:gd name="T0" fmla="*/ 187 w 294"/>
                  <a:gd name="T1" fmla="*/ 35 h 107"/>
                  <a:gd name="T2" fmla="*/ 183 w 294"/>
                  <a:gd name="T3" fmla="*/ 33 h 107"/>
                  <a:gd name="T4" fmla="*/ 175 w 294"/>
                  <a:gd name="T5" fmla="*/ 25 h 107"/>
                  <a:gd name="T6" fmla="*/ 172 w 294"/>
                  <a:gd name="T7" fmla="*/ 22 h 107"/>
                  <a:gd name="T8" fmla="*/ 164 w 294"/>
                  <a:gd name="T9" fmla="*/ 21 h 107"/>
                  <a:gd name="T10" fmla="*/ 157 w 294"/>
                  <a:gd name="T11" fmla="*/ 22 h 107"/>
                  <a:gd name="T12" fmla="*/ 148 w 294"/>
                  <a:gd name="T13" fmla="*/ 31 h 107"/>
                  <a:gd name="T14" fmla="*/ 135 w 294"/>
                  <a:gd name="T15" fmla="*/ 48 h 107"/>
                  <a:gd name="T16" fmla="*/ 128 w 294"/>
                  <a:gd name="T17" fmla="*/ 52 h 107"/>
                  <a:gd name="T18" fmla="*/ 113 w 294"/>
                  <a:gd name="T19" fmla="*/ 53 h 107"/>
                  <a:gd name="T20" fmla="*/ 100 w 294"/>
                  <a:gd name="T21" fmla="*/ 47 h 107"/>
                  <a:gd name="T22" fmla="*/ 92 w 294"/>
                  <a:gd name="T23" fmla="*/ 37 h 107"/>
                  <a:gd name="T24" fmla="*/ 89 w 294"/>
                  <a:gd name="T25" fmla="*/ 22 h 107"/>
                  <a:gd name="T26" fmla="*/ 83 w 294"/>
                  <a:gd name="T27" fmla="*/ 27 h 107"/>
                  <a:gd name="T28" fmla="*/ 73 w 294"/>
                  <a:gd name="T29" fmla="*/ 36 h 107"/>
                  <a:gd name="T30" fmla="*/ 69 w 294"/>
                  <a:gd name="T31" fmla="*/ 39 h 107"/>
                  <a:gd name="T32" fmla="*/ 61 w 294"/>
                  <a:gd name="T33" fmla="*/ 41 h 107"/>
                  <a:gd name="T34" fmla="*/ 54 w 294"/>
                  <a:gd name="T35" fmla="*/ 40 h 107"/>
                  <a:gd name="T36" fmla="*/ 44 w 294"/>
                  <a:gd name="T37" fmla="*/ 31 h 107"/>
                  <a:gd name="T38" fmla="*/ 34 w 294"/>
                  <a:gd name="T39" fmla="*/ 18 h 107"/>
                  <a:gd name="T40" fmla="*/ 28 w 294"/>
                  <a:gd name="T41" fmla="*/ 3 h 107"/>
                  <a:gd name="T42" fmla="*/ 21 w 294"/>
                  <a:gd name="T43" fmla="*/ 0 h 107"/>
                  <a:gd name="T44" fmla="*/ 12 w 294"/>
                  <a:gd name="T45" fmla="*/ 3 h 107"/>
                  <a:gd name="T46" fmla="*/ 6 w 294"/>
                  <a:gd name="T47" fmla="*/ 10 h 107"/>
                  <a:gd name="T48" fmla="*/ 0 w 294"/>
                  <a:gd name="T49" fmla="*/ 27 h 107"/>
                  <a:gd name="T50" fmla="*/ 1 w 294"/>
                  <a:gd name="T51" fmla="*/ 43 h 107"/>
                  <a:gd name="T52" fmla="*/ 7 w 294"/>
                  <a:gd name="T53" fmla="*/ 58 h 107"/>
                  <a:gd name="T54" fmla="*/ 13 w 294"/>
                  <a:gd name="T55" fmla="*/ 65 h 107"/>
                  <a:gd name="T56" fmla="*/ 25 w 294"/>
                  <a:gd name="T57" fmla="*/ 76 h 107"/>
                  <a:gd name="T58" fmla="*/ 41 w 294"/>
                  <a:gd name="T59" fmla="*/ 85 h 107"/>
                  <a:gd name="T60" fmla="*/ 70 w 294"/>
                  <a:gd name="T61" fmla="*/ 101 h 107"/>
                  <a:gd name="T62" fmla="*/ 85 w 294"/>
                  <a:gd name="T63" fmla="*/ 105 h 107"/>
                  <a:gd name="T64" fmla="*/ 98 w 294"/>
                  <a:gd name="T65" fmla="*/ 107 h 107"/>
                  <a:gd name="T66" fmla="*/ 111 w 294"/>
                  <a:gd name="T67" fmla="*/ 106 h 107"/>
                  <a:gd name="T68" fmla="*/ 149 w 294"/>
                  <a:gd name="T69" fmla="*/ 94 h 107"/>
                  <a:gd name="T70" fmla="*/ 175 w 294"/>
                  <a:gd name="T71" fmla="*/ 88 h 107"/>
                  <a:gd name="T72" fmla="*/ 188 w 294"/>
                  <a:gd name="T73" fmla="*/ 87 h 107"/>
                  <a:gd name="T74" fmla="*/ 201 w 294"/>
                  <a:gd name="T75" fmla="*/ 90 h 107"/>
                  <a:gd name="T76" fmla="*/ 212 w 294"/>
                  <a:gd name="T77" fmla="*/ 94 h 107"/>
                  <a:gd name="T78" fmla="*/ 236 w 294"/>
                  <a:gd name="T79" fmla="*/ 95 h 107"/>
                  <a:gd name="T80" fmla="*/ 259 w 294"/>
                  <a:gd name="T81" fmla="*/ 89 h 107"/>
                  <a:gd name="T82" fmla="*/ 278 w 294"/>
                  <a:gd name="T83" fmla="*/ 77 h 107"/>
                  <a:gd name="T84" fmla="*/ 286 w 294"/>
                  <a:gd name="T85" fmla="*/ 68 h 107"/>
                  <a:gd name="T86" fmla="*/ 288 w 294"/>
                  <a:gd name="T87" fmla="*/ 66 h 107"/>
                  <a:gd name="T88" fmla="*/ 294 w 294"/>
                  <a:gd name="T89" fmla="*/ 66 h 107"/>
                  <a:gd name="T90" fmla="*/ 287 w 294"/>
                  <a:gd name="T91" fmla="*/ 53 h 107"/>
                  <a:gd name="T92" fmla="*/ 278 w 294"/>
                  <a:gd name="T93" fmla="*/ 43 h 107"/>
                  <a:gd name="T94" fmla="*/ 265 w 294"/>
                  <a:gd name="T95" fmla="*/ 37 h 107"/>
                  <a:gd name="T96" fmla="*/ 251 w 294"/>
                  <a:gd name="T97" fmla="*/ 33 h 107"/>
                  <a:gd name="T98" fmla="*/ 218 w 294"/>
                  <a:gd name="T99" fmla="*/ 33 h 107"/>
                  <a:gd name="T100" fmla="*/ 187 w 294"/>
                  <a:gd name="T10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" h="107">
                    <a:moveTo>
                      <a:pt x="187" y="35"/>
                    </a:moveTo>
                    <a:lnTo>
                      <a:pt x="187" y="35"/>
                    </a:lnTo>
                    <a:lnTo>
                      <a:pt x="185" y="35"/>
                    </a:lnTo>
                    <a:lnTo>
                      <a:pt x="183" y="33"/>
                    </a:lnTo>
                    <a:lnTo>
                      <a:pt x="180" y="30"/>
                    </a:lnTo>
                    <a:lnTo>
                      <a:pt x="175" y="25"/>
                    </a:lnTo>
                    <a:lnTo>
                      <a:pt x="172" y="22"/>
                    </a:lnTo>
                    <a:lnTo>
                      <a:pt x="172" y="22"/>
                    </a:lnTo>
                    <a:lnTo>
                      <a:pt x="168" y="21"/>
                    </a:lnTo>
                    <a:lnTo>
                      <a:pt x="164" y="21"/>
                    </a:lnTo>
                    <a:lnTo>
                      <a:pt x="161" y="21"/>
                    </a:lnTo>
                    <a:lnTo>
                      <a:pt x="157" y="22"/>
                    </a:lnTo>
                    <a:lnTo>
                      <a:pt x="153" y="25"/>
                    </a:lnTo>
                    <a:lnTo>
                      <a:pt x="148" y="31"/>
                    </a:lnTo>
                    <a:lnTo>
                      <a:pt x="139" y="43"/>
                    </a:lnTo>
                    <a:lnTo>
                      <a:pt x="135" y="48"/>
                    </a:lnTo>
                    <a:lnTo>
                      <a:pt x="128" y="52"/>
                    </a:lnTo>
                    <a:lnTo>
                      <a:pt x="128" y="52"/>
                    </a:lnTo>
                    <a:lnTo>
                      <a:pt x="120" y="53"/>
                    </a:lnTo>
                    <a:lnTo>
                      <a:pt x="113" y="53"/>
                    </a:lnTo>
                    <a:lnTo>
                      <a:pt x="106" y="51"/>
                    </a:lnTo>
                    <a:lnTo>
                      <a:pt x="100" y="47"/>
                    </a:lnTo>
                    <a:lnTo>
                      <a:pt x="96" y="43"/>
                    </a:lnTo>
                    <a:lnTo>
                      <a:pt x="92" y="37"/>
                    </a:lnTo>
                    <a:lnTo>
                      <a:pt x="90" y="30"/>
                    </a:lnTo>
                    <a:lnTo>
                      <a:pt x="89" y="22"/>
                    </a:lnTo>
                    <a:lnTo>
                      <a:pt x="89" y="22"/>
                    </a:lnTo>
                    <a:lnTo>
                      <a:pt x="83" y="27"/>
                    </a:lnTo>
                    <a:lnTo>
                      <a:pt x="78" y="31"/>
                    </a:lnTo>
                    <a:lnTo>
                      <a:pt x="73" y="36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4" y="41"/>
                    </a:lnTo>
                    <a:lnTo>
                      <a:pt x="61" y="41"/>
                    </a:lnTo>
                    <a:lnTo>
                      <a:pt x="57" y="41"/>
                    </a:lnTo>
                    <a:lnTo>
                      <a:pt x="54" y="40"/>
                    </a:lnTo>
                    <a:lnTo>
                      <a:pt x="48" y="37"/>
                    </a:lnTo>
                    <a:lnTo>
                      <a:pt x="44" y="31"/>
                    </a:lnTo>
                    <a:lnTo>
                      <a:pt x="39" y="24"/>
                    </a:lnTo>
                    <a:lnTo>
                      <a:pt x="34" y="18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10"/>
                    </a:lnTo>
                    <a:lnTo>
                      <a:pt x="3" y="18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4" y="51"/>
                    </a:lnTo>
                    <a:lnTo>
                      <a:pt x="7" y="58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9" y="71"/>
                    </a:lnTo>
                    <a:lnTo>
                      <a:pt x="25" y="76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56" y="94"/>
                    </a:lnTo>
                    <a:lnTo>
                      <a:pt x="70" y="101"/>
                    </a:lnTo>
                    <a:lnTo>
                      <a:pt x="77" y="104"/>
                    </a:lnTo>
                    <a:lnTo>
                      <a:pt x="85" y="105"/>
                    </a:lnTo>
                    <a:lnTo>
                      <a:pt x="91" y="106"/>
                    </a:lnTo>
                    <a:lnTo>
                      <a:pt x="98" y="107"/>
                    </a:lnTo>
                    <a:lnTo>
                      <a:pt x="98" y="107"/>
                    </a:lnTo>
                    <a:lnTo>
                      <a:pt x="111" y="106"/>
                    </a:lnTo>
                    <a:lnTo>
                      <a:pt x="123" y="103"/>
                    </a:lnTo>
                    <a:lnTo>
                      <a:pt x="149" y="94"/>
                    </a:lnTo>
                    <a:lnTo>
                      <a:pt x="162" y="90"/>
                    </a:lnTo>
                    <a:lnTo>
                      <a:pt x="175" y="88"/>
                    </a:lnTo>
                    <a:lnTo>
                      <a:pt x="181" y="87"/>
                    </a:lnTo>
                    <a:lnTo>
                      <a:pt x="188" y="87"/>
                    </a:lnTo>
                    <a:lnTo>
                      <a:pt x="194" y="88"/>
                    </a:lnTo>
                    <a:lnTo>
                      <a:pt x="201" y="90"/>
                    </a:lnTo>
                    <a:lnTo>
                      <a:pt x="201" y="90"/>
                    </a:lnTo>
                    <a:lnTo>
                      <a:pt x="212" y="94"/>
                    </a:lnTo>
                    <a:lnTo>
                      <a:pt x="223" y="95"/>
                    </a:lnTo>
                    <a:lnTo>
                      <a:pt x="236" y="95"/>
                    </a:lnTo>
                    <a:lnTo>
                      <a:pt x="247" y="93"/>
                    </a:lnTo>
                    <a:lnTo>
                      <a:pt x="259" y="89"/>
                    </a:lnTo>
                    <a:lnTo>
                      <a:pt x="269" y="84"/>
                    </a:lnTo>
                    <a:lnTo>
                      <a:pt x="278" y="77"/>
                    </a:lnTo>
                    <a:lnTo>
                      <a:pt x="286" y="68"/>
                    </a:lnTo>
                    <a:lnTo>
                      <a:pt x="286" y="68"/>
                    </a:lnTo>
                    <a:lnTo>
                      <a:pt x="287" y="66"/>
                    </a:lnTo>
                    <a:lnTo>
                      <a:pt x="288" y="66"/>
                    </a:lnTo>
                    <a:lnTo>
                      <a:pt x="294" y="66"/>
                    </a:lnTo>
                    <a:lnTo>
                      <a:pt x="294" y="66"/>
                    </a:lnTo>
                    <a:lnTo>
                      <a:pt x="290" y="58"/>
                    </a:lnTo>
                    <a:lnTo>
                      <a:pt x="287" y="53"/>
                    </a:lnTo>
                    <a:lnTo>
                      <a:pt x="282" y="47"/>
                    </a:lnTo>
                    <a:lnTo>
                      <a:pt x="278" y="43"/>
                    </a:lnTo>
                    <a:lnTo>
                      <a:pt x="271" y="39"/>
                    </a:lnTo>
                    <a:lnTo>
                      <a:pt x="265" y="37"/>
                    </a:lnTo>
                    <a:lnTo>
                      <a:pt x="257" y="35"/>
                    </a:lnTo>
                    <a:lnTo>
                      <a:pt x="251" y="33"/>
                    </a:lnTo>
                    <a:lnTo>
                      <a:pt x="235" y="32"/>
                    </a:lnTo>
                    <a:lnTo>
                      <a:pt x="218" y="33"/>
                    </a:lnTo>
                    <a:lnTo>
                      <a:pt x="187" y="35"/>
                    </a:lnTo>
                    <a:lnTo>
                      <a:pt x="187" y="3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490">
                <a:extLst>
                  <a:ext uri="{FF2B5EF4-FFF2-40B4-BE49-F238E27FC236}">
                    <a16:creationId xmlns:a16="http://schemas.microsoft.com/office/drawing/2014/main" id="{8976D54D-2F54-44F9-981A-9F690C32A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4025" y="1998663"/>
                <a:ext cx="85725" cy="49212"/>
              </a:xfrm>
              <a:custGeom>
                <a:avLst/>
                <a:gdLst>
                  <a:gd name="T0" fmla="*/ 50 w 108"/>
                  <a:gd name="T1" fmla="*/ 15 h 62"/>
                  <a:gd name="T2" fmla="*/ 39 w 108"/>
                  <a:gd name="T3" fmla="*/ 17 h 62"/>
                  <a:gd name="T4" fmla="*/ 17 w 108"/>
                  <a:gd name="T5" fmla="*/ 16 h 62"/>
                  <a:gd name="T6" fmla="*/ 6 w 108"/>
                  <a:gd name="T7" fmla="*/ 16 h 62"/>
                  <a:gd name="T8" fmla="*/ 1 w 108"/>
                  <a:gd name="T9" fmla="*/ 20 h 62"/>
                  <a:gd name="T10" fmla="*/ 1 w 108"/>
                  <a:gd name="T11" fmla="*/ 25 h 62"/>
                  <a:gd name="T12" fmla="*/ 8 w 108"/>
                  <a:gd name="T13" fmla="*/ 33 h 62"/>
                  <a:gd name="T14" fmla="*/ 15 w 108"/>
                  <a:gd name="T15" fmla="*/ 50 h 62"/>
                  <a:gd name="T16" fmla="*/ 19 w 108"/>
                  <a:gd name="T17" fmla="*/ 60 h 62"/>
                  <a:gd name="T18" fmla="*/ 25 w 108"/>
                  <a:gd name="T19" fmla="*/ 62 h 62"/>
                  <a:gd name="T20" fmla="*/ 34 w 108"/>
                  <a:gd name="T21" fmla="*/ 58 h 62"/>
                  <a:gd name="T22" fmla="*/ 49 w 108"/>
                  <a:gd name="T23" fmla="*/ 52 h 62"/>
                  <a:gd name="T24" fmla="*/ 55 w 108"/>
                  <a:gd name="T25" fmla="*/ 50 h 62"/>
                  <a:gd name="T26" fmla="*/ 55 w 108"/>
                  <a:gd name="T27" fmla="*/ 42 h 62"/>
                  <a:gd name="T28" fmla="*/ 56 w 108"/>
                  <a:gd name="T29" fmla="*/ 41 h 62"/>
                  <a:gd name="T30" fmla="*/ 62 w 108"/>
                  <a:gd name="T31" fmla="*/ 40 h 62"/>
                  <a:gd name="T32" fmla="*/ 74 w 108"/>
                  <a:gd name="T33" fmla="*/ 44 h 62"/>
                  <a:gd name="T34" fmla="*/ 86 w 108"/>
                  <a:gd name="T35" fmla="*/ 49 h 62"/>
                  <a:gd name="T36" fmla="*/ 97 w 108"/>
                  <a:gd name="T37" fmla="*/ 52 h 62"/>
                  <a:gd name="T38" fmla="*/ 103 w 108"/>
                  <a:gd name="T39" fmla="*/ 49 h 62"/>
                  <a:gd name="T40" fmla="*/ 105 w 108"/>
                  <a:gd name="T41" fmla="*/ 47 h 62"/>
                  <a:gd name="T42" fmla="*/ 107 w 108"/>
                  <a:gd name="T43" fmla="*/ 36 h 62"/>
                  <a:gd name="T44" fmla="*/ 108 w 108"/>
                  <a:gd name="T45" fmla="*/ 30 h 62"/>
                  <a:gd name="T46" fmla="*/ 107 w 108"/>
                  <a:gd name="T47" fmla="*/ 27 h 62"/>
                  <a:gd name="T48" fmla="*/ 99 w 108"/>
                  <a:gd name="T49" fmla="*/ 30 h 62"/>
                  <a:gd name="T50" fmla="*/ 95 w 108"/>
                  <a:gd name="T51" fmla="*/ 30 h 62"/>
                  <a:gd name="T52" fmla="*/ 90 w 108"/>
                  <a:gd name="T53" fmla="*/ 29 h 62"/>
                  <a:gd name="T54" fmla="*/ 88 w 108"/>
                  <a:gd name="T55" fmla="*/ 23 h 62"/>
                  <a:gd name="T56" fmla="*/ 90 w 108"/>
                  <a:gd name="T57" fmla="*/ 15 h 62"/>
                  <a:gd name="T58" fmla="*/ 89 w 108"/>
                  <a:gd name="T59" fmla="*/ 12 h 62"/>
                  <a:gd name="T60" fmla="*/ 81 w 108"/>
                  <a:gd name="T61" fmla="*/ 9 h 62"/>
                  <a:gd name="T62" fmla="*/ 63 w 108"/>
                  <a:gd name="T63" fmla="*/ 5 h 62"/>
                  <a:gd name="T64" fmla="*/ 55 w 108"/>
                  <a:gd name="T65" fmla="*/ 0 h 62"/>
                  <a:gd name="T66" fmla="*/ 55 w 108"/>
                  <a:gd name="T67" fmla="*/ 9 h 62"/>
                  <a:gd name="T68" fmla="*/ 50 w 108"/>
                  <a:gd name="T69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62">
                    <a:moveTo>
                      <a:pt x="50" y="15"/>
                    </a:moveTo>
                    <a:lnTo>
                      <a:pt x="50" y="15"/>
                    </a:lnTo>
                    <a:lnTo>
                      <a:pt x="45" y="16"/>
                    </a:lnTo>
                    <a:lnTo>
                      <a:pt x="39" y="17"/>
                    </a:lnTo>
                    <a:lnTo>
                      <a:pt x="29" y="16"/>
                    </a:lnTo>
                    <a:lnTo>
                      <a:pt x="17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7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8" y="33"/>
                    </a:lnTo>
                    <a:lnTo>
                      <a:pt x="12" y="42"/>
                    </a:lnTo>
                    <a:lnTo>
                      <a:pt x="15" y="5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22" y="62"/>
                    </a:lnTo>
                    <a:lnTo>
                      <a:pt x="25" y="62"/>
                    </a:lnTo>
                    <a:lnTo>
                      <a:pt x="30" y="61"/>
                    </a:lnTo>
                    <a:lnTo>
                      <a:pt x="34" y="58"/>
                    </a:lnTo>
                    <a:lnTo>
                      <a:pt x="45" y="53"/>
                    </a:lnTo>
                    <a:lnTo>
                      <a:pt x="49" y="52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5" y="45"/>
                    </a:lnTo>
                    <a:lnTo>
                      <a:pt x="55" y="42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7" y="41"/>
                    </a:lnTo>
                    <a:lnTo>
                      <a:pt x="74" y="44"/>
                    </a:lnTo>
                    <a:lnTo>
                      <a:pt x="80" y="47"/>
                    </a:lnTo>
                    <a:lnTo>
                      <a:pt x="86" y="49"/>
                    </a:lnTo>
                    <a:lnTo>
                      <a:pt x="91" y="52"/>
                    </a:lnTo>
                    <a:lnTo>
                      <a:pt x="97" y="52"/>
                    </a:lnTo>
                    <a:lnTo>
                      <a:pt x="100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5" y="47"/>
                    </a:lnTo>
                    <a:lnTo>
                      <a:pt x="105" y="44"/>
                    </a:lnTo>
                    <a:lnTo>
                      <a:pt x="107" y="36"/>
                    </a:lnTo>
                    <a:lnTo>
                      <a:pt x="107" y="36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7" y="27"/>
                    </a:lnTo>
                    <a:lnTo>
                      <a:pt x="105" y="28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5" y="30"/>
                    </a:lnTo>
                    <a:lnTo>
                      <a:pt x="95" y="30"/>
                    </a:lnTo>
                    <a:lnTo>
                      <a:pt x="90" y="29"/>
                    </a:lnTo>
                    <a:lnTo>
                      <a:pt x="88" y="27"/>
                    </a:lnTo>
                    <a:lnTo>
                      <a:pt x="88" y="23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1" y="9"/>
                    </a:lnTo>
                    <a:lnTo>
                      <a:pt x="72" y="7"/>
                    </a:lnTo>
                    <a:lnTo>
                      <a:pt x="63" y="5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54" y="13"/>
                    </a:lnTo>
                    <a:lnTo>
                      <a:pt x="50" y="15"/>
                    </a:lnTo>
                    <a:lnTo>
                      <a:pt x="5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491">
                <a:extLst>
                  <a:ext uri="{FF2B5EF4-FFF2-40B4-BE49-F238E27FC236}">
                    <a16:creationId xmlns:a16="http://schemas.microsoft.com/office/drawing/2014/main" id="{13848754-13D6-47C7-9BB4-5D2988D75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925" y="2006600"/>
                <a:ext cx="565150" cy="433387"/>
              </a:xfrm>
              <a:custGeom>
                <a:avLst/>
                <a:gdLst>
                  <a:gd name="T0" fmla="*/ 485 w 712"/>
                  <a:gd name="T1" fmla="*/ 137 h 546"/>
                  <a:gd name="T2" fmla="*/ 450 w 712"/>
                  <a:gd name="T3" fmla="*/ 126 h 546"/>
                  <a:gd name="T4" fmla="*/ 401 w 712"/>
                  <a:gd name="T5" fmla="*/ 134 h 546"/>
                  <a:gd name="T6" fmla="*/ 354 w 712"/>
                  <a:gd name="T7" fmla="*/ 103 h 546"/>
                  <a:gd name="T8" fmla="*/ 317 w 712"/>
                  <a:gd name="T9" fmla="*/ 77 h 546"/>
                  <a:gd name="T10" fmla="*/ 232 w 712"/>
                  <a:gd name="T11" fmla="*/ 105 h 546"/>
                  <a:gd name="T12" fmla="*/ 214 w 712"/>
                  <a:gd name="T13" fmla="*/ 79 h 546"/>
                  <a:gd name="T14" fmla="*/ 179 w 712"/>
                  <a:gd name="T15" fmla="*/ 85 h 546"/>
                  <a:gd name="T16" fmla="*/ 189 w 712"/>
                  <a:gd name="T17" fmla="*/ 31 h 546"/>
                  <a:gd name="T18" fmla="*/ 127 w 712"/>
                  <a:gd name="T19" fmla="*/ 30 h 546"/>
                  <a:gd name="T20" fmla="*/ 100 w 712"/>
                  <a:gd name="T21" fmla="*/ 53 h 546"/>
                  <a:gd name="T22" fmla="*/ 97 w 712"/>
                  <a:gd name="T23" fmla="*/ 82 h 546"/>
                  <a:gd name="T24" fmla="*/ 78 w 712"/>
                  <a:gd name="T25" fmla="*/ 119 h 546"/>
                  <a:gd name="T26" fmla="*/ 52 w 712"/>
                  <a:gd name="T27" fmla="*/ 85 h 546"/>
                  <a:gd name="T28" fmla="*/ 59 w 712"/>
                  <a:gd name="T29" fmla="*/ 57 h 546"/>
                  <a:gd name="T30" fmla="*/ 89 w 712"/>
                  <a:gd name="T31" fmla="*/ 15 h 546"/>
                  <a:gd name="T32" fmla="*/ 72 w 712"/>
                  <a:gd name="T33" fmla="*/ 3 h 546"/>
                  <a:gd name="T34" fmla="*/ 41 w 712"/>
                  <a:gd name="T35" fmla="*/ 31 h 546"/>
                  <a:gd name="T36" fmla="*/ 11 w 712"/>
                  <a:gd name="T37" fmla="*/ 47 h 546"/>
                  <a:gd name="T38" fmla="*/ 11 w 712"/>
                  <a:gd name="T39" fmla="*/ 123 h 546"/>
                  <a:gd name="T40" fmla="*/ 49 w 712"/>
                  <a:gd name="T41" fmla="*/ 194 h 546"/>
                  <a:gd name="T42" fmla="*/ 124 w 712"/>
                  <a:gd name="T43" fmla="*/ 185 h 546"/>
                  <a:gd name="T44" fmla="*/ 166 w 712"/>
                  <a:gd name="T45" fmla="*/ 176 h 546"/>
                  <a:gd name="T46" fmla="*/ 196 w 712"/>
                  <a:gd name="T47" fmla="*/ 172 h 546"/>
                  <a:gd name="T48" fmla="*/ 214 w 712"/>
                  <a:gd name="T49" fmla="*/ 201 h 546"/>
                  <a:gd name="T50" fmla="*/ 229 w 712"/>
                  <a:gd name="T51" fmla="*/ 194 h 546"/>
                  <a:gd name="T52" fmla="*/ 252 w 712"/>
                  <a:gd name="T53" fmla="*/ 209 h 546"/>
                  <a:gd name="T54" fmla="*/ 277 w 712"/>
                  <a:gd name="T55" fmla="*/ 202 h 546"/>
                  <a:gd name="T56" fmla="*/ 303 w 712"/>
                  <a:gd name="T57" fmla="*/ 220 h 546"/>
                  <a:gd name="T58" fmla="*/ 328 w 712"/>
                  <a:gd name="T59" fmla="*/ 235 h 546"/>
                  <a:gd name="T60" fmla="*/ 347 w 712"/>
                  <a:gd name="T61" fmla="*/ 260 h 546"/>
                  <a:gd name="T62" fmla="*/ 370 w 712"/>
                  <a:gd name="T63" fmla="*/ 279 h 546"/>
                  <a:gd name="T64" fmla="*/ 357 w 712"/>
                  <a:gd name="T65" fmla="*/ 341 h 546"/>
                  <a:gd name="T66" fmla="*/ 364 w 712"/>
                  <a:gd name="T67" fmla="*/ 374 h 546"/>
                  <a:gd name="T68" fmla="*/ 266 w 712"/>
                  <a:gd name="T69" fmla="*/ 385 h 546"/>
                  <a:gd name="T70" fmla="*/ 296 w 712"/>
                  <a:gd name="T71" fmla="*/ 419 h 546"/>
                  <a:gd name="T72" fmla="*/ 336 w 712"/>
                  <a:gd name="T73" fmla="*/ 437 h 546"/>
                  <a:gd name="T74" fmla="*/ 378 w 712"/>
                  <a:gd name="T75" fmla="*/ 446 h 546"/>
                  <a:gd name="T76" fmla="*/ 442 w 712"/>
                  <a:gd name="T77" fmla="*/ 469 h 546"/>
                  <a:gd name="T78" fmla="*/ 484 w 712"/>
                  <a:gd name="T79" fmla="*/ 500 h 546"/>
                  <a:gd name="T80" fmla="*/ 522 w 712"/>
                  <a:gd name="T81" fmla="*/ 512 h 546"/>
                  <a:gd name="T82" fmla="*/ 563 w 712"/>
                  <a:gd name="T83" fmla="*/ 533 h 546"/>
                  <a:gd name="T84" fmla="*/ 505 w 712"/>
                  <a:gd name="T85" fmla="*/ 450 h 546"/>
                  <a:gd name="T86" fmla="*/ 531 w 712"/>
                  <a:gd name="T87" fmla="*/ 442 h 546"/>
                  <a:gd name="T88" fmla="*/ 589 w 712"/>
                  <a:gd name="T89" fmla="*/ 504 h 546"/>
                  <a:gd name="T90" fmla="*/ 617 w 712"/>
                  <a:gd name="T91" fmla="*/ 477 h 546"/>
                  <a:gd name="T92" fmla="*/ 587 w 712"/>
                  <a:gd name="T93" fmla="*/ 421 h 546"/>
                  <a:gd name="T94" fmla="*/ 514 w 712"/>
                  <a:gd name="T95" fmla="*/ 338 h 546"/>
                  <a:gd name="T96" fmla="*/ 537 w 712"/>
                  <a:gd name="T97" fmla="*/ 319 h 546"/>
                  <a:gd name="T98" fmla="*/ 599 w 712"/>
                  <a:gd name="T99" fmla="*/ 371 h 546"/>
                  <a:gd name="T100" fmla="*/ 627 w 712"/>
                  <a:gd name="T101" fmla="*/ 393 h 546"/>
                  <a:gd name="T102" fmla="*/ 662 w 712"/>
                  <a:gd name="T103" fmla="*/ 393 h 546"/>
                  <a:gd name="T104" fmla="*/ 712 w 712"/>
                  <a:gd name="T105" fmla="*/ 353 h 546"/>
                  <a:gd name="T106" fmla="*/ 683 w 712"/>
                  <a:gd name="T107" fmla="*/ 320 h 546"/>
                  <a:gd name="T108" fmla="*/ 647 w 712"/>
                  <a:gd name="T109" fmla="*/ 297 h 546"/>
                  <a:gd name="T110" fmla="*/ 581 w 712"/>
                  <a:gd name="T111" fmla="*/ 264 h 546"/>
                  <a:gd name="T112" fmla="*/ 526 w 712"/>
                  <a:gd name="T113" fmla="*/ 22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2" h="546">
                    <a:moveTo>
                      <a:pt x="523" y="169"/>
                    </a:moveTo>
                    <a:lnTo>
                      <a:pt x="523" y="169"/>
                    </a:lnTo>
                    <a:lnTo>
                      <a:pt x="520" y="162"/>
                    </a:lnTo>
                    <a:lnTo>
                      <a:pt x="516" y="157"/>
                    </a:lnTo>
                    <a:lnTo>
                      <a:pt x="509" y="153"/>
                    </a:lnTo>
                    <a:lnTo>
                      <a:pt x="503" y="149"/>
                    </a:lnTo>
                    <a:lnTo>
                      <a:pt x="496" y="146"/>
                    </a:lnTo>
                    <a:lnTo>
                      <a:pt x="491" y="143"/>
                    </a:lnTo>
                    <a:lnTo>
                      <a:pt x="485" y="137"/>
                    </a:lnTo>
                    <a:lnTo>
                      <a:pt x="479" y="129"/>
                    </a:lnTo>
                    <a:lnTo>
                      <a:pt x="479" y="129"/>
                    </a:lnTo>
                    <a:lnTo>
                      <a:pt x="477" y="127"/>
                    </a:lnTo>
                    <a:lnTo>
                      <a:pt x="475" y="124"/>
                    </a:lnTo>
                    <a:lnTo>
                      <a:pt x="472" y="122"/>
                    </a:lnTo>
                    <a:lnTo>
                      <a:pt x="470" y="121"/>
                    </a:lnTo>
                    <a:lnTo>
                      <a:pt x="463" y="121"/>
                    </a:lnTo>
                    <a:lnTo>
                      <a:pt x="456" y="123"/>
                    </a:lnTo>
                    <a:lnTo>
                      <a:pt x="450" y="126"/>
                    </a:lnTo>
                    <a:lnTo>
                      <a:pt x="442" y="129"/>
                    </a:lnTo>
                    <a:lnTo>
                      <a:pt x="428" y="136"/>
                    </a:lnTo>
                    <a:lnTo>
                      <a:pt x="428" y="136"/>
                    </a:lnTo>
                    <a:lnTo>
                      <a:pt x="422" y="138"/>
                    </a:lnTo>
                    <a:lnTo>
                      <a:pt x="417" y="139"/>
                    </a:lnTo>
                    <a:lnTo>
                      <a:pt x="412" y="139"/>
                    </a:lnTo>
                    <a:lnTo>
                      <a:pt x="407" y="138"/>
                    </a:lnTo>
                    <a:lnTo>
                      <a:pt x="404" y="137"/>
                    </a:lnTo>
                    <a:lnTo>
                      <a:pt x="401" y="134"/>
                    </a:lnTo>
                    <a:lnTo>
                      <a:pt x="394" y="127"/>
                    </a:lnTo>
                    <a:lnTo>
                      <a:pt x="380" y="111"/>
                    </a:lnTo>
                    <a:lnTo>
                      <a:pt x="373" y="104"/>
                    </a:lnTo>
                    <a:lnTo>
                      <a:pt x="369" y="102"/>
                    </a:lnTo>
                    <a:lnTo>
                      <a:pt x="364" y="99"/>
                    </a:lnTo>
                    <a:lnTo>
                      <a:pt x="364" y="99"/>
                    </a:lnTo>
                    <a:lnTo>
                      <a:pt x="362" y="101"/>
                    </a:lnTo>
                    <a:lnTo>
                      <a:pt x="357" y="102"/>
                    </a:lnTo>
                    <a:lnTo>
                      <a:pt x="354" y="103"/>
                    </a:lnTo>
                    <a:lnTo>
                      <a:pt x="353" y="103"/>
                    </a:lnTo>
                    <a:lnTo>
                      <a:pt x="352" y="102"/>
                    </a:lnTo>
                    <a:lnTo>
                      <a:pt x="352" y="102"/>
                    </a:lnTo>
                    <a:lnTo>
                      <a:pt x="348" y="91"/>
                    </a:lnTo>
                    <a:lnTo>
                      <a:pt x="343" y="85"/>
                    </a:lnTo>
                    <a:lnTo>
                      <a:pt x="337" y="80"/>
                    </a:lnTo>
                    <a:lnTo>
                      <a:pt x="331" y="78"/>
                    </a:lnTo>
                    <a:lnTo>
                      <a:pt x="323" y="77"/>
                    </a:lnTo>
                    <a:lnTo>
                      <a:pt x="317" y="77"/>
                    </a:lnTo>
                    <a:lnTo>
                      <a:pt x="307" y="79"/>
                    </a:lnTo>
                    <a:lnTo>
                      <a:pt x="299" y="82"/>
                    </a:lnTo>
                    <a:lnTo>
                      <a:pt x="282" y="89"/>
                    </a:lnTo>
                    <a:lnTo>
                      <a:pt x="264" y="97"/>
                    </a:lnTo>
                    <a:lnTo>
                      <a:pt x="256" y="101"/>
                    </a:lnTo>
                    <a:lnTo>
                      <a:pt x="248" y="103"/>
                    </a:lnTo>
                    <a:lnTo>
                      <a:pt x="240" y="105"/>
                    </a:lnTo>
                    <a:lnTo>
                      <a:pt x="232" y="105"/>
                    </a:lnTo>
                    <a:lnTo>
                      <a:pt x="232" y="105"/>
                    </a:lnTo>
                    <a:lnTo>
                      <a:pt x="229" y="104"/>
                    </a:lnTo>
                    <a:lnTo>
                      <a:pt x="226" y="102"/>
                    </a:lnTo>
                    <a:lnTo>
                      <a:pt x="224" y="97"/>
                    </a:lnTo>
                    <a:lnTo>
                      <a:pt x="223" y="93"/>
                    </a:lnTo>
                    <a:lnTo>
                      <a:pt x="222" y="82"/>
                    </a:lnTo>
                    <a:lnTo>
                      <a:pt x="223" y="72"/>
                    </a:lnTo>
                    <a:lnTo>
                      <a:pt x="223" y="72"/>
                    </a:lnTo>
                    <a:lnTo>
                      <a:pt x="219" y="76"/>
                    </a:lnTo>
                    <a:lnTo>
                      <a:pt x="214" y="79"/>
                    </a:lnTo>
                    <a:lnTo>
                      <a:pt x="207" y="87"/>
                    </a:lnTo>
                    <a:lnTo>
                      <a:pt x="200" y="95"/>
                    </a:lnTo>
                    <a:lnTo>
                      <a:pt x="197" y="97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0" y="99"/>
                    </a:lnTo>
                    <a:lnTo>
                      <a:pt x="188" y="98"/>
                    </a:lnTo>
                    <a:lnTo>
                      <a:pt x="183" y="93"/>
                    </a:lnTo>
                    <a:lnTo>
                      <a:pt x="179" y="85"/>
                    </a:lnTo>
                    <a:lnTo>
                      <a:pt x="175" y="77"/>
                    </a:lnTo>
                    <a:lnTo>
                      <a:pt x="175" y="77"/>
                    </a:lnTo>
                    <a:lnTo>
                      <a:pt x="173" y="70"/>
                    </a:lnTo>
                    <a:lnTo>
                      <a:pt x="173" y="64"/>
                    </a:lnTo>
                    <a:lnTo>
                      <a:pt x="173" y="58"/>
                    </a:lnTo>
                    <a:lnTo>
                      <a:pt x="175" y="53"/>
                    </a:lnTo>
                    <a:lnTo>
                      <a:pt x="181" y="43"/>
                    </a:lnTo>
                    <a:lnTo>
                      <a:pt x="189" y="31"/>
                    </a:lnTo>
                    <a:lnTo>
                      <a:pt x="189" y="31"/>
                    </a:lnTo>
                    <a:lnTo>
                      <a:pt x="182" y="32"/>
                    </a:lnTo>
                    <a:lnTo>
                      <a:pt x="177" y="30"/>
                    </a:lnTo>
                    <a:lnTo>
                      <a:pt x="164" y="27"/>
                    </a:lnTo>
                    <a:lnTo>
                      <a:pt x="164" y="27"/>
                    </a:lnTo>
                    <a:lnTo>
                      <a:pt x="150" y="26"/>
                    </a:lnTo>
                    <a:lnTo>
                      <a:pt x="145" y="26"/>
                    </a:lnTo>
                    <a:lnTo>
                      <a:pt x="138" y="27"/>
                    </a:lnTo>
                    <a:lnTo>
                      <a:pt x="132" y="28"/>
                    </a:lnTo>
                    <a:lnTo>
                      <a:pt x="127" y="30"/>
                    </a:lnTo>
                    <a:lnTo>
                      <a:pt x="121" y="33"/>
                    </a:lnTo>
                    <a:lnTo>
                      <a:pt x="116" y="38"/>
                    </a:lnTo>
                    <a:lnTo>
                      <a:pt x="116" y="38"/>
                    </a:lnTo>
                    <a:lnTo>
                      <a:pt x="117" y="41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3" y="49"/>
                    </a:lnTo>
                    <a:lnTo>
                      <a:pt x="106" y="51"/>
                    </a:lnTo>
                    <a:lnTo>
                      <a:pt x="100" y="53"/>
                    </a:lnTo>
                    <a:lnTo>
                      <a:pt x="95" y="54"/>
                    </a:lnTo>
                    <a:lnTo>
                      <a:pt x="91" y="57"/>
                    </a:lnTo>
                    <a:lnTo>
                      <a:pt x="89" y="62"/>
                    </a:lnTo>
                    <a:lnTo>
                      <a:pt x="89" y="68"/>
                    </a:lnTo>
                    <a:lnTo>
                      <a:pt x="91" y="77"/>
                    </a:lnTo>
                    <a:lnTo>
                      <a:pt x="91" y="77"/>
                    </a:lnTo>
                    <a:lnTo>
                      <a:pt x="92" y="80"/>
                    </a:lnTo>
                    <a:lnTo>
                      <a:pt x="95" y="81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2" y="90"/>
                    </a:lnTo>
                    <a:lnTo>
                      <a:pt x="99" y="99"/>
                    </a:lnTo>
                    <a:lnTo>
                      <a:pt x="97" y="106"/>
                    </a:lnTo>
                    <a:lnTo>
                      <a:pt x="92" y="113"/>
                    </a:lnTo>
                    <a:lnTo>
                      <a:pt x="87" y="116"/>
                    </a:lnTo>
                    <a:lnTo>
                      <a:pt x="81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2" y="116"/>
                    </a:lnTo>
                    <a:lnTo>
                      <a:pt x="69" y="114"/>
                    </a:lnTo>
                    <a:lnTo>
                      <a:pt x="69" y="114"/>
                    </a:lnTo>
                    <a:lnTo>
                      <a:pt x="62" y="107"/>
                    </a:lnTo>
                    <a:lnTo>
                      <a:pt x="58" y="102"/>
                    </a:lnTo>
                    <a:lnTo>
                      <a:pt x="55" y="97"/>
                    </a:lnTo>
                    <a:lnTo>
                      <a:pt x="53" y="91"/>
                    </a:lnTo>
                    <a:lnTo>
                      <a:pt x="52" y="85"/>
                    </a:lnTo>
                    <a:lnTo>
                      <a:pt x="52" y="79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4" y="69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57"/>
                    </a:lnTo>
                    <a:lnTo>
                      <a:pt x="59" y="53"/>
                    </a:lnTo>
                    <a:lnTo>
                      <a:pt x="61" y="48"/>
                    </a:lnTo>
                    <a:lnTo>
                      <a:pt x="62" y="45"/>
                    </a:lnTo>
                    <a:lnTo>
                      <a:pt x="66" y="39"/>
                    </a:lnTo>
                    <a:lnTo>
                      <a:pt x="72" y="35"/>
                    </a:lnTo>
                    <a:lnTo>
                      <a:pt x="78" y="30"/>
                    </a:lnTo>
                    <a:lnTo>
                      <a:pt x="83" y="26"/>
                    </a:lnTo>
                    <a:lnTo>
                      <a:pt x="88" y="19"/>
                    </a:lnTo>
                    <a:lnTo>
                      <a:pt x="89" y="15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9" y="10"/>
                    </a:lnTo>
                    <a:lnTo>
                      <a:pt x="87" y="6"/>
                    </a:lnTo>
                    <a:lnTo>
                      <a:pt x="83" y="3"/>
                    </a:lnTo>
                    <a:lnTo>
                      <a:pt x="80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67" y="6"/>
                    </a:lnTo>
                    <a:lnTo>
                      <a:pt x="62" y="8"/>
                    </a:lnTo>
                    <a:lnTo>
                      <a:pt x="53" y="13"/>
                    </a:lnTo>
                    <a:lnTo>
                      <a:pt x="48" y="16"/>
                    </a:lnTo>
                    <a:lnTo>
                      <a:pt x="45" y="20"/>
                    </a:lnTo>
                    <a:lnTo>
                      <a:pt x="42" y="24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36" y="31"/>
                    </a:lnTo>
                    <a:lnTo>
                      <a:pt x="31" y="31"/>
                    </a:lnTo>
                    <a:lnTo>
                      <a:pt x="25" y="32"/>
                    </a:lnTo>
                    <a:lnTo>
                      <a:pt x="21" y="35"/>
                    </a:lnTo>
                    <a:lnTo>
                      <a:pt x="17" y="38"/>
                    </a:lnTo>
                    <a:lnTo>
                      <a:pt x="14" y="40"/>
                    </a:lnTo>
                    <a:lnTo>
                      <a:pt x="12" y="44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9" y="57"/>
                    </a:lnTo>
                    <a:lnTo>
                      <a:pt x="7" y="66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1" y="107"/>
                    </a:lnTo>
                    <a:lnTo>
                      <a:pt x="4" y="113"/>
                    </a:lnTo>
                    <a:lnTo>
                      <a:pt x="4" y="113"/>
                    </a:lnTo>
                    <a:lnTo>
                      <a:pt x="11" y="123"/>
                    </a:lnTo>
                    <a:lnTo>
                      <a:pt x="15" y="132"/>
                    </a:lnTo>
                    <a:lnTo>
                      <a:pt x="23" y="153"/>
                    </a:lnTo>
                    <a:lnTo>
                      <a:pt x="26" y="163"/>
                    </a:lnTo>
                    <a:lnTo>
                      <a:pt x="30" y="172"/>
                    </a:lnTo>
                    <a:lnTo>
                      <a:pt x="34" y="181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5" y="192"/>
                    </a:lnTo>
                    <a:lnTo>
                      <a:pt x="49" y="194"/>
                    </a:lnTo>
                    <a:lnTo>
                      <a:pt x="53" y="195"/>
                    </a:lnTo>
                    <a:lnTo>
                      <a:pt x="57" y="196"/>
                    </a:lnTo>
                    <a:lnTo>
                      <a:pt x="67" y="195"/>
                    </a:lnTo>
                    <a:lnTo>
                      <a:pt x="79" y="192"/>
                    </a:lnTo>
                    <a:lnTo>
                      <a:pt x="90" y="188"/>
                    </a:lnTo>
                    <a:lnTo>
                      <a:pt x="102" y="186"/>
                    </a:lnTo>
                    <a:lnTo>
                      <a:pt x="113" y="184"/>
                    </a:lnTo>
                    <a:lnTo>
                      <a:pt x="119" y="184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45" y="189"/>
                    </a:lnTo>
                    <a:lnTo>
                      <a:pt x="154" y="192"/>
                    </a:lnTo>
                    <a:lnTo>
                      <a:pt x="164" y="193"/>
                    </a:lnTo>
                    <a:lnTo>
                      <a:pt x="164" y="193"/>
                    </a:lnTo>
                    <a:lnTo>
                      <a:pt x="163" y="188"/>
                    </a:lnTo>
                    <a:lnTo>
                      <a:pt x="164" y="184"/>
                    </a:lnTo>
                    <a:lnTo>
                      <a:pt x="165" y="179"/>
                    </a:lnTo>
                    <a:lnTo>
                      <a:pt x="166" y="176"/>
                    </a:lnTo>
                    <a:lnTo>
                      <a:pt x="172" y="169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8"/>
                    </a:lnTo>
                    <a:lnTo>
                      <a:pt x="181" y="171"/>
                    </a:lnTo>
                    <a:lnTo>
                      <a:pt x="183" y="172"/>
                    </a:lnTo>
                    <a:lnTo>
                      <a:pt x="187" y="172"/>
                    </a:lnTo>
                    <a:lnTo>
                      <a:pt x="193" y="172"/>
                    </a:lnTo>
                    <a:lnTo>
                      <a:pt x="196" y="172"/>
                    </a:lnTo>
                    <a:lnTo>
                      <a:pt x="197" y="173"/>
                    </a:lnTo>
                    <a:lnTo>
                      <a:pt x="197" y="173"/>
                    </a:lnTo>
                    <a:lnTo>
                      <a:pt x="198" y="177"/>
                    </a:lnTo>
                    <a:lnTo>
                      <a:pt x="198" y="180"/>
                    </a:lnTo>
                    <a:lnTo>
                      <a:pt x="198" y="185"/>
                    </a:lnTo>
                    <a:lnTo>
                      <a:pt x="199" y="187"/>
                    </a:lnTo>
                    <a:lnTo>
                      <a:pt x="199" y="187"/>
                    </a:lnTo>
                    <a:lnTo>
                      <a:pt x="206" y="195"/>
                    </a:lnTo>
                    <a:lnTo>
                      <a:pt x="214" y="201"/>
                    </a:lnTo>
                    <a:lnTo>
                      <a:pt x="218" y="203"/>
                    </a:lnTo>
                    <a:lnTo>
                      <a:pt x="222" y="204"/>
                    </a:lnTo>
                    <a:lnTo>
                      <a:pt x="227" y="204"/>
                    </a:lnTo>
                    <a:lnTo>
                      <a:pt x="232" y="203"/>
                    </a:lnTo>
                    <a:lnTo>
                      <a:pt x="232" y="203"/>
                    </a:lnTo>
                    <a:lnTo>
                      <a:pt x="230" y="201"/>
                    </a:lnTo>
                    <a:lnTo>
                      <a:pt x="228" y="198"/>
                    </a:lnTo>
                    <a:lnTo>
                      <a:pt x="228" y="196"/>
                    </a:lnTo>
                    <a:lnTo>
                      <a:pt x="229" y="194"/>
                    </a:lnTo>
                    <a:lnTo>
                      <a:pt x="229" y="194"/>
                    </a:lnTo>
                    <a:lnTo>
                      <a:pt x="231" y="193"/>
                    </a:lnTo>
                    <a:lnTo>
                      <a:pt x="236" y="192"/>
                    </a:lnTo>
                    <a:lnTo>
                      <a:pt x="239" y="193"/>
                    </a:lnTo>
                    <a:lnTo>
                      <a:pt x="241" y="194"/>
                    </a:lnTo>
                    <a:lnTo>
                      <a:pt x="241" y="194"/>
                    </a:lnTo>
                    <a:lnTo>
                      <a:pt x="244" y="200"/>
                    </a:lnTo>
                    <a:lnTo>
                      <a:pt x="248" y="204"/>
                    </a:lnTo>
                    <a:lnTo>
                      <a:pt x="252" y="209"/>
                    </a:lnTo>
                    <a:lnTo>
                      <a:pt x="256" y="211"/>
                    </a:lnTo>
                    <a:lnTo>
                      <a:pt x="262" y="213"/>
                    </a:lnTo>
                    <a:lnTo>
                      <a:pt x="266" y="214"/>
                    </a:lnTo>
                    <a:lnTo>
                      <a:pt x="271" y="213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7" y="210"/>
                    </a:lnTo>
                    <a:lnTo>
                      <a:pt x="277" y="206"/>
                    </a:lnTo>
                    <a:lnTo>
                      <a:pt x="277" y="202"/>
                    </a:lnTo>
                    <a:lnTo>
                      <a:pt x="278" y="198"/>
                    </a:lnTo>
                    <a:lnTo>
                      <a:pt x="278" y="198"/>
                    </a:lnTo>
                    <a:lnTo>
                      <a:pt x="280" y="197"/>
                    </a:lnTo>
                    <a:lnTo>
                      <a:pt x="285" y="197"/>
                    </a:lnTo>
                    <a:lnTo>
                      <a:pt x="288" y="197"/>
                    </a:lnTo>
                    <a:lnTo>
                      <a:pt x="290" y="198"/>
                    </a:lnTo>
                    <a:lnTo>
                      <a:pt x="290" y="198"/>
                    </a:lnTo>
                    <a:lnTo>
                      <a:pt x="297" y="209"/>
                    </a:lnTo>
                    <a:lnTo>
                      <a:pt x="303" y="220"/>
                    </a:lnTo>
                    <a:lnTo>
                      <a:pt x="312" y="243"/>
                    </a:lnTo>
                    <a:lnTo>
                      <a:pt x="312" y="243"/>
                    </a:lnTo>
                    <a:lnTo>
                      <a:pt x="314" y="244"/>
                    </a:lnTo>
                    <a:lnTo>
                      <a:pt x="318" y="244"/>
                    </a:lnTo>
                    <a:lnTo>
                      <a:pt x="326" y="244"/>
                    </a:lnTo>
                    <a:lnTo>
                      <a:pt x="326" y="244"/>
                    </a:lnTo>
                    <a:lnTo>
                      <a:pt x="326" y="239"/>
                    </a:lnTo>
                    <a:lnTo>
                      <a:pt x="327" y="237"/>
                    </a:lnTo>
                    <a:lnTo>
                      <a:pt x="328" y="235"/>
                    </a:lnTo>
                    <a:lnTo>
                      <a:pt x="330" y="235"/>
                    </a:lnTo>
                    <a:lnTo>
                      <a:pt x="330" y="235"/>
                    </a:lnTo>
                    <a:lnTo>
                      <a:pt x="335" y="235"/>
                    </a:lnTo>
                    <a:lnTo>
                      <a:pt x="337" y="236"/>
                    </a:lnTo>
                    <a:lnTo>
                      <a:pt x="339" y="238"/>
                    </a:lnTo>
                    <a:lnTo>
                      <a:pt x="342" y="240"/>
                    </a:lnTo>
                    <a:lnTo>
                      <a:pt x="344" y="246"/>
                    </a:lnTo>
                    <a:lnTo>
                      <a:pt x="346" y="252"/>
                    </a:lnTo>
                    <a:lnTo>
                      <a:pt x="347" y="260"/>
                    </a:lnTo>
                    <a:lnTo>
                      <a:pt x="348" y="267"/>
                    </a:lnTo>
                    <a:lnTo>
                      <a:pt x="352" y="272"/>
                    </a:lnTo>
                    <a:lnTo>
                      <a:pt x="353" y="276"/>
                    </a:lnTo>
                    <a:lnTo>
                      <a:pt x="356" y="278"/>
                    </a:lnTo>
                    <a:lnTo>
                      <a:pt x="356" y="278"/>
                    </a:lnTo>
                    <a:lnTo>
                      <a:pt x="357" y="278"/>
                    </a:lnTo>
                    <a:lnTo>
                      <a:pt x="361" y="279"/>
                    </a:lnTo>
                    <a:lnTo>
                      <a:pt x="365" y="279"/>
                    </a:lnTo>
                    <a:lnTo>
                      <a:pt x="370" y="279"/>
                    </a:lnTo>
                    <a:lnTo>
                      <a:pt x="372" y="279"/>
                    </a:lnTo>
                    <a:lnTo>
                      <a:pt x="373" y="279"/>
                    </a:lnTo>
                    <a:lnTo>
                      <a:pt x="373" y="279"/>
                    </a:lnTo>
                    <a:lnTo>
                      <a:pt x="376" y="287"/>
                    </a:lnTo>
                    <a:lnTo>
                      <a:pt x="376" y="295"/>
                    </a:lnTo>
                    <a:lnTo>
                      <a:pt x="375" y="303"/>
                    </a:lnTo>
                    <a:lnTo>
                      <a:pt x="372" y="310"/>
                    </a:lnTo>
                    <a:lnTo>
                      <a:pt x="365" y="325"/>
                    </a:lnTo>
                    <a:lnTo>
                      <a:pt x="357" y="341"/>
                    </a:lnTo>
                    <a:lnTo>
                      <a:pt x="357" y="341"/>
                    </a:lnTo>
                    <a:lnTo>
                      <a:pt x="357" y="343"/>
                    </a:lnTo>
                    <a:lnTo>
                      <a:pt x="357" y="345"/>
                    </a:lnTo>
                    <a:lnTo>
                      <a:pt x="360" y="351"/>
                    </a:lnTo>
                    <a:lnTo>
                      <a:pt x="362" y="358"/>
                    </a:lnTo>
                    <a:lnTo>
                      <a:pt x="365" y="364"/>
                    </a:lnTo>
                    <a:lnTo>
                      <a:pt x="365" y="364"/>
                    </a:lnTo>
                    <a:lnTo>
                      <a:pt x="365" y="369"/>
                    </a:lnTo>
                    <a:lnTo>
                      <a:pt x="364" y="374"/>
                    </a:lnTo>
                    <a:lnTo>
                      <a:pt x="362" y="377"/>
                    </a:lnTo>
                    <a:lnTo>
                      <a:pt x="360" y="378"/>
                    </a:lnTo>
                    <a:lnTo>
                      <a:pt x="360" y="378"/>
                    </a:lnTo>
                    <a:lnTo>
                      <a:pt x="348" y="381"/>
                    </a:lnTo>
                    <a:lnTo>
                      <a:pt x="337" y="384"/>
                    </a:lnTo>
                    <a:lnTo>
                      <a:pt x="326" y="385"/>
                    </a:lnTo>
                    <a:lnTo>
                      <a:pt x="314" y="385"/>
                    </a:lnTo>
                    <a:lnTo>
                      <a:pt x="290" y="385"/>
                    </a:lnTo>
                    <a:lnTo>
                      <a:pt x="266" y="385"/>
                    </a:lnTo>
                    <a:lnTo>
                      <a:pt x="266" y="385"/>
                    </a:lnTo>
                    <a:lnTo>
                      <a:pt x="266" y="395"/>
                    </a:lnTo>
                    <a:lnTo>
                      <a:pt x="266" y="395"/>
                    </a:lnTo>
                    <a:lnTo>
                      <a:pt x="277" y="394"/>
                    </a:lnTo>
                    <a:lnTo>
                      <a:pt x="284" y="396"/>
                    </a:lnTo>
                    <a:lnTo>
                      <a:pt x="288" y="400"/>
                    </a:lnTo>
                    <a:lnTo>
                      <a:pt x="291" y="405"/>
                    </a:lnTo>
                    <a:lnTo>
                      <a:pt x="294" y="411"/>
                    </a:lnTo>
                    <a:lnTo>
                      <a:pt x="296" y="419"/>
                    </a:lnTo>
                    <a:lnTo>
                      <a:pt x="298" y="426"/>
                    </a:lnTo>
                    <a:lnTo>
                      <a:pt x="301" y="433"/>
                    </a:lnTo>
                    <a:lnTo>
                      <a:pt x="301" y="433"/>
                    </a:lnTo>
                    <a:lnTo>
                      <a:pt x="304" y="436"/>
                    </a:lnTo>
                    <a:lnTo>
                      <a:pt x="307" y="438"/>
                    </a:lnTo>
                    <a:lnTo>
                      <a:pt x="311" y="441"/>
                    </a:lnTo>
                    <a:lnTo>
                      <a:pt x="315" y="441"/>
                    </a:lnTo>
                    <a:lnTo>
                      <a:pt x="326" y="441"/>
                    </a:lnTo>
                    <a:lnTo>
                      <a:pt x="336" y="437"/>
                    </a:lnTo>
                    <a:lnTo>
                      <a:pt x="346" y="435"/>
                    </a:lnTo>
                    <a:lnTo>
                      <a:pt x="355" y="434"/>
                    </a:lnTo>
                    <a:lnTo>
                      <a:pt x="360" y="434"/>
                    </a:lnTo>
                    <a:lnTo>
                      <a:pt x="364" y="434"/>
                    </a:lnTo>
                    <a:lnTo>
                      <a:pt x="368" y="436"/>
                    </a:lnTo>
                    <a:lnTo>
                      <a:pt x="370" y="438"/>
                    </a:lnTo>
                    <a:lnTo>
                      <a:pt x="370" y="438"/>
                    </a:lnTo>
                    <a:lnTo>
                      <a:pt x="373" y="443"/>
                    </a:lnTo>
                    <a:lnTo>
                      <a:pt x="378" y="446"/>
                    </a:lnTo>
                    <a:lnTo>
                      <a:pt x="381" y="450"/>
                    </a:lnTo>
                    <a:lnTo>
                      <a:pt x="386" y="451"/>
                    </a:lnTo>
                    <a:lnTo>
                      <a:pt x="394" y="453"/>
                    </a:lnTo>
                    <a:lnTo>
                      <a:pt x="402" y="454"/>
                    </a:lnTo>
                    <a:lnTo>
                      <a:pt x="418" y="455"/>
                    </a:lnTo>
                    <a:lnTo>
                      <a:pt x="425" y="457"/>
                    </a:lnTo>
                    <a:lnTo>
                      <a:pt x="430" y="459"/>
                    </a:lnTo>
                    <a:lnTo>
                      <a:pt x="430" y="459"/>
                    </a:lnTo>
                    <a:lnTo>
                      <a:pt x="442" y="469"/>
                    </a:lnTo>
                    <a:lnTo>
                      <a:pt x="452" y="476"/>
                    </a:lnTo>
                    <a:lnTo>
                      <a:pt x="463" y="480"/>
                    </a:lnTo>
                    <a:lnTo>
                      <a:pt x="478" y="486"/>
                    </a:lnTo>
                    <a:lnTo>
                      <a:pt x="478" y="486"/>
                    </a:lnTo>
                    <a:lnTo>
                      <a:pt x="479" y="487"/>
                    </a:lnTo>
                    <a:lnTo>
                      <a:pt x="481" y="488"/>
                    </a:lnTo>
                    <a:lnTo>
                      <a:pt x="483" y="493"/>
                    </a:lnTo>
                    <a:lnTo>
                      <a:pt x="483" y="496"/>
                    </a:lnTo>
                    <a:lnTo>
                      <a:pt x="484" y="500"/>
                    </a:lnTo>
                    <a:lnTo>
                      <a:pt x="484" y="500"/>
                    </a:lnTo>
                    <a:lnTo>
                      <a:pt x="487" y="502"/>
                    </a:lnTo>
                    <a:lnTo>
                      <a:pt x="491" y="503"/>
                    </a:lnTo>
                    <a:lnTo>
                      <a:pt x="500" y="504"/>
                    </a:lnTo>
                    <a:lnTo>
                      <a:pt x="508" y="505"/>
                    </a:lnTo>
                    <a:lnTo>
                      <a:pt x="512" y="507"/>
                    </a:lnTo>
                    <a:lnTo>
                      <a:pt x="516" y="508"/>
                    </a:lnTo>
                    <a:lnTo>
                      <a:pt x="516" y="508"/>
                    </a:lnTo>
                    <a:lnTo>
                      <a:pt x="522" y="512"/>
                    </a:lnTo>
                    <a:lnTo>
                      <a:pt x="528" y="519"/>
                    </a:lnTo>
                    <a:lnTo>
                      <a:pt x="538" y="530"/>
                    </a:lnTo>
                    <a:lnTo>
                      <a:pt x="544" y="536"/>
                    </a:lnTo>
                    <a:lnTo>
                      <a:pt x="550" y="541"/>
                    </a:lnTo>
                    <a:lnTo>
                      <a:pt x="556" y="544"/>
                    </a:lnTo>
                    <a:lnTo>
                      <a:pt x="566" y="546"/>
                    </a:lnTo>
                    <a:lnTo>
                      <a:pt x="566" y="546"/>
                    </a:lnTo>
                    <a:lnTo>
                      <a:pt x="564" y="540"/>
                    </a:lnTo>
                    <a:lnTo>
                      <a:pt x="563" y="533"/>
                    </a:lnTo>
                    <a:lnTo>
                      <a:pt x="559" y="520"/>
                    </a:lnTo>
                    <a:lnTo>
                      <a:pt x="552" y="509"/>
                    </a:lnTo>
                    <a:lnTo>
                      <a:pt x="545" y="499"/>
                    </a:lnTo>
                    <a:lnTo>
                      <a:pt x="528" y="478"/>
                    </a:lnTo>
                    <a:lnTo>
                      <a:pt x="520" y="468"/>
                    </a:lnTo>
                    <a:lnTo>
                      <a:pt x="513" y="457"/>
                    </a:lnTo>
                    <a:lnTo>
                      <a:pt x="513" y="457"/>
                    </a:lnTo>
                    <a:lnTo>
                      <a:pt x="510" y="453"/>
                    </a:lnTo>
                    <a:lnTo>
                      <a:pt x="505" y="450"/>
                    </a:lnTo>
                    <a:lnTo>
                      <a:pt x="498" y="445"/>
                    </a:lnTo>
                    <a:lnTo>
                      <a:pt x="493" y="439"/>
                    </a:lnTo>
                    <a:lnTo>
                      <a:pt x="493" y="439"/>
                    </a:lnTo>
                    <a:lnTo>
                      <a:pt x="500" y="437"/>
                    </a:lnTo>
                    <a:lnTo>
                      <a:pt x="506" y="436"/>
                    </a:lnTo>
                    <a:lnTo>
                      <a:pt x="513" y="436"/>
                    </a:lnTo>
                    <a:lnTo>
                      <a:pt x="520" y="437"/>
                    </a:lnTo>
                    <a:lnTo>
                      <a:pt x="526" y="439"/>
                    </a:lnTo>
                    <a:lnTo>
                      <a:pt x="531" y="442"/>
                    </a:lnTo>
                    <a:lnTo>
                      <a:pt x="537" y="446"/>
                    </a:lnTo>
                    <a:lnTo>
                      <a:pt x="543" y="451"/>
                    </a:lnTo>
                    <a:lnTo>
                      <a:pt x="553" y="461"/>
                    </a:lnTo>
                    <a:lnTo>
                      <a:pt x="562" y="474"/>
                    </a:lnTo>
                    <a:lnTo>
                      <a:pt x="571" y="485"/>
                    </a:lnTo>
                    <a:lnTo>
                      <a:pt x="580" y="496"/>
                    </a:lnTo>
                    <a:lnTo>
                      <a:pt x="580" y="496"/>
                    </a:lnTo>
                    <a:lnTo>
                      <a:pt x="585" y="501"/>
                    </a:lnTo>
                    <a:lnTo>
                      <a:pt x="589" y="504"/>
                    </a:lnTo>
                    <a:lnTo>
                      <a:pt x="593" y="505"/>
                    </a:lnTo>
                    <a:lnTo>
                      <a:pt x="597" y="507"/>
                    </a:lnTo>
                    <a:lnTo>
                      <a:pt x="601" y="507"/>
                    </a:lnTo>
                    <a:lnTo>
                      <a:pt x="603" y="505"/>
                    </a:lnTo>
                    <a:lnTo>
                      <a:pt x="607" y="503"/>
                    </a:lnTo>
                    <a:lnTo>
                      <a:pt x="609" y="500"/>
                    </a:lnTo>
                    <a:lnTo>
                      <a:pt x="612" y="493"/>
                    </a:lnTo>
                    <a:lnTo>
                      <a:pt x="614" y="485"/>
                    </a:lnTo>
                    <a:lnTo>
                      <a:pt x="617" y="477"/>
                    </a:lnTo>
                    <a:lnTo>
                      <a:pt x="617" y="470"/>
                    </a:lnTo>
                    <a:lnTo>
                      <a:pt x="617" y="470"/>
                    </a:lnTo>
                    <a:lnTo>
                      <a:pt x="616" y="462"/>
                    </a:lnTo>
                    <a:lnTo>
                      <a:pt x="614" y="455"/>
                    </a:lnTo>
                    <a:lnTo>
                      <a:pt x="611" y="449"/>
                    </a:lnTo>
                    <a:lnTo>
                      <a:pt x="608" y="443"/>
                    </a:lnTo>
                    <a:lnTo>
                      <a:pt x="603" y="437"/>
                    </a:lnTo>
                    <a:lnTo>
                      <a:pt x="599" y="432"/>
                    </a:lnTo>
                    <a:lnTo>
                      <a:pt x="587" y="421"/>
                    </a:lnTo>
                    <a:lnTo>
                      <a:pt x="562" y="403"/>
                    </a:lnTo>
                    <a:lnTo>
                      <a:pt x="549" y="394"/>
                    </a:lnTo>
                    <a:lnTo>
                      <a:pt x="537" y="384"/>
                    </a:lnTo>
                    <a:lnTo>
                      <a:pt x="537" y="384"/>
                    </a:lnTo>
                    <a:lnTo>
                      <a:pt x="531" y="376"/>
                    </a:lnTo>
                    <a:lnTo>
                      <a:pt x="526" y="368"/>
                    </a:lnTo>
                    <a:lnTo>
                      <a:pt x="520" y="358"/>
                    </a:lnTo>
                    <a:lnTo>
                      <a:pt x="517" y="349"/>
                    </a:lnTo>
                    <a:lnTo>
                      <a:pt x="514" y="338"/>
                    </a:lnTo>
                    <a:lnTo>
                      <a:pt x="514" y="330"/>
                    </a:lnTo>
                    <a:lnTo>
                      <a:pt x="516" y="327"/>
                    </a:lnTo>
                    <a:lnTo>
                      <a:pt x="518" y="323"/>
                    </a:lnTo>
                    <a:lnTo>
                      <a:pt x="520" y="321"/>
                    </a:lnTo>
                    <a:lnTo>
                      <a:pt x="523" y="320"/>
                    </a:lnTo>
                    <a:lnTo>
                      <a:pt x="523" y="320"/>
                    </a:lnTo>
                    <a:lnTo>
                      <a:pt x="528" y="319"/>
                    </a:lnTo>
                    <a:lnTo>
                      <a:pt x="533" y="319"/>
                    </a:lnTo>
                    <a:lnTo>
                      <a:pt x="537" y="319"/>
                    </a:lnTo>
                    <a:lnTo>
                      <a:pt x="542" y="320"/>
                    </a:lnTo>
                    <a:lnTo>
                      <a:pt x="550" y="325"/>
                    </a:lnTo>
                    <a:lnTo>
                      <a:pt x="559" y="331"/>
                    </a:lnTo>
                    <a:lnTo>
                      <a:pt x="568" y="341"/>
                    </a:lnTo>
                    <a:lnTo>
                      <a:pt x="576" y="350"/>
                    </a:lnTo>
                    <a:lnTo>
                      <a:pt x="592" y="368"/>
                    </a:lnTo>
                    <a:lnTo>
                      <a:pt x="592" y="368"/>
                    </a:lnTo>
                    <a:lnTo>
                      <a:pt x="595" y="370"/>
                    </a:lnTo>
                    <a:lnTo>
                      <a:pt x="599" y="371"/>
                    </a:lnTo>
                    <a:lnTo>
                      <a:pt x="608" y="374"/>
                    </a:lnTo>
                    <a:lnTo>
                      <a:pt x="617" y="376"/>
                    </a:lnTo>
                    <a:lnTo>
                      <a:pt x="620" y="378"/>
                    </a:lnTo>
                    <a:lnTo>
                      <a:pt x="624" y="380"/>
                    </a:lnTo>
                    <a:lnTo>
                      <a:pt x="624" y="380"/>
                    </a:lnTo>
                    <a:lnTo>
                      <a:pt x="625" y="384"/>
                    </a:lnTo>
                    <a:lnTo>
                      <a:pt x="625" y="387"/>
                    </a:lnTo>
                    <a:lnTo>
                      <a:pt x="626" y="392"/>
                    </a:lnTo>
                    <a:lnTo>
                      <a:pt x="627" y="393"/>
                    </a:lnTo>
                    <a:lnTo>
                      <a:pt x="629" y="395"/>
                    </a:lnTo>
                    <a:lnTo>
                      <a:pt x="629" y="395"/>
                    </a:lnTo>
                    <a:lnTo>
                      <a:pt x="638" y="399"/>
                    </a:lnTo>
                    <a:lnTo>
                      <a:pt x="647" y="399"/>
                    </a:lnTo>
                    <a:lnTo>
                      <a:pt x="652" y="399"/>
                    </a:lnTo>
                    <a:lnTo>
                      <a:pt x="655" y="397"/>
                    </a:lnTo>
                    <a:lnTo>
                      <a:pt x="659" y="395"/>
                    </a:lnTo>
                    <a:lnTo>
                      <a:pt x="662" y="393"/>
                    </a:lnTo>
                    <a:lnTo>
                      <a:pt x="662" y="393"/>
                    </a:lnTo>
                    <a:lnTo>
                      <a:pt x="668" y="387"/>
                    </a:lnTo>
                    <a:lnTo>
                      <a:pt x="674" y="381"/>
                    </a:lnTo>
                    <a:lnTo>
                      <a:pt x="686" y="374"/>
                    </a:lnTo>
                    <a:lnTo>
                      <a:pt x="699" y="366"/>
                    </a:lnTo>
                    <a:lnTo>
                      <a:pt x="704" y="362"/>
                    </a:lnTo>
                    <a:lnTo>
                      <a:pt x="710" y="356"/>
                    </a:lnTo>
                    <a:lnTo>
                      <a:pt x="710" y="356"/>
                    </a:lnTo>
                    <a:lnTo>
                      <a:pt x="711" y="355"/>
                    </a:lnTo>
                    <a:lnTo>
                      <a:pt x="712" y="353"/>
                    </a:lnTo>
                    <a:lnTo>
                      <a:pt x="711" y="350"/>
                    </a:lnTo>
                    <a:lnTo>
                      <a:pt x="709" y="346"/>
                    </a:lnTo>
                    <a:lnTo>
                      <a:pt x="704" y="343"/>
                    </a:lnTo>
                    <a:lnTo>
                      <a:pt x="694" y="337"/>
                    </a:lnTo>
                    <a:lnTo>
                      <a:pt x="685" y="331"/>
                    </a:lnTo>
                    <a:lnTo>
                      <a:pt x="685" y="331"/>
                    </a:lnTo>
                    <a:lnTo>
                      <a:pt x="683" y="328"/>
                    </a:lnTo>
                    <a:lnTo>
                      <a:pt x="683" y="325"/>
                    </a:lnTo>
                    <a:lnTo>
                      <a:pt x="683" y="320"/>
                    </a:lnTo>
                    <a:lnTo>
                      <a:pt x="685" y="314"/>
                    </a:lnTo>
                    <a:lnTo>
                      <a:pt x="690" y="304"/>
                    </a:lnTo>
                    <a:lnTo>
                      <a:pt x="693" y="294"/>
                    </a:lnTo>
                    <a:lnTo>
                      <a:pt x="693" y="294"/>
                    </a:lnTo>
                    <a:lnTo>
                      <a:pt x="686" y="294"/>
                    </a:lnTo>
                    <a:lnTo>
                      <a:pt x="678" y="295"/>
                    </a:lnTo>
                    <a:lnTo>
                      <a:pt x="662" y="297"/>
                    </a:lnTo>
                    <a:lnTo>
                      <a:pt x="654" y="298"/>
                    </a:lnTo>
                    <a:lnTo>
                      <a:pt x="647" y="297"/>
                    </a:lnTo>
                    <a:lnTo>
                      <a:pt x="642" y="295"/>
                    </a:lnTo>
                    <a:lnTo>
                      <a:pt x="637" y="292"/>
                    </a:lnTo>
                    <a:lnTo>
                      <a:pt x="637" y="292"/>
                    </a:lnTo>
                    <a:lnTo>
                      <a:pt x="632" y="285"/>
                    </a:lnTo>
                    <a:lnTo>
                      <a:pt x="626" y="280"/>
                    </a:lnTo>
                    <a:lnTo>
                      <a:pt x="619" y="276"/>
                    </a:lnTo>
                    <a:lnTo>
                      <a:pt x="612" y="273"/>
                    </a:lnTo>
                    <a:lnTo>
                      <a:pt x="597" y="268"/>
                    </a:lnTo>
                    <a:lnTo>
                      <a:pt x="581" y="264"/>
                    </a:lnTo>
                    <a:lnTo>
                      <a:pt x="567" y="261"/>
                    </a:lnTo>
                    <a:lnTo>
                      <a:pt x="553" y="255"/>
                    </a:lnTo>
                    <a:lnTo>
                      <a:pt x="546" y="252"/>
                    </a:lnTo>
                    <a:lnTo>
                      <a:pt x="541" y="247"/>
                    </a:lnTo>
                    <a:lnTo>
                      <a:pt x="535" y="243"/>
                    </a:lnTo>
                    <a:lnTo>
                      <a:pt x="530" y="236"/>
                    </a:lnTo>
                    <a:lnTo>
                      <a:pt x="530" y="236"/>
                    </a:lnTo>
                    <a:lnTo>
                      <a:pt x="527" y="229"/>
                    </a:lnTo>
                    <a:lnTo>
                      <a:pt x="526" y="221"/>
                    </a:lnTo>
                    <a:lnTo>
                      <a:pt x="526" y="212"/>
                    </a:lnTo>
                    <a:lnTo>
                      <a:pt x="526" y="204"/>
                    </a:lnTo>
                    <a:lnTo>
                      <a:pt x="527" y="186"/>
                    </a:lnTo>
                    <a:lnTo>
                      <a:pt x="526" y="177"/>
                    </a:lnTo>
                    <a:lnTo>
                      <a:pt x="523" y="169"/>
                    </a:lnTo>
                    <a:lnTo>
                      <a:pt x="523" y="16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492">
                <a:extLst>
                  <a:ext uri="{FF2B5EF4-FFF2-40B4-BE49-F238E27FC236}">
                    <a16:creationId xmlns:a16="http://schemas.microsoft.com/office/drawing/2014/main" id="{1172523A-F100-45A4-8865-3B71B2570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0350" y="1595438"/>
                <a:ext cx="574675" cy="311150"/>
              </a:xfrm>
              <a:custGeom>
                <a:avLst/>
                <a:gdLst>
                  <a:gd name="T0" fmla="*/ 43 w 724"/>
                  <a:gd name="T1" fmla="*/ 132 h 392"/>
                  <a:gd name="T2" fmla="*/ 76 w 724"/>
                  <a:gd name="T3" fmla="*/ 143 h 392"/>
                  <a:gd name="T4" fmla="*/ 90 w 724"/>
                  <a:gd name="T5" fmla="*/ 152 h 392"/>
                  <a:gd name="T6" fmla="*/ 157 w 724"/>
                  <a:gd name="T7" fmla="*/ 134 h 392"/>
                  <a:gd name="T8" fmla="*/ 194 w 724"/>
                  <a:gd name="T9" fmla="*/ 142 h 392"/>
                  <a:gd name="T10" fmla="*/ 213 w 724"/>
                  <a:gd name="T11" fmla="*/ 151 h 392"/>
                  <a:gd name="T12" fmla="*/ 244 w 724"/>
                  <a:gd name="T13" fmla="*/ 136 h 392"/>
                  <a:gd name="T14" fmla="*/ 256 w 724"/>
                  <a:gd name="T15" fmla="*/ 139 h 392"/>
                  <a:gd name="T16" fmla="*/ 263 w 724"/>
                  <a:gd name="T17" fmla="*/ 165 h 392"/>
                  <a:gd name="T18" fmla="*/ 231 w 724"/>
                  <a:gd name="T19" fmla="*/ 198 h 392"/>
                  <a:gd name="T20" fmla="*/ 197 w 724"/>
                  <a:gd name="T21" fmla="*/ 214 h 392"/>
                  <a:gd name="T22" fmla="*/ 160 w 724"/>
                  <a:gd name="T23" fmla="*/ 188 h 392"/>
                  <a:gd name="T24" fmla="*/ 133 w 724"/>
                  <a:gd name="T25" fmla="*/ 185 h 392"/>
                  <a:gd name="T26" fmla="*/ 134 w 724"/>
                  <a:gd name="T27" fmla="*/ 201 h 392"/>
                  <a:gd name="T28" fmla="*/ 159 w 724"/>
                  <a:gd name="T29" fmla="*/ 255 h 392"/>
                  <a:gd name="T30" fmla="*/ 150 w 724"/>
                  <a:gd name="T31" fmla="*/ 274 h 392"/>
                  <a:gd name="T32" fmla="*/ 118 w 724"/>
                  <a:gd name="T33" fmla="*/ 275 h 392"/>
                  <a:gd name="T34" fmla="*/ 111 w 724"/>
                  <a:gd name="T35" fmla="*/ 285 h 392"/>
                  <a:gd name="T36" fmla="*/ 126 w 724"/>
                  <a:gd name="T37" fmla="*/ 313 h 392"/>
                  <a:gd name="T38" fmla="*/ 126 w 724"/>
                  <a:gd name="T39" fmla="*/ 330 h 392"/>
                  <a:gd name="T40" fmla="*/ 98 w 724"/>
                  <a:gd name="T41" fmla="*/ 337 h 392"/>
                  <a:gd name="T42" fmla="*/ 89 w 724"/>
                  <a:gd name="T43" fmla="*/ 349 h 392"/>
                  <a:gd name="T44" fmla="*/ 77 w 724"/>
                  <a:gd name="T45" fmla="*/ 362 h 392"/>
                  <a:gd name="T46" fmla="*/ 83 w 724"/>
                  <a:gd name="T47" fmla="*/ 381 h 392"/>
                  <a:gd name="T48" fmla="*/ 105 w 724"/>
                  <a:gd name="T49" fmla="*/ 387 h 392"/>
                  <a:gd name="T50" fmla="*/ 163 w 724"/>
                  <a:gd name="T51" fmla="*/ 372 h 392"/>
                  <a:gd name="T52" fmla="*/ 183 w 724"/>
                  <a:gd name="T53" fmla="*/ 376 h 392"/>
                  <a:gd name="T54" fmla="*/ 268 w 724"/>
                  <a:gd name="T55" fmla="*/ 391 h 392"/>
                  <a:gd name="T56" fmla="*/ 317 w 724"/>
                  <a:gd name="T57" fmla="*/ 376 h 392"/>
                  <a:gd name="T58" fmla="*/ 304 w 724"/>
                  <a:gd name="T59" fmla="*/ 349 h 392"/>
                  <a:gd name="T60" fmla="*/ 297 w 724"/>
                  <a:gd name="T61" fmla="*/ 328 h 392"/>
                  <a:gd name="T62" fmla="*/ 309 w 724"/>
                  <a:gd name="T63" fmla="*/ 309 h 392"/>
                  <a:gd name="T64" fmla="*/ 371 w 724"/>
                  <a:gd name="T65" fmla="*/ 293 h 392"/>
                  <a:gd name="T66" fmla="*/ 383 w 724"/>
                  <a:gd name="T67" fmla="*/ 280 h 392"/>
                  <a:gd name="T68" fmla="*/ 401 w 724"/>
                  <a:gd name="T69" fmla="*/ 229 h 392"/>
                  <a:gd name="T70" fmla="*/ 459 w 724"/>
                  <a:gd name="T71" fmla="*/ 205 h 392"/>
                  <a:gd name="T72" fmla="*/ 525 w 724"/>
                  <a:gd name="T73" fmla="*/ 142 h 392"/>
                  <a:gd name="T74" fmla="*/ 552 w 724"/>
                  <a:gd name="T75" fmla="*/ 123 h 392"/>
                  <a:gd name="T76" fmla="*/ 594 w 724"/>
                  <a:gd name="T77" fmla="*/ 116 h 392"/>
                  <a:gd name="T78" fmla="*/ 641 w 724"/>
                  <a:gd name="T79" fmla="*/ 92 h 392"/>
                  <a:gd name="T80" fmla="*/ 695 w 724"/>
                  <a:gd name="T81" fmla="*/ 84 h 392"/>
                  <a:gd name="T82" fmla="*/ 722 w 724"/>
                  <a:gd name="T83" fmla="*/ 63 h 392"/>
                  <a:gd name="T84" fmla="*/ 703 w 724"/>
                  <a:gd name="T85" fmla="*/ 59 h 392"/>
                  <a:gd name="T86" fmla="*/ 681 w 724"/>
                  <a:gd name="T87" fmla="*/ 58 h 392"/>
                  <a:gd name="T88" fmla="*/ 633 w 724"/>
                  <a:gd name="T89" fmla="*/ 17 h 392"/>
                  <a:gd name="T90" fmla="*/ 610 w 724"/>
                  <a:gd name="T91" fmla="*/ 14 h 392"/>
                  <a:gd name="T92" fmla="*/ 588 w 724"/>
                  <a:gd name="T93" fmla="*/ 18 h 392"/>
                  <a:gd name="T94" fmla="*/ 534 w 724"/>
                  <a:gd name="T95" fmla="*/ 5 h 392"/>
                  <a:gd name="T96" fmla="*/ 465 w 724"/>
                  <a:gd name="T97" fmla="*/ 1 h 392"/>
                  <a:gd name="T98" fmla="*/ 304 w 724"/>
                  <a:gd name="T99" fmla="*/ 27 h 392"/>
                  <a:gd name="T100" fmla="*/ 241 w 724"/>
                  <a:gd name="T101" fmla="*/ 53 h 392"/>
                  <a:gd name="T102" fmla="*/ 193 w 724"/>
                  <a:gd name="T103" fmla="*/ 50 h 392"/>
                  <a:gd name="T104" fmla="*/ 150 w 724"/>
                  <a:gd name="T105" fmla="*/ 40 h 392"/>
                  <a:gd name="T106" fmla="*/ 108 w 724"/>
                  <a:gd name="T107" fmla="*/ 67 h 392"/>
                  <a:gd name="T108" fmla="*/ 26 w 724"/>
                  <a:gd name="T109" fmla="*/ 96 h 392"/>
                  <a:gd name="T110" fmla="*/ 0 w 724"/>
                  <a:gd name="T111" fmla="*/ 105 h 392"/>
                  <a:gd name="T112" fmla="*/ 15 w 724"/>
                  <a:gd name="T113" fmla="*/ 124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392">
                    <a:moveTo>
                      <a:pt x="15" y="124"/>
                    </a:moveTo>
                    <a:lnTo>
                      <a:pt x="15" y="124"/>
                    </a:lnTo>
                    <a:lnTo>
                      <a:pt x="22" y="127"/>
                    </a:lnTo>
                    <a:lnTo>
                      <a:pt x="28" y="129"/>
                    </a:lnTo>
                    <a:lnTo>
                      <a:pt x="43" y="132"/>
                    </a:lnTo>
                    <a:lnTo>
                      <a:pt x="58" y="134"/>
                    </a:lnTo>
                    <a:lnTo>
                      <a:pt x="66" y="136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6" y="143"/>
                    </a:lnTo>
                    <a:lnTo>
                      <a:pt x="78" y="148"/>
                    </a:lnTo>
                    <a:lnTo>
                      <a:pt x="81" y="152"/>
                    </a:lnTo>
                    <a:lnTo>
                      <a:pt x="83" y="154"/>
                    </a:lnTo>
                    <a:lnTo>
                      <a:pt x="83" y="154"/>
                    </a:lnTo>
                    <a:lnTo>
                      <a:pt x="90" y="152"/>
                    </a:lnTo>
                    <a:lnTo>
                      <a:pt x="98" y="151"/>
                    </a:lnTo>
                    <a:lnTo>
                      <a:pt x="113" y="147"/>
                    </a:lnTo>
                    <a:lnTo>
                      <a:pt x="127" y="142"/>
                    </a:lnTo>
                    <a:lnTo>
                      <a:pt x="142" y="138"/>
                    </a:lnTo>
                    <a:lnTo>
                      <a:pt x="157" y="134"/>
                    </a:lnTo>
                    <a:lnTo>
                      <a:pt x="165" y="134"/>
                    </a:lnTo>
                    <a:lnTo>
                      <a:pt x="172" y="134"/>
                    </a:lnTo>
                    <a:lnTo>
                      <a:pt x="180" y="135"/>
                    </a:lnTo>
                    <a:lnTo>
                      <a:pt x="188" y="138"/>
                    </a:lnTo>
                    <a:lnTo>
                      <a:pt x="194" y="142"/>
                    </a:lnTo>
                    <a:lnTo>
                      <a:pt x="202" y="148"/>
                    </a:lnTo>
                    <a:lnTo>
                      <a:pt x="202" y="148"/>
                    </a:lnTo>
                    <a:lnTo>
                      <a:pt x="206" y="149"/>
                    </a:lnTo>
                    <a:lnTo>
                      <a:pt x="209" y="150"/>
                    </a:lnTo>
                    <a:lnTo>
                      <a:pt x="213" y="151"/>
                    </a:lnTo>
                    <a:lnTo>
                      <a:pt x="216" y="150"/>
                    </a:lnTo>
                    <a:lnTo>
                      <a:pt x="223" y="148"/>
                    </a:lnTo>
                    <a:lnTo>
                      <a:pt x="231" y="143"/>
                    </a:lnTo>
                    <a:lnTo>
                      <a:pt x="238" y="140"/>
                    </a:lnTo>
                    <a:lnTo>
                      <a:pt x="244" y="136"/>
                    </a:lnTo>
                    <a:lnTo>
                      <a:pt x="248" y="136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6" y="139"/>
                    </a:lnTo>
                    <a:lnTo>
                      <a:pt x="256" y="139"/>
                    </a:lnTo>
                    <a:lnTo>
                      <a:pt x="260" y="144"/>
                    </a:lnTo>
                    <a:lnTo>
                      <a:pt x="263" y="149"/>
                    </a:lnTo>
                    <a:lnTo>
                      <a:pt x="264" y="155"/>
                    </a:lnTo>
                    <a:lnTo>
                      <a:pt x="264" y="160"/>
                    </a:lnTo>
                    <a:lnTo>
                      <a:pt x="263" y="165"/>
                    </a:lnTo>
                    <a:lnTo>
                      <a:pt x="260" y="171"/>
                    </a:lnTo>
                    <a:lnTo>
                      <a:pt x="257" y="175"/>
                    </a:lnTo>
                    <a:lnTo>
                      <a:pt x="252" y="180"/>
                    </a:lnTo>
                    <a:lnTo>
                      <a:pt x="242" y="190"/>
                    </a:lnTo>
                    <a:lnTo>
                      <a:pt x="231" y="198"/>
                    </a:lnTo>
                    <a:lnTo>
                      <a:pt x="208" y="213"/>
                    </a:lnTo>
                    <a:lnTo>
                      <a:pt x="208" y="213"/>
                    </a:lnTo>
                    <a:lnTo>
                      <a:pt x="205" y="214"/>
                    </a:lnTo>
                    <a:lnTo>
                      <a:pt x="202" y="214"/>
                    </a:lnTo>
                    <a:lnTo>
                      <a:pt x="197" y="214"/>
                    </a:lnTo>
                    <a:lnTo>
                      <a:pt x="191" y="210"/>
                    </a:lnTo>
                    <a:lnTo>
                      <a:pt x="184" y="207"/>
                    </a:lnTo>
                    <a:lnTo>
                      <a:pt x="172" y="197"/>
                    </a:lnTo>
                    <a:lnTo>
                      <a:pt x="166" y="192"/>
                    </a:lnTo>
                    <a:lnTo>
                      <a:pt x="160" y="188"/>
                    </a:lnTo>
                    <a:lnTo>
                      <a:pt x="160" y="188"/>
                    </a:lnTo>
                    <a:lnTo>
                      <a:pt x="151" y="185"/>
                    </a:lnTo>
                    <a:lnTo>
                      <a:pt x="142" y="184"/>
                    </a:lnTo>
                    <a:lnTo>
                      <a:pt x="138" y="184"/>
                    </a:lnTo>
                    <a:lnTo>
                      <a:pt x="133" y="185"/>
                    </a:lnTo>
                    <a:lnTo>
                      <a:pt x="131" y="187"/>
                    </a:lnTo>
                    <a:lnTo>
                      <a:pt x="131" y="190"/>
                    </a:lnTo>
                    <a:lnTo>
                      <a:pt x="131" y="190"/>
                    </a:lnTo>
                    <a:lnTo>
                      <a:pt x="132" y="196"/>
                    </a:lnTo>
                    <a:lnTo>
                      <a:pt x="134" y="201"/>
                    </a:lnTo>
                    <a:lnTo>
                      <a:pt x="140" y="212"/>
                    </a:lnTo>
                    <a:lnTo>
                      <a:pt x="153" y="233"/>
                    </a:lnTo>
                    <a:lnTo>
                      <a:pt x="158" y="245"/>
                    </a:lnTo>
                    <a:lnTo>
                      <a:pt x="159" y="249"/>
                    </a:lnTo>
                    <a:lnTo>
                      <a:pt x="159" y="255"/>
                    </a:lnTo>
                    <a:lnTo>
                      <a:pt x="159" y="259"/>
                    </a:lnTo>
                    <a:lnTo>
                      <a:pt x="157" y="265"/>
                    </a:lnTo>
                    <a:lnTo>
                      <a:pt x="155" y="270"/>
                    </a:lnTo>
                    <a:lnTo>
                      <a:pt x="150" y="274"/>
                    </a:lnTo>
                    <a:lnTo>
                      <a:pt x="150" y="274"/>
                    </a:lnTo>
                    <a:lnTo>
                      <a:pt x="148" y="276"/>
                    </a:lnTo>
                    <a:lnTo>
                      <a:pt x="144" y="276"/>
                    </a:lnTo>
                    <a:lnTo>
                      <a:pt x="139" y="278"/>
                    </a:lnTo>
                    <a:lnTo>
                      <a:pt x="125" y="275"/>
                    </a:lnTo>
                    <a:lnTo>
                      <a:pt x="118" y="275"/>
                    </a:lnTo>
                    <a:lnTo>
                      <a:pt x="114" y="276"/>
                    </a:lnTo>
                    <a:lnTo>
                      <a:pt x="113" y="278"/>
                    </a:lnTo>
                    <a:lnTo>
                      <a:pt x="111" y="280"/>
                    </a:lnTo>
                    <a:lnTo>
                      <a:pt x="111" y="282"/>
                    </a:lnTo>
                    <a:lnTo>
                      <a:pt x="111" y="285"/>
                    </a:lnTo>
                    <a:lnTo>
                      <a:pt x="111" y="285"/>
                    </a:lnTo>
                    <a:lnTo>
                      <a:pt x="113" y="290"/>
                    </a:lnTo>
                    <a:lnTo>
                      <a:pt x="115" y="293"/>
                    </a:lnTo>
                    <a:lnTo>
                      <a:pt x="120" y="303"/>
                    </a:lnTo>
                    <a:lnTo>
                      <a:pt x="126" y="313"/>
                    </a:lnTo>
                    <a:lnTo>
                      <a:pt x="128" y="317"/>
                    </a:lnTo>
                    <a:lnTo>
                      <a:pt x="130" y="322"/>
                    </a:lnTo>
                    <a:lnTo>
                      <a:pt x="130" y="322"/>
                    </a:lnTo>
                    <a:lnTo>
                      <a:pt x="128" y="326"/>
                    </a:lnTo>
                    <a:lnTo>
                      <a:pt x="126" y="330"/>
                    </a:lnTo>
                    <a:lnTo>
                      <a:pt x="123" y="333"/>
                    </a:lnTo>
                    <a:lnTo>
                      <a:pt x="118" y="336"/>
                    </a:lnTo>
                    <a:lnTo>
                      <a:pt x="114" y="337"/>
                    </a:lnTo>
                    <a:lnTo>
                      <a:pt x="108" y="338"/>
                    </a:lnTo>
                    <a:lnTo>
                      <a:pt x="98" y="337"/>
                    </a:lnTo>
                    <a:lnTo>
                      <a:pt x="98" y="337"/>
                    </a:lnTo>
                    <a:lnTo>
                      <a:pt x="97" y="341"/>
                    </a:lnTo>
                    <a:lnTo>
                      <a:pt x="95" y="345"/>
                    </a:lnTo>
                    <a:lnTo>
                      <a:pt x="92" y="348"/>
                    </a:lnTo>
                    <a:lnTo>
                      <a:pt x="89" y="349"/>
                    </a:lnTo>
                    <a:lnTo>
                      <a:pt x="84" y="351"/>
                    </a:lnTo>
                    <a:lnTo>
                      <a:pt x="81" y="354"/>
                    </a:lnTo>
                    <a:lnTo>
                      <a:pt x="78" y="357"/>
                    </a:lnTo>
                    <a:lnTo>
                      <a:pt x="77" y="362"/>
                    </a:lnTo>
                    <a:lnTo>
                      <a:pt x="77" y="362"/>
                    </a:lnTo>
                    <a:lnTo>
                      <a:pt x="76" y="367"/>
                    </a:lnTo>
                    <a:lnTo>
                      <a:pt x="77" y="372"/>
                    </a:lnTo>
                    <a:lnTo>
                      <a:pt x="78" y="375"/>
                    </a:lnTo>
                    <a:lnTo>
                      <a:pt x="81" y="379"/>
                    </a:lnTo>
                    <a:lnTo>
                      <a:pt x="83" y="381"/>
                    </a:lnTo>
                    <a:lnTo>
                      <a:pt x="85" y="383"/>
                    </a:lnTo>
                    <a:lnTo>
                      <a:pt x="93" y="386"/>
                    </a:lnTo>
                    <a:lnTo>
                      <a:pt x="93" y="386"/>
                    </a:lnTo>
                    <a:lnTo>
                      <a:pt x="99" y="387"/>
                    </a:lnTo>
                    <a:lnTo>
                      <a:pt x="105" y="387"/>
                    </a:lnTo>
                    <a:lnTo>
                      <a:pt x="117" y="384"/>
                    </a:lnTo>
                    <a:lnTo>
                      <a:pt x="128" y="382"/>
                    </a:lnTo>
                    <a:lnTo>
                      <a:pt x="140" y="378"/>
                    </a:lnTo>
                    <a:lnTo>
                      <a:pt x="151" y="374"/>
                    </a:lnTo>
                    <a:lnTo>
                      <a:pt x="163" y="372"/>
                    </a:lnTo>
                    <a:lnTo>
                      <a:pt x="168" y="372"/>
                    </a:lnTo>
                    <a:lnTo>
                      <a:pt x="173" y="372"/>
                    </a:lnTo>
                    <a:lnTo>
                      <a:pt x="178" y="374"/>
                    </a:lnTo>
                    <a:lnTo>
                      <a:pt x="183" y="376"/>
                    </a:lnTo>
                    <a:lnTo>
                      <a:pt x="183" y="376"/>
                    </a:lnTo>
                    <a:lnTo>
                      <a:pt x="199" y="383"/>
                    </a:lnTo>
                    <a:lnTo>
                      <a:pt x="216" y="388"/>
                    </a:lnTo>
                    <a:lnTo>
                      <a:pt x="233" y="391"/>
                    </a:lnTo>
                    <a:lnTo>
                      <a:pt x="250" y="392"/>
                    </a:lnTo>
                    <a:lnTo>
                      <a:pt x="268" y="391"/>
                    </a:lnTo>
                    <a:lnTo>
                      <a:pt x="284" y="388"/>
                    </a:lnTo>
                    <a:lnTo>
                      <a:pt x="300" y="383"/>
                    </a:lnTo>
                    <a:lnTo>
                      <a:pt x="315" y="378"/>
                    </a:lnTo>
                    <a:lnTo>
                      <a:pt x="315" y="378"/>
                    </a:lnTo>
                    <a:lnTo>
                      <a:pt x="317" y="376"/>
                    </a:lnTo>
                    <a:lnTo>
                      <a:pt x="317" y="375"/>
                    </a:lnTo>
                    <a:lnTo>
                      <a:pt x="317" y="372"/>
                    </a:lnTo>
                    <a:lnTo>
                      <a:pt x="315" y="367"/>
                    </a:lnTo>
                    <a:lnTo>
                      <a:pt x="312" y="362"/>
                    </a:lnTo>
                    <a:lnTo>
                      <a:pt x="304" y="349"/>
                    </a:lnTo>
                    <a:lnTo>
                      <a:pt x="300" y="343"/>
                    </a:lnTo>
                    <a:lnTo>
                      <a:pt x="298" y="337"/>
                    </a:lnTo>
                    <a:lnTo>
                      <a:pt x="298" y="337"/>
                    </a:lnTo>
                    <a:lnTo>
                      <a:pt x="297" y="332"/>
                    </a:lnTo>
                    <a:lnTo>
                      <a:pt x="297" y="328"/>
                    </a:lnTo>
                    <a:lnTo>
                      <a:pt x="298" y="323"/>
                    </a:lnTo>
                    <a:lnTo>
                      <a:pt x="300" y="320"/>
                    </a:lnTo>
                    <a:lnTo>
                      <a:pt x="305" y="313"/>
                    </a:lnTo>
                    <a:lnTo>
                      <a:pt x="309" y="309"/>
                    </a:lnTo>
                    <a:lnTo>
                      <a:pt x="309" y="309"/>
                    </a:lnTo>
                    <a:lnTo>
                      <a:pt x="318" y="305"/>
                    </a:lnTo>
                    <a:lnTo>
                      <a:pt x="330" y="303"/>
                    </a:lnTo>
                    <a:lnTo>
                      <a:pt x="351" y="299"/>
                    </a:lnTo>
                    <a:lnTo>
                      <a:pt x="362" y="297"/>
                    </a:lnTo>
                    <a:lnTo>
                      <a:pt x="371" y="293"/>
                    </a:lnTo>
                    <a:lnTo>
                      <a:pt x="374" y="291"/>
                    </a:lnTo>
                    <a:lnTo>
                      <a:pt x="378" y="289"/>
                    </a:lnTo>
                    <a:lnTo>
                      <a:pt x="381" y="284"/>
                    </a:lnTo>
                    <a:lnTo>
                      <a:pt x="383" y="280"/>
                    </a:lnTo>
                    <a:lnTo>
                      <a:pt x="383" y="280"/>
                    </a:lnTo>
                    <a:lnTo>
                      <a:pt x="387" y="264"/>
                    </a:lnTo>
                    <a:lnTo>
                      <a:pt x="391" y="248"/>
                    </a:lnTo>
                    <a:lnTo>
                      <a:pt x="393" y="240"/>
                    </a:lnTo>
                    <a:lnTo>
                      <a:pt x="397" y="233"/>
                    </a:lnTo>
                    <a:lnTo>
                      <a:pt x="401" y="229"/>
                    </a:lnTo>
                    <a:lnTo>
                      <a:pt x="407" y="225"/>
                    </a:lnTo>
                    <a:lnTo>
                      <a:pt x="407" y="225"/>
                    </a:lnTo>
                    <a:lnTo>
                      <a:pt x="425" y="220"/>
                    </a:lnTo>
                    <a:lnTo>
                      <a:pt x="442" y="213"/>
                    </a:lnTo>
                    <a:lnTo>
                      <a:pt x="459" y="205"/>
                    </a:lnTo>
                    <a:lnTo>
                      <a:pt x="474" y="196"/>
                    </a:lnTo>
                    <a:lnTo>
                      <a:pt x="489" y="185"/>
                    </a:lnTo>
                    <a:lnTo>
                      <a:pt x="503" y="173"/>
                    </a:lnTo>
                    <a:lnTo>
                      <a:pt x="515" y="158"/>
                    </a:lnTo>
                    <a:lnTo>
                      <a:pt x="525" y="142"/>
                    </a:lnTo>
                    <a:lnTo>
                      <a:pt x="525" y="142"/>
                    </a:lnTo>
                    <a:lnTo>
                      <a:pt x="531" y="134"/>
                    </a:lnTo>
                    <a:lnTo>
                      <a:pt x="537" y="130"/>
                    </a:lnTo>
                    <a:lnTo>
                      <a:pt x="545" y="125"/>
                    </a:lnTo>
                    <a:lnTo>
                      <a:pt x="552" y="123"/>
                    </a:lnTo>
                    <a:lnTo>
                      <a:pt x="561" y="121"/>
                    </a:lnTo>
                    <a:lnTo>
                      <a:pt x="569" y="119"/>
                    </a:lnTo>
                    <a:lnTo>
                      <a:pt x="587" y="118"/>
                    </a:lnTo>
                    <a:lnTo>
                      <a:pt x="587" y="118"/>
                    </a:lnTo>
                    <a:lnTo>
                      <a:pt x="594" y="116"/>
                    </a:lnTo>
                    <a:lnTo>
                      <a:pt x="600" y="114"/>
                    </a:lnTo>
                    <a:lnTo>
                      <a:pt x="614" y="106"/>
                    </a:lnTo>
                    <a:lnTo>
                      <a:pt x="628" y="98"/>
                    </a:lnTo>
                    <a:lnTo>
                      <a:pt x="635" y="94"/>
                    </a:lnTo>
                    <a:lnTo>
                      <a:pt x="641" y="92"/>
                    </a:lnTo>
                    <a:lnTo>
                      <a:pt x="641" y="92"/>
                    </a:lnTo>
                    <a:lnTo>
                      <a:pt x="653" y="90"/>
                    </a:lnTo>
                    <a:lnTo>
                      <a:pt x="666" y="89"/>
                    </a:lnTo>
                    <a:lnTo>
                      <a:pt x="681" y="86"/>
                    </a:lnTo>
                    <a:lnTo>
                      <a:pt x="695" y="84"/>
                    </a:lnTo>
                    <a:lnTo>
                      <a:pt x="706" y="80"/>
                    </a:lnTo>
                    <a:lnTo>
                      <a:pt x="712" y="76"/>
                    </a:lnTo>
                    <a:lnTo>
                      <a:pt x="716" y="73"/>
                    </a:lnTo>
                    <a:lnTo>
                      <a:pt x="720" y="68"/>
                    </a:lnTo>
                    <a:lnTo>
                      <a:pt x="722" y="63"/>
                    </a:lnTo>
                    <a:lnTo>
                      <a:pt x="724" y="57"/>
                    </a:lnTo>
                    <a:lnTo>
                      <a:pt x="724" y="49"/>
                    </a:lnTo>
                    <a:lnTo>
                      <a:pt x="724" y="49"/>
                    </a:lnTo>
                    <a:lnTo>
                      <a:pt x="713" y="55"/>
                    </a:lnTo>
                    <a:lnTo>
                      <a:pt x="703" y="59"/>
                    </a:lnTo>
                    <a:lnTo>
                      <a:pt x="697" y="60"/>
                    </a:lnTo>
                    <a:lnTo>
                      <a:pt x="691" y="61"/>
                    </a:lnTo>
                    <a:lnTo>
                      <a:pt x="687" y="60"/>
                    </a:lnTo>
                    <a:lnTo>
                      <a:pt x="681" y="58"/>
                    </a:lnTo>
                    <a:lnTo>
                      <a:pt x="681" y="58"/>
                    </a:lnTo>
                    <a:lnTo>
                      <a:pt x="673" y="51"/>
                    </a:lnTo>
                    <a:lnTo>
                      <a:pt x="665" y="43"/>
                    </a:lnTo>
                    <a:lnTo>
                      <a:pt x="649" y="28"/>
                    </a:lnTo>
                    <a:lnTo>
                      <a:pt x="641" y="23"/>
                    </a:lnTo>
                    <a:lnTo>
                      <a:pt x="633" y="17"/>
                    </a:lnTo>
                    <a:lnTo>
                      <a:pt x="625" y="14"/>
                    </a:lnTo>
                    <a:lnTo>
                      <a:pt x="616" y="11"/>
                    </a:lnTo>
                    <a:lnTo>
                      <a:pt x="616" y="11"/>
                    </a:lnTo>
                    <a:lnTo>
                      <a:pt x="613" y="13"/>
                    </a:lnTo>
                    <a:lnTo>
                      <a:pt x="610" y="14"/>
                    </a:lnTo>
                    <a:lnTo>
                      <a:pt x="603" y="17"/>
                    </a:lnTo>
                    <a:lnTo>
                      <a:pt x="595" y="19"/>
                    </a:lnTo>
                    <a:lnTo>
                      <a:pt x="591" y="19"/>
                    </a:lnTo>
                    <a:lnTo>
                      <a:pt x="588" y="18"/>
                    </a:lnTo>
                    <a:lnTo>
                      <a:pt x="588" y="18"/>
                    </a:lnTo>
                    <a:lnTo>
                      <a:pt x="572" y="10"/>
                    </a:lnTo>
                    <a:lnTo>
                      <a:pt x="565" y="8"/>
                    </a:lnTo>
                    <a:lnTo>
                      <a:pt x="557" y="7"/>
                    </a:lnTo>
                    <a:lnTo>
                      <a:pt x="557" y="7"/>
                    </a:lnTo>
                    <a:lnTo>
                      <a:pt x="534" y="5"/>
                    </a:lnTo>
                    <a:lnTo>
                      <a:pt x="511" y="2"/>
                    </a:lnTo>
                    <a:lnTo>
                      <a:pt x="488" y="0"/>
                    </a:lnTo>
                    <a:lnTo>
                      <a:pt x="476" y="0"/>
                    </a:lnTo>
                    <a:lnTo>
                      <a:pt x="465" y="1"/>
                    </a:lnTo>
                    <a:lnTo>
                      <a:pt x="465" y="1"/>
                    </a:lnTo>
                    <a:lnTo>
                      <a:pt x="424" y="8"/>
                    </a:lnTo>
                    <a:lnTo>
                      <a:pt x="384" y="15"/>
                    </a:lnTo>
                    <a:lnTo>
                      <a:pt x="343" y="22"/>
                    </a:lnTo>
                    <a:lnTo>
                      <a:pt x="304" y="27"/>
                    </a:lnTo>
                    <a:lnTo>
                      <a:pt x="304" y="27"/>
                    </a:lnTo>
                    <a:lnTo>
                      <a:pt x="292" y="30"/>
                    </a:lnTo>
                    <a:lnTo>
                      <a:pt x="282" y="34"/>
                    </a:lnTo>
                    <a:lnTo>
                      <a:pt x="262" y="44"/>
                    </a:lnTo>
                    <a:lnTo>
                      <a:pt x="251" y="49"/>
                    </a:lnTo>
                    <a:lnTo>
                      <a:pt x="241" y="53"/>
                    </a:lnTo>
                    <a:lnTo>
                      <a:pt x="231" y="56"/>
                    </a:lnTo>
                    <a:lnTo>
                      <a:pt x="219" y="57"/>
                    </a:lnTo>
                    <a:lnTo>
                      <a:pt x="219" y="57"/>
                    </a:lnTo>
                    <a:lnTo>
                      <a:pt x="207" y="55"/>
                    </a:lnTo>
                    <a:lnTo>
                      <a:pt x="193" y="50"/>
                    </a:lnTo>
                    <a:lnTo>
                      <a:pt x="166" y="40"/>
                    </a:lnTo>
                    <a:lnTo>
                      <a:pt x="166" y="40"/>
                    </a:lnTo>
                    <a:lnTo>
                      <a:pt x="161" y="39"/>
                    </a:lnTo>
                    <a:lnTo>
                      <a:pt x="158" y="39"/>
                    </a:lnTo>
                    <a:lnTo>
                      <a:pt x="150" y="40"/>
                    </a:lnTo>
                    <a:lnTo>
                      <a:pt x="143" y="43"/>
                    </a:lnTo>
                    <a:lnTo>
                      <a:pt x="139" y="47"/>
                    </a:lnTo>
                    <a:lnTo>
                      <a:pt x="139" y="47"/>
                    </a:lnTo>
                    <a:lnTo>
                      <a:pt x="124" y="58"/>
                    </a:lnTo>
                    <a:lnTo>
                      <a:pt x="108" y="67"/>
                    </a:lnTo>
                    <a:lnTo>
                      <a:pt x="92" y="76"/>
                    </a:lnTo>
                    <a:lnTo>
                      <a:pt x="76" y="83"/>
                    </a:lnTo>
                    <a:lnTo>
                      <a:pt x="60" y="89"/>
                    </a:lnTo>
                    <a:lnTo>
                      <a:pt x="43" y="92"/>
                    </a:lnTo>
                    <a:lnTo>
                      <a:pt x="26" y="96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4" y="99"/>
                    </a:lnTo>
                    <a:lnTo>
                      <a:pt x="1" y="101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3" y="114"/>
                    </a:lnTo>
                    <a:lnTo>
                      <a:pt x="7" y="118"/>
                    </a:lnTo>
                    <a:lnTo>
                      <a:pt x="10" y="122"/>
                    </a:lnTo>
                    <a:lnTo>
                      <a:pt x="15" y="124"/>
                    </a:lnTo>
                    <a:lnTo>
                      <a:pt x="1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493">
                <a:extLst>
                  <a:ext uri="{FF2B5EF4-FFF2-40B4-BE49-F238E27FC236}">
                    <a16:creationId xmlns:a16="http://schemas.microsoft.com/office/drawing/2014/main" id="{D4E36553-7456-4941-BE82-5C99E8CAE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3038" y="1704975"/>
                <a:ext cx="158750" cy="114300"/>
              </a:xfrm>
              <a:custGeom>
                <a:avLst/>
                <a:gdLst>
                  <a:gd name="T0" fmla="*/ 26 w 200"/>
                  <a:gd name="T1" fmla="*/ 76 h 143"/>
                  <a:gd name="T2" fmla="*/ 35 w 200"/>
                  <a:gd name="T3" fmla="*/ 86 h 143"/>
                  <a:gd name="T4" fmla="*/ 49 w 200"/>
                  <a:gd name="T5" fmla="*/ 111 h 143"/>
                  <a:gd name="T6" fmla="*/ 58 w 200"/>
                  <a:gd name="T7" fmla="*/ 129 h 143"/>
                  <a:gd name="T8" fmla="*/ 67 w 200"/>
                  <a:gd name="T9" fmla="*/ 139 h 143"/>
                  <a:gd name="T10" fmla="*/ 77 w 200"/>
                  <a:gd name="T11" fmla="*/ 143 h 143"/>
                  <a:gd name="T12" fmla="*/ 90 w 200"/>
                  <a:gd name="T13" fmla="*/ 142 h 143"/>
                  <a:gd name="T14" fmla="*/ 98 w 200"/>
                  <a:gd name="T15" fmla="*/ 140 h 143"/>
                  <a:gd name="T16" fmla="*/ 139 w 200"/>
                  <a:gd name="T17" fmla="*/ 124 h 143"/>
                  <a:gd name="T18" fmla="*/ 170 w 200"/>
                  <a:gd name="T19" fmla="*/ 116 h 143"/>
                  <a:gd name="T20" fmla="*/ 182 w 200"/>
                  <a:gd name="T21" fmla="*/ 113 h 143"/>
                  <a:gd name="T22" fmla="*/ 192 w 200"/>
                  <a:gd name="T23" fmla="*/ 109 h 143"/>
                  <a:gd name="T24" fmla="*/ 199 w 200"/>
                  <a:gd name="T25" fmla="*/ 101 h 143"/>
                  <a:gd name="T26" fmla="*/ 199 w 200"/>
                  <a:gd name="T27" fmla="*/ 90 h 143"/>
                  <a:gd name="T28" fmla="*/ 191 w 200"/>
                  <a:gd name="T29" fmla="*/ 78 h 143"/>
                  <a:gd name="T30" fmla="*/ 166 w 200"/>
                  <a:gd name="T31" fmla="*/ 57 h 143"/>
                  <a:gd name="T32" fmla="*/ 144 w 200"/>
                  <a:gd name="T33" fmla="*/ 35 h 143"/>
                  <a:gd name="T34" fmla="*/ 135 w 200"/>
                  <a:gd name="T35" fmla="*/ 30 h 143"/>
                  <a:gd name="T36" fmla="*/ 108 w 200"/>
                  <a:gd name="T37" fmla="*/ 26 h 143"/>
                  <a:gd name="T38" fmla="*/ 94 w 200"/>
                  <a:gd name="T39" fmla="*/ 20 h 143"/>
                  <a:gd name="T40" fmla="*/ 81 w 200"/>
                  <a:gd name="T41" fmla="*/ 11 h 143"/>
                  <a:gd name="T42" fmla="*/ 66 w 200"/>
                  <a:gd name="T43" fmla="*/ 2 h 143"/>
                  <a:gd name="T44" fmla="*/ 51 w 200"/>
                  <a:gd name="T45" fmla="*/ 0 h 143"/>
                  <a:gd name="T46" fmla="*/ 40 w 200"/>
                  <a:gd name="T47" fmla="*/ 4 h 143"/>
                  <a:gd name="T48" fmla="*/ 36 w 200"/>
                  <a:gd name="T49" fmla="*/ 8 h 143"/>
                  <a:gd name="T50" fmla="*/ 28 w 200"/>
                  <a:gd name="T51" fmla="*/ 17 h 143"/>
                  <a:gd name="T52" fmla="*/ 17 w 200"/>
                  <a:gd name="T53" fmla="*/ 32 h 143"/>
                  <a:gd name="T54" fmla="*/ 8 w 200"/>
                  <a:gd name="T55" fmla="*/ 40 h 143"/>
                  <a:gd name="T56" fmla="*/ 1 w 200"/>
                  <a:gd name="T57" fmla="*/ 43 h 143"/>
                  <a:gd name="T58" fmla="*/ 0 w 200"/>
                  <a:gd name="T59" fmla="*/ 49 h 143"/>
                  <a:gd name="T60" fmla="*/ 1 w 200"/>
                  <a:gd name="T61" fmla="*/ 55 h 143"/>
                  <a:gd name="T62" fmla="*/ 7 w 200"/>
                  <a:gd name="T63" fmla="*/ 61 h 143"/>
                  <a:gd name="T64" fmla="*/ 20 w 200"/>
                  <a:gd name="T65" fmla="*/ 70 h 143"/>
                  <a:gd name="T66" fmla="*/ 26 w 200"/>
                  <a:gd name="T67" fmla="*/ 7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43">
                    <a:moveTo>
                      <a:pt x="26" y="76"/>
                    </a:moveTo>
                    <a:lnTo>
                      <a:pt x="26" y="76"/>
                    </a:lnTo>
                    <a:lnTo>
                      <a:pt x="30" y="81"/>
                    </a:lnTo>
                    <a:lnTo>
                      <a:pt x="35" y="86"/>
                    </a:lnTo>
                    <a:lnTo>
                      <a:pt x="42" y="99"/>
                    </a:lnTo>
                    <a:lnTo>
                      <a:pt x="49" y="111"/>
                    </a:lnTo>
                    <a:lnTo>
                      <a:pt x="54" y="124"/>
                    </a:lnTo>
                    <a:lnTo>
                      <a:pt x="58" y="129"/>
                    </a:lnTo>
                    <a:lnTo>
                      <a:pt x="62" y="134"/>
                    </a:lnTo>
                    <a:lnTo>
                      <a:pt x="67" y="139"/>
                    </a:lnTo>
                    <a:lnTo>
                      <a:pt x="71" y="141"/>
                    </a:lnTo>
                    <a:lnTo>
                      <a:pt x="77" y="143"/>
                    </a:lnTo>
                    <a:lnTo>
                      <a:pt x="83" y="143"/>
                    </a:lnTo>
                    <a:lnTo>
                      <a:pt x="90" y="142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18" y="132"/>
                    </a:lnTo>
                    <a:lnTo>
                      <a:pt x="139" y="124"/>
                    </a:lnTo>
                    <a:lnTo>
                      <a:pt x="159" y="118"/>
                    </a:lnTo>
                    <a:lnTo>
                      <a:pt x="170" y="116"/>
                    </a:lnTo>
                    <a:lnTo>
                      <a:pt x="182" y="113"/>
                    </a:lnTo>
                    <a:lnTo>
                      <a:pt x="182" y="113"/>
                    </a:lnTo>
                    <a:lnTo>
                      <a:pt x="187" y="112"/>
                    </a:lnTo>
                    <a:lnTo>
                      <a:pt x="192" y="109"/>
                    </a:lnTo>
                    <a:lnTo>
                      <a:pt x="197" y="106"/>
                    </a:lnTo>
                    <a:lnTo>
                      <a:pt x="199" y="101"/>
                    </a:lnTo>
                    <a:lnTo>
                      <a:pt x="200" y="95"/>
                    </a:lnTo>
                    <a:lnTo>
                      <a:pt x="199" y="90"/>
                    </a:lnTo>
                    <a:lnTo>
                      <a:pt x="197" y="83"/>
                    </a:lnTo>
                    <a:lnTo>
                      <a:pt x="191" y="78"/>
                    </a:lnTo>
                    <a:lnTo>
                      <a:pt x="191" y="78"/>
                    </a:lnTo>
                    <a:lnTo>
                      <a:pt x="166" y="57"/>
                    </a:lnTo>
                    <a:lnTo>
                      <a:pt x="144" y="35"/>
                    </a:lnTo>
                    <a:lnTo>
                      <a:pt x="144" y="35"/>
                    </a:lnTo>
                    <a:lnTo>
                      <a:pt x="140" y="32"/>
                    </a:lnTo>
                    <a:lnTo>
                      <a:pt x="135" y="30"/>
                    </a:lnTo>
                    <a:lnTo>
                      <a:pt x="121" y="28"/>
                    </a:lnTo>
                    <a:lnTo>
                      <a:pt x="108" y="26"/>
                    </a:lnTo>
                    <a:lnTo>
                      <a:pt x="101" y="24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1" y="11"/>
                    </a:lnTo>
                    <a:lnTo>
                      <a:pt x="73" y="7"/>
                    </a:lnTo>
                    <a:lnTo>
                      <a:pt x="66" y="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43" y="2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2" y="11"/>
                    </a:lnTo>
                    <a:lnTo>
                      <a:pt x="28" y="17"/>
                    </a:lnTo>
                    <a:lnTo>
                      <a:pt x="20" y="26"/>
                    </a:lnTo>
                    <a:lnTo>
                      <a:pt x="17" y="32"/>
                    </a:lnTo>
                    <a:lnTo>
                      <a:pt x="12" y="36"/>
                    </a:lnTo>
                    <a:lnTo>
                      <a:pt x="8" y="40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7" y="61"/>
                    </a:lnTo>
                    <a:lnTo>
                      <a:pt x="13" y="66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494">
                <a:extLst>
                  <a:ext uri="{FF2B5EF4-FFF2-40B4-BE49-F238E27FC236}">
                    <a16:creationId xmlns:a16="http://schemas.microsoft.com/office/drawing/2014/main" id="{2569A994-62BA-4282-A875-1C59780B7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8838" y="2722563"/>
                <a:ext cx="155575" cy="125412"/>
              </a:xfrm>
              <a:custGeom>
                <a:avLst/>
                <a:gdLst>
                  <a:gd name="T0" fmla="*/ 106 w 197"/>
                  <a:gd name="T1" fmla="*/ 19 h 156"/>
                  <a:gd name="T2" fmla="*/ 108 w 197"/>
                  <a:gd name="T3" fmla="*/ 10 h 156"/>
                  <a:gd name="T4" fmla="*/ 105 w 197"/>
                  <a:gd name="T5" fmla="*/ 2 h 156"/>
                  <a:gd name="T6" fmla="*/ 83 w 197"/>
                  <a:gd name="T7" fmla="*/ 10 h 156"/>
                  <a:gd name="T8" fmla="*/ 77 w 197"/>
                  <a:gd name="T9" fmla="*/ 13 h 156"/>
                  <a:gd name="T10" fmla="*/ 68 w 197"/>
                  <a:gd name="T11" fmla="*/ 21 h 156"/>
                  <a:gd name="T12" fmla="*/ 61 w 197"/>
                  <a:gd name="T13" fmla="*/ 38 h 156"/>
                  <a:gd name="T14" fmla="*/ 57 w 197"/>
                  <a:gd name="T15" fmla="*/ 50 h 156"/>
                  <a:gd name="T16" fmla="*/ 52 w 197"/>
                  <a:gd name="T17" fmla="*/ 58 h 156"/>
                  <a:gd name="T18" fmla="*/ 36 w 197"/>
                  <a:gd name="T19" fmla="*/ 67 h 156"/>
                  <a:gd name="T20" fmla="*/ 32 w 197"/>
                  <a:gd name="T21" fmla="*/ 71 h 156"/>
                  <a:gd name="T22" fmla="*/ 28 w 197"/>
                  <a:gd name="T23" fmla="*/ 81 h 156"/>
                  <a:gd name="T24" fmla="*/ 22 w 197"/>
                  <a:gd name="T25" fmla="*/ 110 h 156"/>
                  <a:gd name="T26" fmla="*/ 14 w 197"/>
                  <a:gd name="T27" fmla="*/ 127 h 156"/>
                  <a:gd name="T28" fmla="*/ 0 w 197"/>
                  <a:gd name="T29" fmla="*/ 141 h 156"/>
                  <a:gd name="T30" fmla="*/ 6 w 197"/>
                  <a:gd name="T31" fmla="*/ 144 h 156"/>
                  <a:gd name="T32" fmla="*/ 25 w 197"/>
                  <a:gd name="T33" fmla="*/ 146 h 156"/>
                  <a:gd name="T34" fmla="*/ 51 w 197"/>
                  <a:gd name="T35" fmla="*/ 142 h 156"/>
                  <a:gd name="T36" fmla="*/ 77 w 197"/>
                  <a:gd name="T37" fmla="*/ 137 h 156"/>
                  <a:gd name="T38" fmla="*/ 95 w 197"/>
                  <a:gd name="T39" fmla="*/ 138 h 156"/>
                  <a:gd name="T40" fmla="*/ 101 w 197"/>
                  <a:gd name="T41" fmla="*/ 139 h 156"/>
                  <a:gd name="T42" fmla="*/ 119 w 197"/>
                  <a:gd name="T43" fmla="*/ 143 h 156"/>
                  <a:gd name="T44" fmla="*/ 147 w 197"/>
                  <a:gd name="T45" fmla="*/ 144 h 156"/>
                  <a:gd name="T46" fmla="*/ 164 w 197"/>
                  <a:gd name="T47" fmla="*/ 150 h 156"/>
                  <a:gd name="T48" fmla="*/ 171 w 197"/>
                  <a:gd name="T49" fmla="*/ 156 h 156"/>
                  <a:gd name="T50" fmla="*/ 175 w 197"/>
                  <a:gd name="T51" fmla="*/ 153 h 156"/>
                  <a:gd name="T52" fmla="*/ 190 w 197"/>
                  <a:gd name="T53" fmla="*/ 145 h 156"/>
                  <a:gd name="T54" fmla="*/ 196 w 197"/>
                  <a:gd name="T55" fmla="*/ 138 h 156"/>
                  <a:gd name="T56" fmla="*/ 197 w 197"/>
                  <a:gd name="T57" fmla="*/ 134 h 156"/>
                  <a:gd name="T58" fmla="*/ 193 w 197"/>
                  <a:gd name="T59" fmla="*/ 128 h 156"/>
                  <a:gd name="T60" fmla="*/ 184 w 197"/>
                  <a:gd name="T61" fmla="*/ 119 h 156"/>
                  <a:gd name="T62" fmla="*/ 172 w 197"/>
                  <a:gd name="T63" fmla="*/ 113 h 156"/>
                  <a:gd name="T64" fmla="*/ 155 w 197"/>
                  <a:gd name="T65" fmla="*/ 105 h 156"/>
                  <a:gd name="T66" fmla="*/ 150 w 197"/>
                  <a:gd name="T67" fmla="*/ 102 h 156"/>
                  <a:gd name="T68" fmla="*/ 130 w 197"/>
                  <a:gd name="T69" fmla="*/ 89 h 156"/>
                  <a:gd name="T70" fmla="*/ 99 w 197"/>
                  <a:gd name="T71" fmla="*/ 72 h 156"/>
                  <a:gd name="T72" fmla="*/ 82 w 197"/>
                  <a:gd name="T73" fmla="*/ 59 h 156"/>
                  <a:gd name="T74" fmla="*/ 75 w 197"/>
                  <a:gd name="T75" fmla="*/ 50 h 156"/>
                  <a:gd name="T76" fmla="*/ 72 w 197"/>
                  <a:gd name="T77" fmla="*/ 38 h 156"/>
                  <a:gd name="T78" fmla="*/ 74 w 197"/>
                  <a:gd name="T79" fmla="*/ 34 h 156"/>
                  <a:gd name="T80" fmla="*/ 81 w 197"/>
                  <a:gd name="T81" fmla="*/ 29 h 156"/>
                  <a:gd name="T82" fmla="*/ 100 w 197"/>
                  <a:gd name="T83" fmla="*/ 22 h 156"/>
                  <a:gd name="T84" fmla="*/ 106 w 197"/>
                  <a:gd name="T85" fmla="*/ 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7" h="156">
                    <a:moveTo>
                      <a:pt x="106" y="19"/>
                    </a:moveTo>
                    <a:lnTo>
                      <a:pt x="106" y="19"/>
                    </a:lnTo>
                    <a:lnTo>
                      <a:pt x="108" y="15"/>
                    </a:lnTo>
                    <a:lnTo>
                      <a:pt x="108" y="10"/>
                    </a:lnTo>
                    <a:lnTo>
                      <a:pt x="107" y="4"/>
                    </a:lnTo>
                    <a:lnTo>
                      <a:pt x="105" y="2"/>
                    </a:lnTo>
                    <a:lnTo>
                      <a:pt x="102" y="0"/>
                    </a:lnTo>
                    <a:lnTo>
                      <a:pt x="83" y="10"/>
                    </a:lnTo>
                    <a:lnTo>
                      <a:pt x="83" y="10"/>
                    </a:lnTo>
                    <a:lnTo>
                      <a:pt x="77" y="13"/>
                    </a:lnTo>
                    <a:lnTo>
                      <a:pt x="72" y="17"/>
                    </a:lnTo>
                    <a:lnTo>
                      <a:pt x="68" y="21"/>
                    </a:lnTo>
                    <a:lnTo>
                      <a:pt x="65" y="26"/>
                    </a:lnTo>
                    <a:lnTo>
                      <a:pt x="61" y="38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56" y="54"/>
                    </a:lnTo>
                    <a:lnTo>
                      <a:pt x="52" y="58"/>
                    </a:lnTo>
                    <a:lnTo>
                      <a:pt x="44" y="62"/>
                    </a:lnTo>
                    <a:lnTo>
                      <a:pt x="36" y="67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8" y="81"/>
                    </a:lnTo>
                    <a:lnTo>
                      <a:pt x="26" y="91"/>
                    </a:lnTo>
                    <a:lnTo>
                      <a:pt x="22" y="110"/>
                    </a:lnTo>
                    <a:lnTo>
                      <a:pt x="18" y="119"/>
                    </a:lnTo>
                    <a:lnTo>
                      <a:pt x="14" y="127"/>
                    </a:lnTo>
                    <a:lnTo>
                      <a:pt x="8" y="13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6" y="144"/>
                    </a:lnTo>
                    <a:lnTo>
                      <a:pt x="12" y="145"/>
                    </a:lnTo>
                    <a:lnTo>
                      <a:pt x="25" y="146"/>
                    </a:lnTo>
                    <a:lnTo>
                      <a:pt x="39" y="144"/>
                    </a:lnTo>
                    <a:lnTo>
                      <a:pt x="51" y="142"/>
                    </a:lnTo>
                    <a:lnTo>
                      <a:pt x="65" y="139"/>
                    </a:lnTo>
                    <a:lnTo>
                      <a:pt x="77" y="137"/>
                    </a:lnTo>
                    <a:lnTo>
                      <a:pt x="90" y="137"/>
                    </a:lnTo>
                    <a:lnTo>
                      <a:pt x="95" y="138"/>
                    </a:lnTo>
                    <a:lnTo>
                      <a:pt x="101" y="139"/>
                    </a:lnTo>
                    <a:lnTo>
                      <a:pt x="101" y="139"/>
                    </a:lnTo>
                    <a:lnTo>
                      <a:pt x="110" y="142"/>
                    </a:lnTo>
                    <a:lnTo>
                      <a:pt x="119" y="143"/>
                    </a:lnTo>
                    <a:lnTo>
                      <a:pt x="138" y="143"/>
                    </a:lnTo>
                    <a:lnTo>
                      <a:pt x="147" y="144"/>
                    </a:lnTo>
                    <a:lnTo>
                      <a:pt x="156" y="145"/>
                    </a:lnTo>
                    <a:lnTo>
                      <a:pt x="164" y="150"/>
                    </a:lnTo>
                    <a:lnTo>
                      <a:pt x="167" y="153"/>
                    </a:lnTo>
                    <a:lnTo>
                      <a:pt x="171" y="156"/>
                    </a:lnTo>
                    <a:lnTo>
                      <a:pt x="171" y="156"/>
                    </a:lnTo>
                    <a:lnTo>
                      <a:pt x="175" y="153"/>
                    </a:lnTo>
                    <a:lnTo>
                      <a:pt x="180" y="150"/>
                    </a:lnTo>
                    <a:lnTo>
                      <a:pt x="190" y="145"/>
                    </a:lnTo>
                    <a:lnTo>
                      <a:pt x="193" y="142"/>
                    </a:lnTo>
                    <a:lnTo>
                      <a:pt x="196" y="138"/>
                    </a:lnTo>
                    <a:lnTo>
                      <a:pt x="197" y="136"/>
                    </a:lnTo>
                    <a:lnTo>
                      <a:pt x="197" y="134"/>
                    </a:lnTo>
                    <a:lnTo>
                      <a:pt x="193" y="128"/>
                    </a:lnTo>
                    <a:lnTo>
                      <a:pt x="193" y="128"/>
                    </a:lnTo>
                    <a:lnTo>
                      <a:pt x="189" y="122"/>
                    </a:lnTo>
                    <a:lnTo>
                      <a:pt x="184" y="119"/>
                    </a:lnTo>
                    <a:lnTo>
                      <a:pt x="179" y="116"/>
                    </a:lnTo>
                    <a:lnTo>
                      <a:pt x="172" y="113"/>
                    </a:lnTo>
                    <a:lnTo>
                      <a:pt x="160" y="108"/>
                    </a:lnTo>
                    <a:lnTo>
                      <a:pt x="155" y="105"/>
                    </a:lnTo>
                    <a:lnTo>
                      <a:pt x="150" y="102"/>
                    </a:lnTo>
                    <a:lnTo>
                      <a:pt x="150" y="102"/>
                    </a:lnTo>
                    <a:lnTo>
                      <a:pt x="140" y="95"/>
                    </a:lnTo>
                    <a:lnTo>
                      <a:pt x="130" y="89"/>
                    </a:lnTo>
                    <a:lnTo>
                      <a:pt x="109" y="78"/>
                    </a:lnTo>
                    <a:lnTo>
                      <a:pt x="99" y="72"/>
                    </a:lnTo>
                    <a:lnTo>
                      <a:pt x="90" y="67"/>
                    </a:lnTo>
                    <a:lnTo>
                      <a:pt x="82" y="59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72" y="42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4" y="34"/>
                    </a:lnTo>
                    <a:lnTo>
                      <a:pt x="75" y="31"/>
                    </a:lnTo>
                    <a:lnTo>
                      <a:pt x="81" y="29"/>
                    </a:lnTo>
                    <a:lnTo>
                      <a:pt x="93" y="25"/>
                    </a:lnTo>
                    <a:lnTo>
                      <a:pt x="100" y="22"/>
                    </a:lnTo>
                    <a:lnTo>
                      <a:pt x="106" y="19"/>
                    </a:lnTo>
                    <a:lnTo>
                      <a:pt x="106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495">
                <a:extLst>
                  <a:ext uri="{FF2B5EF4-FFF2-40B4-BE49-F238E27FC236}">
                    <a16:creationId xmlns:a16="http://schemas.microsoft.com/office/drawing/2014/main" id="{74207D0E-AF6E-4F19-9855-F642DDA67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3394075"/>
                <a:ext cx="311150" cy="111125"/>
              </a:xfrm>
              <a:custGeom>
                <a:avLst/>
                <a:gdLst>
                  <a:gd name="T0" fmla="*/ 249 w 391"/>
                  <a:gd name="T1" fmla="*/ 50 h 138"/>
                  <a:gd name="T2" fmla="*/ 238 w 391"/>
                  <a:gd name="T3" fmla="*/ 46 h 138"/>
                  <a:gd name="T4" fmla="*/ 208 w 391"/>
                  <a:gd name="T5" fmla="*/ 25 h 138"/>
                  <a:gd name="T6" fmla="*/ 193 w 391"/>
                  <a:gd name="T7" fmla="*/ 17 h 138"/>
                  <a:gd name="T8" fmla="*/ 161 w 391"/>
                  <a:gd name="T9" fmla="*/ 4 h 138"/>
                  <a:gd name="T10" fmla="*/ 128 w 391"/>
                  <a:gd name="T11" fmla="*/ 0 h 138"/>
                  <a:gd name="T12" fmla="*/ 95 w 391"/>
                  <a:gd name="T13" fmla="*/ 2 h 138"/>
                  <a:gd name="T14" fmla="*/ 79 w 391"/>
                  <a:gd name="T15" fmla="*/ 5 h 138"/>
                  <a:gd name="T16" fmla="*/ 19 w 391"/>
                  <a:gd name="T17" fmla="*/ 24 h 138"/>
                  <a:gd name="T18" fmla="*/ 0 w 391"/>
                  <a:gd name="T19" fmla="*/ 32 h 138"/>
                  <a:gd name="T20" fmla="*/ 17 w 391"/>
                  <a:gd name="T21" fmla="*/ 43 h 138"/>
                  <a:gd name="T22" fmla="*/ 29 w 391"/>
                  <a:gd name="T23" fmla="*/ 49 h 138"/>
                  <a:gd name="T24" fmla="*/ 42 w 391"/>
                  <a:gd name="T25" fmla="*/ 50 h 138"/>
                  <a:gd name="T26" fmla="*/ 47 w 391"/>
                  <a:gd name="T27" fmla="*/ 50 h 138"/>
                  <a:gd name="T28" fmla="*/ 80 w 391"/>
                  <a:gd name="T29" fmla="*/ 42 h 138"/>
                  <a:gd name="T30" fmla="*/ 96 w 391"/>
                  <a:gd name="T31" fmla="*/ 41 h 138"/>
                  <a:gd name="T32" fmla="*/ 111 w 391"/>
                  <a:gd name="T33" fmla="*/ 43 h 138"/>
                  <a:gd name="T34" fmla="*/ 124 w 391"/>
                  <a:gd name="T35" fmla="*/ 49 h 138"/>
                  <a:gd name="T36" fmla="*/ 145 w 391"/>
                  <a:gd name="T37" fmla="*/ 62 h 138"/>
                  <a:gd name="T38" fmla="*/ 176 w 391"/>
                  <a:gd name="T39" fmla="*/ 84 h 138"/>
                  <a:gd name="T40" fmla="*/ 198 w 391"/>
                  <a:gd name="T41" fmla="*/ 98 h 138"/>
                  <a:gd name="T42" fmla="*/ 209 w 391"/>
                  <a:gd name="T43" fmla="*/ 102 h 138"/>
                  <a:gd name="T44" fmla="*/ 250 w 391"/>
                  <a:gd name="T45" fmla="*/ 108 h 138"/>
                  <a:gd name="T46" fmla="*/ 277 w 391"/>
                  <a:gd name="T47" fmla="*/ 115 h 138"/>
                  <a:gd name="T48" fmla="*/ 290 w 391"/>
                  <a:gd name="T49" fmla="*/ 120 h 138"/>
                  <a:gd name="T50" fmla="*/ 300 w 391"/>
                  <a:gd name="T51" fmla="*/ 129 h 138"/>
                  <a:gd name="T52" fmla="*/ 304 w 391"/>
                  <a:gd name="T53" fmla="*/ 133 h 138"/>
                  <a:gd name="T54" fmla="*/ 314 w 391"/>
                  <a:gd name="T55" fmla="*/ 137 h 138"/>
                  <a:gd name="T56" fmla="*/ 325 w 391"/>
                  <a:gd name="T57" fmla="*/ 138 h 138"/>
                  <a:gd name="T58" fmla="*/ 336 w 391"/>
                  <a:gd name="T59" fmla="*/ 137 h 138"/>
                  <a:gd name="T60" fmla="*/ 342 w 391"/>
                  <a:gd name="T61" fmla="*/ 136 h 138"/>
                  <a:gd name="T62" fmla="*/ 369 w 391"/>
                  <a:gd name="T63" fmla="*/ 124 h 138"/>
                  <a:gd name="T64" fmla="*/ 385 w 391"/>
                  <a:gd name="T65" fmla="*/ 111 h 138"/>
                  <a:gd name="T66" fmla="*/ 390 w 391"/>
                  <a:gd name="T67" fmla="*/ 104 h 138"/>
                  <a:gd name="T68" fmla="*/ 391 w 391"/>
                  <a:gd name="T69" fmla="*/ 98 h 138"/>
                  <a:gd name="T70" fmla="*/ 387 w 391"/>
                  <a:gd name="T71" fmla="*/ 90 h 138"/>
                  <a:gd name="T72" fmla="*/ 381 w 391"/>
                  <a:gd name="T73" fmla="*/ 82 h 138"/>
                  <a:gd name="T74" fmla="*/ 367 w 391"/>
                  <a:gd name="T75" fmla="*/ 69 h 138"/>
                  <a:gd name="T76" fmla="*/ 351 w 391"/>
                  <a:gd name="T77" fmla="*/ 61 h 138"/>
                  <a:gd name="T78" fmla="*/ 325 w 391"/>
                  <a:gd name="T79" fmla="*/ 53 h 138"/>
                  <a:gd name="T80" fmla="*/ 287 w 391"/>
                  <a:gd name="T81" fmla="*/ 50 h 138"/>
                  <a:gd name="T82" fmla="*/ 249 w 391"/>
                  <a:gd name="T83" fmla="*/ 5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1" h="138">
                    <a:moveTo>
                      <a:pt x="249" y="50"/>
                    </a:moveTo>
                    <a:lnTo>
                      <a:pt x="249" y="50"/>
                    </a:lnTo>
                    <a:lnTo>
                      <a:pt x="243" y="49"/>
                    </a:lnTo>
                    <a:lnTo>
                      <a:pt x="238" y="46"/>
                    </a:lnTo>
                    <a:lnTo>
                      <a:pt x="227" y="41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193" y="17"/>
                    </a:lnTo>
                    <a:lnTo>
                      <a:pt x="177" y="10"/>
                    </a:lnTo>
                    <a:lnTo>
                      <a:pt x="161" y="4"/>
                    </a:lnTo>
                    <a:lnTo>
                      <a:pt x="144" y="1"/>
                    </a:lnTo>
                    <a:lnTo>
                      <a:pt x="128" y="0"/>
                    </a:lnTo>
                    <a:lnTo>
                      <a:pt x="111" y="0"/>
                    </a:lnTo>
                    <a:lnTo>
                      <a:pt x="95" y="2"/>
                    </a:lnTo>
                    <a:lnTo>
                      <a:pt x="79" y="5"/>
                    </a:lnTo>
                    <a:lnTo>
                      <a:pt x="79" y="5"/>
                    </a:lnTo>
                    <a:lnTo>
                      <a:pt x="39" y="18"/>
                    </a:lnTo>
                    <a:lnTo>
                      <a:pt x="19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0" y="40"/>
                    </a:lnTo>
                    <a:lnTo>
                      <a:pt x="17" y="43"/>
                    </a:lnTo>
                    <a:lnTo>
                      <a:pt x="22" y="46"/>
                    </a:lnTo>
                    <a:lnTo>
                      <a:pt x="29" y="49"/>
                    </a:lnTo>
                    <a:lnTo>
                      <a:pt x="35" y="50"/>
                    </a:lnTo>
                    <a:lnTo>
                      <a:pt x="42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64" y="46"/>
                    </a:lnTo>
                    <a:lnTo>
                      <a:pt x="80" y="42"/>
                    </a:lnTo>
                    <a:lnTo>
                      <a:pt x="88" y="41"/>
                    </a:lnTo>
                    <a:lnTo>
                      <a:pt x="96" y="41"/>
                    </a:lnTo>
                    <a:lnTo>
                      <a:pt x="103" y="42"/>
                    </a:lnTo>
                    <a:lnTo>
                      <a:pt x="111" y="43"/>
                    </a:lnTo>
                    <a:lnTo>
                      <a:pt x="111" y="43"/>
                    </a:lnTo>
                    <a:lnTo>
                      <a:pt x="124" y="49"/>
                    </a:lnTo>
                    <a:lnTo>
                      <a:pt x="134" y="54"/>
                    </a:lnTo>
                    <a:lnTo>
                      <a:pt x="145" y="62"/>
                    </a:lnTo>
                    <a:lnTo>
                      <a:pt x="155" y="69"/>
                    </a:lnTo>
                    <a:lnTo>
                      <a:pt x="176" y="84"/>
                    </a:lnTo>
                    <a:lnTo>
                      <a:pt x="186" y="92"/>
                    </a:lnTo>
                    <a:lnTo>
                      <a:pt x="198" y="98"/>
                    </a:lnTo>
                    <a:lnTo>
                      <a:pt x="198" y="98"/>
                    </a:lnTo>
                    <a:lnTo>
                      <a:pt x="209" y="102"/>
                    </a:lnTo>
                    <a:lnTo>
                      <a:pt x="221" y="104"/>
                    </a:lnTo>
                    <a:lnTo>
                      <a:pt x="250" y="108"/>
                    </a:lnTo>
                    <a:lnTo>
                      <a:pt x="264" y="110"/>
                    </a:lnTo>
                    <a:lnTo>
                      <a:pt x="277" y="115"/>
                    </a:lnTo>
                    <a:lnTo>
                      <a:pt x="283" y="117"/>
                    </a:lnTo>
                    <a:lnTo>
                      <a:pt x="290" y="120"/>
                    </a:lnTo>
                    <a:lnTo>
                      <a:pt x="295" y="125"/>
                    </a:lnTo>
                    <a:lnTo>
                      <a:pt x="300" y="129"/>
                    </a:lnTo>
                    <a:lnTo>
                      <a:pt x="300" y="129"/>
                    </a:lnTo>
                    <a:lnTo>
                      <a:pt x="304" y="133"/>
                    </a:lnTo>
                    <a:lnTo>
                      <a:pt x="308" y="135"/>
                    </a:lnTo>
                    <a:lnTo>
                      <a:pt x="314" y="137"/>
                    </a:lnTo>
                    <a:lnTo>
                      <a:pt x="319" y="138"/>
                    </a:lnTo>
                    <a:lnTo>
                      <a:pt x="325" y="138"/>
                    </a:lnTo>
                    <a:lnTo>
                      <a:pt x="331" y="138"/>
                    </a:lnTo>
                    <a:lnTo>
                      <a:pt x="336" y="137"/>
                    </a:lnTo>
                    <a:lnTo>
                      <a:pt x="342" y="136"/>
                    </a:lnTo>
                    <a:lnTo>
                      <a:pt x="342" y="136"/>
                    </a:lnTo>
                    <a:lnTo>
                      <a:pt x="360" y="128"/>
                    </a:lnTo>
                    <a:lnTo>
                      <a:pt x="369" y="124"/>
                    </a:lnTo>
                    <a:lnTo>
                      <a:pt x="378" y="118"/>
                    </a:lnTo>
                    <a:lnTo>
                      <a:pt x="385" y="111"/>
                    </a:lnTo>
                    <a:lnTo>
                      <a:pt x="387" y="108"/>
                    </a:lnTo>
                    <a:lnTo>
                      <a:pt x="390" y="104"/>
                    </a:lnTo>
                    <a:lnTo>
                      <a:pt x="390" y="101"/>
                    </a:lnTo>
                    <a:lnTo>
                      <a:pt x="391" y="98"/>
                    </a:lnTo>
                    <a:lnTo>
                      <a:pt x="390" y="93"/>
                    </a:lnTo>
                    <a:lnTo>
                      <a:pt x="387" y="90"/>
                    </a:lnTo>
                    <a:lnTo>
                      <a:pt x="387" y="90"/>
                    </a:lnTo>
                    <a:lnTo>
                      <a:pt x="381" y="82"/>
                    </a:lnTo>
                    <a:lnTo>
                      <a:pt x="375" y="75"/>
                    </a:lnTo>
                    <a:lnTo>
                      <a:pt x="367" y="69"/>
                    </a:lnTo>
                    <a:lnTo>
                      <a:pt x="360" y="65"/>
                    </a:lnTo>
                    <a:lnTo>
                      <a:pt x="351" y="61"/>
                    </a:lnTo>
                    <a:lnTo>
                      <a:pt x="343" y="58"/>
                    </a:lnTo>
                    <a:lnTo>
                      <a:pt x="325" y="53"/>
                    </a:lnTo>
                    <a:lnTo>
                      <a:pt x="307" y="51"/>
                    </a:lnTo>
                    <a:lnTo>
                      <a:pt x="287" y="50"/>
                    </a:lnTo>
                    <a:lnTo>
                      <a:pt x="249" y="50"/>
                    </a:lnTo>
                    <a:lnTo>
                      <a:pt x="249" y="5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496">
                <a:extLst>
                  <a:ext uri="{FF2B5EF4-FFF2-40B4-BE49-F238E27FC236}">
                    <a16:creationId xmlns:a16="http://schemas.microsoft.com/office/drawing/2014/main" id="{0D40DE03-2626-46C9-A358-859488CF9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738" y="3478213"/>
                <a:ext cx="100013" cy="55562"/>
              </a:xfrm>
              <a:custGeom>
                <a:avLst/>
                <a:gdLst>
                  <a:gd name="T0" fmla="*/ 1 w 125"/>
                  <a:gd name="T1" fmla="*/ 37 h 71"/>
                  <a:gd name="T2" fmla="*/ 1 w 125"/>
                  <a:gd name="T3" fmla="*/ 37 h 71"/>
                  <a:gd name="T4" fmla="*/ 0 w 125"/>
                  <a:gd name="T5" fmla="*/ 39 h 71"/>
                  <a:gd name="T6" fmla="*/ 0 w 125"/>
                  <a:gd name="T7" fmla="*/ 41 h 71"/>
                  <a:gd name="T8" fmla="*/ 1 w 125"/>
                  <a:gd name="T9" fmla="*/ 47 h 71"/>
                  <a:gd name="T10" fmla="*/ 5 w 125"/>
                  <a:gd name="T11" fmla="*/ 52 h 71"/>
                  <a:gd name="T12" fmla="*/ 9 w 125"/>
                  <a:gd name="T13" fmla="*/ 56 h 71"/>
                  <a:gd name="T14" fmla="*/ 16 w 125"/>
                  <a:gd name="T15" fmla="*/ 59 h 71"/>
                  <a:gd name="T16" fmla="*/ 23 w 125"/>
                  <a:gd name="T17" fmla="*/ 64 h 71"/>
                  <a:gd name="T18" fmla="*/ 36 w 125"/>
                  <a:gd name="T19" fmla="*/ 69 h 71"/>
                  <a:gd name="T20" fmla="*/ 36 w 125"/>
                  <a:gd name="T21" fmla="*/ 69 h 71"/>
                  <a:gd name="T22" fmla="*/ 47 w 125"/>
                  <a:gd name="T23" fmla="*/ 71 h 71"/>
                  <a:gd name="T24" fmla="*/ 58 w 125"/>
                  <a:gd name="T25" fmla="*/ 71 h 71"/>
                  <a:gd name="T26" fmla="*/ 69 w 125"/>
                  <a:gd name="T27" fmla="*/ 69 h 71"/>
                  <a:gd name="T28" fmla="*/ 81 w 125"/>
                  <a:gd name="T29" fmla="*/ 65 h 71"/>
                  <a:gd name="T30" fmla="*/ 92 w 125"/>
                  <a:gd name="T31" fmla="*/ 61 h 71"/>
                  <a:gd name="T32" fmla="*/ 102 w 125"/>
                  <a:gd name="T33" fmla="*/ 55 h 71"/>
                  <a:gd name="T34" fmla="*/ 111 w 125"/>
                  <a:gd name="T35" fmla="*/ 48 h 71"/>
                  <a:gd name="T36" fmla="*/ 121 w 125"/>
                  <a:gd name="T37" fmla="*/ 40 h 71"/>
                  <a:gd name="T38" fmla="*/ 121 w 125"/>
                  <a:gd name="T39" fmla="*/ 40 h 71"/>
                  <a:gd name="T40" fmla="*/ 124 w 125"/>
                  <a:gd name="T41" fmla="*/ 36 h 71"/>
                  <a:gd name="T42" fmla="*/ 125 w 125"/>
                  <a:gd name="T43" fmla="*/ 30 h 71"/>
                  <a:gd name="T44" fmla="*/ 124 w 125"/>
                  <a:gd name="T45" fmla="*/ 24 h 71"/>
                  <a:gd name="T46" fmla="*/ 122 w 125"/>
                  <a:gd name="T47" fmla="*/ 19 h 71"/>
                  <a:gd name="T48" fmla="*/ 117 w 125"/>
                  <a:gd name="T49" fmla="*/ 14 h 71"/>
                  <a:gd name="T50" fmla="*/ 111 w 125"/>
                  <a:gd name="T51" fmla="*/ 9 h 71"/>
                  <a:gd name="T52" fmla="*/ 106 w 125"/>
                  <a:gd name="T53" fmla="*/ 6 h 71"/>
                  <a:gd name="T54" fmla="*/ 99 w 125"/>
                  <a:gd name="T55" fmla="*/ 4 h 71"/>
                  <a:gd name="T56" fmla="*/ 99 w 125"/>
                  <a:gd name="T57" fmla="*/ 4 h 71"/>
                  <a:gd name="T58" fmla="*/ 84 w 125"/>
                  <a:gd name="T59" fmla="*/ 1 h 71"/>
                  <a:gd name="T60" fmla="*/ 69 w 125"/>
                  <a:gd name="T61" fmla="*/ 0 h 71"/>
                  <a:gd name="T62" fmla="*/ 56 w 125"/>
                  <a:gd name="T63" fmla="*/ 3 h 71"/>
                  <a:gd name="T64" fmla="*/ 42 w 125"/>
                  <a:gd name="T65" fmla="*/ 6 h 71"/>
                  <a:gd name="T66" fmla="*/ 30 w 125"/>
                  <a:gd name="T67" fmla="*/ 11 h 71"/>
                  <a:gd name="T68" fmla="*/ 18 w 125"/>
                  <a:gd name="T69" fmla="*/ 17 h 71"/>
                  <a:gd name="T70" fmla="*/ 9 w 125"/>
                  <a:gd name="T71" fmla="*/ 26 h 71"/>
                  <a:gd name="T72" fmla="*/ 1 w 125"/>
                  <a:gd name="T73" fmla="*/ 37 h 71"/>
                  <a:gd name="T74" fmla="*/ 1 w 125"/>
                  <a:gd name="T75" fmla="*/ 3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1">
                    <a:moveTo>
                      <a:pt x="1" y="37"/>
                    </a:moveTo>
                    <a:lnTo>
                      <a:pt x="1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7"/>
                    </a:lnTo>
                    <a:lnTo>
                      <a:pt x="5" y="52"/>
                    </a:lnTo>
                    <a:lnTo>
                      <a:pt x="9" y="56"/>
                    </a:lnTo>
                    <a:lnTo>
                      <a:pt x="16" y="59"/>
                    </a:lnTo>
                    <a:lnTo>
                      <a:pt x="23" y="64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7" y="71"/>
                    </a:lnTo>
                    <a:lnTo>
                      <a:pt x="58" y="71"/>
                    </a:lnTo>
                    <a:lnTo>
                      <a:pt x="69" y="69"/>
                    </a:lnTo>
                    <a:lnTo>
                      <a:pt x="81" y="65"/>
                    </a:lnTo>
                    <a:lnTo>
                      <a:pt x="92" y="61"/>
                    </a:lnTo>
                    <a:lnTo>
                      <a:pt x="102" y="55"/>
                    </a:lnTo>
                    <a:lnTo>
                      <a:pt x="111" y="48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24" y="36"/>
                    </a:lnTo>
                    <a:lnTo>
                      <a:pt x="125" y="30"/>
                    </a:lnTo>
                    <a:lnTo>
                      <a:pt x="124" y="24"/>
                    </a:lnTo>
                    <a:lnTo>
                      <a:pt x="122" y="19"/>
                    </a:lnTo>
                    <a:lnTo>
                      <a:pt x="117" y="14"/>
                    </a:lnTo>
                    <a:lnTo>
                      <a:pt x="111" y="9"/>
                    </a:lnTo>
                    <a:lnTo>
                      <a:pt x="106" y="6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56" y="3"/>
                    </a:lnTo>
                    <a:lnTo>
                      <a:pt x="42" y="6"/>
                    </a:lnTo>
                    <a:lnTo>
                      <a:pt x="30" y="11"/>
                    </a:lnTo>
                    <a:lnTo>
                      <a:pt x="18" y="17"/>
                    </a:lnTo>
                    <a:lnTo>
                      <a:pt x="9" y="26"/>
                    </a:lnTo>
                    <a:lnTo>
                      <a:pt x="1" y="37"/>
                    </a:lnTo>
                    <a:lnTo>
                      <a:pt x="1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497">
                <a:extLst>
                  <a:ext uri="{FF2B5EF4-FFF2-40B4-BE49-F238E27FC236}">
                    <a16:creationId xmlns:a16="http://schemas.microsoft.com/office/drawing/2014/main" id="{32D429CE-B540-4D8E-8D80-7D0DA73C7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  <a:lnTo>
                      <a:pt x="1454" y="18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498">
                <a:extLst>
                  <a:ext uri="{FF2B5EF4-FFF2-40B4-BE49-F238E27FC236}">
                    <a16:creationId xmlns:a16="http://schemas.microsoft.com/office/drawing/2014/main" id="{86830FBA-D214-4ACA-BC80-E7E044958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457">
              <a:extLst>
                <a:ext uri="{FF2B5EF4-FFF2-40B4-BE49-F238E27FC236}">
                  <a16:creationId xmlns:a16="http://schemas.microsoft.com/office/drawing/2014/main" id="{03BB0408-46E4-46F3-86BB-DA15B6C48FAC}"/>
                </a:ext>
              </a:extLst>
            </p:cNvPr>
            <p:cNvGrpSpPr/>
            <p:nvPr/>
          </p:nvGrpSpPr>
          <p:grpSpPr>
            <a:xfrm>
              <a:off x="6489219" y="1602058"/>
              <a:ext cx="3554527" cy="1429374"/>
              <a:chOff x="1936749" y="1898650"/>
              <a:chExt cx="3130550" cy="1258885"/>
            </a:xfrm>
            <a:grpFill/>
          </p:grpSpPr>
          <p:sp>
            <p:nvSpPr>
              <p:cNvPr id="118" name="Freeform: Shape 469">
                <a:extLst>
                  <a:ext uri="{FF2B5EF4-FFF2-40B4-BE49-F238E27FC236}">
                    <a16:creationId xmlns:a16="http://schemas.microsoft.com/office/drawing/2014/main" id="{2F839E30-8927-4080-AD66-63A6CD59A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8613" y="2660650"/>
                <a:ext cx="61913" cy="219075"/>
              </a:xfrm>
              <a:custGeom>
                <a:avLst/>
                <a:gdLst>
                  <a:gd name="T0" fmla="*/ 0 w 79"/>
                  <a:gd name="T1" fmla="*/ 247 h 276"/>
                  <a:gd name="T2" fmla="*/ 3 w 79"/>
                  <a:gd name="T3" fmla="*/ 251 h 276"/>
                  <a:gd name="T4" fmla="*/ 9 w 79"/>
                  <a:gd name="T5" fmla="*/ 253 h 276"/>
                  <a:gd name="T6" fmla="*/ 9 w 79"/>
                  <a:gd name="T7" fmla="*/ 257 h 276"/>
                  <a:gd name="T8" fmla="*/ 10 w 79"/>
                  <a:gd name="T9" fmla="*/ 262 h 276"/>
                  <a:gd name="T10" fmla="*/ 11 w 79"/>
                  <a:gd name="T11" fmla="*/ 263 h 276"/>
                  <a:gd name="T12" fmla="*/ 17 w 79"/>
                  <a:gd name="T13" fmla="*/ 263 h 276"/>
                  <a:gd name="T14" fmla="*/ 18 w 79"/>
                  <a:gd name="T15" fmla="*/ 263 h 276"/>
                  <a:gd name="T16" fmla="*/ 19 w 79"/>
                  <a:gd name="T17" fmla="*/ 267 h 276"/>
                  <a:gd name="T18" fmla="*/ 19 w 79"/>
                  <a:gd name="T19" fmla="*/ 272 h 276"/>
                  <a:gd name="T20" fmla="*/ 26 w 79"/>
                  <a:gd name="T21" fmla="*/ 274 h 276"/>
                  <a:gd name="T22" fmla="*/ 36 w 79"/>
                  <a:gd name="T23" fmla="*/ 276 h 276"/>
                  <a:gd name="T24" fmla="*/ 41 w 79"/>
                  <a:gd name="T25" fmla="*/ 274 h 276"/>
                  <a:gd name="T26" fmla="*/ 41 w 79"/>
                  <a:gd name="T27" fmla="*/ 272 h 276"/>
                  <a:gd name="T28" fmla="*/ 47 w 79"/>
                  <a:gd name="T29" fmla="*/ 238 h 276"/>
                  <a:gd name="T30" fmla="*/ 53 w 79"/>
                  <a:gd name="T31" fmla="*/ 217 h 276"/>
                  <a:gd name="T32" fmla="*/ 63 w 79"/>
                  <a:gd name="T33" fmla="*/ 205 h 276"/>
                  <a:gd name="T34" fmla="*/ 73 w 79"/>
                  <a:gd name="T35" fmla="*/ 199 h 276"/>
                  <a:gd name="T36" fmla="*/ 79 w 79"/>
                  <a:gd name="T37" fmla="*/ 197 h 276"/>
                  <a:gd name="T38" fmla="*/ 64 w 79"/>
                  <a:gd name="T39" fmla="*/ 134 h 276"/>
                  <a:gd name="T40" fmla="*/ 56 w 79"/>
                  <a:gd name="T41" fmla="*/ 71 h 276"/>
                  <a:gd name="T42" fmla="*/ 55 w 79"/>
                  <a:gd name="T43" fmla="*/ 66 h 276"/>
                  <a:gd name="T44" fmla="*/ 48 w 79"/>
                  <a:gd name="T45" fmla="*/ 49 h 276"/>
                  <a:gd name="T46" fmla="*/ 44 w 79"/>
                  <a:gd name="T47" fmla="*/ 38 h 276"/>
                  <a:gd name="T48" fmla="*/ 46 w 79"/>
                  <a:gd name="T49" fmla="*/ 26 h 276"/>
                  <a:gd name="T50" fmla="*/ 48 w 79"/>
                  <a:gd name="T51" fmla="*/ 13 h 276"/>
                  <a:gd name="T52" fmla="*/ 49 w 79"/>
                  <a:gd name="T53" fmla="*/ 0 h 276"/>
                  <a:gd name="T54" fmla="*/ 30 w 79"/>
                  <a:gd name="T55" fmla="*/ 15 h 276"/>
                  <a:gd name="T56" fmla="*/ 28 w 79"/>
                  <a:gd name="T57" fmla="*/ 21 h 276"/>
                  <a:gd name="T58" fmla="*/ 22 w 79"/>
                  <a:gd name="T59" fmla="*/ 34 h 276"/>
                  <a:gd name="T60" fmla="*/ 13 w 79"/>
                  <a:gd name="T61" fmla="*/ 47 h 276"/>
                  <a:gd name="T62" fmla="*/ 11 w 79"/>
                  <a:gd name="T63" fmla="*/ 51 h 276"/>
                  <a:gd name="T64" fmla="*/ 9 w 79"/>
                  <a:gd name="T65" fmla="*/ 85 h 276"/>
                  <a:gd name="T66" fmla="*/ 10 w 79"/>
                  <a:gd name="T67" fmla="*/ 152 h 276"/>
                  <a:gd name="T68" fmla="*/ 8 w 79"/>
                  <a:gd name="T69" fmla="*/ 187 h 276"/>
                  <a:gd name="T70" fmla="*/ 5 w 79"/>
                  <a:gd name="T71" fmla="*/ 201 h 276"/>
                  <a:gd name="T72" fmla="*/ 0 w 79"/>
                  <a:gd name="T73" fmla="*/ 232 h 276"/>
                  <a:gd name="T74" fmla="*/ 0 w 79"/>
                  <a:gd name="T75" fmla="*/ 247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276">
                    <a:moveTo>
                      <a:pt x="0" y="247"/>
                    </a:moveTo>
                    <a:lnTo>
                      <a:pt x="0" y="247"/>
                    </a:lnTo>
                    <a:lnTo>
                      <a:pt x="1" y="250"/>
                    </a:lnTo>
                    <a:lnTo>
                      <a:pt x="3" y="251"/>
                    </a:lnTo>
                    <a:lnTo>
                      <a:pt x="6" y="253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9" y="257"/>
                    </a:lnTo>
                    <a:lnTo>
                      <a:pt x="9" y="260"/>
                    </a:lnTo>
                    <a:lnTo>
                      <a:pt x="10" y="262"/>
                    </a:lnTo>
                    <a:lnTo>
                      <a:pt x="10" y="262"/>
                    </a:lnTo>
                    <a:lnTo>
                      <a:pt x="11" y="263"/>
                    </a:lnTo>
                    <a:lnTo>
                      <a:pt x="15" y="263"/>
                    </a:lnTo>
                    <a:lnTo>
                      <a:pt x="17" y="263"/>
                    </a:lnTo>
                    <a:lnTo>
                      <a:pt x="18" y="263"/>
                    </a:lnTo>
                    <a:lnTo>
                      <a:pt x="18" y="263"/>
                    </a:lnTo>
                    <a:lnTo>
                      <a:pt x="19" y="265"/>
                    </a:lnTo>
                    <a:lnTo>
                      <a:pt x="19" y="267"/>
                    </a:lnTo>
                    <a:lnTo>
                      <a:pt x="19" y="270"/>
                    </a:lnTo>
                    <a:lnTo>
                      <a:pt x="19" y="272"/>
                    </a:lnTo>
                    <a:lnTo>
                      <a:pt x="19" y="272"/>
                    </a:lnTo>
                    <a:lnTo>
                      <a:pt x="26" y="274"/>
                    </a:lnTo>
                    <a:lnTo>
                      <a:pt x="33" y="276"/>
                    </a:lnTo>
                    <a:lnTo>
                      <a:pt x="36" y="276"/>
                    </a:lnTo>
                    <a:lnTo>
                      <a:pt x="39" y="275"/>
                    </a:lnTo>
                    <a:lnTo>
                      <a:pt x="41" y="274"/>
                    </a:lnTo>
                    <a:lnTo>
                      <a:pt x="41" y="272"/>
                    </a:lnTo>
                    <a:lnTo>
                      <a:pt x="41" y="272"/>
                    </a:lnTo>
                    <a:lnTo>
                      <a:pt x="44" y="249"/>
                    </a:lnTo>
                    <a:lnTo>
                      <a:pt x="47" y="238"/>
                    </a:lnTo>
                    <a:lnTo>
                      <a:pt x="49" y="226"/>
                    </a:lnTo>
                    <a:lnTo>
                      <a:pt x="53" y="217"/>
                    </a:lnTo>
                    <a:lnTo>
                      <a:pt x="59" y="208"/>
                    </a:lnTo>
                    <a:lnTo>
                      <a:pt x="63" y="205"/>
                    </a:lnTo>
                    <a:lnTo>
                      <a:pt x="67" y="201"/>
                    </a:lnTo>
                    <a:lnTo>
                      <a:pt x="73" y="199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69" y="166"/>
                    </a:lnTo>
                    <a:lnTo>
                      <a:pt x="64" y="134"/>
                    </a:lnTo>
                    <a:lnTo>
                      <a:pt x="59" y="104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55" y="66"/>
                    </a:lnTo>
                    <a:lnTo>
                      <a:pt x="52" y="60"/>
                    </a:lnTo>
                    <a:lnTo>
                      <a:pt x="48" y="49"/>
                    </a:lnTo>
                    <a:lnTo>
                      <a:pt x="47" y="43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8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19" y="0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8" y="21"/>
                    </a:lnTo>
                    <a:lnTo>
                      <a:pt x="26" y="26"/>
                    </a:lnTo>
                    <a:lnTo>
                      <a:pt x="22" y="34"/>
                    </a:lnTo>
                    <a:lnTo>
                      <a:pt x="15" y="42"/>
                    </a:lnTo>
                    <a:lnTo>
                      <a:pt x="13" y="47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0" y="68"/>
                    </a:lnTo>
                    <a:lnTo>
                      <a:pt x="9" y="85"/>
                    </a:lnTo>
                    <a:lnTo>
                      <a:pt x="9" y="118"/>
                    </a:lnTo>
                    <a:lnTo>
                      <a:pt x="10" y="152"/>
                    </a:lnTo>
                    <a:lnTo>
                      <a:pt x="9" y="170"/>
                    </a:lnTo>
                    <a:lnTo>
                      <a:pt x="8" y="187"/>
                    </a:lnTo>
                    <a:lnTo>
                      <a:pt x="8" y="187"/>
                    </a:lnTo>
                    <a:lnTo>
                      <a:pt x="5" y="201"/>
                    </a:lnTo>
                    <a:lnTo>
                      <a:pt x="2" y="216"/>
                    </a:lnTo>
                    <a:lnTo>
                      <a:pt x="0" y="232"/>
                    </a:lnTo>
                    <a:lnTo>
                      <a:pt x="0" y="239"/>
                    </a:lnTo>
                    <a:lnTo>
                      <a:pt x="0" y="247"/>
                    </a:lnTo>
                    <a:lnTo>
                      <a:pt x="0" y="24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470">
                <a:extLst>
                  <a:ext uri="{FF2B5EF4-FFF2-40B4-BE49-F238E27FC236}">
                    <a16:creationId xmlns:a16="http://schemas.microsoft.com/office/drawing/2014/main" id="{9F37B637-FC46-4C98-919C-554194648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49" y="1898650"/>
                <a:ext cx="3130550" cy="1258885"/>
              </a:xfrm>
              <a:custGeom>
                <a:avLst/>
                <a:gdLst>
                  <a:gd name="T0" fmla="*/ 3551 w 3943"/>
                  <a:gd name="T1" fmla="*/ 358 h 1588"/>
                  <a:gd name="T2" fmla="*/ 3385 w 3943"/>
                  <a:gd name="T3" fmla="*/ 366 h 1588"/>
                  <a:gd name="T4" fmla="*/ 3131 w 3943"/>
                  <a:gd name="T5" fmla="*/ 331 h 1588"/>
                  <a:gd name="T6" fmla="*/ 2972 w 3943"/>
                  <a:gd name="T7" fmla="*/ 304 h 1588"/>
                  <a:gd name="T8" fmla="*/ 2893 w 3943"/>
                  <a:gd name="T9" fmla="*/ 290 h 1588"/>
                  <a:gd name="T10" fmla="*/ 2797 w 3943"/>
                  <a:gd name="T11" fmla="*/ 240 h 1588"/>
                  <a:gd name="T12" fmla="*/ 2716 w 3943"/>
                  <a:gd name="T13" fmla="*/ 307 h 1588"/>
                  <a:gd name="T14" fmla="*/ 2560 w 3943"/>
                  <a:gd name="T15" fmla="*/ 314 h 1588"/>
                  <a:gd name="T16" fmla="*/ 2467 w 3943"/>
                  <a:gd name="T17" fmla="*/ 245 h 1588"/>
                  <a:gd name="T18" fmla="*/ 2303 w 3943"/>
                  <a:gd name="T19" fmla="*/ 249 h 1588"/>
                  <a:gd name="T20" fmla="*/ 2054 w 3943"/>
                  <a:gd name="T21" fmla="*/ 197 h 1588"/>
                  <a:gd name="T22" fmla="*/ 2019 w 3943"/>
                  <a:gd name="T23" fmla="*/ 154 h 1588"/>
                  <a:gd name="T24" fmla="*/ 1915 w 3943"/>
                  <a:gd name="T25" fmla="*/ 6 h 1588"/>
                  <a:gd name="T26" fmla="*/ 1715 w 3943"/>
                  <a:gd name="T27" fmla="*/ 76 h 1588"/>
                  <a:gd name="T28" fmla="*/ 1506 w 3943"/>
                  <a:gd name="T29" fmla="*/ 119 h 1588"/>
                  <a:gd name="T30" fmla="*/ 1390 w 3943"/>
                  <a:gd name="T31" fmla="*/ 210 h 1588"/>
                  <a:gd name="T32" fmla="*/ 1326 w 3943"/>
                  <a:gd name="T33" fmla="*/ 325 h 1588"/>
                  <a:gd name="T34" fmla="*/ 1235 w 3943"/>
                  <a:gd name="T35" fmla="*/ 280 h 1588"/>
                  <a:gd name="T36" fmla="*/ 1137 w 3943"/>
                  <a:gd name="T37" fmla="*/ 250 h 1588"/>
                  <a:gd name="T38" fmla="*/ 1205 w 3943"/>
                  <a:gd name="T39" fmla="*/ 419 h 1588"/>
                  <a:gd name="T40" fmla="*/ 1249 w 3943"/>
                  <a:gd name="T41" fmla="*/ 575 h 1588"/>
                  <a:gd name="T42" fmla="*/ 1128 w 3943"/>
                  <a:gd name="T43" fmla="*/ 505 h 1588"/>
                  <a:gd name="T44" fmla="*/ 1075 w 3943"/>
                  <a:gd name="T45" fmla="*/ 347 h 1588"/>
                  <a:gd name="T46" fmla="*/ 983 w 3943"/>
                  <a:gd name="T47" fmla="*/ 298 h 1588"/>
                  <a:gd name="T48" fmla="*/ 971 w 3943"/>
                  <a:gd name="T49" fmla="*/ 422 h 1588"/>
                  <a:gd name="T50" fmla="*/ 770 w 3943"/>
                  <a:gd name="T51" fmla="*/ 422 h 1588"/>
                  <a:gd name="T52" fmla="*/ 671 w 3943"/>
                  <a:gd name="T53" fmla="*/ 432 h 1588"/>
                  <a:gd name="T54" fmla="*/ 563 w 3943"/>
                  <a:gd name="T55" fmla="*/ 434 h 1588"/>
                  <a:gd name="T56" fmla="*/ 414 w 3943"/>
                  <a:gd name="T57" fmla="*/ 512 h 1588"/>
                  <a:gd name="T58" fmla="*/ 348 w 3943"/>
                  <a:gd name="T59" fmla="*/ 423 h 1588"/>
                  <a:gd name="T60" fmla="*/ 377 w 3943"/>
                  <a:gd name="T61" fmla="*/ 543 h 1588"/>
                  <a:gd name="T62" fmla="*/ 355 w 3943"/>
                  <a:gd name="T63" fmla="*/ 578 h 1588"/>
                  <a:gd name="T64" fmla="*/ 291 w 3943"/>
                  <a:gd name="T65" fmla="*/ 575 h 1588"/>
                  <a:gd name="T66" fmla="*/ 161 w 3943"/>
                  <a:gd name="T67" fmla="*/ 590 h 1588"/>
                  <a:gd name="T68" fmla="*/ 290 w 3943"/>
                  <a:gd name="T69" fmla="*/ 511 h 1588"/>
                  <a:gd name="T70" fmla="*/ 151 w 3943"/>
                  <a:gd name="T71" fmla="*/ 405 h 1588"/>
                  <a:gd name="T72" fmla="*/ 57 w 3943"/>
                  <a:gd name="T73" fmla="*/ 450 h 1588"/>
                  <a:gd name="T74" fmla="*/ 91 w 3943"/>
                  <a:gd name="T75" fmla="*/ 660 h 1588"/>
                  <a:gd name="T76" fmla="*/ 1 w 3943"/>
                  <a:gd name="T77" fmla="*/ 931 h 1588"/>
                  <a:gd name="T78" fmla="*/ 154 w 3943"/>
                  <a:gd name="T79" fmla="*/ 1102 h 1588"/>
                  <a:gd name="T80" fmla="*/ 217 w 3943"/>
                  <a:gd name="T81" fmla="*/ 1277 h 1588"/>
                  <a:gd name="T82" fmla="*/ 330 w 3943"/>
                  <a:gd name="T83" fmla="*/ 1378 h 1588"/>
                  <a:gd name="T84" fmla="*/ 484 w 3943"/>
                  <a:gd name="T85" fmla="*/ 1489 h 1588"/>
                  <a:gd name="T86" fmla="*/ 749 w 3943"/>
                  <a:gd name="T87" fmla="*/ 1516 h 1588"/>
                  <a:gd name="T88" fmla="*/ 1010 w 3943"/>
                  <a:gd name="T89" fmla="*/ 1524 h 1588"/>
                  <a:gd name="T90" fmla="*/ 1175 w 3943"/>
                  <a:gd name="T91" fmla="*/ 1463 h 1588"/>
                  <a:gd name="T92" fmla="*/ 1364 w 3943"/>
                  <a:gd name="T93" fmla="*/ 1293 h 1588"/>
                  <a:gd name="T94" fmla="*/ 1509 w 3943"/>
                  <a:gd name="T95" fmla="*/ 1177 h 1588"/>
                  <a:gd name="T96" fmla="*/ 1801 w 3943"/>
                  <a:gd name="T97" fmla="*/ 1101 h 1588"/>
                  <a:gd name="T98" fmla="*/ 2037 w 3943"/>
                  <a:gd name="T99" fmla="*/ 1163 h 1588"/>
                  <a:gd name="T100" fmla="*/ 2341 w 3943"/>
                  <a:gd name="T101" fmla="*/ 1047 h 1588"/>
                  <a:gd name="T102" fmla="*/ 2578 w 3943"/>
                  <a:gd name="T103" fmla="*/ 1174 h 1588"/>
                  <a:gd name="T104" fmla="*/ 2751 w 3943"/>
                  <a:gd name="T105" fmla="*/ 1120 h 1588"/>
                  <a:gd name="T106" fmla="*/ 2664 w 3943"/>
                  <a:gd name="T107" fmla="*/ 935 h 1588"/>
                  <a:gd name="T108" fmla="*/ 2955 w 3943"/>
                  <a:gd name="T109" fmla="*/ 788 h 1588"/>
                  <a:gd name="T110" fmla="*/ 3183 w 3943"/>
                  <a:gd name="T111" fmla="*/ 707 h 1588"/>
                  <a:gd name="T112" fmla="*/ 3342 w 3943"/>
                  <a:gd name="T113" fmla="*/ 680 h 1588"/>
                  <a:gd name="T114" fmla="*/ 3183 w 3943"/>
                  <a:gd name="T115" fmla="*/ 894 h 1588"/>
                  <a:gd name="T116" fmla="*/ 3265 w 3943"/>
                  <a:gd name="T117" fmla="*/ 958 h 1588"/>
                  <a:gd name="T118" fmla="*/ 3400 w 3943"/>
                  <a:gd name="T119" fmla="*/ 751 h 1588"/>
                  <a:gd name="T120" fmla="*/ 3655 w 3943"/>
                  <a:gd name="T121" fmla="*/ 641 h 1588"/>
                  <a:gd name="T122" fmla="*/ 3736 w 3943"/>
                  <a:gd name="T123" fmla="*/ 531 h 1588"/>
                  <a:gd name="T124" fmla="*/ 3917 w 3943"/>
                  <a:gd name="T125" fmla="*/ 479 h 1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43" h="1588">
                    <a:moveTo>
                      <a:pt x="3917" y="479"/>
                    </a:moveTo>
                    <a:lnTo>
                      <a:pt x="3917" y="479"/>
                    </a:lnTo>
                    <a:lnTo>
                      <a:pt x="3910" y="477"/>
                    </a:lnTo>
                    <a:lnTo>
                      <a:pt x="3902" y="474"/>
                    </a:lnTo>
                    <a:lnTo>
                      <a:pt x="3887" y="472"/>
                    </a:lnTo>
                    <a:lnTo>
                      <a:pt x="3872" y="471"/>
                    </a:lnTo>
                    <a:lnTo>
                      <a:pt x="3856" y="470"/>
                    </a:lnTo>
                    <a:lnTo>
                      <a:pt x="3841" y="469"/>
                    </a:lnTo>
                    <a:lnTo>
                      <a:pt x="3826" y="467"/>
                    </a:lnTo>
                    <a:lnTo>
                      <a:pt x="3818" y="465"/>
                    </a:lnTo>
                    <a:lnTo>
                      <a:pt x="3812" y="463"/>
                    </a:lnTo>
                    <a:lnTo>
                      <a:pt x="3806" y="459"/>
                    </a:lnTo>
                    <a:lnTo>
                      <a:pt x="3800" y="455"/>
                    </a:lnTo>
                    <a:lnTo>
                      <a:pt x="3800" y="455"/>
                    </a:lnTo>
                    <a:lnTo>
                      <a:pt x="3791" y="449"/>
                    </a:lnTo>
                    <a:lnTo>
                      <a:pt x="3781" y="444"/>
                    </a:lnTo>
                    <a:lnTo>
                      <a:pt x="3770" y="439"/>
                    </a:lnTo>
                    <a:lnTo>
                      <a:pt x="3761" y="434"/>
                    </a:lnTo>
                    <a:lnTo>
                      <a:pt x="3753" y="429"/>
                    </a:lnTo>
                    <a:lnTo>
                      <a:pt x="3750" y="425"/>
                    </a:lnTo>
                    <a:lnTo>
                      <a:pt x="3748" y="422"/>
                    </a:lnTo>
                    <a:lnTo>
                      <a:pt x="3745" y="417"/>
                    </a:lnTo>
                    <a:lnTo>
                      <a:pt x="3745" y="412"/>
                    </a:lnTo>
                    <a:lnTo>
                      <a:pt x="3745" y="406"/>
                    </a:lnTo>
                    <a:lnTo>
                      <a:pt x="3746" y="399"/>
                    </a:lnTo>
                    <a:lnTo>
                      <a:pt x="3746" y="399"/>
                    </a:lnTo>
                    <a:lnTo>
                      <a:pt x="3723" y="391"/>
                    </a:lnTo>
                    <a:lnTo>
                      <a:pt x="3699" y="384"/>
                    </a:lnTo>
                    <a:lnTo>
                      <a:pt x="3675" y="380"/>
                    </a:lnTo>
                    <a:lnTo>
                      <a:pt x="3650" y="376"/>
                    </a:lnTo>
                    <a:lnTo>
                      <a:pt x="3601" y="368"/>
                    </a:lnTo>
                    <a:lnTo>
                      <a:pt x="3576" y="364"/>
                    </a:lnTo>
                    <a:lnTo>
                      <a:pt x="3551" y="358"/>
                    </a:lnTo>
                    <a:lnTo>
                      <a:pt x="3551" y="358"/>
                    </a:lnTo>
                    <a:lnTo>
                      <a:pt x="3545" y="356"/>
                    </a:lnTo>
                    <a:lnTo>
                      <a:pt x="3538" y="353"/>
                    </a:lnTo>
                    <a:lnTo>
                      <a:pt x="3526" y="346"/>
                    </a:lnTo>
                    <a:lnTo>
                      <a:pt x="3526" y="346"/>
                    </a:lnTo>
                    <a:lnTo>
                      <a:pt x="3521" y="345"/>
                    </a:lnTo>
                    <a:lnTo>
                      <a:pt x="3516" y="343"/>
                    </a:lnTo>
                    <a:lnTo>
                      <a:pt x="3511" y="343"/>
                    </a:lnTo>
                    <a:lnTo>
                      <a:pt x="3506" y="343"/>
                    </a:lnTo>
                    <a:lnTo>
                      <a:pt x="3502" y="345"/>
                    </a:lnTo>
                    <a:lnTo>
                      <a:pt x="3498" y="347"/>
                    </a:lnTo>
                    <a:lnTo>
                      <a:pt x="3492" y="353"/>
                    </a:lnTo>
                    <a:lnTo>
                      <a:pt x="3485" y="361"/>
                    </a:lnTo>
                    <a:lnTo>
                      <a:pt x="3481" y="368"/>
                    </a:lnTo>
                    <a:lnTo>
                      <a:pt x="3478" y="379"/>
                    </a:lnTo>
                    <a:lnTo>
                      <a:pt x="3478" y="389"/>
                    </a:lnTo>
                    <a:lnTo>
                      <a:pt x="3478" y="389"/>
                    </a:lnTo>
                    <a:lnTo>
                      <a:pt x="3473" y="390"/>
                    </a:lnTo>
                    <a:lnTo>
                      <a:pt x="3470" y="391"/>
                    </a:lnTo>
                    <a:lnTo>
                      <a:pt x="3462" y="395"/>
                    </a:lnTo>
                    <a:lnTo>
                      <a:pt x="3459" y="396"/>
                    </a:lnTo>
                    <a:lnTo>
                      <a:pt x="3455" y="397"/>
                    </a:lnTo>
                    <a:lnTo>
                      <a:pt x="3453" y="396"/>
                    </a:lnTo>
                    <a:lnTo>
                      <a:pt x="3450" y="394"/>
                    </a:lnTo>
                    <a:lnTo>
                      <a:pt x="3450" y="394"/>
                    </a:lnTo>
                    <a:lnTo>
                      <a:pt x="3444" y="384"/>
                    </a:lnTo>
                    <a:lnTo>
                      <a:pt x="3437" y="378"/>
                    </a:lnTo>
                    <a:lnTo>
                      <a:pt x="3429" y="372"/>
                    </a:lnTo>
                    <a:lnTo>
                      <a:pt x="3421" y="368"/>
                    </a:lnTo>
                    <a:lnTo>
                      <a:pt x="3412" y="366"/>
                    </a:lnTo>
                    <a:lnTo>
                      <a:pt x="3404" y="365"/>
                    </a:lnTo>
                    <a:lnTo>
                      <a:pt x="3395" y="365"/>
                    </a:lnTo>
                    <a:lnTo>
                      <a:pt x="3385" y="366"/>
                    </a:lnTo>
                    <a:lnTo>
                      <a:pt x="3367" y="368"/>
                    </a:lnTo>
                    <a:lnTo>
                      <a:pt x="3347" y="372"/>
                    </a:lnTo>
                    <a:lnTo>
                      <a:pt x="3329" y="375"/>
                    </a:lnTo>
                    <a:lnTo>
                      <a:pt x="3320" y="376"/>
                    </a:lnTo>
                    <a:lnTo>
                      <a:pt x="3311" y="376"/>
                    </a:lnTo>
                    <a:lnTo>
                      <a:pt x="3311" y="376"/>
                    </a:lnTo>
                    <a:lnTo>
                      <a:pt x="3303" y="375"/>
                    </a:lnTo>
                    <a:lnTo>
                      <a:pt x="3295" y="373"/>
                    </a:lnTo>
                    <a:lnTo>
                      <a:pt x="3277" y="370"/>
                    </a:lnTo>
                    <a:lnTo>
                      <a:pt x="3277" y="370"/>
                    </a:lnTo>
                    <a:lnTo>
                      <a:pt x="3274" y="368"/>
                    </a:lnTo>
                    <a:lnTo>
                      <a:pt x="3272" y="366"/>
                    </a:lnTo>
                    <a:lnTo>
                      <a:pt x="3271" y="361"/>
                    </a:lnTo>
                    <a:lnTo>
                      <a:pt x="3270" y="358"/>
                    </a:lnTo>
                    <a:lnTo>
                      <a:pt x="3268" y="356"/>
                    </a:lnTo>
                    <a:lnTo>
                      <a:pt x="3265" y="354"/>
                    </a:lnTo>
                    <a:lnTo>
                      <a:pt x="3262" y="354"/>
                    </a:lnTo>
                    <a:lnTo>
                      <a:pt x="3262" y="354"/>
                    </a:lnTo>
                    <a:lnTo>
                      <a:pt x="3263" y="339"/>
                    </a:lnTo>
                    <a:lnTo>
                      <a:pt x="3262" y="332"/>
                    </a:lnTo>
                    <a:lnTo>
                      <a:pt x="3261" y="325"/>
                    </a:lnTo>
                    <a:lnTo>
                      <a:pt x="3260" y="320"/>
                    </a:lnTo>
                    <a:lnTo>
                      <a:pt x="3256" y="314"/>
                    </a:lnTo>
                    <a:lnTo>
                      <a:pt x="3252" y="309"/>
                    </a:lnTo>
                    <a:lnTo>
                      <a:pt x="3246" y="306"/>
                    </a:lnTo>
                    <a:lnTo>
                      <a:pt x="3246" y="306"/>
                    </a:lnTo>
                    <a:lnTo>
                      <a:pt x="3241" y="305"/>
                    </a:lnTo>
                    <a:lnTo>
                      <a:pt x="3236" y="305"/>
                    </a:lnTo>
                    <a:lnTo>
                      <a:pt x="3229" y="305"/>
                    </a:lnTo>
                    <a:lnTo>
                      <a:pt x="3223" y="306"/>
                    </a:lnTo>
                    <a:lnTo>
                      <a:pt x="3211" y="309"/>
                    </a:lnTo>
                    <a:lnTo>
                      <a:pt x="3198" y="314"/>
                    </a:lnTo>
                    <a:lnTo>
                      <a:pt x="3131" y="331"/>
                    </a:lnTo>
                    <a:lnTo>
                      <a:pt x="3131" y="331"/>
                    </a:lnTo>
                    <a:lnTo>
                      <a:pt x="3129" y="329"/>
                    </a:lnTo>
                    <a:lnTo>
                      <a:pt x="3128" y="326"/>
                    </a:lnTo>
                    <a:lnTo>
                      <a:pt x="3124" y="325"/>
                    </a:lnTo>
                    <a:lnTo>
                      <a:pt x="3121" y="325"/>
                    </a:lnTo>
                    <a:lnTo>
                      <a:pt x="3121" y="325"/>
                    </a:lnTo>
                    <a:lnTo>
                      <a:pt x="3122" y="321"/>
                    </a:lnTo>
                    <a:lnTo>
                      <a:pt x="3122" y="317"/>
                    </a:lnTo>
                    <a:lnTo>
                      <a:pt x="3121" y="316"/>
                    </a:lnTo>
                    <a:lnTo>
                      <a:pt x="3121" y="316"/>
                    </a:lnTo>
                    <a:lnTo>
                      <a:pt x="3116" y="315"/>
                    </a:lnTo>
                    <a:lnTo>
                      <a:pt x="3112" y="314"/>
                    </a:lnTo>
                    <a:lnTo>
                      <a:pt x="3102" y="313"/>
                    </a:lnTo>
                    <a:lnTo>
                      <a:pt x="3091" y="314"/>
                    </a:lnTo>
                    <a:lnTo>
                      <a:pt x="3081" y="315"/>
                    </a:lnTo>
                    <a:lnTo>
                      <a:pt x="3072" y="316"/>
                    </a:lnTo>
                    <a:lnTo>
                      <a:pt x="3063" y="317"/>
                    </a:lnTo>
                    <a:lnTo>
                      <a:pt x="3054" y="316"/>
                    </a:lnTo>
                    <a:lnTo>
                      <a:pt x="3049" y="314"/>
                    </a:lnTo>
                    <a:lnTo>
                      <a:pt x="3046" y="313"/>
                    </a:lnTo>
                    <a:lnTo>
                      <a:pt x="3046" y="313"/>
                    </a:lnTo>
                    <a:lnTo>
                      <a:pt x="3040" y="309"/>
                    </a:lnTo>
                    <a:lnTo>
                      <a:pt x="3036" y="308"/>
                    </a:lnTo>
                    <a:lnTo>
                      <a:pt x="3027" y="307"/>
                    </a:lnTo>
                    <a:lnTo>
                      <a:pt x="3016" y="307"/>
                    </a:lnTo>
                    <a:lnTo>
                      <a:pt x="3006" y="309"/>
                    </a:lnTo>
                    <a:lnTo>
                      <a:pt x="2997" y="310"/>
                    </a:lnTo>
                    <a:lnTo>
                      <a:pt x="2988" y="310"/>
                    </a:lnTo>
                    <a:lnTo>
                      <a:pt x="2983" y="310"/>
                    </a:lnTo>
                    <a:lnTo>
                      <a:pt x="2979" y="309"/>
                    </a:lnTo>
                    <a:lnTo>
                      <a:pt x="2975" y="307"/>
                    </a:lnTo>
                    <a:lnTo>
                      <a:pt x="2972" y="304"/>
                    </a:lnTo>
                    <a:lnTo>
                      <a:pt x="2972" y="304"/>
                    </a:lnTo>
                    <a:lnTo>
                      <a:pt x="2970" y="300"/>
                    </a:lnTo>
                    <a:lnTo>
                      <a:pt x="2971" y="298"/>
                    </a:lnTo>
                    <a:lnTo>
                      <a:pt x="2972" y="295"/>
                    </a:lnTo>
                    <a:lnTo>
                      <a:pt x="2974" y="291"/>
                    </a:lnTo>
                    <a:lnTo>
                      <a:pt x="2980" y="283"/>
                    </a:lnTo>
                    <a:lnTo>
                      <a:pt x="2982" y="280"/>
                    </a:lnTo>
                    <a:lnTo>
                      <a:pt x="2983" y="275"/>
                    </a:lnTo>
                    <a:lnTo>
                      <a:pt x="2983" y="275"/>
                    </a:lnTo>
                    <a:lnTo>
                      <a:pt x="2982" y="273"/>
                    </a:lnTo>
                    <a:lnTo>
                      <a:pt x="2980" y="270"/>
                    </a:lnTo>
                    <a:lnTo>
                      <a:pt x="2978" y="267"/>
                    </a:lnTo>
                    <a:lnTo>
                      <a:pt x="2974" y="266"/>
                    </a:lnTo>
                    <a:lnTo>
                      <a:pt x="2974" y="266"/>
                    </a:lnTo>
                    <a:lnTo>
                      <a:pt x="2962" y="267"/>
                    </a:lnTo>
                    <a:lnTo>
                      <a:pt x="2956" y="267"/>
                    </a:lnTo>
                    <a:lnTo>
                      <a:pt x="2951" y="266"/>
                    </a:lnTo>
                    <a:lnTo>
                      <a:pt x="2947" y="265"/>
                    </a:lnTo>
                    <a:lnTo>
                      <a:pt x="2943" y="262"/>
                    </a:lnTo>
                    <a:lnTo>
                      <a:pt x="2938" y="258"/>
                    </a:lnTo>
                    <a:lnTo>
                      <a:pt x="2933" y="252"/>
                    </a:lnTo>
                    <a:lnTo>
                      <a:pt x="2933" y="252"/>
                    </a:lnTo>
                    <a:lnTo>
                      <a:pt x="2930" y="250"/>
                    </a:lnTo>
                    <a:lnTo>
                      <a:pt x="2926" y="249"/>
                    </a:lnTo>
                    <a:lnTo>
                      <a:pt x="2922" y="250"/>
                    </a:lnTo>
                    <a:lnTo>
                      <a:pt x="2917" y="251"/>
                    </a:lnTo>
                    <a:lnTo>
                      <a:pt x="2907" y="255"/>
                    </a:lnTo>
                    <a:lnTo>
                      <a:pt x="2901" y="256"/>
                    </a:lnTo>
                    <a:lnTo>
                      <a:pt x="2896" y="255"/>
                    </a:lnTo>
                    <a:lnTo>
                      <a:pt x="2896" y="255"/>
                    </a:lnTo>
                    <a:lnTo>
                      <a:pt x="2897" y="270"/>
                    </a:lnTo>
                    <a:lnTo>
                      <a:pt x="2897" y="276"/>
                    </a:lnTo>
                    <a:lnTo>
                      <a:pt x="2896" y="283"/>
                    </a:lnTo>
                    <a:lnTo>
                      <a:pt x="2893" y="290"/>
                    </a:lnTo>
                    <a:lnTo>
                      <a:pt x="2891" y="296"/>
                    </a:lnTo>
                    <a:lnTo>
                      <a:pt x="2887" y="300"/>
                    </a:lnTo>
                    <a:lnTo>
                      <a:pt x="2881" y="304"/>
                    </a:lnTo>
                    <a:lnTo>
                      <a:pt x="2881" y="304"/>
                    </a:lnTo>
                    <a:lnTo>
                      <a:pt x="2874" y="306"/>
                    </a:lnTo>
                    <a:lnTo>
                      <a:pt x="2867" y="307"/>
                    </a:lnTo>
                    <a:lnTo>
                      <a:pt x="2862" y="307"/>
                    </a:lnTo>
                    <a:lnTo>
                      <a:pt x="2856" y="305"/>
                    </a:lnTo>
                    <a:lnTo>
                      <a:pt x="2851" y="301"/>
                    </a:lnTo>
                    <a:lnTo>
                      <a:pt x="2848" y="296"/>
                    </a:lnTo>
                    <a:lnTo>
                      <a:pt x="2847" y="289"/>
                    </a:lnTo>
                    <a:lnTo>
                      <a:pt x="2848" y="281"/>
                    </a:lnTo>
                    <a:lnTo>
                      <a:pt x="2848" y="281"/>
                    </a:lnTo>
                    <a:lnTo>
                      <a:pt x="2849" y="278"/>
                    </a:lnTo>
                    <a:lnTo>
                      <a:pt x="2851" y="276"/>
                    </a:lnTo>
                    <a:lnTo>
                      <a:pt x="2854" y="275"/>
                    </a:lnTo>
                    <a:lnTo>
                      <a:pt x="2857" y="275"/>
                    </a:lnTo>
                    <a:lnTo>
                      <a:pt x="2857" y="275"/>
                    </a:lnTo>
                    <a:lnTo>
                      <a:pt x="2858" y="268"/>
                    </a:lnTo>
                    <a:lnTo>
                      <a:pt x="2857" y="260"/>
                    </a:lnTo>
                    <a:lnTo>
                      <a:pt x="2855" y="254"/>
                    </a:lnTo>
                    <a:lnTo>
                      <a:pt x="2851" y="248"/>
                    </a:lnTo>
                    <a:lnTo>
                      <a:pt x="2847" y="243"/>
                    </a:lnTo>
                    <a:lnTo>
                      <a:pt x="2843" y="240"/>
                    </a:lnTo>
                    <a:lnTo>
                      <a:pt x="2839" y="239"/>
                    </a:lnTo>
                    <a:lnTo>
                      <a:pt x="2835" y="240"/>
                    </a:lnTo>
                    <a:lnTo>
                      <a:pt x="2835" y="240"/>
                    </a:lnTo>
                    <a:lnTo>
                      <a:pt x="2830" y="242"/>
                    </a:lnTo>
                    <a:lnTo>
                      <a:pt x="2825" y="245"/>
                    </a:lnTo>
                    <a:lnTo>
                      <a:pt x="2821" y="246"/>
                    </a:lnTo>
                    <a:lnTo>
                      <a:pt x="2815" y="246"/>
                    </a:lnTo>
                    <a:lnTo>
                      <a:pt x="2806" y="243"/>
                    </a:lnTo>
                    <a:lnTo>
                      <a:pt x="2797" y="240"/>
                    </a:lnTo>
                    <a:lnTo>
                      <a:pt x="2788" y="235"/>
                    </a:lnTo>
                    <a:lnTo>
                      <a:pt x="2779" y="232"/>
                    </a:lnTo>
                    <a:lnTo>
                      <a:pt x="2769" y="230"/>
                    </a:lnTo>
                    <a:lnTo>
                      <a:pt x="2764" y="231"/>
                    </a:lnTo>
                    <a:lnTo>
                      <a:pt x="2759" y="231"/>
                    </a:lnTo>
                    <a:lnTo>
                      <a:pt x="2759" y="231"/>
                    </a:lnTo>
                    <a:lnTo>
                      <a:pt x="2758" y="232"/>
                    </a:lnTo>
                    <a:lnTo>
                      <a:pt x="2758" y="233"/>
                    </a:lnTo>
                    <a:lnTo>
                      <a:pt x="2759" y="234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64" y="235"/>
                    </a:lnTo>
                    <a:lnTo>
                      <a:pt x="2764" y="235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49" y="234"/>
                    </a:lnTo>
                    <a:lnTo>
                      <a:pt x="2747" y="234"/>
                    </a:lnTo>
                    <a:lnTo>
                      <a:pt x="2744" y="235"/>
                    </a:lnTo>
                    <a:lnTo>
                      <a:pt x="2742" y="238"/>
                    </a:lnTo>
                    <a:lnTo>
                      <a:pt x="2741" y="240"/>
                    </a:lnTo>
                    <a:lnTo>
                      <a:pt x="2741" y="240"/>
                    </a:lnTo>
                    <a:lnTo>
                      <a:pt x="2739" y="246"/>
                    </a:lnTo>
                    <a:lnTo>
                      <a:pt x="2739" y="251"/>
                    </a:lnTo>
                    <a:lnTo>
                      <a:pt x="2739" y="264"/>
                    </a:lnTo>
                    <a:lnTo>
                      <a:pt x="2740" y="289"/>
                    </a:lnTo>
                    <a:lnTo>
                      <a:pt x="2740" y="299"/>
                    </a:lnTo>
                    <a:lnTo>
                      <a:pt x="2738" y="304"/>
                    </a:lnTo>
                    <a:lnTo>
                      <a:pt x="2737" y="306"/>
                    </a:lnTo>
                    <a:lnTo>
                      <a:pt x="2733" y="308"/>
                    </a:lnTo>
                    <a:lnTo>
                      <a:pt x="2729" y="309"/>
                    </a:lnTo>
                    <a:lnTo>
                      <a:pt x="2723" y="309"/>
                    </a:lnTo>
                    <a:lnTo>
                      <a:pt x="2716" y="307"/>
                    </a:lnTo>
                    <a:lnTo>
                      <a:pt x="2716" y="307"/>
                    </a:lnTo>
                    <a:lnTo>
                      <a:pt x="2713" y="307"/>
                    </a:lnTo>
                    <a:lnTo>
                      <a:pt x="2709" y="307"/>
                    </a:lnTo>
                    <a:lnTo>
                      <a:pt x="2700" y="308"/>
                    </a:lnTo>
                    <a:lnTo>
                      <a:pt x="2697" y="307"/>
                    </a:lnTo>
                    <a:lnTo>
                      <a:pt x="2693" y="305"/>
                    </a:lnTo>
                    <a:lnTo>
                      <a:pt x="2691" y="301"/>
                    </a:lnTo>
                    <a:lnTo>
                      <a:pt x="2691" y="296"/>
                    </a:lnTo>
                    <a:lnTo>
                      <a:pt x="2691" y="296"/>
                    </a:lnTo>
                    <a:lnTo>
                      <a:pt x="2682" y="295"/>
                    </a:lnTo>
                    <a:lnTo>
                      <a:pt x="2673" y="292"/>
                    </a:lnTo>
                    <a:lnTo>
                      <a:pt x="2665" y="289"/>
                    </a:lnTo>
                    <a:lnTo>
                      <a:pt x="2657" y="285"/>
                    </a:lnTo>
                    <a:lnTo>
                      <a:pt x="2649" y="282"/>
                    </a:lnTo>
                    <a:lnTo>
                      <a:pt x="2642" y="280"/>
                    </a:lnTo>
                    <a:lnTo>
                      <a:pt x="2635" y="279"/>
                    </a:lnTo>
                    <a:lnTo>
                      <a:pt x="2632" y="279"/>
                    </a:lnTo>
                    <a:lnTo>
                      <a:pt x="2628" y="280"/>
                    </a:lnTo>
                    <a:lnTo>
                      <a:pt x="2628" y="280"/>
                    </a:lnTo>
                    <a:lnTo>
                      <a:pt x="2622" y="282"/>
                    </a:lnTo>
                    <a:lnTo>
                      <a:pt x="2615" y="283"/>
                    </a:lnTo>
                    <a:lnTo>
                      <a:pt x="2607" y="283"/>
                    </a:lnTo>
                    <a:lnTo>
                      <a:pt x="2601" y="282"/>
                    </a:lnTo>
                    <a:lnTo>
                      <a:pt x="2588" y="280"/>
                    </a:lnTo>
                    <a:lnTo>
                      <a:pt x="2581" y="281"/>
                    </a:lnTo>
                    <a:lnTo>
                      <a:pt x="2574" y="283"/>
                    </a:lnTo>
                    <a:lnTo>
                      <a:pt x="2574" y="283"/>
                    </a:lnTo>
                    <a:lnTo>
                      <a:pt x="2570" y="284"/>
                    </a:lnTo>
                    <a:lnTo>
                      <a:pt x="2568" y="288"/>
                    </a:lnTo>
                    <a:lnTo>
                      <a:pt x="2566" y="292"/>
                    </a:lnTo>
                    <a:lnTo>
                      <a:pt x="2565" y="297"/>
                    </a:lnTo>
                    <a:lnTo>
                      <a:pt x="2564" y="306"/>
                    </a:lnTo>
                    <a:lnTo>
                      <a:pt x="2563" y="310"/>
                    </a:lnTo>
                    <a:lnTo>
                      <a:pt x="2560" y="314"/>
                    </a:lnTo>
                    <a:lnTo>
                      <a:pt x="2560" y="314"/>
                    </a:lnTo>
                    <a:lnTo>
                      <a:pt x="2557" y="321"/>
                    </a:lnTo>
                    <a:lnTo>
                      <a:pt x="2551" y="326"/>
                    </a:lnTo>
                    <a:lnTo>
                      <a:pt x="2545" y="331"/>
                    </a:lnTo>
                    <a:lnTo>
                      <a:pt x="2539" y="334"/>
                    </a:lnTo>
                    <a:lnTo>
                      <a:pt x="2531" y="337"/>
                    </a:lnTo>
                    <a:lnTo>
                      <a:pt x="2524" y="338"/>
                    </a:lnTo>
                    <a:lnTo>
                      <a:pt x="2517" y="337"/>
                    </a:lnTo>
                    <a:lnTo>
                      <a:pt x="2511" y="333"/>
                    </a:lnTo>
                    <a:lnTo>
                      <a:pt x="2511" y="333"/>
                    </a:lnTo>
                    <a:lnTo>
                      <a:pt x="2502" y="324"/>
                    </a:lnTo>
                    <a:lnTo>
                      <a:pt x="2498" y="320"/>
                    </a:lnTo>
                    <a:lnTo>
                      <a:pt x="2493" y="314"/>
                    </a:lnTo>
                    <a:lnTo>
                      <a:pt x="2489" y="307"/>
                    </a:lnTo>
                    <a:lnTo>
                      <a:pt x="2486" y="300"/>
                    </a:lnTo>
                    <a:lnTo>
                      <a:pt x="2485" y="293"/>
                    </a:lnTo>
                    <a:lnTo>
                      <a:pt x="2485" y="285"/>
                    </a:lnTo>
                    <a:lnTo>
                      <a:pt x="2485" y="285"/>
                    </a:lnTo>
                    <a:lnTo>
                      <a:pt x="2486" y="283"/>
                    </a:lnTo>
                    <a:lnTo>
                      <a:pt x="2489" y="281"/>
                    </a:lnTo>
                    <a:lnTo>
                      <a:pt x="2491" y="280"/>
                    </a:lnTo>
                    <a:lnTo>
                      <a:pt x="2494" y="281"/>
                    </a:lnTo>
                    <a:lnTo>
                      <a:pt x="2494" y="281"/>
                    </a:lnTo>
                    <a:lnTo>
                      <a:pt x="2495" y="273"/>
                    </a:lnTo>
                    <a:lnTo>
                      <a:pt x="2494" y="270"/>
                    </a:lnTo>
                    <a:lnTo>
                      <a:pt x="2494" y="265"/>
                    </a:lnTo>
                    <a:lnTo>
                      <a:pt x="2494" y="265"/>
                    </a:lnTo>
                    <a:lnTo>
                      <a:pt x="2492" y="262"/>
                    </a:lnTo>
                    <a:lnTo>
                      <a:pt x="2487" y="258"/>
                    </a:lnTo>
                    <a:lnTo>
                      <a:pt x="2479" y="255"/>
                    </a:lnTo>
                    <a:lnTo>
                      <a:pt x="2472" y="251"/>
                    </a:lnTo>
                    <a:lnTo>
                      <a:pt x="2469" y="248"/>
                    </a:lnTo>
                    <a:lnTo>
                      <a:pt x="2467" y="245"/>
                    </a:lnTo>
                    <a:lnTo>
                      <a:pt x="2467" y="245"/>
                    </a:lnTo>
                    <a:lnTo>
                      <a:pt x="2464" y="233"/>
                    </a:lnTo>
                    <a:lnTo>
                      <a:pt x="2461" y="229"/>
                    </a:lnTo>
                    <a:lnTo>
                      <a:pt x="2460" y="227"/>
                    </a:lnTo>
                    <a:lnTo>
                      <a:pt x="2460" y="227"/>
                    </a:lnTo>
                    <a:lnTo>
                      <a:pt x="2450" y="226"/>
                    </a:lnTo>
                    <a:lnTo>
                      <a:pt x="2441" y="224"/>
                    </a:lnTo>
                    <a:lnTo>
                      <a:pt x="2423" y="220"/>
                    </a:lnTo>
                    <a:lnTo>
                      <a:pt x="2404" y="215"/>
                    </a:lnTo>
                    <a:lnTo>
                      <a:pt x="2396" y="214"/>
                    </a:lnTo>
                    <a:lnTo>
                      <a:pt x="2387" y="214"/>
                    </a:lnTo>
                    <a:lnTo>
                      <a:pt x="2387" y="214"/>
                    </a:lnTo>
                    <a:lnTo>
                      <a:pt x="2375" y="214"/>
                    </a:lnTo>
                    <a:lnTo>
                      <a:pt x="2368" y="214"/>
                    </a:lnTo>
                    <a:lnTo>
                      <a:pt x="2362" y="214"/>
                    </a:lnTo>
                    <a:lnTo>
                      <a:pt x="2362" y="214"/>
                    </a:lnTo>
                    <a:lnTo>
                      <a:pt x="2358" y="212"/>
                    </a:lnTo>
                    <a:lnTo>
                      <a:pt x="2353" y="208"/>
                    </a:lnTo>
                    <a:lnTo>
                      <a:pt x="2348" y="206"/>
                    </a:lnTo>
                    <a:lnTo>
                      <a:pt x="2345" y="206"/>
                    </a:lnTo>
                    <a:lnTo>
                      <a:pt x="2343" y="206"/>
                    </a:lnTo>
                    <a:lnTo>
                      <a:pt x="2343" y="206"/>
                    </a:lnTo>
                    <a:lnTo>
                      <a:pt x="2338" y="208"/>
                    </a:lnTo>
                    <a:lnTo>
                      <a:pt x="2333" y="212"/>
                    </a:lnTo>
                    <a:lnTo>
                      <a:pt x="2328" y="216"/>
                    </a:lnTo>
                    <a:lnTo>
                      <a:pt x="2325" y="222"/>
                    </a:lnTo>
                    <a:lnTo>
                      <a:pt x="2323" y="227"/>
                    </a:lnTo>
                    <a:lnTo>
                      <a:pt x="2323" y="233"/>
                    </a:lnTo>
                    <a:lnTo>
                      <a:pt x="2324" y="239"/>
                    </a:lnTo>
                    <a:lnTo>
                      <a:pt x="2328" y="246"/>
                    </a:lnTo>
                    <a:lnTo>
                      <a:pt x="2328" y="246"/>
                    </a:lnTo>
                    <a:lnTo>
                      <a:pt x="2316" y="247"/>
                    </a:lnTo>
                    <a:lnTo>
                      <a:pt x="2303" y="249"/>
                    </a:lnTo>
                    <a:lnTo>
                      <a:pt x="2292" y="251"/>
                    </a:lnTo>
                    <a:lnTo>
                      <a:pt x="2285" y="251"/>
                    </a:lnTo>
                    <a:lnTo>
                      <a:pt x="2279" y="249"/>
                    </a:lnTo>
                    <a:lnTo>
                      <a:pt x="2279" y="249"/>
                    </a:lnTo>
                    <a:lnTo>
                      <a:pt x="2270" y="246"/>
                    </a:lnTo>
                    <a:lnTo>
                      <a:pt x="2261" y="241"/>
                    </a:lnTo>
                    <a:lnTo>
                      <a:pt x="2254" y="237"/>
                    </a:lnTo>
                    <a:lnTo>
                      <a:pt x="2247" y="232"/>
                    </a:lnTo>
                    <a:lnTo>
                      <a:pt x="2247" y="232"/>
                    </a:lnTo>
                    <a:lnTo>
                      <a:pt x="2235" y="221"/>
                    </a:lnTo>
                    <a:lnTo>
                      <a:pt x="2221" y="209"/>
                    </a:lnTo>
                    <a:lnTo>
                      <a:pt x="2209" y="200"/>
                    </a:lnTo>
                    <a:lnTo>
                      <a:pt x="2202" y="196"/>
                    </a:lnTo>
                    <a:lnTo>
                      <a:pt x="2195" y="192"/>
                    </a:lnTo>
                    <a:lnTo>
                      <a:pt x="2195" y="192"/>
                    </a:lnTo>
                    <a:lnTo>
                      <a:pt x="2189" y="191"/>
                    </a:lnTo>
                    <a:lnTo>
                      <a:pt x="2184" y="190"/>
                    </a:lnTo>
                    <a:lnTo>
                      <a:pt x="2174" y="191"/>
                    </a:lnTo>
                    <a:lnTo>
                      <a:pt x="2163" y="192"/>
                    </a:lnTo>
                    <a:lnTo>
                      <a:pt x="2152" y="196"/>
                    </a:lnTo>
                    <a:lnTo>
                      <a:pt x="2141" y="199"/>
                    </a:lnTo>
                    <a:lnTo>
                      <a:pt x="2130" y="201"/>
                    </a:lnTo>
                    <a:lnTo>
                      <a:pt x="2119" y="202"/>
                    </a:lnTo>
                    <a:lnTo>
                      <a:pt x="2113" y="202"/>
                    </a:lnTo>
                    <a:lnTo>
                      <a:pt x="2109" y="201"/>
                    </a:lnTo>
                    <a:lnTo>
                      <a:pt x="2109" y="201"/>
                    </a:lnTo>
                    <a:lnTo>
                      <a:pt x="2095" y="198"/>
                    </a:lnTo>
                    <a:lnTo>
                      <a:pt x="2081" y="196"/>
                    </a:lnTo>
                    <a:lnTo>
                      <a:pt x="2075" y="194"/>
                    </a:lnTo>
                    <a:lnTo>
                      <a:pt x="2068" y="194"/>
                    </a:lnTo>
                    <a:lnTo>
                      <a:pt x="2061" y="196"/>
                    </a:lnTo>
                    <a:lnTo>
                      <a:pt x="2054" y="197"/>
                    </a:lnTo>
                    <a:lnTo>
                      <a:pt x="2054" y="197"/>
                    </a:lnTo>
                    <a:lnTo>
                      <a:pt x="2040" y="202"/>
                    </a:lnTo>
                    <a:lnTo>
                      <a:pt x="2027" y="209"/>
                    </a:lnTo>
                    <a:lnTo>
                      <a:pt x="2000" y="223"/>
                    </a:lnTo>
                    <a:lnTo>
                      <a:pt x="1986" y="229"/>
                    </a:lnTo>
                    <a:lnTo>
                      <a:pt x="1971" y="233"/>
                    </a:lnTo>
                    <a:lnTo>
                      <a:pt x="1964" y="233"/>
                    </a:lnTo>
                    <a:lnTo>
                      <a:pt x="1956" y="234"/>
                    </a:lnTo>
                    <a:lnTo>
                      <a:pt x="1950" y="233"/>
                    </a:lnTo>
                    <a:lnTo>
                      <a:pt x="1942" y="232"/>
                    </a:lnTo>
                    <a:lnTo>
                      <a:pt x="1942" y="232"/>
                    </a:lnTo>
                    <a:lnTo>
                      <a:pt x="1938" y="230"/>
                    </a:lnTo>
                    <a:lnTo>
                      <a:pt x="1935" y="226"/>
                    </a:lnTo>
                    <a:lnTo>
                      <a:pt x="1931" y="222"/>
                    </a:lnTo>
                    <a:lnTo>
                      <a:pt x="1928" y="216"/>
                    </a:lnTo>
                    <a:lnTo>
                      <a:pt x="1926" y="210"/>
                    </a:lnTo>
                    <a:lnTo>
                      <a:pt x="1926" y="206"/>
                    </a:lnTo>
                    <a:lnTo>
                      <a:pt x="1926" y="201"/>
                    </a:lnTo>
                    <a:lnTo>
                      <a:pt x="1929" y="198"/>
                    </a:lnTo>
                    <a:lnTo>
                      <a:pt x="1929" y="198"/>
                    </a:lnTo>
                    <a:lnTo>
                      <a:pt x="1943" y="191"/>
                    </a:lnTo>
                    <a:lnTo>
                      <a:pt x="1956" y="184"/>
                    </a:lnTo>
                    <a:lnTo>
                      <a:pt x="1963" y="181"/>
                    </a:lnTo>
                    <a:lnTo>
                      <a:pt x="1969" y="176"/>
                    </a:lnTo>
                    <a:lnTo>
                      <a:pt x="1976" y="172"/>
                    </a:lnTo>
                    <a:lnTo>
                      <a:pt x="1981" y="165"/>
                    </a:lnTo>
                    <a:lnTo>
                      <a:pt x="1981" y="165"/>
                    </a:lnTo>
                    <a:lnTo>
                      <a:pt x="1985" y="162"/>
                    </a:lnTo>
                    <a:lnTo>
                      <a:pt x="1989" y="159"/>
                    </a:lnTo>
                    <a:lnTo>
                      <a:pt x="1994" y="157"/>
                    </a:lnTo>
                    <a:lnTo>
                      <a:pt x="2000" y="157"/>
                    </a:lnTo>
                    <a:lnTo>
                      <a:pt x="2010" y="156"/>
                    </a:lnTo>
                    <a:lnTo>
                      <a:pt x="2014" y="155"/>
                    </a:lnTo>
                    <a:lnTo>
                      <a:pt x="2019" y="154"/>
                    </a:lnTo>
                    <a:lnTo>
                      <a:pt x="2019" y="154"/>
                    </a:lnTo>
                    <a:lnTo>
                      <a:pt x="2048" y="138"/>
                    </a:lnTo>
                    <a:lnTo>
                      <a:pt x="2076" y="121"/>
                    </a:lnTo>
                    <a:lnTo>
                      <a:pt x="2076" y="121"/>
                    </a:lnTo>
                    <a:lnTo>
                      <a:pt x="2080" y="116"/>
                    </a:lnTo>
                    <a:lnTo>
                      <a:pt x="2083" y="110"/>
                    </a:lnTo>
                    <a:lnTo>
                      <a:pt x="2085" y="105"/>
                    </a:lnTo>
                    <a:lnTo>
                      <a:pt x="2086" y="97"/>
                    </a:lnTo>
                    <a:lnTo>
                      <a:pt x="2086" y="90"/>
                    </a:lnTo>
                    <a:lnTo>
                      <a:pt x="2084" y="83"/>
                    </a:lnTo>
                    <a:lnTo>
                      <a:pt x="2081" y="76"/>
                    </a:lnTo>
                    <a:lnTo>
                      <a:pt x="2076" y="72"/>
                    </a:lnTo>
                    <a:lnTo>
                      <a:pt x="2076" y="72"/>
                    </a:lnTo>
                    <a:lnTo>
                      <a:pt x="2069" y="67"/>
                    </a:lnTo>
                    <a:lnTo>
                      <a:pt x="2061" y="63"/>
                    </a:lnTo>
                    <a:lnTo>
                      <a:pt x="2044" y="57"/>
                    </a:lnTo>
                    <a:lnTo>
                      <a:pt x="2027" y="52"/>
                    </a:lnTo>
                    <a:lnTo>
                      <a:pt x="2009" y="51"/>
                    </a:lnTo>
                    <a:lnTo>
                      <a:pt x="1990" y="50"/>
                    </a:lnTo>
                    <a:lnTo>
                      <a:pt x="1972" y="50"/>
                    </a:lnTo>
                    <a:lnTo>
                      <a:pt x="1936" y="49"/>
                    </a:lnTo>
                    <a:lnTo>
                      <a:pt x="1936" y="49"/>
                    </a:lnTo>
                    <a:lnTo>
                      <a:pt x="1934" y="49"/>
                    </a:lnTo>
                    <a:lnTo>
                      <a:pt x="1931" y="48"/>
                    </a:lnTo>
                    <a:lnTo>
                      <a:pt x="1929" y="43"/>
                    </a:lnTo>
                    <a:lnTo>
                      <a:pt x="1927" y="38"/>
                    </a:lnTo>
                    <a:lnTo>
                      <a:pt x="1926" y="30"/>
                    </a:lnTo>
                    <a:lnTo>
                      <a:pt x="1924" y="23"/>
                    </a:lnTo>
                    <a:lnTo>
                      <a:pt x="1923" y="15"/>
                    </a:lnTo>
                    <a:lnTo>
                      <a:pt x="1920" y="9"/>
                    </a:lnTo>
                    <a:lnTo>
                      <a:pt x="1918" y="8"/>
                    </a:lnTo>
                    <a:lnTo>
                      <a:pt x="1915" y="6"/>
                    </a:lnTo>
                    <a:lnTo>
                      <a:pt x="1915" y="6"/>
                    </a:lnTo>
                    <a:lnTo>
                      <a:pt x="1907" y="3"/>
                    </a:lnTo>
                    <a:lnTo>
                      <a:pt x="1899" y="1"/>
                    </a:lnTo>
                    <a:lnTo>
                      <a:pt x="1892" y="0"/>
                    </a:lnTo>
                    <a:lnTo>
                      <a:pt x="1884" y="0"/>
                    </a:lnTo>
                    <a:lnTo>
                      <a:pt x="1865" y="1"/>
                    </a:lnTo>
                    <a:lnTo>
                      <a:pt x="1848" y="5"/>
                    </a:lnTo>
                    <a:lnTo>
                      <a:pt x="1848" y="5"/>
                    </a:lnTo>
                    <a:lnTo>
                      <a:pt x="1848" y="7"/>
                    </a:lnTo>
                    <a:lnTo>
                      <a:pt x="1848" y="10"/>
                    </a:lnTo>
                    <a:lnTo>
                      <a:pt x="1848" y="1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36" y="19"/>
                    </a:lnTo>
                    <a:lnTo>
                      <a:pt x="1826" y="24"/>
                    </a:lnTo>
                    <a:lnTo>
                      <a:pt x="1815" y="28"/>
                    </a:lnTo>
                    <a:lnTo>
                      <a:pt x="1805" y="34"/>
                    </a:lnTo>
                    <a:lnTo>
                      <a:pt x="1796" y="40"/>
                    </a:lnTo>
                    <a:lnTo>
                      <a:pt x="1789" y="48"/>
                    </a:lnTo>
                    <a:lnTo>
                      <a:pt x="1782" y="57"/>
                    </a:lnTo>
                    <a:lnTo>
                      <a:pt x="1777" y="68"/>
                    </a:lnTo>
                    <a:lnTo>
                      <a:pt x="1777" y="68"/>
                    </a:lnTo>
                    <a:lnTo>
                      <a:pt x="1776" y="72"/>
                    </a:lnTo>
                    <a:lnTo>
                      <a:pt x="1772" y="76"/>
                    </a:lnTo>
                    <a:lnTo>
                      <a:pt x="1770" y="78"/>
                    </a:lnTo>
                    <a:lnTo>
                      <a:pt x="1766" y="81"/>
                    </a:lnTo>
                    <a:lnTo>
                      <a:pt x="1758" y="83"/>
                    </a:lnTo>
                    <a:lnTo>
                      <a:pt x="1750" y="83"/>
                    </a:lnTo>
                    <a:lnTo>
                      <a:pt x="1741" y="82"/>
                    </a:lnTo>
                    <a:lnTo>
                      <a:pt x="1732" y="80"/>
                    </a:lnTo>
                    <a:lnTo>
                      <a:pt x="1715" y="74"/>
                    </a:lnTo>
                    <a:lnTo>
                      <a:pt x="1715" y="74"/>
                    </a:lnTo>
                    <a:lnTo>
                      <a:pt x="1717" y="75"/>
                    </a:lnTo>
                    <a:lnTo>
                      <a:pt x="1715" y="76"/>
                    </a:lnTo>
                    <a:lnTo>
                      <a:pt x="1705" y="77"/>
                    </a:lnTo>
                    <a:lnTo>
                      <a:pt x="1681" y="78"/>
                    </a:lnTo>
                    <a:lnTo>
                      <a:pt x="1681" y="78"/>
                    </a:lnTo>
                    <a:lnTo>
                      <a:pt x="1680" y="81"/>
                    </a:lnTo>
                    <a:lnTo>
                      <a:pt x="1679" y="81"/>
                    </a:lnTo>
                    <a:lnTo>
                      <a:pt x="1672" y="82"/>
                    </a:lnTo>
                    <a:lnTo>
                      <a:pt x="1653" y="80"/>
                    </a:lnTo>
                    <a:lnTo>
                      <a:pt x="1633" y="77"/>
                    </a:lnTo>
                    <a:lnTo>
                      <a:pt x="1627" y="77"/>
                    </a:lnTo>
                    <a:lnTo>
                      <a:pt x="1624" y="77"/>
                    </a:lnTo>
                    <a:lnTo>
                      <a:pt x="1623" y="78"/>
                    </a:lnTo>
                    <a:lnTo>
                      <a:pt x="1623" y="78"/>
                    </a:lnTo>
                    <a:lnTo>
                      <a:pt x="1613" y="90"/>
                    </a:lnTo>
                    <a:lnTo>
                      <a:pt x="1609" y="93"/>
                    </a:lnTo>
                    <a:lnTo>
                      <a:pt x="1606" y="96"/>
                    </a:lnTo>
                    <a:lnTo>
                      <a:pt x="1600" y="98"/>
                    </a:lnTo>
                    <a:lnTo>
                      <a:pt x="1595" y="98"/>
                    </a:lnTo>
                    <a:lnTo>
                      <a:pt x="1574" y="99"/>
                    </a:lnTo>
                    <a:lnTo>
                      <a:pt x="1574" y="99"/>
                    </a:lnTo>
                    <a:lnTo>
                      <a:pt x="1572" y="100"/>
                    </a:lnTo>
                    <a:lnTo>
                      <a:pt x="1565" y="101"/>
                    </a:lnTo>
                    <a:lnTo>
                      <a:pt x="1547" y="105"/>
                    </a:lnTo>
                    <a:lnTo>
                      <a:pt x="1529" y="107"/>
                    </a:lnTo>
                    <a:lnTo>
                      <a:pt x="1520" y="108"/>
                    </a:lnTo>
                    <a:lnTo>
                      <a:pt x="1520" y="108"/>
                    </a:lnTo>
                    <a:lnTo>
                      <a:pt x="1517" y="109"/>
                    </a:lnTo>
                    <a:lnTo>
                      <a:pt x="1515" y="109"/>
                    </a:lnTo>
                    <a:lnTo>
                      <a:pt x="1511" y="109"/>
                    </a:lnTo>
                    <a:lnTo>
                      <a:pt x="1511" y="109"/>
                    </a:lnTo>
                    <a:lnTo>
                      <a:pt x="1512" y="113"/>
                    </a:lnTo>
                    <a:lnTo>
                      <a:pt x="1511" y="116"/>
                    </a:lnTo>
                    <a:lnTo>
                      <a:pt x="1509" y="118"/>
                    </a:lnTo>
                    <a:lnTo>
                      <a:pt x="1506" y="119"/>
                    </a:lnTo>
                    <a:lnTo>
                      <a:pt x="1504" y="122"/>
                    </a:lnTo>
                    <a:lnTo>
                      <a:pt x="1501" y="123"/>
                    </a:lnTo>
                    <a:lnTo>
                      <a:pt x="1500" y="126"/>
                    </a:lnTo>
                    <a:lnTo>
                      <a:pt x="1500" y="130"/>
                    </a:lnTo>
                    <a:lnTo>
                      <a:pt x="1500" y="130"/>
                    </a:lnTo>
                    <a:lnTo>
                      <a:pt x="1483" y="131"/>
                    </a:lnTo>
                    <a:lnTo>
                      <a:pt x="1466" y="131"/>
                    </a:lnTo>
                    <a:lnTo>
                      <a:pt x="1448" y="131"/>
                    </a:lnTo>
                    <a:lnTo>
                      <a:pt x="1430" y="132"/>
                    </a:lnTo>
                    <a:lnTo>
                      <a:pt x="1422" y="133"/>
                    </a:lnTo>
                    <a:lnTo>
                      <a:pt x="1414" y="135"/>
                    </a:lnTo>
                    <a:lnTo>
                      <a:pt x="1407" y="139"/>
                    </a:lnTo>
                    <a:lnTo>
                      <a:pt x="1400" y="143"/>
                    </a:lnTo>
                    <a:lnTo>
                      <a:pt x="1395" y="149"/>
                    </a:lnTo>
                    <a:lnTo>
                      <a:pt x="1390" y="156"/>
                    </a:lnTo>
                    <a:lnTo>
                      <a:pt x="1385" y="165"/>
                    </a:lnTo>
                    <a:lnTo>
                      <a:pt x="1383" y="174"/>
                    </a:lnTo>
                    <a:lnTo>
                      <a:pt x="1383" y="174"/>
                    </a:lnTo>
                    <a:lnTo>
                      <a:pt x="1389" y="175"/>
                    </a:lnTo>
                    <a:lnTo>
                      <a:pt x="1395" y="177"/>
                    </a:lnTo>
                    <a:lnTo>
                      <a:pt x="1400" y="180"/>
                    </a:lnTo>
                    <a:lnTo>
                      <a:pt x="1407" y="182"/>
                    </a:lnTo>
                    <a:lnTo>
                      <a:pt x="1407" y="182"/>
                    </a:lnTo>
                    <a:lnTo>
                      <a:pt x="1412" y="184"/>
                    </a:lnTo>
                    <a:lnTo>
                      <a:pt x="1413" y="187"/>
                    </a:lnTo>
                    <a:lnTo>
                      <a:pt x="1413" y="191"/>
                    </a:lnTo>
                    <a:lnTo>
                      <a:pt x="1412" y="194"/>
                    </a:lnTo>
                    <a:lnTo>
                      <a:pt x="1409" y="199"/>
                    </a:lnTo>
                    <a:lnTo>
                      <a:pt x="1407" y="202"/>
                    </a:lnTo>
                    <a:lnTo>
                      <a:pt x="1401" y="208"/>
                    </a:lnTo>
                    <a:lnTo>
                      <a:pt x="1401" y="208"/>
                    </a:lnTo>
                    <a:lnTo>
                      <a:pt x="1396" y="209"/>
                    </a:lnTo>
                    <a:lnTo>
                      <a:pt x="1390" y="210"/>
                    </a:lnTo>
                    <a:lnTo>
                      <a:pt x="1384" y="212"/>
                    </a:lnTo>
                    <a:lnTo>
                      <a:pt x="1379" y="210"/>
                    </a:lnTo>
                    <a:lnTo>
                      <a:pt x="1367" y="208"/>
                    </a:lnTo>
                    <a:lnTo>
                      <a:pt x="1357" y="205"/>
                    </a:lnTo>
                    <a:lnTo>
                      <a:pt x="1346" y="200"/>
                    </a:lnTo>
                    <a:lnTo>
                      <a:pt x="1334" y="197"/>
                    </a:lnTo>
                    <a:lnTo>
                      <a:pt x="1322" y="196"/>
                    </a:lnTo>
                    <a:lnTo>
                      <a:pt x="1316" y="196"/>
                    </a:lnTo>
                    <a:lnTo>
                      <a:pt x="1309" y="197"/>
                    </a:lnTo>
                    <a:lnTo>
                      <a:pt x="1309" y="197"/>
                    </a:lnTo>
                    <a:lnTo>
                      <a:pt x="1299" y="199"/>
                    </a:lnTo>
                    <a:lnTo>
                      <a:pt x="1294" y="201"/>
                    </a:lnTo>
                    <a:lnTo>
                      <a:pt x="1290" y="205"/>
                    </a:lnTo>
                    <a:lnTo>
                      <a:pt x="1290" y="205"/>
                    </a:lnTo>
                    <a:lnTo>
                      <a:pt x="1289" y="208"/>
                    </a:lnTo>
                    <a:lnTo>
                      <a:pt x="1290" y="210"/>
                    </a:lnTo>
                    <a:lnTo>
                      <a:pt x="1294" y="214"/>
                    </a:lnTo>
                    <a:lnTo>
                      <a:pt x="1297" y="216"/>
                    </a:lnTo>
                    <a:lnTo>
                      <a:pt x="1298" y="218"/>
                    </a:lnTo>
                    <a:lnTo>
                      <a:pt x="1298" y="222"/>
                    </a:lnTo>
                    <a:lnTo>
                      <a:pt x="1294" y="225"/>
                    </a:lnTo>
                    <a:lnTo>
                      <a:pt x="1294" y="225"/>
                    </a:lnTo>
                    <a:lnTo>
                      <a:pt x="1304" y="233"/>
                    </a:lnTo>
                    <a:lnTo>
                      <a:pt x="1310" y="242"/>
                    </a:lnTo>
                    <a:lnTo>
                      <a:pt x="1317" y="252"/>
                    </a:lnTo>
                    <a:lnTo>
                      <a:pt x="1323" y="263"/>
                    </a:lnTo>
                    <a:lnTo>
                      <a:pt x="1327" y="274"/>
                    </a:lnTo>
                    <a:lnTo>
                      <a:pt x="1331" y="287"/>
                    </a:lnTo>
                    <a:lnTo>
                      <a:pt x="1332" y="298"/>
                    </a:lnTo>
                    <a:lnTo>
                      <a:pt x="1331" y="310"/>
                    </a:lnTo>
                    <a:lnTo>
                      <a:pt x="1331" y="310"/>
                    </a:lnTo>
                    <a:lnTo>
                      <a:pt x="1329" y="317"/>
                    </a:lnTo>
                    <a:lnTo>
                      <a:pt x="1326" y="325"/>
                    </a:lnTo>
                    <a:lnTo>
                      <a:pt x="1324" y="329"/>
                    </a:lnTo>
                    <a:lnTo>
                      <a:pt x="1321" y="332"/>
                    </a:lnTo>
                    <a:lnTo>
                      <a:pt x="1318" y="333"/>
                    </a:lnTo>
                    <a:lnTo>
                      <a:pt x="1315" y="333"/>
                    </a:lnTo>
                    <a:lnTo>
                      <a:pt x="1315" y="333"/>
                    </a:lnTo>
                    <a:lnTo>
                      <a:pt x="1309" y="331"/>
                    </a:lnTo>
                    <a:lnTo>
                      <a:pt x="1305" y="326"/>
                    </a:lnTo>
                    <a:lnTo>
                      <a:pt x="1300" y="322"/>
                    </a:lnTo>
                    <a:lnTo>
                      <a:pt x="1298" y="316"/>
                    </a:lnTo>
                    <a:lnTo>
                      <a:pt x="1292" y="303"/>
                    </a:lnTo>
                    <a:lnTo>
                      <a:pt x="1286" y="289"/>
                    </a:lnTo>
                    <a:lnTo>
                      <a:pt x="1286" y="289"/>
                    </a:lnTo>
                    <a:lnTo>
                      <a:pt x="1286" y="287"/>
                    </a:lnTo>
                    <a:lnTo>
                      <a:pt x="1286" y="284"/>
                    </a:lnTo>
                    <a:lnTo>
                      <a:pt x="1288" y="279"/>
                    </a:lnTo>
                    <a:lnTo>
                      <a:pt x="1288" y="275"/>
                    </a:lnTo>
                    <a:lnTo>
                      <a:pt x="1288" y="272"/>
                    </a:lnTo>
                    <a:lnTo>
                      <a:pt x="1286" y="268"/>
                    </a:lnTo>
                    <a:lnTo>
                      <a:pt x="1284" y="266"/>
                    </a:lnTo>
                    <a:lnTo>
                      <a:pt x="1284" y="266"/>
                    </a:lnTo>
                    <a:lnTo>
                      <a:pt x="1279" y="262"/>
                    </a:lnTo>
                    <a:lnTo>
                      <a:pt x="1273" y="259"/>
                    </a:lnTo>
                    <a:lnTo>
                      <a:pt x="1266" y="258"/>
                    </a:lnTo>
                    <a:lnTo>
                      <a:pt x="1260" y="258"/>
                    </a:lnTo>
                    <a:lnTo>
                      <a:pt x="1253" y="259"/>
                    </a:lnTo>
                    <a:lnTo>
                      <a:pt x="1248" y="262"/>
                    </a:lnTo>
                    <a:lnTo>
                      <a:pt x="1236" y="266"/>
                    </a:lnTo>
                    <a:lnTo>
                      <a:pt x="1236" y="266"/>
                    </a:lnTo>
                    <a:lnTo>
                      <a:pt x="1235" y="268"/>
                    </a:lnTo>
                    <a:lnTo>
                      <a:pt x="1236" y="273"/>
                    </a:lnTo>
                    <a:lnTo>
                      <a:pt x="1236" y="276"/>
                    </a:lnTo>
                    <a:lnTo>
                      <a:pt x="1235" y="280"/>
                    </a:lnTo>
                    <a:lnTo>
                      <a:pt x="1235" y="280"/>
                    </a:lnTo>
                    <a:lnTo>
                      <a:pt x="1222" y="292"/>
                    </a:lnTo>
                    <a:lnTo>
                      <a:pt x="1215" y="298"/>
                    </a:lnTo>
                    <a:lnTo>
                      <a:pt x="1207" y="304"/>
                    </a:lnTo>
                    <a:lnTo>
                      <a:pt x="1200" y="308"/>
                    </a:lnTo>
                    <a:lnTo>
                      <a:pt x="1191" y="312"/>
                    </a:lnTo>
                    <a:lnTo>
                      <a:pt x="1182" y="312"/>
                    </a:lnTo>
                    <a:lnTo>
                      <a:pt x="1172" y="312"/>
                    </a:lnTo>
                    <a:lnTo>
                      <a:pt x="1172" y="312"/>
                    </a:lnTo>
                    <a:lnTo>
                      <a:pt x="1169" y="309"/>
                    </a:lnTo>
                    <a:lnTo>
                      <a:pt x="1168" y="308"/>
                    </a:lnTo>
                    <a:lnTo>
                      <a:pt x="1168" y="304"/>
                    </a:lnTo>
                    <a:lnTo>
                      <a:pt x="1167" y="303"/>
                    </a:lnTo>
                    <a:lnTo>
                      <a:pt x="1166" y="300"/>
                    </a:lnTo>
                    <a:lnTo>
                      <a:pt x="1163" y="300"/>
                    </a:lnTo>
                    <a:lnTo>
                      <a:pt x="1158" y="300"/>
                    </a:lnTo>
                    <a:lnTo>
                      <a:pt x="1158" y="300"/>
                    </a:lnTo>
                    <a:lnTo>
                      <a:pt x="1158" y="290"/>
                    </a:lnTo>
                    <a:lnTo>
                      <a:pt x="1158" y="280"/>
                    </a:lnTo>
                    <a:lnTo>
                      <a:pt x="1161" y="260"/>
                    </a:lnTo>
                    <a:lnTo>
                      <a:pt x="1161" y="250"/>
                    </a:lnTo>
                    <a:lnTo>
                      <a:pt x="1159" y="242"/>
                    </a:lnTo>
                    <a:lnTo>
                      <a:pt x="1157" y="238"/>
                    </a:lnTo>
                    <a:lnTo>
                      <a:pt x="1155" y="233"/>
                    </a:lnTo>
                    <a:lnTo>
                      <a:pt x="1151" y="230"/>
                    </a:lnTo>
                    <a:lnTo>
                      <a:pt x="1147" y="226"/>
                    </a:lnTo>
                    <a:lnTo>
                      <a:pt x="1147" y="226"/>
                    </a:lnTo>
                    <a:lnTo>
                      <a:pt x="1145" y="226"/>
                    </a:lnTo>
                    <a:lnTo>
                      <a:pt x="1144" y="227"/>
                    </a:lnTo>
                    <a:lnTo>
                      <a:pt x="1142" y="231"/>
                    </a:lnTo>
                    <a:lnTo>
                      <a:pt x="1140" y="235"/>
                    </a:lnTo>
                    <a:lnTo>
                      <a:pt x="1139" y="240"/>
                    </a:lnTo>
                    <a:lnTo>
                      <a:pt x="1139" y="240"/>
                    </a:lnTo>
                    <a:lnTo>
                      <a:pt x="1137" y="250"/>
                    </a:lnTo>
                    <a:lnTo>
                      <a:pt x="1139" y="260"/>
                    </a:lnTo>
                    <a:lnTo>
                      <a:pt x="1139" y="271"/>
                    </a:lnTo>
                    <a:lnTo>
                      <a:pt x="1136" y="280"/>
                    </a:lnTo>
                    <a:lnTo>
                      <a:pt x="1136" y="280"/>
                    </a:lnTo>
                    <a:lnTo>
                      <a:pt x="1135" y="283"/>
                    </a:lnTo>
                    <a:lnTo>
                      <a:pt x="1133" y="285"/>
                    </a:lnTo>
                    <a:lnTo>
                      <a:pt x="1127" y="288"/>
                    </a:lnTo>
                    <a:lnTo>
                      <a:pt x="1120" y="292"/>
                    </a:lnTo>
                    <a:lnTo>
                      <a:pt x="1118" y="296"/>
                    </a:lnTo>
                    <a:lnTo>
                      <a:pt x="1116" y="299"/>
                    </a:lnTo>
                    <a:lnTo>
                      <a:pt x="1116" y="299"/>
                    </a:lnTo>
                    <a:lnTo>
                      <a:pt x="1114" y="306"/>
                    </a:lnTo>
                    <a:lnTo>
                      <a:pt x="1114" y="312"/>
                    </a:lnTo>
                    <a:lnTo>
                      <a:pt x="1114" y="316"/>
                    </a:lnTo>
                    <a:lnTo>
                      <a:pt x="1115" y="320"/>
                    </a:lnTo>
                    <a:lnTo>
                      <a:pt x="1115" y="320"/>
                    </a:lnTo>
                    <a:lnTo>
                      <a:pt x="1120" y="330"/>
                    </a:lnTo>
                    <a:lnTo>
                      <a:pt x="1125" y="340"/>
                    </a:lnTo>
                    <a:lnTo>
                      <a:pt x="1128" y="351"/>
                    </a:lnTo>
                    <a:lnTo>
                      <a:pt x="1131" y="362"/>
                    </a:lnTo>
                    <a:lnTo>
                      <a:pt x="1135" y="381"/>
                    </a:lnTo>
                    <a:lnTo>
                      <a:pt x="1137" y="390"/>
                    </a:lnTo>
                    <a:lnTo>
                      <a:pt x="1142" y="398"/>
                    </a:lnTo>
                    <a:lnTo>
                      <a:pt x="1142" y="398"/>
                    </a:lnTo>
                    <a:lnTo>
                      <a:pt x="1145" y="400"/>
                    </a:lnTo>
                    <a:lnTo>
                      <a:pt x="1149" y="403"/>
                    </a:lnTo>
                    <a:lnTo>
                      <a:pt x="1157" y="406"/>
                    </a:lnTo>
                    <a:lnTo>
                      <a:pt x="1167" y="407"/>
                    </a:lnTo>
                    <a:lnTo>
                      <a:pt x="1177" y="408"/>
                    </a:lnTo>
                    <a:lnTo>
                      <a:pt x="1188" y="409"/>
                    </a:lnTo>
                    <a:lnTo>
                      <a:pt x="1197" y="413"/>
                    </a:lnTo>
                    <a:lnTo>
                      <a:pt x="1201" y="415"/>
                    </a:lnTo>
                    <a:lnTo>
                      <a:pt x="1205" y="419"/>
                    </a:lnTo>
                    <a:lnTo>
                      <a:pt x="1208" y="422"/>
                    </a:lnTo>
                    <a:lnTo>
                      <a:pt x="1210" y="427"/>
                    </a:lnTo>
                    <a:lnTo>
                      <a:pt x="1210" y="427"/>
                    </a:lnTo>
                    <a:lnTo>
                      <a:pt x="1216" y="444"/>
                    </a:lnTo>
                    <a:lnTo>
                      <a:pt x="1222" y="462"/>
                    </a:lnTo>
                    <a:lnTo>
                      <a:pt x="1227" y="480"/>
                    </a:lnTo>
                    <a:lnTo>
                      <a:pt x="1234" y="497"/>
                    </a:lnTo>
                    <a:lnTo>
                      <a:pt x="1242" y="514"/>
                    </a:lnTo>
                    <a:lnTo>
                      <a:pt x="1248" y="522"/>
                    </a:lnTo>
                    <a:lnTo>
                      <a:pt x="1253" y="529"/>
                    </a:lnTo>
                    <a:lnTo>
                      <a:pt x="1259" y="535"/>
                    </a:lnTo>
                    <a:lnTo>
                      <a:pt x="1266" y="540"/>
                    </a:lnTo>
                    <a:lnTo>
                      <a:pt x="1274" y="545"/>
                    </a:lnTo>
                    <a:lnTo>
                      <a:pt x="1283" y="548"/>
                    </a:lnTo>
                    <a:lnTo>
                      <a:pt x="1283" y="548"/>
                    </a:lnTo>
                    <a:lnTo>
                      <a:pt x="1286" y="549"/>
                    </a:lnTo>
                    <a:lnTo>
                      <a:pt x="1290" y="554"/>
                    </a:lnTo>
                    <a:lnTo>
                      <a:pt x="1293" y="558"/>
                    </a:lnTo>
                    <a:lnTo>
                      <a:pt x="1297" y="564"/>
                    </a:lnTo>
                    <a:lnTo>
                      <a:pt x="1301" y="579"/>
                    </a:lnTo>
                    <a:lnTo>
                      <a:pt x="1305" y="593"/>
                    </a:lnTo>
                    <a:lnTo>
                      <a:pt x="1305" y="593"/>
                    </a:lnTo>
                    <a:lnTo>
                      <a:pt x="1289" y="594"/>
                    </a:lnTo>
                    <a:lnTo>
                      <a:pt x="1281" y="594"/>
                    </a:lnTo>
                    <a:lnTo>
                      <a:pt x="1279" y="593"/>
                    </a:lnTo>
                    <a:lnTo>
                      <a:pt x="1277" y="591"/>
                    </a:lnTo>
                    <a:lnTo>
                      <a:pt x="1277" y="591"/>
                    </a:lnTo>
                    <a:lnTo>
                      <a:pt x="1274" y="587"/>
                    </a:lnTo>
                    <a:lnTo>
                      <a:pt x="1271" y="582"/>
                    </a:lnTo>
                    <a:lnTo>
                      <a:pt x="1267" y="580"/>
                    </a:lnTo>
                    <a:lnTo>
                      <a:pt x="1264" y="578"/>
                    </a:lnTo>
                    <a:lnTo>
                      <a:pt x="1256" y="575"/>
                    </a:lnTo>
                    <a:lnTo>
                      <a:pt x="1249" y="575"/>
                    </a:lnTo>
                    <a:lnTo>
                      <a:pt x="1232" y="579"/>
                    </a:lnTo>
                    <a:lnTo>
                      <a:pt x="1224" y="580"/>
                    </a:lnTo>
                    <a:lnTo>
                      <a:pt x="1216" y="580"/>
                    </a:lnTo>
                    <a:lnTo>
                      <a:pt x="1216" y="580"/>
                    </a:lnTo>
                    <a:lnTo>
                      <a:pt x="1213" y="579"/>
                    </a:lnTo>
                    <a:lnTo>
                      <a:pt x="1209" y="577"/>
                    </a:lnTo>
                    <a:lnTo>
                      <a:pt x="1206" y="572"/>
                    </a:lnTo>
                    <a:lnTo>
                      <a:pt x="1203" y="568"/>
                    </a:lnTo>
                    <a:lnTo>
                      <a:pt x="1201" y="557"/>
                    </a:lnTo>
                    <a:lnTo>
                      <a:pt x="1199" y="547"/>
                    </a:lnTo>
                    <a:lnTo>
                      <a:pt x="1199" y="547"/>
                    </a:lnTo>
                    <a:lnTo>
                      <a:pt x="1195" y="516"/>
                    </a:lnTo>
                    <a:lnTo>
                      <a:pt x="1193" y="502"/>
                    </a:lnTo>
                    <a:lnTo>
                      <a:pt x="1190" y="486"/>
                    </a:lnTo>
                    <a:lnTo>
                      <a:pt x="1186" y="471"/>
                    </a:lnTo>
                    <a:lnTo>
                      <a:pt x="1180" y="457"/>
                    </a:lnTo>
                    <a:lnTo>
                      <a:pt x="1172" y="445"/>
                    </a:lnTo>
                    <a:lnTo>
                      <a:pt x="1167" y="439"/>
                    </a:lnTo>
                    <a:lnTo>
                      <a:pt x="1161" y="433"/>
                    </a:lnTo>
                    <a:lnTo>
                      <a:pt x="1161" y="433"/>
                    </a:lnTo>
                    <a:lnTo>
                      <a:pt x="1158" y="431"/>
                    </a:lnTo>
                    <a:lnTo>
                      <a:pt x="1152" y="430"/>
                    </a:lnTo>
                    <a:lnTo>
                      <a:pt x="1148" y="431"/>
                    </a:lnTo>
                    <a:lnTo>
                      <a:pt x="1144" y="433"/>
                    </a:lnTo>
                    <a:lnTo>
                      <a:pt x="1144" y="433"/>
                    </a:lnTo>
                    <a:lnTo>
                      <a:pt x="1140" y="438"/>
                    </a:lnTo>
                    <a:lnTo>
                      <a:pt x="1137" y="444"/>
                    </a:lnTo>
                    <a:lnTo>
                      <a:pt x="1135" y="449"/>
                    </a:lnTo>
                    <a:lnTo>
                      <a:pt x="1133" y="455"/>
                    </a:lnTo>
                    <a:lnTo>
                      <a:pt x="1132" y="467"/>
                    </a:lnTo>
                    <a:lnTo>
                      <a:pt x="1131" y="480"/>
                    </a:lnTo>
                    <a:lnTo>
                      <a:pt x="1130" y="492"/>
                    </a:lnTo>
                    <a:lnTo>
                      <a:pt x="1128" y="505"/>
                    </a:lnTo>
                    <a:lnTo>
                      <a:pt x="1126" y="511"/>
                    </a:lnTo>
                    <a:lnTo>
                      <a:pt x="1124" y="516"/>
                    </a:lnTo>
                    <a:lnTo>
                      <a:pt x="1120" y="521"/>
                    </a:lnTo>
                    <a:lnTo>
                      <a:pt x="1117" y="527"/>
                    </a:lnTo>
                    <a:lnTo>
                      <a:pt x="1117" y="527"/>
                    </a:lnTo>
                    <a:lnTo>
                      <a:pt x="1112" y="530"/>
                    </a:lnTo>
                    <a:lnTo>
                      <a:pt x="1107" y="533"/>
                    </a:lnTo>
                    <a:lnTo>
                      <a:pt x="1102" y="537"/>
                    </a:lnTo>
                    <a:lnTo>
                      <a:pt x="1098" y="539"/>
                    </a:lnTo>
                    <a:lnTo>
                      <a:pt x="1086" y="540"/>
                    </a:lnTo>
                    <a:lnTo>
                      <a:pt x="1076" y="541"/>
                    </a:lnTo>
                    <a:lnTo>
                      <a:pt x="1065" y="539"/>
                    </a:lnTo>
                    <a:lnTo>
                      <a:pt x="1053" y="537"/>
                    </a:lnTo>
                    <a:lnTo>
                      <a:pt x="1031" y="531"/>
                    </a:lnTo>
                    <a:lnTo>
                      <a:pt x="1031" y="531"/>
                    </a:lnTo>
                    <a:lnTo>
                      <a:pt x="1029" y="528"/>
                    </a:lnTo>
                    <a:lnTo>
                      <a:pt x="1031" y="523"/>
                    </a:lnTo>
                    <a:lnTo>
                      <a:pt x="1031" y="523"/>
                    </a:lnTo>
                    <a:lnTo>
                      <a:pt x="1037" y="522"/>
                    </a:lnTo>
                    <a:lnTo>
                      <a:pt x="1043" y="520"/>
                    </a:lnTo>
                    <a:lnTo>
                      <a:pt x="1049" y="516"/>
                    </a:lnTo>
                    <a:lnTo>
                      <a:pt x="1054" y="513"/>
                    </a:lnTo>
                    <a:lnTo>
                      <a:pt x="1062" y="504"/>
                    </a:lnTo>
                    <a:lnTo>
                      <a:pt x="1070" y="494"/>
                    </a:lnTo>
                    <a:lnTo>
                      <a:pt x="1075" y="483"/>
                    </a:lnTo>
                    <a:lnTo>
                      <a:pt x="1078" y="471"/>
                    </a:lnTo>
                    <a:lnTo>
                      <a:pt x="1081" y="458"/>
                    </a:lnTo>
                    <a:lnTo>
                      <a:pt x="1082" y="447"/>
                    </a:lnTo>
                    <a:lnTo>
                      <a:pt x="1082" y="447"/>
                    </a:lnTo>
                    <a:lnTo>
                      <a:pt x="1083" y="421"/>
                    </a:lnTo>
                    <a:lnTo>
                      <a:pt x="1082" y="396"/>
                    </a:lnTo>
                    <a:lnTo>
                      <a:pt x="1079" y="372"/>
                    </a:lnTo>
                    <a:lnTo>
                      <a:pt x="1075" y="347"/>
                    </a:lnTo>
                    <a:lnTo>
                      <a:pt x="1075" y="347"/>
                    </a:lnTo>
                    <a:lnTo>
                      <a:pt x="1072" y="337"/>
                    </a:lnTo>
                    <a:lnTo>
                      <a:pt x="1067" y="325"/>
                    </a:lnTo>
                    <a:lnTo>
                      <a:pt x="1064" y="315"/>
                    </a:lnTo>
                    <a:lnTo>
                      <a:pt x="1064" y="310"/>
                    </a:lnTo>
                    <a:lnTo>
                      <a:pt x="1064" y="306"/>
                    </a:lnTo>
                    <a:lnTo>
                      <a:pt x="1064" y="306"/>
                    </a:lnTo>
                    <a:lnTo>
                      <a:pt x="1065" y="297"/>
                    </a:lnTo>
                    <a:lnTo>
                      <a:pt x="1068" y="288"/>
                    </a:lnTo>
                    <a:lnTo>
                      <a:pt x="1074" y="268"/>
                    </a:lnTo>
                    <a:lnTo>
                      <a:pt x="1076" y="259"/>
                    </a:lnTo>
                    <a:lnTo>
                      <a:pt x="1078" y="250"/>
                    </a:lnTo>
                    <a:lnTo>
                      <a:pt x="1079" y="240"/>
                    </a:lnTo>
                    <a:lnTo>
                      <a:pt x="1079" y="230"/>
                    </a:lnTo>
                    <a:lnTo>
                      <a:pt x="1079" y="230"/>
                    </a:lnTo>
                    <a:lnTo>
                      <a:pt x="1069" y="231"/>
                    </a:lnTo>
                    <a:lnTo>
                      <a:pt x="1058" y="231"/>
                    </a:lnTo>
                    <a:lnTo>
                      <a:pt x="1037" y="232"/>
                    </a:lnTo>
                    <a:lnTo>
                      <a:pt x="1027" y="233"/>
                    </a:lnTo>
                    <a:lnTo>
                      <a:pt x="1018" y="235"/>
                    </a:lnTo>
                    <a:lnTo>
                      <a:pt x="1015" y="238"/>
                    </a:lnTo>
                    <a:lnTo>
                      <a:pt x="1010" y="240"/>
                    </a:lnTo>
                    <a:lnTo>
                      <a:pt x="1008" y="243"/>
                    </a:lnTo>
                    <a:lnTo>
                      <a:pt x="1004" y="248"/>
                    </a:lnTo>
                    <a:lnTo>
                      <a:pt x="1004" y="248"/>
                    </a:lnTo>
                    <a:lnTo>
                      <a:pt x="1002" y="254"/>
                    </a:lnTo>
                    <a:lnTo>
                      <a:pt x="1001" y="260"/>
                    </a:lnTo>
                    <a:lnTo>
                      <a:pt x="999" y="274"/>
                    </a:lnTo>
                    <a:lnTo>
                      <a:pt x="998" y="280"/>
                    </a:lnTo>
                    <a:lnTo>
                      <a:pt x="994" y="285"/>
                    </a:lnTo>
                    <a:lnTo>
                      <a:pt x="990" y="292"/>
                    </a:lnTo>
                    <a:lnTo>
                      <a:pt x="983" y="298"/>
                    </a:lnTo>
                    <a:lnTo>
                      <a:pt x="983" y="298"/>
                    </a:lnTo>
                    <a:lnTo>
                      <a:pt x="982" y="299"/>
                    </a:lnTo>
                    <a:lnTo>
                      <a:pt x="981" y="301"/>
                    </a:lnTo>
                    <a:lnTo>
                      <a:pt x="981" y="307"/>
                    </a:lnTo>
                    <a:lnTo>
                      <a:pt x="981" y="321"/>
                    </a:lnTo>
                    <a:lnTo>
                      <a:pt x="981" y="321"/>
                    </a:lnTo>
                    <a:lnTo>
                      <a:pt x="977" y="320"/>
                    </a:lnTo>
                    <a:lnTo>
                      <a:pt x="973" y="321"/>
                    </a:lnTo>
                    <a:lnTo>
                      <a:pt x="969" y="323"/>
                    </a:lnTo>
                    <a:lnTo>
                      <a:pt x="967" y="326"/>
                    </a:lnTo>
                    <a:lnTo>
                      <a:pt x="963" y="329"/>
                    </a:lnTo>
                    <a:lnTo>
                      <a:pt x="960" y="331"/>
                    </a:lnTo>
                    <a:lnTo>
                      <a:pt x="956" y="332"/>
                    </a:lnTo>
                    <a:lnTo>
                      <a:pt x="952" y="331"/>
                    </a:lnTo>
                    <a:lnTo>
                      <a:pt x="952" y="331"/>
                    </a:lnTo>
                    <a:lnTo>
                      <a:pt x="951" y="339"/>
                    </a:lnTo>
                    <a:lnTo>
                      <a:pt x="952" y="346"/>
                    </a:lnTo>
                    <a:lnTo>
                      <a:pt x="954" y="353"/>
                    </a:lnTo>
                    <a:lnTo>
                      <a:pt x="958" y="359"/>
                    </a:lnTo>
                    <a:lnTo>
                      <a:pt x="965" y="373"/>
                    </a:lnTo>
                    <a:lnTo>
                      <a:pt x="967" y="380"/>
                    </a:lnTo>
                    <a:lnTo>
                      <a:pt x="969" y="387"/>
                    </a:lnTo>
                    <a:lnTo>
                      <a:pt x="969" y="387"/>
                    </a:lnTo>
                    <a:lnTo>
                      <a:pt x="969" y="389"/>
                    </a:lnTo>
                    <a:lnTo>
                      <a:pt x="968" y="390"/>
                    </a:lnTo>
                    <a:lnTo>
                      <a:pt x="963" y="395"/>
                    </a:lnTo>
                    <a:lnTo>
                      <a:pt x="962" y="398"/>
                    </a:lnTo>
                    <a:lnTo>
                      <a:pt x="961" y="400"/>
                    </a:lnTo>
                    <a:lnTo>
                      <a:pt x="961" y="403"/>
                    </a:lnTo>
                    <a:lnTo>
                      <a:pt x="962" y="406"/>
                    </a:lnTo>
                    <a:lnTo>
                      <a:pt x="962" y="406"/>
                    </a:lnTo>
                    <a:lnTo>
                      <a:pt x="967" y="412"/>
                    </a:lnTo>
                    <a:lnTo>
                      <a:pt x="970" y="419"/>
                    </a:lnTo>
                    <a:lnTo>
                      <a:pt x="971" y="422"/>
                    </a:lnTo>
                    <a:lnTo>
                      <a:pt x="973" y="425"/>
                    </a:lnTo>
                    <a:lnTo>
                      <a:pt x="971" y="428"/>
                    </a:lnTo>
                    <a:lnTo>
                      <a:pt x="970" y="430"/>
                    </a:lnTo>
                    <a:lnTo>
                      <a:pt x="970" y="430"/>
                    </a:lnTo>
                    <a:lnTo>
                      <a:pt x="966" y="433"/>
                    </a:lnTo>
                    <a:lnTo>
                      <a:pt x="962" y="437"/>
                    </a:lnTo>
                    <a:lnTo>
                      <a:pt x="958" y="438"/>
                    </a:lnTo>
                    <a:lnTo>
                      <a:pt x="952" y="439"/>
                    </a:lnTo>
                    <a:lnTo>
                      <a:pt x="948" y="439"/>
                    </a:lnTo>
                    <a:lnTo>
                      <a:pt x="942" y="438"/>
                    </a:lnTo>
                    <a:lnTo>
                      <a:pt x="937" y="437"/>
                    </a:lnTo>
                    <a:lnTo>
                      <a:pt x="933" y="434"/>
                    </a:lnTo>
                    <a:lnTo>
                      <a:pt x="933" y="434"/>
                    </a:lnTo>
                    <a:lnTo>
                      <a:pt x="915" y="425"/>
                    </a:lnTo>
                    <a:lnTo>
                      <a:pt x="895" y="417"/>
                    </a:lnTo>
                    <a:lnTo>
                      <a:pt x="876" y="408"/>
                    </a:lnTo>
                    <a:lnTo>
                      <a:pt x="858" y="399"/>
                    </a:lnTo>
                    <a:lnTo>
                      <a:pt x="858" y="399"/>
                    </a:lnTo>
                    <a:lnTo>
                      <a:pt x="847" y="394"/>
                    </a:lnTo>
                    <a:lnTo>
                      <a:pt x="837" y="390"/>
                    </a:lnTo>
                    <a:lnTo>
                      <a:pt x="832" y="390"/>
                    </a:lnTo>
                    <a:lnTo>
                      <a:pt x="826" y="389"/>
                    </a:lnTo>
                    <a:lnTo>
                      <a:pt x="820" y="390"/>
                    </a:lnTo>
                    <a:lnTo>
                      <a:pt x="816" y="392"/>
                    </a:lnTo>
                    <a:lnTo>
                      <a:pt x="816" y="392"/>
                    </a:lnTo>
                    <a:lnTo>
                      <a:pt x="808" y="398"/>
                    </a:lnTo>
                    <a:lnTo>
                      <a:pt x="801" y="404"/>
                    </a:lnTo>
                    <a:lnTo>
                      <a:pt x="797" y="407"/>
                    </a:lnTo>
                    <a:lnTo>
                      <a:pt x="796" y="411"/>
                    </a:lnTo>
                    <a:lnTo>
                      <a:pt x="795" y="416"/>
                    </a:lnTo>
                    <a:lnTo>
                      <a:pt x="795" y="422"/>
                    </a:lnTo>
                    <a:lnTo>
                      <a:pt x="795" y="422"/>
                    </a:lnTo>
                    <a:lnTo>
                      <a:pt x="770" y="422"/>
                    </a:lnTo>
                    <a:lnTo>
                      <a:pt x="770" y="422"/>
                    </a:lnTo>
                    <a:lnTo>
                      <a:pt x="771" y="424"/>
                    </a:lnTo>
                    <a:lnTo>
                      <a:pt x="771" y="428"/>
                    </a:lnTo>
                    <a:lnTo>
                      <a:pt x="770" y="430"/>
                    </a:lnTo>
                    <a:lnTo>
                      <a:pt x="768" y="432"/>
                    </a:lnTo>
                    <a:lnTo>
                      <a:pt x="764" y="437"/>
                    </a:lnTo>
                    <a:lnTo>
                      <a:pt x="764" y="439"/>
                    </a:lnTo>
                    <a:lnTo>
                      <a:pt x="766" y="441"/>
                    </a:lnTo>
                    <a:lnTo>
                      <a:pt x="766" y="441"/>
                    </a:lnTo>
                    <a:lnTo>
                      <a:pt x="759" y="440"/>
                    </a:lnTo>
                    <a:lnTo>
                      <a:pt x="752" y="437"/>
                    </a:lnTo>
                    <a:lnTo>
                      <a:pt x="742" y="428"/>
                    </a:lnTo>
                    <a:lnTo>
                      <a:pt x="736" y="424"/>
                    </a:lnTo>
                    <a:lnTo>
                      <a:pt x="730" y="422"/>
                    </a:lnTo>
                    <a:lnTo>
                      <a:pt x="725" y="421"/>
                    </a:lnTo>
                    <a:lnTo>
                      <a:pt x="717" y="423"/>
                    </a:lnTo>
                    <a:lnTo>
                      <a:pt x="717" y="423"/>
                    </a:lnTo>
                    <a:lnTo>
                      <a:pt x="717" y="424"/>
                    </a:lnTo>
                    <a:lnTo>
                      <a:pt x="717" y="427"/>
                    </a:lnTo>
                    <a:lnTo>
                      <a:pt x="717" y="432"/>
                    </a:lnTo>
                    <a:lnTo>
                      <a:pt x="717" y="432"/>
                    </a:lnTo>
                    <a:lnTo>
                      <a:pt x="713" y="431"/>
                    </a:lnTo>
                    <a:lnTo>
                      <a:pt x="710" y="432"/>
                    </a:lnTo>
                    <a:lnTo>
                      <a:pt x="706" y="434"/>
                    </a:lnTo>
                    <a:lnTo>
                      <a:pt x="700" y="440"/>
                    </a:lnTo>
                    <a:lnTo>
                      <a:pt x="700" y="440"/>
                    </a:lnTo>
                    <a:lnTo>
                      <a:pt x="697" y="441"/>
                    </a:lnTo>
                    <a:lnTo>
                      <a:pt x="693" y="440"/>
                    </a:lnTo>
                    <a:lnTo>
                      <a:pt x="685" y="434"/>
                    </a:lnTo>
                    <a:lnTo>
                      <a:pt x="680" y="432"/>
                    </a:lnTo>
                    <a:lnTo>
                      <a:pt x="677" y="431"/>
                    </a:lnTo>
                    <a:lnTo>
                      <a:pt x="673" y="431"/>
                    </a:lnTo>
                    <a:lnTo>
                      <a:pt x="671" y="432"/>
                    </a:lnTo>
                    <a:lnTo>
                      <a:pt x="670" y="433"/>
                    </a:lnTo>
                    <a:lnTo>
                      <a:pt x="670" y="433"/>
                    </a:lnTo>
                    <a:lnTo>
                      <a:pt x="664" y="442"/>
                    </a:lnTo>
                    <a:lnTo>
                      <a:pt x="658" y="449"/>
                    </a:lnTo>
                    <a:lnTo>
                      <a:pt x="650" y="457"/>
                    </a:lnTo>
                    <a:lnTo>
                      <a:pt x="642" y="463"/>
                    </a:lnTo>
                    <a:lnTo>
                      <a:pt x="633" y="467"/>
                    </a:lnTo>
                    <a:lnTo>
                      <a:pt x="623" y="471"/>
                    </a:lnTo>
                    <a:lnTo>
                      <a:pt x="614" y="472"/>
                    </a:lnTo>
                    <a:lnTo>
                      <a:pt x="604" y="472"/>
                    </a:lnTo>
                    <a:lnTo>
                      <a:pt x="604" y="472"/>
                    </a:lnTo>
                    <a:lnTo>
                      <a:pt x="605" y="466"/>
                    </a:lnTo>
                    <a:lnTo>
                      <a:pt x="608" y="462"/>
                    </a:lnTo>
                    <a:lnTo>
                      <a:pt x="610" y="457"/>
                    </a:lnTo>
                    <a:lnTo>
                      <a:pt x="612" y="454"/>
                    </a:lnTo>
                    <a:lnTo>
                      <a:pt x="619" y="447"/>
                    </a:lnTo>
                    <a:lnTo>
                      <a:pt x="627" y="440"/>
                    </a:lnTo>
                    <a:lnTo>
                      <a:pt x="627" y="440"/>
                    </a:lnTo>
                    <a:lnTo>
                      <a:pt x="629" y="438"/>
                    </a:lnTo>
                    <a:lnTo>
                      <a:pt x="630" y="434"/>
                    </a:lnTo>
                    <a:lnTo>
                      <a:pt x="634" y="427"/>
                    </a:lnTo>
                    <a:lnTo>
                      <a:pt x="634" y="427"/>
                    </a:lnTo>
                    <a:lnTo>
                      <a:pt x="622" y="421"/>
                    </a:lnTo>
                    <a:lnTo>
                      <a:pt x="612" y="414"/>
                    </a:lnTo>
                    <a:lnTo>
                      <a:pt x="608" y="412"/>
                    </a:lnTo>
                    <a:lnTo>
                      <a:pt x="602" y="411"/>
                    </a:lnTo>
                    <a:lnTo>
                      <a:pt x="596" y="411"/>
                    </a:lnTo>
                    <a:lnTo>
                      <a:pt x="589" y="412"/>
                    </a:lnTo>
                    <a:lnTo>
                      <a:pt x="589" y="412"/>
                    </a:lnTo>
                    <a:lnTo>
                      <a:pt x="584" y="414"/>
                    </a:lnTo>
                    <a:lnTo>
                      <a:pt x="579" y="417"/>
                    </a:lnTo>
                    <a:lnTo>
                      <a:pt x="571" y="427"/>
                    </a:lnTo>
                    <a:lnTo>
                      <a:pt x="563" y="434"/>
                    </a:lnTo>
                    <a:lnTo>
                      <a:pt x="559" y="438"/>
                    </a:lnTo>
                    <a:lnTo>
                      <a:pt x="554" y="440"/>
                    </a:lnTo>
                    <a:lnTo>
                      <a:pt x="554" y="440"/>
                    </a:lnTo>
                    <a:lnTo>
                      <a:pt x="544" y="444"/>
                    </a:lnTo>
                    <a:lnTo>
                      <a:pt x="532" y="446"/>
                    </a:lnTo>
                    <a:lnTo>
                      <a:pt x="511" y="449"/>
                    </a:lnTo>
                    <a:lnTo>
                      <a:pt x="511" y="449"/>
                    </a:lnTo>
                    <a:lnTo>
                      <a:pt x="506" y="450"/>
                    </a:lnTo>
                    <a:lnTo>
                      <a:pt x="504" y="454"/>
                    </a:lnTo>
                    <a:lnTo>
                      <a:pt x="502" y="456"/>
                    </a:lnTo>
                    <a:lnTo>
                      <a:pt x="501" y="459"/>
                    </a:lnTo>
                    <a:lnTo>
                      <a:pt x="499" y="463"/>
                    </a:lnTo>
                    <a:lnTo>
                      <a:pt x="497" y="465"/>
                    </a:lnTo>
                    <a:lnTo>
                      <a:pt x="495" y="467"/>
                    </a:lnTo>
                    <a:lnTo>
                      <a:pt x="492" y="467"/>
                    </a:lnTo>
                    <a:lnTo>
                      <a:pt x="492" y="467"/>
                    </a:lnTo>
                    <a:lnTo>
                      <a:pt x="492" y="477"/>
                    </a:lnTo>
                    <a:lnTo>
                      <a:pt x="489" y="486"/>
                    </a:lnTo>
                    <a:lnTo>
                      <a:pt x="486" y="494"/>
                    </a:lnTo>
                    <a:lnTo>
                      <a:pt x="481" y="502"/>
                    </a:lnTo>
                    <a:lnTo>
                      <a:pt x="474" y="508"/>
                    </a:lnTo>
                    <a:lnTo>
                      <a:pt x="468" y="514"/>
                    </a:lnTo>
                    <a:lnTo>
                      <a:pt x="460" y="519"/>
                    </a:lnTo>
                    <a:lnTo>
                      <a:pt x="452" y="521"/>
                    </a:lnTo>
                    <a:lnTo>
                      <a:pt x="452" y="521"/>
                    </a:lnTo>
                    <a:lnTo>
                      <a:pt x="440" y="523"/>
                    </a:lnTo>
                    <a:lnTo>
                      <a:pt x="436" y="524"/>
                    </a:lnTo>
                    <a:lnTo>
                      <a:pt x="430" y="524"/>
                    </a:lnTo>
                    <a:lnTo>
                      <a:pt x="424" y="523"/>
                    </a:lnTo>
                    <a:lnTo>
                      <a:pt x="420" y="521"/>
                    </a:lnTo>
                    <a:lnTo>
                      <a:pt x="416" y="517"/>
                    </a:lnTo>
                    <a:lnTo>
                      <a:pt x="414" y="512"/>
                    </a:lnTo>
                    <a:lnTo>
                      <a:pt x="414" y="512"/>
                    </a:lnTo>
                    <a:lnTo>
                      <a:pt x="413" y="505"/>
                    </a:lnTo>
                    <a:lnTo>
                      <a:pt x="414" y="499"/>
                    </a:lnTo>
                    <a:lnTo>
                      <a:pt x="416" y="494"/>
                    </a:lnTo>
                    <a:lnTo>
                      <a:pt x="420" y="489"/>
                    </a:lnTo>
                    <a:lnTo>
                      <a:pt x="427" y="479"/>
                    </a:lnTo>
                    <a:lnTo>
                      <a:pt x="430" y="473"/>
                    </a:lnTo>
                    <a:lnTo>
                      <a:pt x="432" y="467"/>
                    </a:lnTo>
                    <a:lnTo>
                      <a:pt x="432" y="467"/>
                    </a:lnTo>
                    <a:lnTo>
                      <a:pt x="433" y="464"/>
                    </a:lnTo>
                    <a:lnTo>
                      <a:pt x="431" y="461"/>
                    </a:lnTo>
                    <a:lnTo>
                      <a:pt x="427" y="457"/>
                    </a:lnTo>
                    <a:lnTo>
                      <a:pt x="423" y="456"/>
                    </a:lnTo>
                    <a:lnTo>
                      <a:pt x="422" y="454"/>
                    </a:lnTo>
                    <a:lnTo>
                      <a:pt x="421" y="450"/>
                    </a:lnTo>
                    <a:lnTo>
                      <a:pt x="423" y="447"/>
                    </a:lnTo>
                    <a:lnTo>
                      <a:pt x="423" y="447"/>
                    </a:lnTo>
                    <a:lnTo>
                      <a:pt x="406" y="445"/>
                    </a:lnTo>
                    <a:lnTo>
                      <a:pt x="398" y="442"/>
                    </a:lnTo>
                    <a:lnTo>
                      <a:pt x="390" y="439"/>
                    </a:lnTo>
                    <a:lnTo>
                      <a:pt x="383" y="436"/>
                    </a:lnTo>
                    <a:lnTo>
                      <a:pt x="378" y="429"/>
                    </a:lnTo>
                    <a:lnTo>
                      <a:pt x="377" y="425"/>
                    </a:lnTo>
                    <a:lnTo>
                      <a:pt x="375" y="422"/>
                    </a:lnTo>
                    <a:lnTo>
                      <a:pt x="373" y="412"/>
                    </a:lnTo>
                    <a:lnTo>
                      <a:pt x="373" y="412"/>
                    </a:lnTo>
                    <a:lnTo>
                      <a:pt x="361" y="411"/>
                    </a:lnTo>
                    <a:lnTo>
                      <a:pt x="355" y="411"/>
                    </a:lnTo>
                    <a:lnTo>
                      <a:pt x="353" y="412"/>
                    </a:lnTo>
                    <a:lnTo>
                      <a:pt x="350" y="413"/>
                    </a:lnTo>
                    <a:lnTo>
                      <a:pt x="350" y="413"/>
                    </a:lnTo>
                    <a:lnTo>
                      <a:pt x="348" y="416"/>
                    </a:lnTo>
                    <a:lnTo>
                      <a:pt x="348" y="420"/>
                    </a:lnTo>
                    <a:lnTo>
                      <a:pt x="348" y="423"/>
                    </a:lnTo>
                    <a:lnTo>
                      <a:pt x="349" y="427"/>
                    </a:lnTo>
                    <a:lnTo>
                      <a:pt x="353" y="434"/>
                    </a:lnTo>
                    <a:lnTo>
                      <a:pt x="356" y="441"/>
                    </a:lnTo>
                    <a:lnTo>
                      <a:pt x="356" y="441"/>
                    </a:lnTo>
                    <a:lnTo>
                      <a:pt x="360" y="446"/>
                    </a:lnTo>
                    <a:lnTo>
                      <a:pt x="364" y="450"/>
                    </a:lnTo>
                    <a:lnTo>
                      <a:pt x="373" y="457"/>
                    </a:lnTo>
                    <a:lnTo>
                      <a:pt x="377" y="461"/>
                    </a:lnTo>
                    <a:lnTo>
                      <a:pt x="379" y="465"/>
                    </a:lnTo>
                    <a:lnTo>
                      <a:pt x="379" y="470"/>
                    </a:lnTo>
                    <a:lnTo>
                      <a:pt x="375" y="475"/>
                    </a:lnTo>
                    <a:lnTo>
                      <a:pt x="375" y="475"/>
                    </a:lnTo>
                    <a:lnTo>
                      <a:pt x="373" y="481"/>
                    </a:lnTo>
                    <a:lnTo>
                      <a:pt x="370" y="488"/>
                    </a:lnTo>
                    <a:lnTo>
                      <a:pt x="366" y="491"/>
                    </a:lnTo>
                    <a:lnTo>
                      <a:pt x="363" y="494"/>
                    </a:lnTo>
                    <a:lnTo>
                      <a:pt x="360" y="494"/>
                    </a:lnTo>
                    <a:lnTo>
                      <a:pt x="354" y="492"/>
                    </a:lnTo>
                    <a:lnTo>
                      <a:pt x="354" y="492"/>
                    </a:lnTo>
                    <a:lnTo>
                      <a:pt x="353" y="499"/>
                    </a:lnTo>
                    <a:lnTo>
                      <a:pt x="354" y="504"/>
                    </a:lnTo>
                    <a:lnTo>
                      <a:pt x="356" y="508"/>
                    </a:lnTo>
                    <a:lnTo>
                      <a:pt x="361" y="513"/>
                    </a:lnTo>
                    <a:lnTo>
                      <a:pt x="365" y="516"/>
                    </a:lnTo>
                    <a:lnTo>
                      <a:pt x="371" y="519"/>
                    </a:lnTo>
                    <a:lnTo>
                      <a:pt x="383" y="524"/>
                    </a:lnTo>
                    <a:lnTo>
                      <a:pt x="383" y="524"/>
                    </a:lnTo>
                    <a:lnTo>
                      <a:pt x="383" y="525"/>
                    </a:lnTo>
                    <a:lnTo>
                      <a:pt x="385" y="530"/>
                    </a:lnTo>
                    <a:lnTo>
                      <a:pt x="383" y="533"/>
                    </a:lnTo>
                    <a:lnTo>
                      <a:pt x="382" y="537"/>
                    </a:lnTo>
                    <a:lnTo>
                      <a:pt x="382" y="537"/>
                    </a:lnTo>
                    <a:lnTo>
                      <a:pt x="377" y="543"/>
                    </a:lnTo>
                    <a:lnTo>
                      <a:pt x="373" y="547"/>
                    </a:lnTo>
                    <a:lnTo>
                      <a:pt x="372" y="553"/>
                    </a:lnTo>
                    <a:lnTo>
                      <a:pt x="371" y="558"/>
                    </a:lnTo>
                    <a:lnTo>
                      <a:pt x="372" y="570"/>
                    </a:lnTo>
                    <a:lnTo>
                      <a:pt x="373" y="583"/>
                    </a:lnTo>
                    <a:lnTo>
                      <a:pt x="373" y="583"/>
                    </a:lnTo>
                    <a:lnTo>
                      <a:pt x="370" y="582"/>
                    </a:lnTo>
                    <a:lnTo>
                      <a:pt x="368" y="583"/>
                    </a:lnTo>
                    <a:lnTo>
                      <a:pt x="365" y="586"/>
                    </a:lnTo>
                    <a:lnTo>
                      <a:pt x="364" y="588"/>
                    </a:lnTo>
                    <a:lnTo>
                      <a:pt x="364" y="588"/>
                    </a:lnTo>
                    <a:lnTo>
                      <a:pt x="365" y="591"/>
                    </a:lnTo>
                    <a:lnTo>
                      <a:pt x="366" y="594"/>
                    </a:lnTo>
                    <a:lnTo>
                      <a:pt x="371" y="598"/>
                    </a:lnTo>
                    <a:lnTo>
                      <a:pt x="375" y="603"/>
                    </a:lnTo>
                    <a:lnTo>
                      <a:pt x="378" y="605"/>
                    </a:lnTo>
                    <a:lnTo>
                      <a:pt x="379" y="608"/>
                    </a:lnTo>
                    <a:lnTo>
                      <a:pt x="379" y="608"/>
                    </a:lnTo>
                    <a:lnTo>
                      <a:pt x="379" y="612"/>
                    </a:lnTo>
                    <a:lnTo>
                      <a:pt x="378" y="614"/>
                    </a:lnTo>
                    <a:lnTo>
                      <a:pt x="377" y="616"/>
                    </a:lnTo>
                    <a:lnTo>
                      <a:pt x="373" y="618"/>
                    </a:lnTo>
                    <a:lnTo>
                      <a:pt x="373" y="618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4" y="615"/>
                    </a:lnTo>
                    <a:lnTo>
                      <a:pt x="360" y="613"/>
                    </a:lnTo>
                    <a:lnTo>
                      <a:pt x="357" y="613"/>
                    </a:lnTo>
                    <a:lnTo>
                      <a:pt x="354" y="613"/>
                    </a:lnTo>
                    <a:lnTo>
                      <a:pt x="354" y="613"/>
                    </a:lnTo>
                    <a:lnTo>
                      <a:pt x="355" y="602"/>
                    </a:lnTo>
                    <a:lnTo>
                      <a:pt x="356" y="589"/>
                    </a:lnTo>
                    <a:lnTo>
                      <a:pt x="355" y="578"/>
                    </a:lnTo>
                    <a:lnTo>
                      <a:pt x="354" y="574"/>
                    </a:lnTo>
                    <a:lnTo>
                      <a:pt x="352" y="571"/>
                    </a:lnTo>
                    <a:lnTo>
                      <a:pt x="352" y="571"/>
                    </a:lnTo>
                    <a:lnTo>
                      <a:pt x="346" y="566"/>
                    </a:lnTo>
                    <a:lnTo>
                      <a:pt x="340" y="564"/>
                    </a:lnTo>
                    <a:lnTo>
                      <a:pt x="325" y="560"/>
                    </a:lnTo>
                    <a:lnTo>
                      <a:pt x="296" y="553"/>
                    </a:lnTo>
                    <a:lnTo>
                      <a:pt x="296" y="553"/>
                    </a:lnTo>
                    <a:lnTo>
                      <a:pt x="295" y="561"/>
                    </a:lnTo>
                    <a:lnTo>
                      <a:pt x="295" y="564"/>
                    </a:lnTo>
                    <a:lnTo>
                      <a:pt x="296" y="566"/>
                    </a:lnTo>
                    <a:lnTo>
                      <a:pt x="296" y="566"/>
                    </a:lnTo>
                    <a:lnTo>
                      <a:pt x="311" y="579"/>
                    </a:lnTo>
                    <a:lnTo>
                      <a:pt x="317" y="585"/>
                    </a:lnTo>
                    <a:lnTo>
                      <a:pt x="322" y="591"/>
                    </a:lnTo>
                    <a:lnTo>
                      <a:pt x="325" y="597"/>
                    </a:lnTo>
                    <a:lnTo>
                      <a:pt x="328" y="603"/>
                    </a:lnTo>
                    <a:lnTo>
                      <a:pt x="327" y="606"/>
                    </a:lnTo>
                    <a:lnTo>
                      <a:pt x="325" y="608"/>
                    </a:lnTo>
                    <a:lnTo>
                      <a:pt x="324" y="611"/>
                    </a:lnTo>
                    <a:lnTo>
                      <a:pt x="321" y="613"/>
                    </a:lnTo>
                    <a:lnTo>
                      <a:pt x="321" y="613"/>
                    </a:lnTo>
                    <a:lnTo>
                      <a:pt x="319" y="614"/>
                    </a:lnTo>
                    <a:lnTo>
                      <a:pt x="316" y="614"/>
                    </a:lnTo>
                    <a:lnTo>
                      <a:pt x="314" y="613"/>
                    </a:lnTo>
                    <a:lnTo>
                      <a:pt x="312" y="610"/>
                    </a:lnTo>
                    <a:lnTo>
                      <a:pt x="308" y="603"/>
                    </a:lnTo>
                    <a:lnTo>
                      <a:pt x="305" y="594"/>
                    </a:lnTo>
                    <a:lnTo>
                      <a:pt x="302" y="586"/>
                    </a:lnTo>
                    <a:lnTo>
                      <a:pt x="299" y="581"/>
                    </a:lnTo>
                    <a:lnTo>
                      <a:pt x="297" y="579"/>
                    </a:lnTo>
                    <a:lnTo>
                      <a:pt x="295" y="577"/>
                    </a:lnTo>
                    <a:lnTo>
                      <a:pt x="291" y="575"/>
                    </a:lnTo>
                    <a:lnTo>
                      <a:pt x="287" y="575"/>
                    </a:lnTo>
                    <a:lnTo>
                      <a:pt x="283" y="577"/>
                    </a:lnTo>
                    <a:lnTo>
                      <a:pt x="283" y="577"/>
                    </a:lnTo>
                    <a:lnTo>
                      <a:pt x="280" y="580"/>
                    </a:lnTo>
                    <a:lnTo>
                      <a:pt x="278" y="583"/>
                    </a:lnTo>
                    <a:lnTo>
                      <a:pt x="274" y="593"/>
                    </a:lnTo>
                    <a:lnTo>
                      <a:pt x="273" y="596"/>
                    </a:lnTo>
                    <a:lnTo>
                      <a:pt x="271" y="601"/>
                    </a:lnTo>
                    <a:lnTo>
                      <a:pt x="266" y="604"/>
                    </a:lnTo>
                    <a:lnTo>
                      <a:pt x="261" y="607"/>
                    </a:lnTo>
                    <a:lnTo>
                      <a:pt x="261" y="607"/>
                    </a:lnTo>
                    <a:lnTo>
                      <a:pt x="255" y="607"/>
                    </a:lnTo>
                    <a:lnTo>
                      <a:pt x="249" y="607"/>
                    </a:lnTo>
                    <a:lnTo>
                      <a:pt x="244" y="606"/>
                    </a:lnTo>
                    <a:lnTo>
                      <a:pt x="239" y="603"/>
                    </a:lnTo>
                    <a:lnTo>
                      <a:pt x="228" y="597"/>
                    </a:lnTo>
                    <a:lnTo>
                      <a:pt x="223" y="595"/>
                    </a:lnTo>
                    <a:lnTo>
                      <a:pt x="217" y="593"/>
                    </a:lnTo>
                    <a:lnTo>
                      <a:pt x="217" y="593"/>
                    </a:lnTo>
                    <a:lnTo>
                      <a:pt x="215" y="602"/>
                    </a:lnTo>
                    <a:lnTo>
                      <a:pt x="213" y="610"/>
                    </a:lnTo>
                    <a:lnTo>
                      <a:pt x="208" y="616"/>
                    </a:lnTo>
                    <a:lnTo>
                      <a:pt x="204" y="622"/>
                    </a:lnTo>
                    <a:lnTo>
                      <a:pt x="198" y="626"/>
                    </a:lnTo>
                    <a:lnTo>
                      <a:pt x="192" y="627"/>
                    </a:lnTo>
                    <a:lnTo>
                      <a:pt x="189" y="627"/>
                    </a:lnTo>
                    <a:lnTo>
                      <a:pt x="187" y="626"/>
                    </a:lnTo>
                    <a:lnTo>
                      <a:pt x="183" y="623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74" y="612"/>
                    </a:lnTo>
                    <a:lnTo>
                      <a:pt x="167" y="602"/>
                    </a:lnTo>
                    <a:lnTo>
                      <a:pt x="161" y="590"/>
                    </a:lnTo>
                    <a:lnTo>
                      <a:pt x="156" y="579"/>
                    </a:lnTo>
                    <a:lnTo>
                      <a:pt x="154" y="566"/>
                    </a:lnTo>
                    <a:lnTo>
                      <a:pt x="154" y="561"/>
                    </a:lnTo>
                    <a:lnTo>
                      <a:pt x="154" y="556"/>
                    </a:lnTo>
                    <a:lnTo>
                      <a:pt x="156" y="550"/>
                    </a:lnTo>
                    <a:lnTo>
                      <a:pt x="158" y="546"/>
                    </a:lnTo>
                    <a:lnTo>
                      <a:pt x="162" y="540"/>
                    </a:lnTo>
                    <a:lnTo>
                      <a:pt x="166" y="537"/>
                    </a:lnTo>
                    <a:lnTo>
                      <a:pt x="166" y="537"/>
                    </a:lnTo>
                    <a:lnTo>
                      <a:pt x="170" y="535"/>
                    </a:lnTo>
                    <a:lnTo>
                      <a:pt x="173" y="533"/>
                    </a:lnTo>
                    <a:lnTo>
                      <a:pt x="180" y="533"/>
                    </a:lnTo>
                    <a:lnTo>
                      <a:pt x="188" y="536"/>
                    </a:lnTo>
                    <a:lnTo>
                      <a:pt x="196" y="539"/>
                    </a:lnTo>
                    <a:lnTo>
                      <a:pt x="205" y="543"/>
                    </a:lnTo>
                    <a:lnTo>
                      <a:pt x="213" y="545"/>
                    </a:lnTo>
                    <a:lnTo>
                      <a:pt x="222" y="547"/>
                    </a:lnTo>
                    <a:lnTo>
                      <a:pt x="227" y="547"/>
                    </a:lnTo>
                    <a:lnTo>
                      <a:pt x="231" y="546"/>
                    </a:lnTo>
                    <a:lnTo>
                      <a:pt x="231" y="546"/>
                    </a:lnTo>
                    <a:lnTo>
                      <a:pt x="252" y="544"/>
                    </a:lnTo>
                    <a:lnTo>
                      <a:pt x="263" y="541"/>
                    </a:lnTo>
                    <a:lnTo>
                      <a:pt x="273" y="539"/>
                    </a:lnTo>
                    <a:lnTo>
                      <a:pt x="282" y="536"/>
                    </a:lnTo>
                    <a:lnTo>
                      <a:pt x="286" y="533"/>
                    </a:lnTo>
                    <a:lnTo>
                      <a:pt x="289" y="530"/>
                    </a:lnTo>
                    <a:lnTo>
                      <a:pt x="291" y="527"/>
                    </a:lnTo>
                    <a:lnTo>
                      <a:pt x="294" y="523"/>
                    </a:lnTo>
                    <a:lnTo>
                      <a:pt x="295" y="517"/>
                    </a:lnTo>
                    <a:lnTo>
                      <a:pt x="296" y="513"/>
                    </a:lnTo>
                    <a:lnTo>
                      <a:pt x="296" y="513"/>
                    </a:lnTo>
                    <a:lnTo>
                      <a:pt x="292" y="513"/>
                    </a:lnTo>
                    <a:lnTo>
                      <a:pt x="290" y="511"/>
                    </a:lnTo>
                    <a:lnTo>
                      <a:pt x="287" y="505"/>
                    </a:lnTo>
                    <a:lnTo>
                      <a:pt x="285" y="503"/>
                    </a:lnTo>
                    <a:lnTo>
                      <a:pt x="282" y="500"/>
                    </a:lnTo>
                    <a:lnTo>
                      <a:pt x="280" y="500"/>
                    </a:lnTo>
                    <a:lnTo>
                      <a:pt x="275" y="503"/>
                    </a:lnTo>
                    <a:lnTo>
                      <a:pt x="275" y="503"/>
                    </a:lnTo>
                    <a:lnTo>
                      <a:pt x="275" y="496"/>
                    </a:lnTo>
                    <a:lnTo>
                      <a:pt x="275" y="489"/>
                    </a:lnTo>
                    <a:lnTo>
                      <a:pt x="275" y="486"/>
                    </a:lnTo>
                    <a:lnTo>
                      <a:pt x="277" y="482"/>
                    </a:lnTo>
                    <a:lnTo>
                      <a:pt x="278" y="480"/>
                    </a:lnTo>
                    <a:lnTo>
                      <a:pt x="281" y="477"/>
                    </a:lnTo>
                    <a:lnTo>
                      <a:pt x="281" y="477"/>
                    </a:lnTo>
                    <a:lnTo>
                      <a:pt x="271" y="470"/>
                    </a:lnTo>
                    <a:lnTo>
                      <a:pt x="262" y="461"/>
                    </a:lnTo>
                    <a:lnTo>
                      <a:pt x="254" y="452"/>
                    </a:lnTo>
                    <a:lnTo>
                      <a:pt x="245" y="445"/>
                    </a:lnTo>
                    <a:lnTo>
                      <a:pt x="245" y="445"/>
                    </a:lnTo>
                    <a:lnTo>
                      <a:pt x="239" y="442"/>
                    </a:lnTo>
                    <a:lnTo>
                      <a:pt x="232" y="441"/>
                    </a:lnTo>
                    <a:lnTo>
                      <a:pt x="225" y="440"/>
                    </a:lnTo>
                    <a:lnTo>
                      <a:pt x="217" y="441"/>
                    </a:lnTo>
                    <a:lnTo>
                      <a:pt x="203" y="441"/>
                    </a:lnTo>
                    <a:lnTo>
                      <a:pt x="195" y="441"/>
                    </a:lnTo>
                    <a:lnTo>
                      <a:pt x="188" y="440"/>
                    </a:lnTo>
                    <a:lnTo>
                      <a:pt x="188" y="440"/>
                    </a:lnTo>
                    <a:lnTo>
                      <a:pt x="181" y="437"/>
                    </a:lnTo>
                    <a:lnTo>
                      <a:pt x="175" y="432"/>
                    </a:lnTo>
                    <a:lnTo>
                      <a:pt x="171" y="427"/>
                    </a:lnTo>
                    <a:lnTo>
                      <a:pt x="166" y="421"/>
                    </a:lnTo>
                    <a:lnTo>
                      <a:pt x="162" y="415"/>
                    </a:lnTo>
                    <a:lnTo>
                      <a:pt x="157" y="409"/>
                    </a:lnTo>
                    <a:lnTo>
                      <a:pt x="151" y="405"/>
                    </a:lnTo>
                    <a:lnTo>
                      <a:pt x="143" y="401"/>
                    </a:lnTo>
                    <a:lnTo>
                      <a:pt x="143" y="401"/>
                    </a:lnTo>
                    <a:lnTo>
                      <a:pt x="138" y="401"/>
                    </a:lnTo>
                    <a:lnTo>
                      <a:pt x="132" y="403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16" y="411"/>
                    </a:lnTo>
                    <a:lnTo>
                      <a:pt x="111" y="412"/>
                    </a:lnTo>
                    <a:lnTo>
                      <a:pt x="106" y="413"/>
                    </a:lnTo>
                    <a:lnTo>
                      <a:pt x="99" y="412"/>
                    </a:lnTo>
                    <a:lnTo>
                      <a:pt x="99" y="412"/>
                    </a:lnTo>
                    <a:lnTo>
                      <a:pt x="95" y="407"/>
                    </a:lnTo>
                    <a:lnTo>
                      <a:pt x="87" y="400"/>
                    </a:lnTo>
                    <a:lnTo>
                      <a:pt x="82" y="397"/>
                    </a:lnTo>
                    <a:lnTo>
                      <a:pt x="76" y="395"/>
                    </a:lnTo>
                    <a:lnTo>
                      <a:pt x="71" y="392"/>
                    </a:lnTo>
                    <a:lnTo>
                      <a:pt x="65" y="391"/>
                    </a:lnTo>
                    <a:lnTo>
                      <a:pt x="65" y="391"/>
                    </a:lnTo>
                    <a:lnTo>
                      <a:pt x="66" y="396"/>
                    </a:lnTo>
                    <a:lnTo>
                      <a:pt x="65" y="400"/>
                    </a:lnTo>
                    <a:lnTo>
                      <a:pt x="64" y="404"/>
                    </a:lnTo>
                    <a:lnTo>
                      <a:pt x="63" y="405"/>
                    </a:lnTo>
                    <a:lnTo>
                      <a:pt x="60" y="406"/>
                    </a:lnTo>
                    <a:lnTo>
                      <a:pt x="60" y="406"/>
                    </a:lnTo>
                    <a:lnTo>
                      <a:pt x="54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8" y="429"/>
                    </a:lnTo>
                    <a:lnTo>
                      <a:pt x="62" y="437"/>
                    </a:lnTo>
                    <a:lnTo>
                      <a:pt x="62" y="440"/>
                    </a:lnTo>
                    <a:lnTo>
                      <a:pt x="60" y="444"/>
                    </a:lnTo>
                    <a:lnTo>
                      <a:pt x="60" y="444"/>
                    </a:lnTo>
                    <a:lnTo>
                      <a:pt x="57" y="450"/>
                    </a:lnTo>
                    <a:lnTo>
                      <a:pt x="55" y="458"/>
                    </a:lnTo>
                    <a:lnTo>
                      <a:pt x="55" y="469"/>
                    </a:lnTo>
                    <a:lnTo>
                      <a:pt x="56" y="474"/>
                    </a:lnTo>
                    <a:lnTo>
                      <a:pt x="57" y="481"/>
                    </a:lnTo>
                    <a:lnTo>
                      <a:pt x="57" y="481"/>
                    </a:lnTo>
                    <a:lnTo>
                      <a:pt x="60" y="492"/>
                    </a:lnTo>
                    <a:lnTo>
                      <a:pt x="60" y="497"/>
                    </a:lnTo>
                    <a:lnTo>
                      <a:pt x="59" y="502"/>
                    </a:lnTo>
                    <a:lnTo>
                      <a:pt x="57" y="510"/>
                    </a:lnTo>
                    <a:lnTo>
                      <a:pt x="53" y="519"/>
                    </a:lnTo>
                    <a:lnTo>
                      <a:pt x="53" y="519"/>
                    </a:lnTo>
                    <a:lnTo>
                      <a:pt x="49" y="529"/>
                    </a:lnTo>
                    <a:lnTo>
                      <a:pt x="47" y="535"/>
                    </a:lnTo>
                    <a:lnTo>
                      <a:pt x="47" y="537"/>
                    </a:lnTo>
                    <a:lnTo>
                      <a:pt x="48" y="540"/>
                    </a:lnTo>
                    <a:lnTo>
                      <a:pt x="51" y="545"/>
                    </a:lnTo>
                    <a:lnTo>
                      <a:pt x="51" y="545"/>
                    </a:lnTo>
                    <a:lnTo>
                      <a:pt x="54" y="548"/>
                    </a:lnTo>
                    <a:lnTo>
                      <a:pt x="56" y="552"/>
                    </a:lnTo>
                    <a:lnTo>
                      <a:pt x="58" y="563"/>
                    </a:lnTo>
                    <a:lnTo>
                      <a:pt x="62" y="591"/>
                    </a:lnTo>
                    <a:lnTo>
                      <a:pt x="62" y="591"/>
                    </a:lnTo>
                    <a:lnTo>
                      <a:pt x="64" y="599"/>
                    </a:lnTo>
                    <a:lnTo>
                      <a:pt x="66" y="605"/>
                    </a:lnTo>
                    <a:lnTo>
                      <a:pt x="68" y="610"/>
                    </a:lnTo>
                    <a:lnTo>
                      <a:pt x="71" y="613"/>
                    </a:lnTo>
                    <a:lnTo>
                      <a:pt x="74" y="619"/>
                    </a:lnTo>
                    <a:lnTo>
                      <a:pt x="75" y="622"/>
                    </a:lnTo>
                    <a:lnTo>
                      <a:pt x="75" y="626"/>
                    </a:lnTo>
                    <a:lnTo>
                      <a:pt x="75" y="626"/>
                    </a:lnTo>
                    <a:lnTo>
                      <a:pt x="76" y="631"/>
                    </a:lnTo>
                    <a:lnTo>
                      <a:pt x="80" y="639"/>
                    </a:lnTo>
                    <a:lnTo>
                      <a:pt x="91" y="660"/>
                    </a:lnTo>
                    <a:lnTo>
                      <a:pt x="96" y="671"/>
                    </a:lnTo>
                    <a:lnTo>
                      <a:pt x="100" y="682"/>
                    </a:lnTo>
                    <a:lnTo>
                      <a:pt x="100" y="688"/>
                    </a:lnTo>
                    <a:lnTo>
                      <a:pt x="100" y="694"/>
                    </a:lnTo>
                    <a:lnTo>
                      <a:pt x="100" y="698"/>
                    </a:lnTo>
                    <a:lnTo>
                      <a:pt x="98" y="703"/>
                    </a:lnTo>
                    <a:lnTo>
                      <a:pt x="98" y="703"/>
                    </a:lnTo>
                    <a:lnTo>
                      <a:pt x="92" y="711"/>
                    </a:lnTo>
                    <a:lnTo>
                      <a:pt x="85" y="719"/>
                    </a:lnTo>
                    <a:lnTo>
                      <a:pt x="70" y="734"/>
                    </a:lnTo>
                    <a:lnTo>
                      <a:pt x="54" y="746"/>
                    </a:lnTo>
                    <a:lnTo>
                      <a:pt x="43" y="755"/>
                    </a:lnTo>
                    <a:lnTo>
                      <a:pt x="43" y="755"/>
                    </a:lnTo>
                    <a:lnTo>
                      <a:pt x="25" y="776"/>
                    </a:lnTo>
                    <a:lnTo>
                      <a:pt x="21" y="781"/>
                    </a:lnTo>
                    <a:lnTo>
                      <a:pt x="16" y="787"/>
                    </a:lnTo>
                    <a:lnTo>
                      <a:pt x="14" y="794"/>
                    </a:lnTo>
                    <a:lnTo>
                      <a:pt x="12" y="800"/>
                    </a:lnTo>
                    <a:lnTo>
                      <a:pt x="12" y="800"/>
                    </a:lnTo>
                    <a:lnTo>
                      <a:pt x="9" y="822"/>
                    </a:lnTo>
                    <a:lnTo>
                      <a:pt x="7" y="855"/>
                    </a:lnTo>
                    <a:lnTo>
                      <a:pt x="7" y="855"/>
                    </a:lnTo>
                    <a:lnTo>
                      <a:pt x="7" y="863"/>
                    </a:lnTo>
                    <a:lnTo>
                      <a:pt x="6" y="868"/>
                    </a:lnTo>
                    <a:lnTo>
                      <a:pt x="6" y="868"/>
                    </a:lnTo>
                    <a:lnTo>
                      <a:pt x="6" y="873"/>
                    </a:lnTo>
                    <a:lnTo>
                      <a:pt x="6" y="873"/>
                    </a:lnTo>
                    <a:lnTo>
                      <a:pt x="4" y="895"/>
                    </a:lnTo>
                    <a:lnTo>
                      <a:pt x="1" y="909"/>
                    </a:lnTo>
                    <a:lnTo>
                      <a:pt x="0" y="919"/>
                    </a:lnTo>
                    <a:lnTo>
                      <a:pt x="0" y="925"/>
                    </a:lnTo>
                    <a:lnTo>
                      <a:pt x="1" y="931"/>
                    </a:lnTo>
                    <a:lnTo>
                      <a:pt x="1" y="931"/>
                    </a:lnTo>
                    <a:lnTo>
                      <a:pt x="2" y="938"/>
                    </a:lnTo>
                    <a:lnTo>
                      <a:pt x="4" y="945"/>
                    </a:lnTo>
                    <a:lnTo>
                      <a:pt x="4" y="956"/>
                    </a:lnTo>
                    <a:lnTo>
                      <a:pt x="5" y="961"/>
                    </a:lnTo>
                    <a:lnTo>
                      <a:pt x="7" y="964"/>
                    </a:lnTo>
                    <a:lnTo>
                      <a:pt x="9" y="967"/>
                    </a:lnTo>
                    <a:lnTo>
                      <a:pt x="15" y="968"/>
                    </a:lnTo>
                    <a:lnTo>
                      <a:pt x="15" y="968"/>
                    </a:lnTo>
                    <a:lnTo>
                      <a:pt x="30" y="969"/>
                    </a:lnTo>
                    <a:lnTo>
                      <a:pt x="39" y="971"/>
                    </a:lnTo>
                    <a:lnTo>
                      <a:pt x="48" y="974"/>
                    </a:lnTo>
                    <a:lnTo>
                      <a:pt x="56" y="978"/>
                    </a:lnTo>
                    <a:lnTo>
                      <a:pt x="64" y="984"/>
                    </a:lnTo>
                    <a:lnTo>
                      <a:pt x="67" y="988"/>
                    </a:lnTo>
                    <a:lnTo>
                      <a:pt x="70" y="993"/>
                    </a:lnTo>
                    <a:lnTo>
                      <a:pt x="72" y="999"/>
                    </a:lnTo>
                    <a:lnTo>
                      <a:pt x="74" y="1004"/>
                    </a:lnTo>
                    <a:lnTo>
                      <a:pt x="74" y="1004"/>
                    </a:lnTo>
                    <a:lnTo>
                      <a:pt x="80" y="1027"/>
                    </a:lnTo>
                    <a:lnTo>
                      <a:pt x="85" y="1043"/>
                    </a:lnTo>
                    <a:lnTo>
                      <a:pt x="90" y="1057"/>
                    </a:lnTo>
                    <a:lnTo>
                      <a:pt x="92" y="1068"/>
                    </a:lnTo>
                    <a:lnTo>
                      <a:pt x="92" y="1068"/>
                    </a:lnTo>
                    <a:lnTo>
                      <a:pt x="93" y="1074"/>
                    </a:lnTo>
                    <a:lnTo>
                      <a:pt x="97" y="1077"/>
                    </a:lnTo>
                    <a:lnTo>
                      <a:pt x="101" y="1080"/>
                    </a:lnTo>
                    <a:lnTo>
                      <a:pt x="107" y="1083"/>
                    </a:lnTo>
                    <a:lnTo>
                      <a:pt x="117" y="1086"/>
                    </a:lnTo>
                    <a:lnTo>
                      <a:pt x="124" y="1087"/>
                    </a:lnTo>
                    <a:lnTo>
                      <a:pt x="124" y="1087"/>
                    </a:lnTo>
                    <a:lnTo>
                      <a:pt x="132" y="1092"/>
                    </a:lnTo>
                    <a:lnTo>
                      <a:pt x="146" y="1099"/>
                    </a:lnTo>
                    <a:lnTo>
                      <a:pt x="154" y="1102"/>
                    </a:lnTo>
                    <a:lnTo>
                      <a:pt x="162" y="1105"/>
                    </a:lnTo>
                    <a:lnTo>
                      <a:pt x="171" y="1108"/>
                    </a:lnTo>
                    <a:lnTo>
                      <a:pt x="180" y="1109"/>
                    </a:lnTo>
                    <a:lnTo>
                      <a:pt x="180" y="1109"/>
                    </a:lnTo>
                    <a:lnTo>
                      <a:pt x="197" y="1110"/>
                    </a:lnTo>
                    <a:lnTo>
                      <a:pt x="209" y="1112"/>
                    </a:lnTo>
                    <a:lnTo>
                      <a:pt x="220" y="1116"/>
                    </a:lnTo>
                    <a:lnTo>
                      <a:pt x="228" y="1119"/>
                    </a:lnTo>
                    <a:lnTo>
                      <a:pt x="228" y="1119"/>
                    </a:lnTo>
                    <a:lnTo>
                      <a:pt x="245" y="1129"/>
                    </a:lnTo>
                    <a:lnTo>
                      <a:pt x="257" y="1137"/>
                    </a:lnTo>
                    <a:lnTo>
                      <a:pt x="272" y="1148"/>
                    </a:lnTo>
                    <a:lnTo>
                      <a:pt x="285" y="1159"/>
                    </a:lnTo>
                    <a:lnTo>
                      <a:pt x="290" y="1166"/>
                    </a:lnTo>
                    <a:lnTo>
                      <a:pt x="295" y="1171"/>
                    </a:lnTo>
                    <a:lnTo>
                      <a:pt x="298" y="1178"/>
                    </a:lnTo>
                    <a:lnTo>
                      <a:pt x="299" y="1184"/>
                    </a:lnTo>
                    <a:lnTo>
                      <a:pt x="300" y="1191"/>
                    </a:lnTo>
                    <a:lnTo>
                      <a:pt x="298" y="1196"/>
                    </a:lnTo>
                    <a:lnTo>
                      <a:pt x="298" y="1196"/>
                    </a:lnTo>
                    <a:lnTo>
                      <a:pt x="294" y="1208"/>
                    </a:lnTo>
                    <a:lnTo>
                      <a:pt x="287" y="1217"/>
                    </a:lnTo>
                    <a:lnTo>
                      <a:pt x="279" y="1225"/>
                    </a:lnTo>
                    <a:lnTo>
                      <a:pt x="270" y="1232"/>
                    </a:lnTo>
                    <a:lnTo>
                      <a:pt x="253" y="1243"/>
                    </a:lnTo>
                    <a:lnTo>
                      <a:pt x="238" y="1252"/>
                    </a:lnTo>
                    <a:lnTo>
                      <a:pt x="238" y="1252"/>
                    </a:lnTo>
                    <a:lnTo>
                      <a:pt x="238" y="1257"/>
                    </a:lnTo>
                    <a:lnTo>
                      <a:pt x="234" y="1261"/>
                    </a:lnTo>
                    <a:lnTo>
                      <a:pt x="234" y="1261"/>
                    </a:lnTo>
                    <a:lnTo>
                      <a:pt x="229" y="1267"/>
                    </a:lnTo>
                    <a:lnTo>
                      <a:pt x="223" y="1272"/>
                    </a:lnTo>
                    <a:lnTo>
                      <a:pt x="217" y="1277"/>
                    </a:lnTo>
                    <a:lnTo>
                      <a:pt x="212" y="1282"/>
                    </a:lnTo>
                    <a:lnTo>
                      <a:pt x="208" y="1287"/>
                    </a:lnTo>
                    <a:lnTo>
                      <a:pt x="207" y="1290"/>
                    </a:lnTo>
                    <a:lnTo>
                      <a:pt x="207" y="1293"/>
                    </a:lnTo>
                    <a:lnTo>
                      <a:pt x="207" y="1297"/>
                    </a:lnTo>
                    <a:lnTo>
                      <a:pt x="208" y="1300"/>
                    </a:lnTo>
                    <a:lnTo>
                      <a:pt x="211" y="1303"/>
                    </a:lnTo>
                    <a:lnTo>
                      <a:pt x="214" y="1308"/>
                    </a:lnTo>
                    <a:lnTo>
                      <a:pt x="214" y="1308"/>
                    </a:lnTo>
                    <a:lnTo>
                      <a:pt x="216" y="1310"/>
                    </a:lnTo>
                    <a:lnTo>
                      <a:pt x="220" y="1312"/>
                    </a:lnTo>
                    <a:lnTo>
                      <a:pt x="227" y="1314"/>
                    </a:lnTo>
                    <a:lnTo>
                      <a:pt x="233" y="1314"/>
                    </a:lnTo>
                    <a:lnTo>
                      <a:pt x="241" y="1311"/>
                    </a:lnTo>
                    <a:lnTo>
                      <a:pt x="248" y="1310"/>
                    </a:lnTo>
                    <a:lnTo>
                      <a:pt x="256" y="1308"/>
                    </a:lnTo>
                    <a:lnTo>
                      <a:pt x="263" y="1309"/>
                    </a:lnTo>
                    <a:lnTo>
                      <a:pt x="266" y="1309"/>
                    </a:lnTo>
                    <a:lnTo>
                      <a:pt x="270" y="1311"/>
                    </a:lnTo>
                    <a:lnTo>
                      <a:pt x="270" y="1311"/>
                    </a:lnTo>
                    <a:lnTo>
                      <a:pt x="282" y="1320"/>
                    </a:lnTo>
                    <a:lnTo>
                      <a:pt x="288" y="1326"/>
                    </a:lnTo>
                    <a:lnTo>
                      <a:pt x="294" y="1332"/>
                    </a:lnTo>
                    <a:lnTo>
                      <a:pt x="298" y="1339"/>
                    </a:lnTo>
                    <a:lnTo>
                      <a:pt x="303" y="1345"/>
                    </a:lnTo>
                    <a:lnTo>
                      <a:pt x="305" y="1352"/>
                    </a:lnTo>
                    <a:lnTo>
                      <a:pt x="307" y="1360"/>
                    </a:lnTo>
                    <a:lnTo>
                      <a:pt x="307" y="1360"/>
                    </a:lnTo>
                    <a:lnTo>
                      <a:pt x="314" y="1364"/>
                    </a:lnTo>
                    <a:lnTo>
                      <a:pt x="320" y="1369"/>
                    </a:lnTo>
                    <a:lnTo>
                      <a:pt x="320" y="1369"/>
                    </a:lnTo>
                    <a:lnTo>
                      <a:pt x="325" y="1375"/>
                    </a:lnTo>
                    <a:lnTo>
                      <a:pt x="330" y="1378"/>
                    </a:lnTo>
                    <a:lnTo>
                      <a:pt x="335" y="1381"/>
                    </a:lnTo>
                    <a:lnTo>
                      <a:pt x="340" y="1381"/>
                    </a:lnTo>
                    <a:lnTo>
                      <a:pt x="345" y="1382"/>
                    </a:lnTo>
                    <a:lnTo>
                      <a:pt x="349" y="1384"/>
                    </a:lnTo>
                    <a:lnTo>
                      <a:pt x="355" y="1390"/>
                    </a:lnTo>
                    <a:lnTo>
                      <a:pt x="361" y="1397"/>
                    </a:lnTo>
                    <a:lnTo>
                      <a:pt x="361" y="1397"/>
                    </a:lnTo>
                    <a:lnTo>
                      <a:pt x="368" y="1406"/>
                    </a:lnTo>
                    <a:lnTo>
                      <a:pt x="374" y="1411"/>
                    </a:lnTo>
                    <a:lnTo>
                      <a:pt x="381" y="1416"/>
                    </a:lnTo>
                    <a:lnTo>
                      <a:pt x="388" y="1421"/>
                    </a:lnTo>
                    <a:lnTo>
                      <a:pt x="394" y="1424"/>
                    </a:lnTo>
                    <a:lnTo>
                      <a:pt x="398" y="1427"/>
                    </a:lnTo>
                    <a:lnTo>
                      <a:pt x="401" y="1432"/>
                    </a:lnTo>
                    <a:lnTo>
                      <a:pt x="401" y="1438"/>
                    </a:lnTo>
                    <a:lnTo>
                      <a:pt x="401" y="1438"/>
                    </a:lnTo>
                    <a:lnTo>
                      <a:pt x="399" y="1442"/>
                    </a:lnTo>
                    <a:lnTo>
                      <a:pt x="399" y="1442"/>
                    </a:lnTo>
                    <a:lnTo>
                      <a:pt x="405" y="1442"/>
                    </a:lnTo>
                    <a:lnTo>
                      <a:pt x="413" y="1446"/>
                    </a:lnTo>
                    <a:lnTo>
                      <a:pt x="418" y="1448"/>
                    </a:lnTo>
                    <a:lnTo>
                      <a:pt x="421" y="1450"/>
                    </a:lnTo>
                    <a:lnTo>
                      <a:pt x="426" y="1455"/>
                    </a:lnTo>
                    <a:lnTo>
                      <a:pt x="429" y="1459"/>
                    </a:lnTo>
                    <a:lnTo>
                      <a:pt x="429" y="1459"/>
                    </a:lnTo>
                    <a:lnTo>
                      <a:pt x="433" y="1466"/>
                    </a:lnTo>
                    <a:lnTo>
                      <a:pt x="440" y="1472"/>
                    </a:lnTo>
                    <a:lnTo>
                      <a:pt x="448" y="1477"/>
                    </a:lnTo>
                    <a:lnTo>
                      <a:pt x="456" y="1482"/>
                    </a:lnTo>
                    <a:lnTo>
                      <a:pt x="464" y="1486"/>
                    </a:lnTo>
                    <a:lnTo>
                      <a:pt x="472" y="1489"/>
                    </a:lnTo>
                    <a:lnTo>
                      <a:pt x="478" y="1490"/>
                    </a:lnTo>
                    <a:lnTo>
                      <a:pt x="484" y="1489"/>
                    </a:lnTo>
                    <a:lnTo>
                      <a:pt x="484" y="1489"/>
                    </a:lnTo>
                    <a:lnTo>
                      <a:pt x="492" y="1484"/>
                    </a:lnTo>
                    <a:lnTo>
                      <a:pt x="499" y="1480"/>
                    </a:lnTo>
                    <a:lnTo>
                      <a:pt x="506" y="1475"/>
                    </a:lnTo>
                    <a:lnTo>
                      <a:pt x="509" y="1474"/>
                    </a:lnTo>
                    <a:lnTo>
                      <a:pt x="511" y="1475"/>
                    </a:lnTo>
                    <a:lnTo>
                      <a:pt x="511" y="1475"/>
                    </a:lnTo>
                    <a:lnTo>
                      <a:pt x="527" y="1485"/>
                    </a:lnTo>
                    <a:lnTo>
                      <a:pt x="536" y="1491"/>
                    </a:lnTo>
                    <a:lnTo>
                      <a:pt x="538" y="1493"/>
                    </a:lnTo>
                    <a:lnTo>
                      <a:pt x="540" y="1497"/>
                    </a:lnTo>
                    <a:lnTo>
                      <a:pt x="540" y="1497"/>
                    </a:lnTo>
                    <a:lnTo>
                      <a:pt x="545" y="1504"/>
                    </a:lnTo>
                    <a:lnTo>
                      <a:pt x="553" y="1516"/>
                    </a:lnTo>
                    <a:lnTo>
                      <a:pt x="559" y="1523"/>
                    </a:lnTo>
                    <a:lnTo>
                      <a:pt x="565" y="1530"/>
                    </a:lnTo>
                    <a:lnTo>
                      <a:pt x="573" y="1537"/>
                    </a:lnTo>
                    <a:lnTo>
                      <a:pt x="582" y="1542"/>
                    </a:lnTo>
                    <a:lnTo>
                      <a:pt x="582" y="1542"/>
                    </a:lnTo>
                    <a:lnTo>
                      <a:pt x="592" y="1547"/>
                    </a:lnTo>
                    <a:lnTo>
                      <a:pt x="602" y="1550"/>
                    </a:lnTo>
                    <a:lnTo>
                      <a:pt x="612" y="1552"/>
                    </a:lnTo>
                    <a:lnTo>
                      <a:pt x="621" y="1552"/>
                    </a:lnTo>
                    <a:lnTo>
                      <a:pt x="638" y="1552"/>
                    </a:lnTo>
                    <a:lnTo>
                      <a:pt x="648" y="1551"/>
                    </a:lnTo>
                    <a:lnTo>
                      <a:pt x="648" y="1551"/>
                    </a:lnTo>
                    <a:lnTo>
                      <a:pt x="661" y="1546"/>
                    </a:lnTo>
                    <a:lnTo>
                      <a:pt x="679" y="1537"/>
                    </a:lnTo>
                    <a:lnTo>
                      <a:pt x="709" y="1522"/>
                    </a:lnTo>
                    <a:lnTo>
                      <a:pt x="709" y="1522"/>
                    </a:lnTo>
                    <a:lnTo>
                      <a:pt x="722" y="1519"/>
                    </a:lnTo>
                    <a:lnTo>
                      <a:pt x="735" y="1517"/>
                    </a:lnTo>
                    <a:lnTo>
                      <a:pt x="749" y="1516"/>
                    </a:lnTo>
                    <a:lnTo>
                      <a:pt x="763" y="1516"/>
                    </a:lnTo>
                    <a:lnTo>
                      <a:pt x="777" y="1518"/>
                    </a:lnTo>
                    <a:lnTo>
                      <a:pt x="784" y="1519"/>
                    </a:lnTo>
                    <a:lnTo>
                      <a:pt x="791" y="1522"/>
                    </a:lnTo>
                    <a:lnTo>
                      <a:pt x="796" y="1525"/>
                    </a:lnTo>
                    <a:lnTo>
                      <a:pt x="801" y="1529"/>
                    </a:lnTo>
                    <a:lnTo>
                      <a:pt x="801" y="1529"/>
                    </a:lnTo>
                    <a:lnTo>
                      <a:pt x="810" y="1537"/>
                    </a:lnTo>
                    <a:lnTo>
                      <a:pt x="819" y="1542"/>
                    </a:lnTo>
                    <a:lnTo>
                      <a:pt x="835" y="1552"/>
                    </a:lnTo>
                    <a:lnTo>
                      <a:pt x="842" y="1557"/>
                    </a:lnTo>
                    <a:lnTo>
                      <a:pt x="847" y="1560"/>
                    </a:lnTo>
                    <a:lnTo>
                      <a:pt x="850" y="1565"/>
                    </a:lnTo>
                    <a:lnTo>
                      <a:pt x="851" y="1567"/>
                    </a:lnTo>
                    <a:lnTo>
                      <a:pt x="851" y="1570"/>
                    </a:lnTo>
                    <a:lnTo>
                      <a:pt x="851" y="1570"/>
                    </a:lnTo>
                    <a:lnTo>
                      <a:pt x="851" y="1574"/>
                    </a:lnTo>
                    <a:lnTo>
                      <a:pt x="853" y="1577"/>
                    </a:lnTo>
                    <a:lnTo>
                      <a:pt x="857" y="1581"/>
                    </a:lnTo>
                    <a:lnTo>
                      <a:pt x="862" y="1583"/>
                    </a:lnTo>
                    <a:lnTo>
                      <a:pt x="872" y="1587"/>
                    </a:lnTo>
                    <a:lnTo>
                      <a:pt x="879" y="1588"/>
                    </a:lnTo>
                    <a:lnTo>
                      <a:pt x="879" y="1588"/>
                    </a:lnTo>
                    <a:lnTo>
                      <a:pt x="883" y="1585"/>
                    </a:lnTo>
                    <a:lnTo>
                      <a:pt x="891" y="1580"/>
                    </a:lnTo>
                    <a:lnTo>
                      <a:pt x="915" y="1562"/>
                    </a:lnTo>
                    <a:lnTo>
                      <a:pt x="941" y="1541"/>
                    </a:lnTo>
                    <a:lnTo>
                      <a:pt x="952" y="1534"/>
                    </a:lnTo>
                    <a:lnTo>
                      <a:pt x="961" y="1530"/>
                    </a:lnTo>
                    <a:lnTo>
                      <a:pt x="961" y="1530"/>
                    </a:lnTo>
                    <a:lnTo>
                      <a:pt x="970" y="1527"/>
                    </a:lnTo>
                    <a:lnTo>
                      <a:pt x="982" y="1526"/>
                    </a:lnTo>
                    <a:lnTo>
                      <a:pt x="1010" y="1524"/>
                    </a:lnTo>
                    <a:lnTo>
                      <a:pt x="1035" y="1523"/>
                    </a:lnTo>
                    <a:lnTo>
                      <a:pt x="1049" y="1524"/>
                    </a:lnTo>
                    <a:lnTo>
                      <a:pt x="1049" y="1524"/>
                    </a:lnTo>
                    <a:lnTo>
                      <a:pt x="1057" y="1523"/>
                    </a:lnTo>
                    <a:lnTo>
                      <a:pt x="1070" y="1521"/>
                    </a:lnTo>
                    <a:lnTo>
                      <a:pt x="1094" y="1515"/>
                    </a:lnTo>
                    <a:lnTo>
                      <a:pt x="1094" y="1515"/>
                    </a:lnTo>
                    <a:lnTo>
                      <a:pt x="1099" y="1515"/>
                    </a:lnTo>
                    <a:lnTo>
                      <a:pt x="1102" y="1515"/>
                    </a:lnTo>
                    <a:lnTo>
                      <a:pt x="1107" y="1517"/>
                    </a:lnTo>
                    <a:lnTo>
                      <a:pt x="1110" y="1519"/>
                    </a:lnTo>
                    <a:lnTo>
                      <a:pt x="1114" y="1523"/>
                    </a:lnTo>
                    <a:lnTo>
                      <a:pt x="1116" y="1526"/>
                    </a:lnTo>
                    <a:lnTo>
                      <a:pt x="1117" y="1530"/>
                    </a:lnTo>
                    <a:lnTo>
                      <a:pt x="1117" y="1532"/>
                    </a:lnTo>
                    <a:lnTo>
                      <a:pt x="1117" y="1532"/>
                    </a:lnTo>
                    <a:lnTo>
                      <a:pt x="1117" y="1533"/>
                    </a:lnTo>
                    <a:lnTo>
                      <a:pt x="1118" y="1535"/>
                    </a:lnTo>
                    <a:lnTo>
                      <a:pt x="1123" y="1538"/>
                    </a:lnTo>
                    <a:lnTo>
                      <a:pt x="1128" y="1540"/>
                    </a:lnTo>
                    <a:lnTo>
                      <a:pt x="1136" y="1541"/>
                    </a:lnTo>
                    <a:lnTo>
                      <a:pt x="1145" y="1541"/>
                    </a:lnTo>
                    <a:lnTo>
                      <a:pt x="1153" y="1539"/>
                    </a:lnTo>
                    <a:lnTo>
                      <a:pt x="1158" y="1537"/>
                    </a:lnTo>
                    <a:lnTo>
                      <a:pt x="1161" y="1533"/>
                    </a:lnTo>
                    <a:lnTo>
                      <a:pt x="1165" y="1530"/>
                    </a:lnTo>
                    <a:lnTo>
                      <a:pt x="1167" y="1525"/>
                    </a:lnTo>
                    <a:lnTo>
                      <a:pt x="1167" y="1525"/>
                    </a:lnTo>
                    <a:lnTo>
                      <a:pt x="1170" y="1515"/>
                    </a:lnTo>
                    <a:lnTo>
                      <a:pt x="1173" y="1505"/>
                    </a:lnTo>
                    <a:lnTo>
                      <a:pt x="1176" y="1485"/>
                    </a:lnTo>
                    <a:lnTo>
                      <a:pt x="1176" y="1471"/>
                    </a:lnTo>
                    <a:lnTo>
                      <a:pt x="1175" y="1463"/>
                    </a:lnTo>
                    <a:lnTo>
                      <a:pt x="1175" y="1463"/>
                    </a:lnTo>
                    <a:lnTo>
                      <a:pt x="1175" y="1460"/>
                    </a:lnTo>
                    <a:lnTo>
                      <a:pt x="1177" y="1456"/>
                    </a:lnTo>
                    <a:lnTo>
                      <a:pt x="1185" y="1447"/>
                    </a:lnTo>
                    <a:lnTo>
                      <a:pt x="1191" y="1442"/>
                    </a:lnTo>
                    <a:lnTo>
                      <a:pt x="1195" y="1438"/>
                    </a:lnTo>
                    <a:lnTo>
                      <a:pt x="1200" y="1435"/>
                    </a:lnTo>
                    <a:lnTo>
                      <a:pt x="1203" y="1435"/>
                    </a:lnTo>
                    <a:lnTo>
                      <a:pt x="1203" y="1435"/>
                    </a:lnTo>
                    <a:lnTo>
                      <a:pt x="1208" y="1435"/>
                    </a:lnTo>
                    <a:lnTo>
                      <a:pt x="1215" y="1432"/>
                    </a:lnTo>
                    <a:lnTo>
                      <a:pt x="1232" y="1423"/>
                    </a:lnTo>
                    <a:lnTo>
                      <a:pt x="1253" y="1411"/>
                    </a:lnTo>
                    <a:lnTo>
                      <a:pt x="1265" y="1407"/>
                    </a:lnTo>
                    <a:lnTo>
                      <a:pt x="1276" y="1405"/>
                    </a:lnTo>
                    <a:lnTo>
                      <a:pt x="1276" y="1405"/>
                    </a:lnTo>
                    <a:lnTo>
                      <a:pt x="1286" y="1402"/>
                    </a:lnTo>
                    <a:lnTo>
                      <a:pt x="1297" y="1399"/>
                    </a:lnTo>
                    <a:lnTo>
                      <a:pt x="1306" y="1394"/>
                    </a:lnTo>
                    <a:lnTo>
                      <a:pt x="1314" y="1389"/>
                    </a:lnTo>
                    <a:lnTo>
                      <a:pt x="1321" y="1383"/>
                    </a:lnTo>
                    <a:lnTo>
                      <a:pt x="1326" y="1377"/>
                    </a:lnTo>
                    <a:lnTo>
                      <a:pt x="1331" y="1372"/>
                    </a:lnTo>
                    <a:lnTo>
                      <a:pt x="1333" y="1366"/>
                    </a:lnTo>
                    <a:lnTo>
                      <a:pt x="1333" y="1366"/>
                    </a:lnTo>
                    <a:lnTo>
                      <a:pt x="1338" y="1349"/>
                    </a:lnTo>
                    <a:lnTo>
                      <a:pt x="1340" y="1336"/>
                    </a:lnTo>
                    <a:lnTo>
                      <a:pt x="1344" y="1324"/>
                    </a:lnTo>
                    <a:lnTo>
                      <a:pt x="1349" y="1312"/>
                    </a:lnTo>
                    <a:lnTo>
                      <a:pt x="1355" y="1302"/>
                    </a:lnTo>
                    <a:lnTo>
                      <a:pt x="1357" y="1299"/>
                    </a:lnTo>
                    <a:lnTo>
                      <a:pt x="1360" y="1295"/>
                    </a:lnTo>
                    <a:lnTo>
                      <a:pt x="1364" y="1293"/>
                    </a:lnTo>
                    <a:lnTo>
                      <a:pt x="1367" y="1293"/>
                    </a:lnTo>
                    <a:lnTo>
                      <a:pt x="1367" y="1293"/>
                    </a:lnTo>
                    <a:lnTo>
                      <a:pt x="1374" y="1292"/>
                    </a:lnTo>
                    <a:lnTo>
                      <a:pt x="1381" y="1289"/>
                    </a:lnTo>
                    <a:lnTo>
                      <a:pt x="1385" y="1284"/>
                    </a:lnTo>
                    <a:lnTo>
                      <a:pt x="1389" y="1278"/>
                    </a:lnTo>
                    <a:lnTo>
                      <a:pt x="1392" y="1272"/>
                    </a:lnTo>
                    <a:lnTo>
                      <a:pt x="1393" y="1266"/>
                    </a:lnTo>
                    <a:lnTo>
                      <a:pt x="1395" y="1261"/>
                    </a:lnTo>
                    <a:lnTo>
                      <a:pt x="1395" y="1258"/>
                    </a:lnTo>
                    <a:lnTo>
                      <a:pt x="1395" y="1258"/>
                    </a:lnTo>
                    <a:lnTo>
                      <a:pt x="1395" y="1256"/>
                    </a:lnTo>
                    <a:lnTo>
                      <a:pt x="1396" y="1251"/>
                    </a:lnTo>
                    <a:lnTo>
                      <a:pt x="1400" y="1242"/>
                    </a:lnTo>
                    <a:lnTo>
                      <a:pt x="1404" y="1237"/>
                    </a:lnTo>
                    <a:lnTo>
                      <a:pt x="1406" y="1234"/>
                    </a:lnTo>
                    <a:lnTo>
                      <a:pt x="1409" y="1233"/>
                    </a:lnTo>
                    <a:lnTo>
                      <a:pt x="1412" y="1233"/>
                    </a:lnTo>
                    <a:lnTo>
                      <a:pt x="1412" y="1233"/>
                    </a:lnTo>
                    <a:lnTo>
                      <a:pt x="1415" y="1235"/>
                    </a:lnTo>
                    <a:lnTo>
                      <a:pt x="1423" y="1235"/>
                    </a:lnTo>
                    <a:lnTo>
                      <a:pt x="1433" y="1234"/>
                    </a:lnTo>
                    <a:lnTo>
                      <a:pt x="1445" y="1232"/>
                    </a:lnTo>
                    <a:lnTo>
                      <a:pt x="1457" y="1228"/>
                    </a:lnTo>
                    <a:lnTo>
                      <a:pt x="1467" y="1225"/>
                    </a:lnTo>
                    <a:lnTo>
                      <a:pt x="1475" y="1219"/>
                    </a:lnTo>
                    <a:lnTo>
                      <a:pt x="1479" y="1217"/>
                    </a:lnTo>
                    <a:lnTo>
                      <a:pt x="1481" y="1214"/>
                    </a:lnTo>
                    <a:lnTo>
                      <a:pt x="1481" y="1214"/>
                    </a:lnTo>
                    <a:lnTo>
                      <a:pt x="1484" y="1207"/>
                    </a:lnTo>
                    <a:lnTo>
                      <a:pt x="1489" y="1200"/>
                    </a:lnTo>
                    <a:lnTo>
                      <a:pt x="1499" y="1187"/>
                    </a:lnTo>
                    <a:lnTo>
                      <a:pt x="1509" y="1177"/>
                    </a:lnTo>
                    <a:lnTo>
                      <a:pt x="1514" y="1175"/>
                    </a:lnTo>
                    <a:lnTo>
                      <a:pt x="1517" y="1173"/>
                    </a:lnTo>
                    <a:lnTo>
                      <a:pt x="1517" y="1173"/>
                    </a:lnTo>
                    <a:lnTo>
                      <a:pt x="1538" y="1161"/>
                    </a:lnTo>
                    <a:lnTo>
                      <a:pt x="1576" y="1140"/>
                    </a:lnTo>
                    <a:lnTo>
                      <a:pt x="1599" y="1128"/>
                    </a:lnTo>
                    <a:lnTo>
                      <a:pt x="1620" y="1119"/>
                    </a:lnTo>
                    <a:lnTo>
                      <a:pt x="1629" y="1116"/>
                    </a:lnTo>
                    <a:lnTo>
                      <a:pt x="1638" y="1115"/>
                    </a:lnTo>
                    <a:lnTo>
                      <a:pt x="1645" y="1113"/>
                    </a:lnTo>
                    <a:lnTo>
                      <a:pt x="1650" y="1115"/>
                    </a:lnTo>
                    <a:lnTo>
                      <a:pt x="1650" y="1115"/>
                    </a:lnTo>
                    <a:lnTo>
                      <a:pt x="1698" y="1129"/>
                    </a:lnTo>
                    <a:lnTo>
                      <a:pt x="1719" y="1137"/>
                    </a:lnTo>
                    <a:lnTo>
                      <a:pt x="1727" y="1141"/>
                    </a:lnTo>
                    <a:lnTo>
                      <a:pt x="1731" y="1144"/>
                    </a:lnTo>
                    <a:lnTo>
                      <a:pt x="1731" y="1144"/>
                    </a:lnTo>
                    <a:lnTo>
                      <a:pt x="1735" y="1146"/>
                    </a:lnTo>
                    <a:lnTo>
                      <a:pt x="1740" y="1150"/>
                    </a:lnTo>
                    <a:lnTo>
                      <a:pt x="1755" y="1156"/>
                    </a:lnTo>
                    <a:lnTo>
                      <a:pt x="1773" y="1161"/>
                    </a:lnTo>
                    <a:lnTo>
                      <a:pt x="1773" y="1161"/>
                    </a:lnTo>
                    <a:lnTo>
                      <a:pt x="1771" y="1163"/>
                    </a:lnTo>
                    <a:lnTo>
                      <a:pt x="1778" y="1160"/>
                    </a:lnTo>
                    <a:lnTo>
                      <a:pt x="1778" y="1160"/>
                    </a:lnTo>
                    <a:lnTo>
                      <a:pt x="1783" y="1157"/>
                    </a:lnTo>
                    <a:lnTo>
                      <a:pt x="1787" y="1151"/>
                    </a:lnTo>
                    <a:lnTo>
                      <a:pt x="1791" y="1143"/>
                    </a:lnTo>
                    <a:lnTo>
                      <a:pt x="1795" y="1135"/>
                    </a:lnTo>
                    <a:lnTo>
                      <a:pt x="1797" y="1126"/>
                    </a:lnTo>
                    <a:lnTo>
                      <a:pt x="1799" y="1117"/>
                    </a:lnTo>
                    <a:lnTo>
                      <a:pt x="1801" y="1101"/>
                    </a:lnTo>
                    <a:lnTo>
                      <a:pt x="1801" y="1101"/>
                    </a:lnTo>
                    <a:lnTo>
                      <a:pt x="1802" y="1094"/>
                    </a:lnTo>
                    <a:lnTo>
                      <a:pt x="1805" y="1088"/>
                    </a:lnTo>
                    <a:lnTo>
                      <a:pt x="1810" y="1084"/>
                    </a:lnTo>
                    <a:lnTo>
                      <a:pt x="1815" y="1080"/>
                    </a:lnTo>
                    <a:lnTo>
                      <a:pt x="1821" y="1078"/>
                    </a:lnTo>
                    <a:lnTo>
                      <a:pt x="1827" y="1077"/>
                    </a:lnTo>
                    <a:lnTo>
                      <a:pt x="1832" y="1077"/>
                    </a:lnTo>
                    <a:lnTo>
                      <a:pt x="1837" y="1079"/>
                    </a:lnTo>
                    <a:lnTo>
                      <a:pt x="1837" y="1079"/>
                    </a:lnTo>
                    <a:lnTo>
                      <a:pt x="1841" y="1083"/>
                    </a:lnTo>
                    <a:lnTo>
                      <a:pt x="1849" y="1086"/>
                    </a:lnTo>
                    <a:lnTo>
                      <a:pt x="1870" y="1094"/>
                    </a:lnTo>
                    <a:lnTo>
                      <a:pt x="1889" y="1101"/>
                    </a:lnTo>
                    <a:lnTo>
                      <a:pt x="1895" y="1104"/>
                    </a:lnTo>
                    <a:lnTo>
                      <a:pt x="1898" y="1107"/>
                    </a:lnTo>
                    <a:lnTo>
                      <a:pt x="1898" y="1107"/>
                    </a:lnTo>
                    <a:lnTo>
                      <a:pt x="1899" y="1108"/>
                    </a:lnTo>
                    <a:lnTo>
                      <a:pt x="1902" y="1109"/>
                    </a:lnTo>
                    <a:lnTo>
                      <a:pt x="1909" y="1111"/>
                    </a:lnTo>
                    <a:lnTo>
                      <a:pt x="1929" y="1115"/>
                    </a:lnTo>
                    <a:lnTo>
                      <a:pt x="1942" y="1116"/>
                    </a:lnTo>
                    <a:lnTo>
                      <a:pt x="1953" y="1119"/>
                    </a:lnTo>
                    <a:lnTo>
                      <a:pt x="1964" y="1124"/>
                    </a:lnTo>
                    <a:lnTo>
                      <a:pt x="1969" y="1126"/>
                    </a:lnTo>
                    <a:lnTo>
                      <a:pt x="1973" y="1129"/>
                    </a:lnTo>
                    <a:lnTo>
                      <a:pt x="1973" y="1129"/>
                    </a:lnTo>
                    <a:lnTo>
                      <a:pt x="1981" y="1136"/>
                    </a:lnTo>
                    <a:lnTo>
                      <a:pt x="1990" y="1141"/>
                    </a:lnTo>
                    <a:lnTo>
                      <a:pt x="2010" y="1150"/>
                    </a:lnTo>
                    <a:lnTo>
                      <a:pt x="2026" y="1157"/>
                    </a:lnTo>
                    <a:lnTo>
                      <a:pt x="2033" y="1160"/>
                    </a:lnTo>
                    <a:lnTo>
                      <a:pt x="2037" y="1163"/>
                    </a:lnTo>
                    <a:lnTo>
                      <a:pt x="2037" y="1163"/>
                    </a:lnTo>
                    <a:lnTo>
                      <a:pt x="2040" y="1165"/>
                    </a:lnTo>
                    <a:lnTo>
                      <a:pt x="2045" y="1166"/>
                    </a:lnTo>
                    <a:lnTo>
                      <a:pt x="2060" y="1167"/>
                    </a:lnTo>
                    <a:lnTo>
                      <a:pt x="2080" y="1166"/>
                    </a:lnTo>
                    <a:lnTo>
                      <a:pt x="2104" y="1165"/>
                    </a:lnTo>
                    <a:lnTo>
                      <a:pt x="2149" y="1159"/>
                    </a:lnTo>
                    <a:lnTo>
                      <a:pt x="2176" y="1154"/>
                    </a:lnTo>
                    <a:lnTo>
                      <a:pt x="2176" y="1154"/>
                    </a:lnTo>
                    <a:lnTo>
                      <a:pt x="2183" y="1153"/>
                    </a:lnTo>
                    <a:lnTo>
                      <a:pt x="2192" y="1152"/>
                    </a:lnTo>
                    <a:lnTo>
                      <a:pt x="2212" y="1151"/>
                    </a:lnTo>
                    <a:lnTo>
                      <a:pt x="2237" y="1150"/>
                    </a:lnTo>
                    <a:lnTo>
                      <a:pt x="2237" y="1150"/>
                    </a:lnTo>
                    <a:lnTo>
                      <a:pt x="2245" y="1152"/>
                    </a:lnTo>
                    <a:lnTo>
                      <a:pt x="2262" y="1157"/>
                    </a:lnTo>
                    <a:lnTo>
                      <a:pt x="2272" y="1159"/>
                    </a:lnTo>
                    <a:lnTo>
                      <a:pt x="2283" y="1159"/>
                    </a:lnTo>
                    <a:lnTo>
                      <a:pt x="2291" y="1159"/>
                    </a:lnTo>
                    <a:lnTo>
                      <a:pt x="2294" y="1158"/>
                    </a:lnTo>
                    <a:lnTo>
                      <a:pt x="2296" y="1157"/>
                    </a:lnTo>
                    <a:lnTo>
                      <a:pt x="2296" y="1157"/>
                    </a:lnTo>
                    <a:lnTo>
                      <a:pt x="2301" y="1151"/>
                    </a:lnTo>
                    <a:lnTo>
                      <a:pt x="2305" y="1141"/>
                    </a:lnTo>
                    <a:lnTo>
                      <a:pt x="2316" y="1115"/>
                    </a:lnTo>
                    <a:lnTo>
                      <a:pt x="2327" y="1088"/>
                    </a:lnTo>
                    <a:lnTo>
                      <a:pt x="2332" y="1078"/>
                    </a:lnTo>
                    <a:lnTo>
                      <a:pt x="2335" y="1075"/>
                    </a:lnTo>
                    <a:lnTo>
                      <a:pt x="2337" y="1073"/>
                    </a:lnTo>
                    <a:lnTo>
                      <a:pt x="2337" y="1073"/>
                    </a:lnTo>
                    <a:lnTo>
                      <a:pt x="2340" y="1070"/>
                    </a:lnTo>
                    <a:lnTo>
                      <a:pt x="2341" y="1068"/>
                    </a:lnTo>
                    <a:lnTo>
                      <a:pt x="2342" y="1062"/>
                    </a:lnTo>
                    <a:lnTo>
                      <a:pt x="2341" y="1047"/>
                    </a:lnTo>
                    <a:lnTo>
                      <a:pt x="2342" y="1041"/>
                    </a:lnTo>
                    <a:lnTo>
                      <a:pt x="2342" y="1037"/>
                    </a:lnTo>
                    <a:lnTo>
                      <a:pt x="2344" y="1035"/>
                    </a:lnTo>
                    <a:lnTo>
                      <a:pt x="2346" y="1033"/>
                    </a:lnTo>
                    <a:lnTo>
                      <a:pt x="2350" y="1030"/>
                    </a:lnTo>
                    <a:lnTo>
                      <a:pt x="2354" y="1029"/>
                    </a:lnTo>
                    <a:lnTo>
                      <a:pt x="2360" y="1029"/>
                    </a:lnTo>
                    <a:lnTo>
                      <a:pt x="2360" y="1029"/>
                    </a:lnTo>
                    <a:lnTo>
                      <a:pt x="2374" y="1028"/>
                    </a:lnTo>
                    <a:lnTo>
                      <a:pt x="2390" y="1027"/>
                    </a:lnTo>
                    <a:lnTo>
                      <a:pt x="2406" y="1026"/>
                    </a:lnTo>
                    <a:lnTo>
                      <a:pt x="2423" y="1026"/>
                    </a:lnTo>
                    <a:lnTo>
                      <a:pt x="2431" y="1027"/>
                    </a:lnTo>
                    <a:lnTo>
                      <a:pt x="2437" y="1028"/>
                    </a:lnTo>
                    <a:lnTo>
                      <a:pt x="2445" y="1030"/>
                    </a:lnTo>
                    <a:lnTo>
                      <a:pt x="2452" y="1034"/>
                    </a:lnTo>
                    <a:lnTo>
                      <a:pt x="2459" y="1038"/>
                    </a:lnTo>
                    <a:lnTo>
                      <a:pt x="2465" y="1044"/>
                    </a:lnTo>
                    <a:lnTo>
                      <a:pt x="2469" y="1051"/>
                    </a:lnTo>
                    <a:lnTo>
                      <a:pt x="2474" y="1059"/>
                    </a:lnTo>
                    <a:lnTo>
                      <a:pt x="2474" y="1059"/>
                    </a:lnTo>
                    <a:lnTo>
                      <a:pt x="2487" y="1090"/>
                    </a:lnTo>
                    <a:lnTo>
                      <a:pt x="2498" y="1111"/>
                    </a:lnTo>
                    <a:lnTo>
                      <a:pt x="2508" y="1129"/>
                    </a:lnTo>
                    <a:lnTo>
                      <a:pt x="2519" y="1145"/>
                    </a:lnTo>
                    <a:lnTo>
                      <a:pt x="2519" y="1145"/>
                    </a:lnTo>
                    <a:lnTo>
                      <a:pt x="2523" y="1150"/>
                    </a:lnTo>
                    <a:lnTo>
                      <a:pt x="2527" y="1153"/>
                    </a:lnTo>
                    <a:lnTo>
                      <a:pt x="2537" y="1159"/>
                    </a:lnTo>
                    <a:lnTo>
                      <a:pt x="2548" y="1163"/>
                    </a:lnTo>
                    <a:lnTo>
                      <a:pt x="2559" y="1167"/>
                    </a:lnTo>
                    <a:lnTo>
                      <a:pt x="2569" y="1170"/>
                    </a:lnTo>
                    <a:lnTo>
                      <a:pt x="2578" y="1174"/>
                    </a:lnTo>
                    <a:lnTo>
                      <a:pt x="2585" y="1177"/>
                    </a:lnTo>
                    <a:lnTo>
                      <a:pt x="2586" y="1179"/>
                    </a:lnTo>
                    <a:lnTo>
                      <a:pt x="2588" y="1182"/>
                    </a:lnTo>
                    <a:lnTo>
                      <a:pt x="2588" y="1182"/>
                    </a:lnTo>
                    <a:lnTo>
                      <a:pt x="2589" y="1186"/>
                    </a:lnTo>
                    <a:lnTo>
                      <a:pt x="2590" y="1192"/>
                    </a:lnTo>
                    <a:lnTo>
                      <a:pt x="2593" y="1196"/>
                    </a:lnTo>
                    <a:lnTo>
                      <a:pt x="2597" y="1200"/>
                    </a:lnTo>
                    <a:lnTo>
                      <a:pt x="2600" y="1204"/>
                    </a:lnTo>
                    <a:lnTo>
                      <a:pt x="2606" y="1208"/>
                    </a:lnTo>
                    <a:lnTo>
                      <a:pt x="2613" y="1211"/>
                    </a:lnTo>
                    <a:lnTo>
                      <a:pt x="2622" y="1214"/>
                    </a:lnTo>
                    <a:lnTo>
                      <a:pt x="2622" y="1214"/>
                    </a:lnTo>
                    <a:lnTo>
                      <a:pt x="2631" y="1215"/>
                    </a:lnTo>
                    <a:lnTo>
                      <a:pt x="2638" y="1215"/>
                    </a:lnTo>
                    <a:lnTo>
                      <a:pt x="2644" y="1212"/>
                    </a:lnTo>
                    <a:lnTo>
                      <a:pt x="2651" y="1210"/>
                    </a:lnTo>
                    <a:lnTo>
                      <a:pt x="2657" y="1208"/>
                    </a:lnTo>
                    <a:lnTo>
                      <a:pt x="2665" y="1206"/>
                    </a:lnTo>
                    <a:lnTo>
                      <a:pt x="2673" y="1206"/>
                    </a:lnTo>
                    <a:lnTo>
                      <a:pt x="2683" y="1207"/>
                    </a:lnTo>
                    <a:lnTo>
                      <a:pt x="2683" y="1207"/>
                    </a:lnTo>
                    <a:lnTo>
                      <a:pt x="2706" y="1214"/>
                    </a:lnTo>
                    <a:lnTo>
                      <a:pt x="2706" y="1214"/>
                    </a:lnTo>
                    <a:lnTo>
                      <a:pt x="2718" y="1199"/>
                    </a:lnTo>
                    <a:lnTo>
                      <a:pt x="2732" y="1185"/>
                    </a:lnTo>
                    <a:lnTo>
                      <a:pt x="2732" y="1185"/>
                    </a:lnTo>
                    <a:lnTo>
                      <a:pt x="2738" y="1178"/>
                    </a:lnTo>
                    <a:lnTo>
                      <a:pt x="2741" y="1170"/>
                    </a:lnTo>
                    <a:lnTo>
                      <a:pt x="2744" y="1161"/>
                    </a:lnTo>
                    <a:lnTo>
                      <a:pt x="2747" y="1151"/>
                    </a:lnTo>
                    <a:lnTo>
                      <a:pt x="2750" y="1131"/>
                    </a:lnTo>
                    <a:lnTo>
                      <a:pt x="2751" y="1120"/>
                    </a:lnTo>
                    <a:lnTo>
                      <a:pt x="2755" y="1111"/>
                    </a:lnTo>
                    <a:lnTo>
                      <a:pt x="2755" y="1111"/>
                    </a:lnTo>
                    <a:lnTo>
                      <a:pt x="2759" y="1096"/>
                    </a:lnTo>
                    <a:lnTo>
                      <a:pt x="2762" y="1082"/>
                    </a:lnTo>
                    <a:lnTo>
                      <a:pt x="2763" y="1066"/>
                    </a:lnTo>
                    <a:lnTo>
                      <a:pt x="2763" y="1050"/>
                    </a:lnTo>
                    <a:lnTo>
                      <a:pt x="2760" y="1043"/>
                    </a:lnTo>
                    <a:lnTo>
                      <a:pt x="2758" y="1036"/>
                    </a:lnTo>
                    <a:lnTo>
                      <a:pt x="2756" y="1029"/>
                    </a:lnTo>
                    <a:lnTo>
                      <a:pt x="2752" y="1022"/>
                    </a:lnTo>
                    <a:lnTo>
                      <a:pt x="2748" y="1018"/>
                    </a:lnTo>
                    <a:lnTo>
                      <a:pt x="2742" y="1012"/>
                    </a:lnTo>
                    <a:lnTo>
                      <a:pt x="2735" y="1009"/>
                    </a:lnTo>
                    <a:lnTo>
                      <a:pt x="2729" y="1005"/>
                    </a:lnTo>
                    <a:lnTo>
                      <a:pt x="2729" y="1005"/>
                    </a:lnTo>
                    <a:lnTo>
                      <a:pt x="2718" y="1003"/>
                    </a:lnTo>
                    <a:lnTo>
                      <a:pt x="2708" y="1001"/>
                    </a:lnTo>
                    <a:lnTo>
                      <a:pt x="2688" y="999"/>
                    </a:lnTo>
                    <a:lnTo>
                      <a:pt x="2679" y="996"/>
                    </a:lnTo>
                    <a:lnTo>
                      <a:pt x="2669" y="993"/>
                    </a:lnTo>
                    <a:lnTo>
                      <a:pt x="2660" y="987"/>
                    </a:lnTo>
                    <a:lnTo>
                      <a:pt x="2657" y="984"/>
                    </a:lnTo>
                    <a:lnTo>
                      <a:pt x="2653" y="980"/>
                    </a:lnTo>
                    <a:lnTo>
                      <a:pt x="2653" y="980"/>
                    </a:lnTo>
                    <a:lnTo>
                      <a:pt x="2651" y="977"/>
                    </a:lnTo>
                    <a:lnTo>
                      <a:pt x="2650" y="972"/>
                    </a:lnTo>
                    <a:lnTo>
                      <a:pt x="2650" y="964"/>
                    </a:lnTo>
                    <a:lnTo>
                      <a:pt x="2650" y="955"/>
                    </a:lnTo>
                    <a:lnTo>
                      <a:pt x="2652" y="946"/>
                    </a:lnTo>
                    <a:lnTo>
                      <a:pt x="2652" y="946"/>
                    </a:lnTo>
                    <a:lnTo>
                      <a:pt x="2653" y="943"/>
                    </a:lnTo>
                    <a:lnTo>
                      <a:pt x="2656" y="939"/>
                    </a:lnTo>
                    <a:lnTo>
                      <a:pt x="2664" y="935"/>
                    </a:lnTo>
                    <a:lnTo>
                      <a:pt x="2667" y="933"/>
                    </a:lnTo>
                    <a:lnTo>
                      <a:pt x="2669" y="930"/>
                    </a:lnTo>
                    <a:lnTo>
                      <a:pt x="2671" y="926"/>
                    </a:lnTo>
                    <a:lnTo>
                      <a:pt x="2671" y="921"/>
                    </a:lnTo>
                    <a:lnTo>
                      <a:pt x="2671" y="921"/>
                    </a:lnTo>
                    <a:lnTo>
                      <a:pt x="2690" y="922"/>
                    </a:lnTo>
                    <a:lnTo>
                      <a:pt x="2699" y="922"/>
                    </a:lnTo>
                    <a:lnTo>
                      <a:pt x="2708" y="921"/>
                    </a:lnTo>
                    <a:lnTo>
                      <a:pt x="2716" y="920"/>
                    </a:lnTo>
                    <a:lnTo>
                      <a:pt x="2724" y="917"/>
                    </a:lnTo>
                    <a:lnTo>
                      <a:pt x="2730" y="913"/>
                    </a:lnTo>
                    <a:lnTo>
                      <a:pt x="2735" y="908"/>
                    </a:lnTo>
                    <a:lnTo>
                      <a:pt x="2735" y="908"/>
                    </a:lnTo>
                    <a:lnTo>
                      <a:pt x="2739" y="902"/>
                    </a:lnTo>
                    <a:lnTo>
                      <a:pt x="2742" y="895"/>
                    </a:lnTo>
                    <a:lnTo>
                      <a:pt x="2749" y="880"/>
                    </a:lnTo>
                    <a:lnTo>
                      <a:pt x="2755" y="866"/>
                    </a:lnTo>
                    <a:lnTo>
                      <a:pt x="2762" y="852"/>
                    </a:lnTo>
                    <a:lnTo>
                      <a:pt x="2762" y="852"/>
                    </a:lnTo>
                    <a:lnTo>
                      <a:pt x="2766" y="846"/>
                    </a:lnTo>
                    <a:lnTo>
                      <a:pt x="2772" y="842"/>
                    </a:lnTo>
                    <a:lnTo>
                      <a:pt x="2777" y="837"/>
                    </a:lnTo>
                    <a:lnTo>
                      <a:pt x="2783" y="833"/>
                    </a:lnTo>
                    <a:lnTo>
                      <a:pt x="2798" y="826"/>
                    </a:lnTo>
                    <a:lnTo>
                      <a:pt x="2813" y="820"/>
                    </a:lnTo>
                    <a:lnTo>
                      <a:pt x="2813" y="820"/>
                    </a:lnTo>
                    <a:lnTo>
                      <a:pt x="2865" y="805"/>
                    </a:lnTo>
                    <a:lnTo>
                      <a:pt x="2917" y="788"/>
                    </a:lnTo>
                    <a:lnTo>
                      <a:pt x="2917" y="788"/>
                    </a:lnTo>
                    <a:lnTo>
                      <a:pt x="2926" y="786"/>
                    </a:lnTo>
                    <a:lnTo>
                      <a:pt x="2936" y="786"/>
                    </a:lnTo>
                    <a:lnTo>
                      <a:pt x="2946" y="786"/>
                    </a:lnTo>
                    <a:lnTo>
                      <a:pt x="2955" y="788"/>
                    </a:lnTo>
                    <a:lnTo>
                      <a:pt x="2965" y="790"/>
                    </a:lnTo>
                    <a:lnTo>
                      <a:pt x="2975" y="795"/>
                    </a:lnTo>
                    <a:lnTo>
                      <a:pt x="2984" y="800"/>
                    </a:lnTo>
                    <a:lnTo>
                      <a:pt x="2994" y="805"/>
                    </a:lnTo>
                    <a:lnTo>
                      <a:pt x="2994" y="805"/>
                    </a:lnTo>
                    <a:lnTo>
                      <a:pt x="2995" y="808"/>
                    </a:lnTo>
                    <a:lnTo>
                      <a:pt x="2995" y="810"/>
                    </a:lnTo>
                    <a:lnTo>
                      <a:pt x="2995" y="815"/>
                    </a:lnTo>
                    <a:lnTo>
                      <a:pt x="2995" y="815"/>
                    </a:lnTo>
                    <a:lnTo>
                      <a:pt x="3005" y="813"/>
                    </a:lnTo>
                    <a:lnTo>
                      <a:pt x="3016" y="812"/>
                    </a:lnTo>
                    <a:lnTo>
                      <a:pt x="3027" y="809"/>
                    </a:lnTo>
                    <a:lnTo>
                      <a:pt x="3038" y="805"/>
                    </a:lnTo>
                    <a:lnTo>
                      <a:pt x="3048" y="801"/>
                    </a:lnTo>
                    <a:lnTo>
                      <a:pt x="3058" y="796"/>
                    </a:lnTo>
                    <a:lnTo>
                      <a:pt x="3067" y="790"/>
                    </a:lnTo>
                    <a:lnTo>
                      <a:pt x="3077" y="785"/>
                    </a:lnTo>
                    <a:lnTo>
                      <a:pt x="3095" y="771"/>
                    </a:lnTo>
                    <a:lnTo>
                      <a:pt x="3111" y="755"/>
                    </a:lnTo>
                    <a:lnTo>
                      <a:pt x="3124" y="738"/>
                    </a:lnTo>
                    <a:lnTo>
                      <a:pt x="3136" y="719"/>
                    </a:lnTo>
                    <a:lnTo>
                      <a:pt x="3145" y="718"/>
                    </a:lnTo>
                    <a:lnTo>
                      <a:pt x="3145" y="718"/>
                    </a:lnTo>
                    <a:lnTo>
                      <a:pt x="3146" y="714"/>
                    </a:lnTo>
                    <a:lnTo>
                      <a:pt x="3148" y="713"/>
                    </a:lnTo>
                    <a:lnTo>
                      <a:pt x="3154" y="712"/>
                    </a:lnTo>
                    <a:lnTo>
                      <a:pt x="3160" y="712"/>
                    </a:lnTo>
                    <a:lnTo>
                      <a:pt x="3162" y="710"/>
                    </a:lnTo>
                    <a:lnTo>
                      <a:pt x="3164" y="707"/>
                    </a:lnTo>
                    <a:lnTo>
                      <a:pt x="3164" y="707"/>
                    </a:lnTo>
                    <a:lnTo>
                      <a:pt x="3171" y="709"/>
                    </a:lnTo>
                    <a:lnTo>
                      <a:pt x="3178" y="709"/>
                    </a:lnTo>
                    <a:lnTo>
                      <a:pt x="3183" y="707"/>
                    </a:lnTo>
                    <a:lnTo>
                      <a:pt x="3189" y="705"/>
                    </a:lnTo>
                    <a:lnTo>
                      <a:pt x="3201" y="701"/>
                    </a:lnTo>
                    <a:lnTo>
                      <a:pt x="3206" y="698"/>
                    </a:lnTo>
                    <a:lnTo>
                      <a:pt x="3213" y="698"/>
                    </a:lnTo>
                    <a:lnTo>
                      <a:pt x="3213" y="698"/>
                    </a:lnTo>
                    <a:lnTo>
                      <a:pt x="3223" y="701"/>
                    </a:lnTo>
                    <a:lnTo>
                      <a:pt x="3232" y="704"/>
                    </a:lnTo>
                    <a:lnTo>
                      <a:pt x="3237" y="707"/>
                    </a:lnTo>
                    <a:lnTo>
                      <a:pt x="3241" y="711"/>
                    </a:lnTo>
                    <a:lnTo>
                      <a:pt x="3246" y="715"/>
                    </a:lnTo>
                    <a:lnTo>
                      <a:pt x="3249" y="721"/>
                    </a:lnTo>
                    <a:lnTo>
                      <a:pt x="3249" y="721"/>
                    </a:lnTo>
                    <a:lnTo>
                      <a:pt x="3251" y="722"/>
                    </a:lnTo>
                    <a:lnTo>
                      <a:pt x="3253" y="723"/>
                    </a:lnTo>
                    <a:lnTo>
                      <a:pt x="3259" y="723"/>
                    </a:lnTo>
                    <a:lnTo>
                      <a:pt x="3265" y="721"/>
                    </a:lnTo>
                    <a:lnTo>
                      <a:pt x="3272" y="718"/>
                    </a:lnTo>
                    <a:lnTo>
                      <a:pt x="3272" y="718"/>
                    </a:lnTo>
                    <a:lnTo>
                      <a:pt x="3280" y="709"/>
                    </a:lnTo>
                    <a:lnTo>
                      <a:pt x="3288" y="698"/>
                    </a:lnTo>
                    <a:lnTo>
                      <a:pt x="3296" y="687"/>
                    </a:lnTo>
                    <a:lnTo>
                      <a:pt x="3304" y="677"/>
                    </a:lnTo>
                    <a:lnTo>
                      <a:pt x="3312" y="669"/>
                    </a:lnTo>
                    <a:lnTo>
                      <a:pt x="3315" y="665"/>
                    </a:lnTo>
                    <a:lnTo>
                      <a:pt x="3320" y="664"/>
                    </a:lnTo>
                    <a:lnTo>
                      <a:pt x="3324" y="663"/>
                    </a:lnTo>
                    <a:lnTo>
                      <a:pt x="3328" y="664"/>
                    </a:lnTo>
                    <a:lnTo>
                      <a:pt x="3332" y="666"/>
                    </a:lnTo>
                    <a:lnTo>
                      <a:pt x="3337" y="670"/>
                    </a:lnTo>
                    <a:lnTo>
                      <a:pt x="3337" y="670"/>
                    </a:lnTo>
                    <a:lnTo>
                      <a:pt x="3339" y="673"/>
                    </a:lnTo>
                    <a:lnTo>
                      <a:pt x="3340" y="677"/>
                    </a:lnTo>
                    <a:lnTo>
                      <a:pt x="3342" y="680"/>
                    </a:lnTo>
                    <a:lnTo>
                      <a:pt x="3340" y="684"/>
                    </a:lnTo>
                    <a:lnTo>
                      <a:pt x="3337" y="692"/>
                    </a:lnTo>
                    <a:lnTo>
                      <a:pt x="3332" y="698"/>
                    </a:lnTo>
                    <a:lnTo>
                      <a:pt x="3318" y="712"/>
                    </a:lnTo>
                    <a:lnTo>
                      <a:pt x="3310" y="718"/>
                    </a:lnTo>
                    <a:lnTo>
                      <a:pt x="3304" y="724"/>
                    </a:lnTo>
                    <a:lnTo>
                      <a:pt x="3304" y="724"/>
                    </a:lnTo>
                    <a:lnTo>
                      <a:pt x="3296" y="737"/>
                    </a:lnTo>
                    <a:lnTo>
                      <a:pt x="3288" y="751"/>
                    </a:lnTo>
                    <a:lnTo>
                      <a:pt x="3288" y="751"/>
                    </a:lnTo>
                    <a:lnTo>
                      <a:pt x="3284" y="760"/>
                    </a:lnTo>
                    <a:lnTo>
                      <a:pt x="3277" y="767"/>
                    </a:lnTo>
                    <a:lnTo>
                      <a:pt x="3270" y="773"/>
                    </a:lnTo>
                    <a:lnTo>
                      <a:pt x="3262" y="780"/>
                    </a:lnTo>
                    <a:lnTo>
                      <a:pt x="3245" y="794"/>
                    </a:lnTo>
                    <a:lnTo>
                      <a:pt x="3238" y="802"/>
                    </a:lnTo>
                    <a:lnTo>
                      <a:pt x="3230" y="811"/>
                    </a:lnTo>
                    <a:lnTo>
                      <a:pt x="3230" y="811"/>
                    </a:lnTo>
                    <a:lnTo>
                      <a:pt x="3226" y="818"/>
                    </a:lnTo>
                    <a:lnTo>
                      <a:pt x="3219" y="822"/>
                    </a:lnTo>
                    <a:lnTo>
                      <a:pt x="3212" y="826"/>
                    </a:lnTo>
                    <a:lnTo>
                      <a:pt x="3204" y="829"/>
                    </a:lnTo>
                    <a:lnTo>
                      <a:pt x="3188" y="836"/>
                    </a:lnTo>
                    <a:lnTo>
                      <a:pt x="3181" y="839"/>
                    </a:lnTo>
                    <a:lnTo>
                      <a:pt x="3176" y="845"/>
                    </a:lnTo>
                    <a:lnTo>
                      <a:pt x="3176" y="845"/>
                    </a:lnTo>
                    <a:lnTo>
                      <a:pt x="3171" y="851"/>
                    </a:lnTo>
                    <a:lnTo>
                      <a:pt x="3169" y="858"/>
                    </a:lnTo>
                    <a:lnTo>
                      <a:pt x="3169" y="863"/>
                    </a:lnTo>
                    <a:lnTo>
                      <a:pt x="3171" y="869"/>
                    </a:lnTo>
                    <a:lnTo>
                      <a:pt x="3177" y="880"/>
                    </a:lnTo>
                    <a:lnTo>
                      <a:pt x="3181" y="887"/>
                    </a:lnTo>
                    <a:lnTo>
                      <a:pt x="3183" y="894"/>
                    </a:lnTo>
                    <a:lnTo>
                      <a:pt x="3183" y="894"/>
                    </a:lnTo>
                    <a:lnTo>
                      <a:pt x="3178" y="894"/>
                    </a:lnTo>
                    <a:lnTo>
                      <a:pt x="3176" y="894"/>
                    </a:lnTo>
                    <a:lnTo>
                      <a:pt x="3174" y="894"/>
                    </a:lnTo>
                    <a:lnTo>
                      <a:pt x="3174" y="894"/>
                    </a:lnTo>
                    <a:lnTo>
                      <a:pt x="3173" y="901"/>
                    </a:lnTo>
                    <a:lnTo>
                      <a:pt x="3172" y="909"/>
                    </a:lnTo>
                    <a:lnTo>
                      <a:pt x="3173" y="917"/>
                    </a:lnTo>
                    <a:lnTo>
                      <a:pt x="3176" y="924"/>
                    </a:lnTo>
                    <a:lnTo>
                      <a:pt x="3176" y="924"/>
                    </a:lnTo>
                    <a:lnTo>
                      <a:pt x="3179" y="931"/>
                    </a:lnTo>
                    <a:lnTo>
                      <a:pt x="3185" y="939"/>
                    </a:lnTo>
                    <a:lnTo>
                      <a:pt x="3198" y="953"/>
                    </a:lnTo>
                    <a:lnTo>
                      <a:pt x="3204" y="960"/>
                    </a:lnTo>
                    <a:lnTo>
                      <a:pt x="3210" y="967"/>
                    </a:lnTo>
                    <a:lnTo>
                      <a:pt x="3214" y="976"/>
                    </a:lnTo>
                    <a:lnTo>
                      <a:pt x="3216" y="985"/>
                    </a:lnTo>
                    <a:lnTo>
                      <a:pt x="3216" y="985"/>
                    </a:lnTo>
                    <a:lnTo>
                      <a:pt x="3219" y="992"/>
                    </a:lnTo>
                    <a:lnTo>
                      <a:pt x="3221" y="1000"/>
                    </a:lnTo>
                    <a:lnTo>
                      <a:pt x="3222" y="1007"/>
                    </a:lnTo>
                    <a:lnTo>
                      <a:pt x="3223" y="1015"/>
                    </a:lnTo>
                    <a:lnTo>
                      <a:pt x="3223" y="1015"/>
                    </a:lnTo>
                    <a:lnTo>
                      <a:pt x="3228" y="1013"/>
                    </a:lnTo>
                    <a:lnTo>
                      <a:pt x="3232" y="1011"/>
                    </a:lnTo>
                    <a:lnTo>
                      <a:pt x="3237" y="1008"/>
                    </a:lnTo>
                    <a:lnTo>
                      <a:pt x="3240" y="1004"/>
                    </a:lnTo>
                    <a:lnTo>
                      <a:pt x="3246" y="996"/>
                    </a:lnTo>
                    <a:lnTo>
                      <a:pt x="3249" y="988"/>
                    </a:lnTo>
                    <a:lnTo>
                      <a:pt x="3249" y="988"/>
                    </a:lnTo>
                    <a:lnTo>
                      <a:pt x="3257" y="970"/>
                    </a:lnTo>
                    <a:lnTo>
                      <a:pt x="3261" y="962"/>
                    </a:lnTo>
                    <a:lnTo>
                      <a:pt x="3265" y="958"/>
                    </a:lnTo>
                    <a:lnTo>
                      <a:pt x="3265" y="958"/>
                    </a:lnTo>
                    <a:lnTo>
                      <a:pt x="3276" y="947"/>
                    </a:lnTo>
                    <a:lnTo>
                      <a:pt x="3284" y="937"/>
                    </a:lnTo>
                    <a:lnTo>
                      <a:pt x="3292" y="926"/>
                    </a:lnTo>
                    <a:lnTo>
                      <a:pt x="3297" y="914"/>
                    </a:lnTo>
                    <a:lnTo>
                      <a:pt x="3302" y="903"/>
                    </a:lnTo>
                    <a:lnTo>
                      <a:pt x="3305" y="892"/>
                    </a:lnTo>
                    <a:lnTo>
                      <a:pt x="3311" y="867"/>
                    </a:lnTo>
                    <a:lnTo>
                      <a:pt x="3315" y="843"/>
                    </a:lnTo>
                    <a:lnTo>
                      <a:pt x="3319" y="818"/>
                    </a:lnTo>
                    <a:lnTo>
                      <a:pt x="3323" y="794"/>
                    </a:lnTo>
                    <a:lnTo>
                      <a:pt x="3327" y="781"/>
                    </a:lnTo>
                    <a:lnTo>
                      <a:pt x="3331" y="770"/>
                    </a:lnTo>
                    <a:lnTo>
                      <a:pt x="3331" y="770"/>
                    </a:lnTo>
                    <a:lnTo>
                      <a:pt x="3334" y="764"/>
                    </a:lnTo>
                    <a:lnTo>
                      <a:pt x="3336" y="760"/>
                    </a:lnTo>
                    <a:lnTo>
                      <a:pt x="3344" y="748"/>
                    </a:lnTo>
                    <a:lnTo>
                      <a:pt x="3347" y="743"/>
                    </a:lnTo>
                    <a:lnTo>
                      <a:pt x="3350" y="736"/>
                    </a:lnTo>
                    <a:lnTo>
                      <a:pt x="3351" y="729"/>
                    </a:lnTo>
                    <a:lnTo>
                      <a:pt x="3351" y="722"/>
                    </a:lnTo>
                    <a:lnTo>
                      <a:pt x="3351" y="722"/>
                    </a:lnTo>
                    <a:lnTo>
                      <a:pt x="3355" y="722"/>
                    </a:lnTo>
                    <a:lnTo>
                      <a:pt x="3360" y="722"/>
                    </a:lnTo>
                    <a:lnTo>
                      <a:pt x="3370" y="724"/>
                    </a:lnTo>
                    <a:lnTo>
                      <a:pt x="3379" y="727"/>
                    </a:lnTo>
                    <a:lnTo>
                      <a:pt x="3385" y="728"/>
                    </a:lnTo>
                    <a:lnTo>
                      <a:pt x="3389" y="728"/>
                    </a:lnTo>
                    <a:lnTo>
                      <a:pt x="3389" y="728"/>
                    </a:lnTo>
                    <a:lnTo>
                      <a:pt x="3389" y="735"/>
                    </a:lnTo>
                    <a:lnTo>
                      <a:pt x="3392" y="742"/>
                    </a:lnTo>
                    <a:lnTo>
                      <a:pt x="3396" y="747"/>
                    </a:lnTo>
                    <a:lnTo>
                      <a:pt x="3400" y="751"/>
                    </a:lnTo>
                    <a:lnTo>
                      <a:pt x="3400" y="751"/>
                    </a:lnTo>
                    <a:lnTo>
                      <a:pt x="3420" y="756"/>
                    </a:lnTo>
                    <a:lnTo>
                      <a:pt x="3438" y="760"/>
                    </a:lnTo>
                    <a:lnTo>
                      <a:pt x="3438" y="760"/>
                    </a:lnTo>
                    <a:lnTo>
                      <a:pt x="3447" y="761"/>
                    </a:lnTo>
                    <a:lnTo>
                      <a:pt x="3454" y="761"/>
                    </a:lnTo>
                    <a:lnTo>
                      <a:pt x="3460" y="761"/>
                    </a:lnTo>
                    <a:lnTo>
                      <a:pt x="3466" y="759"/>
                    </a:lnTo>
                    <a:lnTo>
                      <a:pt x="3470" y="756"/>
                    </a:lnTo>
                    <a:lnTo>
                      <a:pt x="3475" y="753"/>
                    </a:lnTo>
                    <a:lnTo>
                      <a:pt x="3478" y="748"/>
                    </a:lnTo>
                    <a:lnTo>
                      <a:pt x="3480" y="744"/>
                    </a:lnTo>
                    <a:lnTo>
                      <a:pt x="3485" y="732"/>
                    </a:lnTo>
                    <a:lnTo>
                      <a:pt x="3488" y="720"/>
                    </a:lnTo>
                    <a:lnTo>
                      <a:pt x="3494" y="693"/>
                    </a:lnTo>
                    <a:lnTo>
                      <a:pt x="3494" y="693"/>
                    </a:lnTo>
                    <a:lnTo>
                      <a:pt x="3495" y="692"/>
                    </a:lnTo>
                    <a:lnTo>
                      <a:pt x="3498" y="693"/>
                    </a:lnTo>
                    <a:lnTo>
                      <a:pt x="3503" y="693"/>
                    </a:lnTo>
                    <a:lnTo>
                      <a:pt x="3506" y="692"/>
                    </a:lnTo>
                    <a:lnTo>
                      <a:pt x="3506" y="692"/>
                    </a:lnTo>
                    <a:lnTo>
                      <a:pt x="3513" y="687"/>
                    </a:lnTo>
                    <a:lnTo>
                      <a:pt x="3519" y="681"/>
                    </a:lnTo>
                    <a:lnTo>
                      <a:pt x="3525" y="677"/>
                    </a:lnTo>
                    <a:lnTo>
                      <a:pt x="3528" y="674"/>
                    </a:lnTo>
                    <a:lnTo>
                      <a:pt x="3531" y="673"/>
                    </a:lnTo>
                    <a:lnTo>
                      <a:pt x="3531" y="673"/>
                    </a:lnTo>
                    <a:lnTo>
                      <a:pt x="3564" y="669"/>
                    </a:lnTo>
                    <a:lnTo>
                      <a:pt x="3596" y="664"/>
                    </a:lnTo>
                    <a:lnTo>
                      <a:pt x="3612" y="660"/>
                    </a:lnTo>
                    <a:lnTo>
                      <a:pt x="3627" y="655"/>
                    </a:lnTo>
                    <a:lnTo>
                      <a:pt x="3642" y="649"/>
                    </a:lnTo>
                    <a:lnTo>
                      <a:pt x="3655" y="641"/>
                    </a:lnTo>
                    <a:lnTo>
                      <a:pt x="3655" y="641"/>
                    </a:lnTo>
                    <a:lnTo>
                      <a:pt x="3659" y="638"/>
                    </a:lnTo>
                    <a:lnTo>
                      <a:pt x="3662" y="635"/>
                    </a:lnTo>
                    <a:lnTo>
                      <a:pt x="3663" y="630"/>
                    </a:lnTo>
                    <a:lnTo>
                      <a:pt x="3663" y="626"/>
                    </a:lnTo>
                    <a:lnTo>
                      <a:pt x="3661" y="615"/>
                    </a:lnTo>
                    <a:lnTo>
                      <a:pt x="3657" y="604"/>
                    </a:lnTo>
                    <a:lnTo>
                      <a:pt x="3652" y="594"/>
                    </a:lnTo>
                    <a:lnTo>
                      <a:pt x="3649" y="582"/>
                    </a:lnTo>
                    <a:lnTo>
                      <a:pt x="3647" y="578"/>
                    </a:lnTo>
                    <a:lnTo>
                      <a:pt x="3649" y="573"/>
                    </a:lnTo>
                    <a:lnTo>
                      <a:pt x="3650" y="569"/>
                    </a:lnTo>
                    <a:lnTo>
                      <a:pt x="3652" y="564"/>
                    </a:lnTo>
                    <a:lnTo>
                      <a:pt x="3652" y="564"/>
                    </a:lnTo>
                    <a:lnTo>
                      <a:pt x="3655" y="562"/>
                    </a:lnTo>
                    <a:lnTo>
                      <a:pt x="3660" y="561"/>
                    </a:lnTo>
                    <a:lnTo>
                      <a:pt x="3665" y="560"/>
                    </a:lnTo>
                    <a:lnTo>
                      <a:pt x="3670" y="560"/>
                    </a:lnTo>
                    <a:lnTo>
                      <a:pt x="3694" y="560"/>
                    </a:lnTo>
                    <a:lnTo>
                      <a:pt x="3705" y="560"/>
                    </a:lnTo>
                    <a:lnTo>
                      <a:pt x="3711" y="558"/>
                    </a:lnTo>
                    <a:lnTo>
                      <a:pt x="3715" y="556"/>
                    </a:lnTo>
                    <a:lnTo>
                      <a:pt x="3719" y="553"/>
                    </a:lnTo>
                    <a:lnTo>
                      <a:pt x="3721" y="548"/>
                    </a:lnTo>
                    <a:lnTo>
                      <a:pt x="3723" y="543"/>
                    </a:lnTo>
                    <a:lnTo>
                      <a:pt x="3724" y="536"/>
                    </a:lnTo>
                    <a:lnTo>
                      <a:pt x="3724" y="536"/>
                    </a:lnTo>
                    <a:lnTo>
                      <a:pt x="3724" y="533"/>
                    </a:lnTo>
                    <a:lnTo>
                      <a:pt x="3725" y="532"/>
                    </a:lnTo>
                    <a:lnTo>
                      <a:pt x="3728" y="530"/>
                    </a:lnTo>
                    <a:lnTo>
                      <a:pt x="3733" y="530"/>
                    </a:lnTo>
                    <a:lnTo>
                      <a:pt x="3736" y="531"/>
                    </a:lnTo>
                    <a:lnTo>
                      <a:pt x="3736" y="531"/>
                    </a:lnTo>
                    <a:lnTo>
                      <a:pt x="3745" y="538"/>
                    </a:lnTo>
                    <a:lnTo>
                      <a:pt x="3753" y="545"/>
                    </a:lnTo>
                    <a:lnTo>
                      <a:pt x="3767" y="560"/>
                    </a:lnTo>
                    <a:lnTo>
                      <a:pt x="3775" y="566"/>
                    </a:lnTo>
                    <a:lnTo>
                      <a:pt x="3783" y="572"/>
                    </a:lnTo>
                    <a:lnTo>
                      <a:pt x="3792" y="577"/>
                    </a:lnTo>
                    <a:lnTo>
                      <a:pt x="3801" y="579"/>
                    </a:lnTo>
                    <a:lnTo>
                      <a:pt x="3801" y="579"/>
                    </a:lnTo>
                    <a:lnTo>
                      <a:pt x="3816" y="581"/>
                    </a:lnTo>
                    <a:lnTo>
                      <a:pt x="3829" y="581"/>
                    </a:lnTo>
                    <a:lnTo>
                      <a:pt x="3843" y="580"/>
                    </a:lnTo>
                    <a:lnTo>
                      <a:pt x="3858" y="578"/>
                    </a:lnTo>
                    <a:lnTo>
                      <a:pt x="3885" y="572"/>
                    </a:lnTo>
                    <a:lnTo>
                      <a:pt x="3899" y="570"/>
                    </a:lnTo>
                    <a:lnTo>
                      <a:pt x="3914" y="569"/>
                    </a:lnTo>
                    <a:lnTo>
                      <a:pt x="3914" y="569"/>
                    </a:lnTo>
                    <a:lnTo>
                      <a:pt x="3917" y="569"/>
                    </a:lnTo>
                    <a:lnTo>
                      <a:pt x="3920" y="566"/>
                    </a:lnTo>
                    <a:lnTo>
                      <a:pt x="3926" y="560"/>
                    </a:lnTo>
                    <a:lnTo>
                      <a:pt x="3930" y="556"/>
                    </a:lnTo>
                    <a:lnTo>
                      <a:pt x="3933" y="553"/>
                    </a:lnTo>
                    <a:lnTo>
                      <a:pt x="3937" y="552"/>
                    </a:lnTo>
                    <a:lnTo>
                      <a:pt x="3943" y="550"/>
                    </a:lnTo>
                    <a:lnTo>
                      <a:pt x="3943" y="550"/>
                    </a:lnTo>
                    <a:lnTo>
                      <a:pt x="3941" y="529"/>
                    </a:lnTo>
                    <a:lnTo>
                      <a:pt x="3940" y="519"/>
                    </a:lnTo>
                    <a:lnTo>
                      <a:pt x="3937" y="508"/>
                    </a:lnTo>
                    <a:lnTo>
                      <a:pt x="3934" y="498"/>
                    </a:lnTo>
                    <a:lnTo>
                      <a:pt x="3930" y="490"/>
                    </a:lnTo>
                    <a:lnTo>
                      <a:pt x="3924" y="483"/>
                    </a:lnTo>
                    <a:lnTo>
                      <a:pt x="3920" y="481"/>
                    </a:lnTo>
                    <a:lnTo>
                      <a:pt x="3917" y="479"/>
                    </a:lnTo>
                    <a:lnTo>
                      <a:pt x="3917" y="47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: Shape 458">
              <a:extLst>
                <a:ext uri="{FF2B5EF4-FFF2-40B4-BE49-F238E27FC236}">
                  <a16:creationId xmlns:a16="http://schemas.microsoft.com/office/drawing/2014/main" id="{8A2CE345-4DB7-4378-8062-8EA72303E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9533" y="2552681"/>
              <a:ext cx="83979" cy="89769"/>
            </a:xfrm>
            <a:custGeom>
              <a:avLst/>
              <a:gdLst>
                <a:gd name="T0" fmla="*/ 78 w 115"/>
                <a:gd name="T1" fmla="*/ 59 h 124"/>
                <a:gd name="T2" fmla="*/ 71 w 115"/>
                <a:gd name="T3" fmla="*/ 57 h 124"/>
                <a:gd name="T4" fmla="*/ 56 w 115"/>
                <a:gd name="T5" fmla="*/ 58 h 124"/>
                <a:gd name="T6" fmla="*/ 41 w 115"/>
                <a:gd name="T7" fmla="*/ 62 h 124"/>
                <a:gd name="T8" fmla="*/ 28 w 115"/>
                <a:gd name="T9" fmla="*/ 60 h 124"/>
                <a:gd name="T10" fmla="*/ 22 w 115"/>
                <a:gd name="T11" fmla="*/ 56 h 124"/>
                <a:gd name="T12" fmla="*/ 19 w 115"/>
                <a:gd name="T13" fmla="*/ 51 h 124"/>
                <a:gd name="T14" fmla="*/ 15 w 115"/>
                <a:gd name="T15" fmla="*/ 45 h 124"/>
                <a:gd name="T16" fmla="*/ 15 w 115"/>
                <a:gd name="T17" fmla="*/ 38 h 124"/>
                <a:gd name="T18" fmla="*/ 20 w 115"/>
                <a:gd name="T19" fmla="*/ 30 h 124"/>
                <a:gd name="T20" fmla="*/ 31 w 115"/>
                <a:gd name="T21" fmla="*/ 20 h 124"/>
                <a:gd name="T22" fmla="*/ 42 w 115"/>
                <a:gd name="T23" fmla="*/ 9 h 124"/>
                <a:gd name="T24" fmla="*/ 46 w 115"/>
                <a:gd name="T25" fmla="*/ 5 h 124"/>
                <a:gd name="T26" fmla="*/ 46 w 115"/>
                <a:gd name="T27" fmla="*/ 0 h 124"/>
                <a:gd name="T28" fmla="*/ 41 w 115"/>
                <a:gd name="T29" fmla="*/ 4 h 124"/>
                <a:gd name="T30" fmla="*/ 19 w 115"/>
                <a:gd name="T31" fmla="*/ 21 h 124"/>
                <a:gd name="T32" fmla="*/ 8 w 115"/>
                <a:gd name="T33" fmla="*/ 34 h 124"/>
                <a:gd name="T34" fmla="*/ 3 w 115"/>
                <a:gd name="T35" fmla="*/ 46 h 124"/>
                <a:gd name="T36" fmla="*/ 0 w 115"/>
                <a:gd name="T37" fmla="*/ 62 h 124"/>
                <a:gd name="T38" fmla="*/ 2 w 115"/>
                <a:gd name="T39" fmla="*/ 82 h 124"/>
                <a:gd name="T40" fmla="*/ 4 w 115"/>
                <a:gd name="T41" fmla="*/ 93 h 124"/>
                <a:gd name="T42" fmla="*/ 11 w 115"/>
                <a:gd name="T43" fmla="*/ 113 h 124"/>
                <a:gd name="T44" fmla="*/ 21 w 115"/>
                <a:gd name="T45" fmla="*/ 122 h 124"/>
                <a:gd name="T46" fmla="*/ 35 w 115"/>
                <a:gd name="T47" fmla="*/ 124 h 124"/>
                <a:gd name="T48" fmla="*/ 48 w 115"/>
                <a:gd name="T49" fmla="*/ 122 h 124"/>
                <a:gd name="T50" fmla="*/ 73 w 115"/>
                <a:gd name="T51" fmla="*/ 109 h 124"/>
                <a:gd name="T52" fmla="*/ 85 w 115"/>
                <a:gd name="T53" fmla="*/ 104 h 124"/>
                <a:gd name="T54" fmla="*/ 87 w 115"/>
                <a:gd name="T55" fmla="*/ 104 h 124"/>
                <a:gd name="T56" fmla="*/ 91 w 115"/>
                <a:gd name="T57" fmla="*/ 106 h 124"/>
                <a:gd name="T58" fmla="*/ 106 w 115"/>
                <a:gd name="T59" fmla="*/ 106 h 124"/>
                <a:gd name="T60" fmla="*/ 115 w 115"/>
                <a:gd name="T61" fmla="*/ 108 h 124"/>
                <a:gd name="T62" fmla="*/ 113 w 115"/>
                <a:gd name="T63" fmla="*/ 100 h 124"/>
                <a:gd name="T64" fmla="*/ 106 w 115"/>
                <a:gd name="T65" fmla="*/ 87 h 124"/>
                <a:gd name="T66" fmla="*/ 96 w 115"/>
                <a:gd name="T67" fmla="*/ 74 h 124"/>
                <a:gd name="T68" fmla="*/ 78 w 115"/>
                <a:gd name="T69" fmla="*/ 5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4">
                  <a:moveTo>
                    <a:pt x="78" y="59"/>
                  </a:moveTo>
                  <a:lnTo>
                    <a:pt x="78" y="59"/>
                  </a:lnTo>
                  <a:lnTo>
                    <a:pt x="74" y="57"/>
                  </a:lnTo>
                  <a:lnTo>
                    <a:pt x="71" y="57"/>
                  </a:lnTo>
                  <a:lnTo>
                    <a:pt x="64" y="56"/>
                  </a:lnTo>
                  <a:lnTo>
                    <a:pt x="56" y="58"/>
                  </a:lnTo>
                  <a:lnTo>
                    <a:pt x="49" y="59"/>
                  </a:lnTo>
                  <a:lnTo>
                    <a:pt x="41" y="62"/>
                  </a:lnTo>
                  <a:lnTo>
                    <a:pt x="35" y="62"/>
                  </a:lnTo>
                  <a:lnTo>
                    <a:pt x="28" y="60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9" y="51"/>
                  </a:lnTo>
                  <a:lnTo>
                    <a:pt x="16" y="48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6" y="35"/>
                  </a:lnTo>
                  <a:lnTo>
                    <a:pt x="20" y="30"/>
                  </a:lnTo>
                  <a:lnTo>
                    <a:pt x="25" y="25"/>
                  </a:lnTo>
                  <a:lnTo>
                    <a:pt x="31" y="20"/>
                  </a:lnTo>
                  <a:lnTo>
                    <a:pt x="37" y="15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27" y="14"/>
                  </a:lnTo>
                  <a:lnTo>
                    <a:pt x="19" y="21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1"/>
                  </a:lnTo>
                  <a:lnTo>
                    <a:pt x="2" y="82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6" y="105"/>
                  </a:lnTo>
                  <a:lnTo>
                    <a:pt x="11" y="113"/>
                  </a:lnTo>
                  <a:lnTo>
                    <a:pt x="15" y="118"/>
                  </a:lnTo>
                  <a:lnTo>
                    <a:pt x="21" y="122"/>
                  </a:lnTo>
                  <a:lnTo>
                    <a:pt x="28" y="124"/>
                  </a:lnTo>
                  <a:lnTo>
                    <a:pt x="35" y="124"/>
                  </a:lnTo>
                  <a:lnTo>
                    <a:pt x="41" y="123"/>
                  </a:lnTo>
                  <a:lnTo>
                    <a:pt x="48" y="122"/>
                  </a:lnTo>
                  <a:lnTo>
                    <a:pt x="62" y="116"/>
                  </a:lnTo>
                  <a:lnTo>
                    <a:pt x="73" y="109"/>
                  </a:lnTo>
                  <a:lnTo>
                    <a:pt x="82" y="105"/>
                  </a:lnTo>
                  <a:lnTo>
                    <a:pt x="85" y="104"/>
                  </a:lnTo>
                  <a:lnTo>
                    <a:pt x="87" y="104"/>
                  </a:lnTo>
                  <a:lnTo>
                    <a:pt x="87" y="104"/>
                  </a:lnTo>
                  <a:lnTo>
                    <a:pt x="89" y="105"/>
                  </a:lnTo>
                  <a:lnTo>
                    <a:pt x="91" y="106"/>
                  </a:lnTo>
                  <a:lnTo>
                    <a:pt x="98" y="106"/>
                  </a:lnTo>
                  <a:lnTo>
                    <a:pt x="106" y="106"/>
                  </a:lnTo>
                  <a:lnTo>
                    <a:pt x="111" y="107"/>
                  </a:lnTo>
                  <a:lnTo>
                    <a:pt x="115" y="108"/>
                  </a:lnTo>
                  <a:lnTo>
                    <a:pt x="115" y="108"/>
                  </a:lnTo>
                  <a:lnTo>
                    <a:pt x="113" y="100"/>
                  </a:lnTo>
                  <a:lnTo>
                    <a:pt x="111" y="93"/>
                  </a:lnTo>
                  <a:lnTo>
                    <a:pt x="106" y="87"/>
                  </a:lnTo>
                  <a:lnTo>
                    <a:pt x="102" y="80"/>
                  </a:lnTo>
                  <a:lnTo>
                    <a:pt x="96" y="74"/>
                  </a:lnTo>
                  <a:lnTo>
                    <a:pt x="90" y="68"/>
                  </a:lnTo>
                  <a:lnTo>
                    <a:pt x="78" y="59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459">
              <a:extLst>
                <a:ext uri="{FF2B5EF4-FFF2-40B4-BE49-F238E27FC236}">
                  <a16:creationId xmlns:a16="http://schemas.microsoft.com/office/drawing/2014/main" id="{F9A62146-1E4C-4832-A322-89A11DFCE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879" y="2264549"/>
              <a:ext cx="1449" cy="8688"/>
            </a:xfrm>
            <a:custGeom>
              <a:avLst/>
              <a:gdLst>
                <a:gd name="T0" fmla="*/ 1 w 1"/>
                <a:gd name="T1" fmla="*/ 0 h 13"/>
                <a:gd name="T2" fmla="*/ 1 w 1"/>
                <a:gd name="T3" fmla="*/ 0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8 h 13"/>
                <a:gd name="T10" fmla="*/ 1 w 1"/>
                <a:gd name="T11" fmla="*/ 0 h 13"/>
                <a:gd name="T12" fmla="*/ 1 w 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460">
              <a:extLst>
                <a:ext uri="{FF2B5EF4-FFF2-40B4-BE49-F238E27FC236}">
                  <a16:creationId xmlns:a16="http://schemas.microsoft.com/office/drawing/2014/main" id="{F979082C-DDAA-4844-B360-98646AFFD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699" y="2257310"/>
              <a:ext cx="137551" cy="236007"/>
            </a:xfrm>
            <a:custGeom>
              <a:avLst/>
              <a:gdLst>
                <a:gd name="T0" fmla="*/ 15 w 191"/>
                <a:gd name="T1" fmla="*/ 102 h 325"/>
                <a:gd name="T2" fmla="*/ 24 w 191"/>
                <a:gd name="T3" fmla="*/ 111 h 325"/>
                <a:gd name="T4" fmla="*/ 26 w 191"/>
                <a:gd name="T5" fmla="*/ 148 h 325"/>
                <a:gd name="T6" fmla="*/ 30 w 191"/>
                <a:gd name="T7" fmla="*/ 164 h 325"/>
                <a:gd name="T8" fmla="*/ 42 w 191"/>
                <a:gd name="T9" fmla="*/ 184 h 325"/>
                <a:gd name="T10" fmla="*/ 55 w 191"/>
                <a:gd name="T11" fmla="*/ 197 h 325"/>
                <a:gd name="T12" fmla="*/ 66 w 191"/>
                <a:gd name="T13" fmla="*/ 202 h 325"/>
                <a:gd name="T14" fmla="*/ 79 w 191"/>
                <a:gd name="T15" fmla="*/ 214 h 325"/>
                <a:gd name="T16" fmla="*/ 80 w 191"/>
                <a:gd name="T17" fmla="*/ 217 h 325"/>
                <a:gd name="T18" fmla="*/ 74 w 191"/>
                <a:gd name="T19" fmla="*/ 230 h 325"/>
                <a:gd name="T20" fmla="*/ 60 w 191"/>
                <a:gd name="T21" fmla="*/ 232 h 325"/>
                <a:gd name="T22" fmla="*/ 39 w 191"/>
                <a:gd name="T23" fmla="*/ 245 h 325"/>
                <a:gd name="T24" fmla="*/ 25 w 191"/>
                <a:gd name="T25" fmla="*/ 247 h 325"/>
                <a:gd name="T26" fmla="*/ 31 w 191"/>
                <a:gd name="T27" fmla="*/ 266 h 325"/>
                <a:gd name="T28" fmla="*/ 28 w 191"/>
                <a:gd name="T29" fmla="*/ 271 h 325"/>
                <a:gd name="T30" fmla="*/ 19 w 191"/>
                <a:gd name="T31" fmla="*/ 282 h 325"/>
                <a:gd name="T32" fmla="*/ 19 w 191"/>
                <a:gd name="T33" fmla="*/ 298 h 325"/>
                <a:gd name="T34" fmla="*/ 16 w 191"/>
                <a:gd name="T35" fmla="*/ 305 h 325"/>
                <a:gd name="T36" fmla="*/ 1 w 191"/>
                <a:gd name="T37" fmla="*/ 313 h 325"/>
                <a:gd name="T38" fmla="*/ 10 w 191"/>
                <a:gd name="T39" fmla="*/ 315 h 325"/>
                <a:gd name="T40" fmla="*/ 26 w 191"/>
                <a:gd name="T41" fmla="*/ 325 h 325"/>
                <a:gd name="T42" fmla="*/ 33 w 191"/>
                <a:gd name="T43" fmla="*/ 321 h 325"/>
                <a:gd name="T44" fmla="*/ 41 w 191"/>
                <a:gd name="T45" fmla="*/ 318 h 325"/>
                <a:gd name="T46" fmla="*/ 44 w 191"/>
                <a:gd name="T47" fmla="*/ 313 h 325"/>
                <a:gd name="T48" fmla="*/ 94 w 191"/>
                <a:gd name="T49" fmla="*/ 315 h 325"/>
                <a:gd name="T50" fmla="*/ 130 w 191"/>
                <a:gd name="T51" fmla="*/ 313 h 325"/>
                <a:gd name="T52" fmla="*/ 146 w 191"/>
                <a:gd name="T53" fmla="*/ 308 h 325"/>
                <a:gd name="T54" fmla="*/ 156 w 191"/>
                <a:gd name="T55" fmla="*/ 296 h 325"/>
                <a:gd name="T56" fmla="*/ 166 w 191"/>
                <a:gd name="T57" fmla="*/ 273 h 325"/>
                <a:gd name="T58" fmla="*/ 177 w 191"/>
                <a:gd name="T59" fmla="*/ 263 h 325"/>
                <a:gd name="T60" fmla="*/ 189 w 191"/>
                <a:gd name="T61" fmla="*/ 263 h 325"/>
                <a:gd name="T62" fmla="*/ 191 w 191"/>
                <a:gd name="T63" fmla="*/ 256 h 325"/>
                <a:gd name="T64" fmla="*/ 184 w 191"/>
                <a:gd name="T65" fmla="*/ 242 h 325"/>
                <a:gd name="T66" fmla="*/ 168 w 191"/>
                <a:gd name="T67" fmla="*/ 226 h 325"/>
                <a:gd name="T68" fmla="*/ 166 w 191"/>
                <a:gd name="T69" fmla="*/ 214 h 325"/>
                <a:gd name="T70" fmla="*/ 169 w 191"/>
                <a:gd name="T71" fmla="*/ 205 h 325"/>
                <a:gd name="T72" fmla="*/ 164 w 191"/>
                <a:gd name="T73" fmla="*/ 201 h 325"/>
                <a:gd name="T74" fmla="*/ 146 w 191"/>
                <a:gd name="T75" fmla="*/ 193 h 325"/>
                <a:gd name="T76" fmla="*/ 130 w 191"/>
                <a:gd name="T77" fmla="*/ 172 h 325"/>
                <a:gd name="T78" fmla="*/ 114 w 191"/>
                <a:gd name="T79" fmla="*/ 130 h 325"/>
                <a:gd name="T80" fmla="*/ 106 w 191"/>
                <a:gd name="T81" fmla="*/ 118 h 325"/>
                <a:gd name="T82" fmla="*/ 81 w 191"/>
                <a:gd name="T83" fmla="*/ 107 h 325"/>
                <a:gd name="T84" fmla="*/ 69 w 191"/>
                <a:gd name="T85" fmla="*/ 98 h 325"/>
                <a:gd name="T86" fmla="*/ 71 w 191"/>
                <a:gd name="T87" fmla="*/ 86 h 325"/>
                <a:gd name="T88" fmla="*/ 82 w 191"/>
                <a:gd name="T89" fmla="*/ 72 h 325"/>
                <a:gd name="T90" fmla="*/ 98 w 191"/>
                <a:gd name="T91" fmla="*/ 59 h 325"/>
                <a:gd name="T92" fmla="*/ 99 w 191"/>
                <a:gd name="T93" fmla="*/ 49 h 325"/>
                <a:gd name="T94" fmla="*/ 85 w 191"/>
                <a:gd name="T95" fmla="*/ 39 h 325"/>
                <a:gd name="T96" fmla="*/ 71 w 191"/>
                <a:gd name="T97" fmla="*/ 26 h 325"/>
                <a:gd name="T98" fmla="*/ 69 w 191"/>
                <a:gd name="T99" fmla="*/ 6 h 325"/>
                <a:gd name="T100" fmla="*/ 59 w 191"/>
                <a:gd name="T101" fmla="*/ 5 h 325"/>
                <a:gd name="T102" fmla="*/ 50 w 191"/>
                <a:gd name="T103" fmla="*/ 0 h 325"/>
                <a:gd name="T104" fmla="*/ 42 w 191"/>
                <a:gd name="T105" fmla="*/ 19 h 325"/>
                <a:gd name="T106" fmla="*/ 23 w 191"/>
                <a:gd name="T107" fmla="*/ 25 h 325"/>
                <a:gd name="T108" fmla="*/ 3 w 191"/>
                <a:gd name="T109" fmla="*/ 42 h 325"/>
                <a:gd name="T110" fmla="*/ 0 w 191"/>
                <a:gd name="T111" fmla="*/ 53 h 325"/>
                <a:gd name="T112" fmla="*/ 10 w 191"/>
                <a:gd name="T113" fmla="*/ 77 h 325"/>
                <a:gd name="T114" fmla="*/ 15 w 191"/>
                <a:gd name="T115" fmla="*/ 91 h 325"/>
                <a:gd name="T116" fmla="*/ 17 w 191"/>
                <a:gd name="T117" fmla="*/ 99 h 325"/>
                <a:gd name="T118" fmla="*/ 10 w 191"/>
                <a:gd name="T119" fmla="*/ 1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325">
                  <a:moveTo>
                    <a:pt x="10" y="101"/>
                  </a:moveTo>
                  <a:lnTo>
                    <a:pt x="10" y="101"/>
                  </a:lnTo>
                  <a:lnTo>
                    <a:pt x="15" y="102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4" y="111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48"/>
                  </a:lnTo>
                  <a:lnTo>
                    <a:pt x="26" y="157"/>
                  </a:lnTo>
                  <a:lnTo>
                    <a:pt x="27" y="160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5" y="173"/>
                  </a:lnTo>
                  <a:lnTo>
                    <a:pt x="42" y="184"/>
                  </a:lnTo>
                  <a:lnTo>
                    <a:pt x="46" y="189"/>
                  </a:lnTo>
                  <a:lnTo>
                    <a:pt x="50" y="193"/>
                  </a:lnTo>
                  <a:lnTo>
                    <a:pt x="55" y="197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6" y="202"/>
                  </a:lnTo>
                  <a:lnTo>
                    <a:pt x="69" y="206"/>
                  </a:lnTo>
                  <a:lnTo>
                    <a:pt x="74" y="210"/>
                  </a:lnTo>
                  <a:lnTo>
                    <a:pt x="79" y="214"/>
                  </a:lnTo>
                  <a:lnTo>
                    <a:pt x="79" y="214"/>
                  </a:lnTo>
                  <a:lnTo>
                    <a:pt x="80" y="215"/>
                  </a:lnTo>
                  <a:lnTo>
                    <a:pt x="80" y="217"/>
                  </a:lnTo>
                  <a:lnTo>
                    <a:pt x="79" y="223"/>
                  </a:lnTo>
                  <a:lnTo>
                    <a:pt x="76" y="228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67" y="230"/>
                  </a:lnTo>
                  <a:lnTo>
                    <a:pt x="60" y="232"/>
                  </a:lnTo>
                  <a:lnTo>
                    <a:pt x="55" y="234"/>
                  </a:lnTo>
                  <a:lnTo>
                    <a:pt x="49" y="238"/>
                  </a:lnTo>
                  <a:lnTo>
                    <a:pt x="39" y="245"/>
                  </a:lnTo>
                  <a:lnTo>
                    <a:pt x="32" y="246"/>
                  </a:lnTo>
                  <a:lnTo>
                    <a:pt x="25" y="247"/>
                  </a:lnTo>
                  <a:lnTo>
                    <a:pt x="25" y="247"/>
                  </a:lnTo>
                  <a:lnTo>
                    <a:pt x="28" y="254"/>
                  </a:lnTo>
                  <a:lnTo>
                    <a:pt x="31" y="260"/>
                  </a:lnTo>
                  <a:lnTo>
                    <a:pt x="31" y="266"/>
                  </a:lnTo>
                  <a:lnTo>
                    <a:pt x="30" y="268"/>
                  </a:lnTo>
                  <a:lnTo>
                    <a:pt x="28" y="271"/>
                  </a:lnTo>
                  <a:lnTo>
                    <a:pt x="28" y="271"/>
                  </a:lnTo>
                  <a:lnTo>
                    <a:pt x="24" y="274"/>
                  </a:lnTo>
                  <a:lnTo>
                    <a:pt x="22" y="279"/>
                  </a:lnTo>
                  <a:lnTo>
                    <a:pt x="19" y="282"/>
                  </a:lnTo>
                  <a:lnTo>
                    <a:pt x="19" y="287"/>
                  </a:lnTo>
                  <a:lnTo>
                    <a:pt x="20" y="293"/>
                  </a:lnTo>
                  <a:lnTo>
                    <a:pt x="19" y="298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16" y="305"/>
                  </a:lnTo>
                  <a:lnTo>
                    <a:pt x="11" y="307"/>
                  </a:lnTo>
                  <a:lnTo>
                    <a:pt x="6" y="309"/>
                  </a:lnTo>
                  <a:lnTo>
                    <a:pt x="1" y="313"/>
                  </a:lnTo>
                  <a:lnTo>
                    <a:pt x="1" y="313"/>
                  </a:lnTo>
                  <a:lnTo>
                    <a:pt x="6" y="313"/>
                  </a:lnTo>
                  <a:lnTo>
                    <a:pt x="10" y="315"/>
                  </a:lnTo>
                  <a:lnTo>
                    <a:pt x="18" y="321"/>
                  </a:lnTo>
                  <a:lnTo>
                    <a:pt x="23" y="323"/>
                  </a:lnTo>
                  <a:lnTo>
                    <a:pt x="26" y="325"/>
                  </a:lnTo>
                  <a:lnTo>
                    <a:pt x="30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4" y="320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44" y="317"/>
                  </a:lnTo>
                  <a:lnTo>
                    <a:pt x="44" y="315"/>
                  </a:lnTo>
                  <a:lnTo>
                    <a:pt x="44" y="313"/>
                  </a:lnTo>
                  <a:lnTo>
                    <a:pt x="44" y="313"/>
                  </a:lnTo>
                  <a:lnTo>
                    <a:pt x="69" y="314"/>
                  </a:lnTo>
                  <a:lnTo>
                    <a:pt x="94" y="315"/>
                  </a:lnTo>
                  <a:lnTo>
                    <a:pt x="106" y="315"/>
                  </a:lnTo>
                  <a:lnTo>
                    <a:pt x="118" y="314"/>
                  </a:lnTo>
                  <a:lnTo>
                    <a:pt x="130" y="313"/>
                  </a:lnTo>
                  <a:lnTo>
                    <a:pt x="142" y="309"/>
                  </a:lnTo>
                  <a:lnTo>
                    <a:pt x="142" y="309"/>
                  </a:lnTo>
                  <a:lnTo>
                    <a:pt x="146" y="308"/>
                  </a:lnTo>
                  <a:lnTo>
                    <a:pt x="148" y="307"/>
                  </a:lnTo>
                  <a:lnTo>
                    <a:pt x="152" y="301"/>
                  </a:lnTo>
                  <a:lnTo>
                    <a:pt x="156" y="296"/>
                  </a:lnTo>
                  <a:lnTo>
                    <a:pt x="159" y="288"/>
                  </a:lnTo>
                  <a:lnTo>
                    <a:pt x="162" y="281"/>
                  </a:lnTo>
                  <a:lnTo>
                    <a:pt x="166" y="273"/>
                  </a:lnTo>
                  <a:lnTo>
                    <a:pt x="171" y="267"/>
                  </a:lnTo>
                  <a:lnTo>
                    <a:pt x="177" y="263"/>
                  </a:lnTo>
                  <a:lnTo>
                    <a:pt x="177" y="263"/>
                  </a:lnTo>
                  <a:lnTo>
                    <a:pt x="181" y="263"/>
                  </a:lnTo>
                  <a:lnTo>
                    <a:pt x="185" y="263"/>
                  </a:lnTo>
                  <a:lnTo>
                    <a:pt x="189" y="263"/>
                  </a:lnTo>
                  <a:lnTo>
                    <a:pt x="190" y="262"/>
                  </a:lnTo>
                  <a:lnTo>
                    <a:pt x="190" y="262"/>
                  </a:lnTo>
                  <a:lnTo>
                    <a:pt x="191" y="256"/>
                  </a:lnTo>
                  <a:lnTo>
                    <a:pt x="190" y="251"/>
                  </a:lnTo>
                  <a:lnTo>
                    <a:pt x="188" y="247"/>
                  </a:lnTo>
                  <a:lnTo>
                    <a:pt x="184" y="242"/>
                  </a:lnTo>
                  <a:lnTo>
                    <a:pt x="175" y="234"/>
                  </a:lnTo>
                  <a:lnTo>
                    <a:pt x="172" y="231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1"/>
                  </a:lnTo>
                  <a:lnTo>
                    <a:pt x="166" y="214"/>
                  </a:lnTo>
                  <a:lnTo>
                    <a:pt x="166" y="212"/>
                  </a:lnTo>
                  <a:lnTo>
                    <a:pt x="167" y="208"/>
                  </a:lnTo>
                  <a:lnTo>
                    <a:pt x="169" y="205"/>
                  </a:lnTo>
                  <a:lnTo>
                    <a:pt x="172" y="201"/>
                  </a:lnTo>
                  <a:lnTo>
                    <a:pt x="172" y="201"/>
                  </a:lnTo>
                  <a:lnTo>
                    <a:pt x="164" y="201"/>
                  </a:lnTo>
                  <a:lnTo>
                    <a:pt x="157" y="200"/>
                  </a:lnTo>
                  <a:lnTo>
                    <a:pt x="150" y="198"/>
                  </a:lnTo>
                  <a:lnTo>
                    <a:pt x="146" y="193"/>
                  </a:lnTo>
                  <a:lnTo>
                    <a:pt x="141" y="189"/>
                  </a:lnTo>
                  <a:lnTo>
                    <a:pt x="137" y="184"/>
                  </a:lnTo>
                  <a:lnTo>
                    <a:pt x="130" y="172"/>
                  </a:lnTo>
                  <a:lnTo>
                    <a:pt x="124" y="158"/>
                  </a:lnTo>
                  <a:lnTo>
                    <a:pt x="119" y="143"/>
                  </a:lnTo>
                  <a:lnTo>
                    <a:pt x="114" y="130"/>
                  </a:lnTo>
                  <a:lnTo>
                    <a:pt x="110" y="124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01" y="115"/>
                  </a:lnTo>
                  <a:lnTo>
                    <a:pt x="96" y="113"/>
                  </a:lnTo>
                  <a:lnTo>
                    <a:pt x="81" y="107"/>
                  </a:lnTo>
                  <a:lnTo>
                    <a:pt x="75" y="105"/>
                  </a:lnTo>
                  <a:lnTo>
                    <a:pt x="71" y="100"/>
                  </a:lnTo>
                  <a:lnTo>
                    <a:pt x="69" y="98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5" y="79"/>
                  </a:lnTo>
                  <a:lnTo>
                    <a:pt x="82" y="72"/>
                  </a:lnTo>
                  <a:lnTo>
                    <a:pt x="90" y="66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7"/>
                  </a:lnTo>
                  <a:lnTo>
                    <a:pt x="100" y="53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85" y="39"/>
                  </a:lnTo>
                  <a:lnTo>
                    <a:pt x="80" y="35"/>
                  </a:lnTo>
                  <a:lnTo>
                    <a:pt x="74" y="31"/>
                  </a:lnTo>
                  <a:lnTo>
                    <a:pt x="71" y="26"/>
                  </a:lnTo>
                  <a:lnTo>
                    <a:pt x="68" y="21"/>
                  </a:lnTo>
                  <a:lnTo>
                    <a:pt x="68" y="1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42" y="19"/>
                  </a:lnTo>
                  <a:lnTo>
                    <a:pt x="35" y="21"/>
                  </a:lnTo>
                  <a:lnTo>
                    <a:pt x="28" y="23"/>
                  </a:lnTo>
                  <a:lnTo>
                    <a:pt x="23" y="25"/>
                  </a:lnTo>
                  <a:lnTo>
                    <a:pt x="17" y="28"/>
                  </a:lnTo>
                  <a:lnTo>
                    <a:pt x="11" y="3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1" y="59"/>
                  </a:lnTo>
                  <a:lnTo>
                    <a:pt x="3" y="65"/>
                  </a:lnTo>
                  <a:lnTo>
                    <a:pt x="10" y="77"/>
                  </a:lnTo>
                  <a:lnTo>
                    <a:pt x="13" y="84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6" y="94"/>
                  </a:lnTo>
                  <a:lnTo>
                    <a:pt x="17" y="98"/>
                  </a:lnTo>
                  <a:lnTo>
                    <a:pt x="17" y="99"/>
                  </a:lnTo>
                  <a:lnTo>
                    <a:pt x="16" y="100"/>
                  </a:lnTo>
                  <a:lnTo>
                    <a:pt x="14" y="101"/>
                  </a:lnTo>
                  <a:lnTo>
                    <a:pt x="10" y="101"/>
                  </a:lnTo>
                  <a:lnTo>
                    <a:pt x="10" y="10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461">
              <a:extLst>
                <a:ext uri="{FF2B5EF4-FFF2-40B4-BE49-F238E27FC236}">
                  <a16:creationId xmlns:a16="http://schemas.microsoft.com/office/drawing/2014/main" id="{4987CBC7-4DC0-49B4-A5EB-2F3BDB0A5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2377" y="2354320"/>
              <a:ext cx="91218" cy="114383"/>
            </a:xfrm>
            <a:custGeom>
              <a:avLst/>
              <a:gdLst>
                <a:gd name="T0" fmla="*/ 29 w 127"/>
                <a:gd name="T1" fmla="*/ 123 h 158"/>
                <a:gd name="T2" fmla="*/ 28 w 127"/>
                <a:gd name="T3" fmla="*/ 130 h 158"/>
                <a:gd name="T4" fmla="*/ 37 w 127"/>
                <a:gd name="T5" fmla="*/ 140 h 158"/>
                <a:gd name="T6" fmla="*/ 39 w 127"/>
                <a:gd name="T7" fmla="*/ 142 h 158"/>
                <a:gd name="T8" fmla="*/ 38 w 127"/>
                <a:gd name="T9" fmla="*/ 158 h 158"/>
                <a:gd name="T10" fmla="*/ 44 w 127"/>
                <a:gd name="T11" fmla="*/ 157 h 158"/>
                <a:gd name="T12" fmla="*/ 57 w 127"/>
                <a:gd name="T13" fmla="*/ 152 h 158"/>
                <a:gd name="T14" fmla="*/ 72 w 127"/>
                <a:gd name="T15" fmla="*/ 147 h 158"/>
                <a:gd name="T16" fmla="*/ 78 w 127"/>
                <a:gd name="T17" fmla="*/ 146 h 158"/>
                <a:gd name="T18" fmla="*/ 86 w 127"/>
                <a:gd name="T19" fmla="*/ 145 h 158"/>
                <a:gd name="T20" fmla="*/ 91 w 127"/>
                <a:gd name="T21" fmla="*/ 140 h 158"/>
                <a:gd name="T22" fmla="*/ 99 w 127"/>
                <a:gd name="T23" fmla="*/ 125 h 158"/>
                <a:gd name="T24" fmla="*/ 104 w 127"/>
                <a:gd name="T25" fmla="*/ 107 h 158"/>
                <a:gd name="T26" fmla="*/ 109 w 127"/>
                <a:gd name="T27" fmla="*/ 89 h 158"/>
                <a:gd name="T28" fmla="*/ 114 w 127"/>
                <a:gd name="T29" fmla="*/ 80 h 158"/>
                <a:gd name="T30" fmla="*/ 120 w 127"/>
                <a:gd name="T31" fmla="*/ 76 h 158"/>
                <a:gd name="T32" fmla="*/ 127 w 127"/>
                <a:gd name="T33" fmla="*/ 78 h 158"/>
                <a:gd name="T34" fmla="*/ 123 w 127"/>
                <a:gd name="T35" fmla="*/ 64 h 158"/>
                <a:gd name="T36" fmla="*/ 120 w 127"/>
                <a:gd name="T37" fmla="*/ 37 h 158"/>
                <a:gd name="T38" fmla="*/ 121 w 127"/>
                <a:gd name="T39" fmla="*/ 22 h 158"/>
                <a:gd name="T40" fmla="*/ 122 w 127"/>
                <a:gd name="T41" fmla="*/ 12 h 158"/>
                <a:gd name="T42" fmla="*/ 120 w 127"/>
                <a:gd name="T43" fmla="*/ 4 h 158"/>
                <a:gd name="T44" fmla="*/ 112 w 127"/>
                <a:gd name="T45" fmla="*/ 0 h 158"/>
                <a:gd name="T46" fmla="*/ 97 w 127"/>
                <a:gd name="T47" fmla="*/ 3 h 158"/>
                <a:gd name="T48" fmla="*/ 88 w 127"/>
                <a:gd name="T49" fmla="*/ 6 h 158"/>
                <a:gd name="T50" fmla="*/ 72 w 127"/>
                <a:gd name="T51" fmla="*/ 14 h 158"/>
                <a:gd name="T52" fmla="*/ 58 w 127"/>
                <a:gd name="T53" fmla="*/ 25 h 158"/>
                <a:gd name="T54" fmla="*/ 48 w 127"/>
                <a:gd name="T55" fmla="*/ 39 h 158"/>
                <a:gd name="T56" fmla="*/ 44 w 127"/>
                <a:gd name="T57" fmla="*/ 48 h 158"/>
                <a:gd name="T58" fmla="*/ 40 w 127"/>
                <a:gd name="T59" fmla="*/ 40 h 158"/>
                <a:gd name="T60" fmla="*/ 38 w 127"/>
                <a:gd name="T61" fmla="*/ 38 h 158"/>
                <a:gd name="T62" fmla="*/ 29 w 127"/>
                <a:gd name="T63" fmla="*/ 37 h 158"/>
                <a:gd name="T64" fmla="*/ 21 w 127"/>
                <a:gd name="T65" fmla="*/ 39 h 158"/>
                <a:gd name="T66" fmla="*/ 14 w 127"/>
                <a:gd name="T67" fmla="*/ 46 h 158"/>
                <a:gd name="T68" fmla="*/ 11 w 127"/>
                <a:gd name="T69" fmla="*/ 54 h 158"/>
                <a:gd name="T70" fmla="*/ 7 w 127"/>
                <a:gd name="T71" fmla="*/ 64 h 158"/>
                <a:gd name="T72" fmla="*/ 5 w 127"/>
                <a:gd name="T73" fmla="*/ 88 h 158"/>
                <a:gd name="T74" fmla="*/ 2 w 127"/>
                <a:gd name="T75" fmla="*/ 99 h 158"/>
                <a:gd name="T76" fmla="*/ 0 w 127"/>
                <a:gd name="T77" fmla="*/ 105 h 158"/>
                <a:gd name="T78" fmla="*/ 3 w 127"/>
                <a:gd name="T79" fmla="*/ 113 h 158"/>
                <a:gd name="T80" fmla="*/ 11 w 127"/>
                <a:gd name="T81" fmla="*/ 119 h 158"/>
                <a:gd name="T82" fmla="*/ 29 w 127"/>
                <a:gd name="T83" fmla="*/ 12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8">
                  <a:moveTo>
                    <a:pt x="29" y="123"/>
                  </a:moveTo>
                  <a:lnTo>
                    <a:pt x="29" y="123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31" y="134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9" y="142"/>
                  </a:lnTo>
                  <a:lnTo>
                    <a:pt x="39" y="14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4" y="157"/>
                  </a:lnTo>
                  <a:lnTo>
                    <a:pt x="48" y="156"/>
                  </a:lnTo>
                  <a:lnTo>
                    <a:pt x="57" y="152"/>
                  </a:lnTo>
                  <a:lnTo>
                    <a:pt x="66" y="148"/>
                  </a:lnTo>
                  <a:lnTo>
                    <a:pt x="72" y="147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82" y="146"/>
                  </a:lnTo>
                  <a:lnTo>
                    <a:pt x="86" y="145"/>
                  </a:lnTo>
                  <a:lnTo>
                    <a:pt x="89" y="142"/>
                  </a:lnTo>
                  <a:lnTo>
                    <a:pt x="91" y="140"/>
                  </a:lnTo>
                  <a:lnTo>
                    <a:pt x="96" y="133"/>
                  </a:lnTo>
                  <a:lnTo>
                    <a:pt x="99" y="125"/>
                  </a:lnTo>
                  <a:lnTo>
                    <a:pt x="102" y="116"/>
                  </a:lnTo>
                  <a:lnTo>
                    <a:pt x="104" y="107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11" y="83"/>
                  </a:lnTo>
                  <a:lnTo>
                    <a:pt x="114" y="80"/>
                  </a:lnTo>
                  <a:lnTo>
                    <a:pt x="116" y="78"/>
                  </a:lnTo>
                  <a:lnTo>
                    <a:pt x="120" y="76"/>
                  </a:lnTo>
                  <a:lnTo>
                    <a:pt x="123" y="76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3" y="64"/>
                  </a:lnTo>
                  <a:lnTo>
                    <a:pt x="120" y="50"/>
                  </a:lnTo>
                  <a:lnTo>
                    <a:pt x="120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22" y="16"/>
                  </a:lnTo>
                  <a:lnTo>
                    <a:pt x="122" y="12"/>
                  </a:lnTo>
                  <a:lnTo>
                    <a:pt x="121" y="7"/>
                  </a:lnTo>
                  <a:lnTo>
                    <a:pt x="120" y="4"/>
                  </a:lnTo>
                  <a:lnTo>
                    <a:pt x="116" y="1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88" y="6"/>
                  </a:lnTo>
                  <a:lnTo>
                    <a:pt x="80" y="9"/>
                  </a:lnTo>
                  <a:lnTo>
                    <a:pt x="72" y="14"/>
                  </a:lnTo>
                  <a:lnTo>
                    <a:pt x="65" y="20"/>
                  </a:lnTo>
                  <a:lnTo>
                    <a:pt x="58" y="25"/>
                  </a:lnTo>
                  <a:lnTo>
                    <a:pt x="53" y="32"/>
                  </a:lnTo>
                  <a:lnTo>
                    <a:pt x="48" y="39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40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3" y="37"/>
                  </a:lnTo>
                  <a:lnTo>
                    <a:pt x="29" y="37"/>
                  </a:lnTo>
                  <a:lnTo>
                    <a:pt x="24" y="38"/>
                  </a:lnTo>
                  <a:lnTo>
                    <a:pt x="21" y="39"/>
                  </a:lnTo>
                  <a:lnTo>
                    <a:pt x="18" y="42"/>
                  </a:lnTo>
                  <a:lnTo>
                    <a:pt x="14" y="4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8"/>
                  </a:lnTo>
                  <a:lnTo>
                    <a:pt x="7" y="64"/>
                  </a:lnTo>
                  <a:lnTo>
                    <a:pt x="6" y="76"/>
                  </a:lnTo>
                  <a:lnTo>
                    <a:pt x="5" y="88"/>
                  </a:lnTo>
                  <a:lnTo>
                    <a:pt x="4" y="94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3" y="113"/>
                  </a:lnTo>
                  <a:lnTo>
                    <a:pt x="6" y="116"/>
                  </a:lnTo>
                  <a:lnTo>
                    <a:pt x="11" y="119"/>
                  </a:lnTo>
                  <a:lnTo>
                    <a:pt x="16" y="121"/>
                  </a:lnTo>
                  <a:lnTo>
                    <a:pt x="29" y="123"/>
                  </a:lnTo>
                  <a:lnTo>
                    <a:pt x="29" y="1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462">
              <a:extLst>
                <a:ext uri="{FF2B5EF4-FFF2-40B4-BE49-F238E27FC236}">
                  <a16:creationId xmlns:a16="http://schemas.microsoft.com/office/drawing/2014/main" id="{2D7381A3-84E1-4309-8590-E54695A1C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650" y="2630867"/>
              <a:ext cx="334465" cy="160717"/>
            </a:xfrm>
            <a:custGeom>
              <a:avLst/>
              <a:gdLst>
                <a:gd name="T0" fmla="*/ 311 w 463"/>
                <a:gd name="T1" fmla="*/ 186 h 222"/>
                <a:gd name="T2" fmla="*/ 323 w 463"/>
                <a:gd name="T3" fmla="*/ 175 h 222"/>
                <a:gd name="T4" fmla="*/ 333 w 463"/>
                <a:gd name="T5" fmla="*/ 155 h 222"/>
                <a:gd name="T6" fmla="*/ 342 w 463"/>
                <a:gd name="T7" fmla="*/ 131 h 222"/>
                <a:gd name="T8" fmla="*/ 369 w 463"/>
                <a:gd name="T9" fmla="*/ 131 h 222"/>
                <a:gd name="T10" fmla="*/ 406 w 463"/>
                <a:gd name="T11" fmla="*/ 128 h 222"/>
                <a:gd name="T12" fmla="*/ 435 w 463"/>
                <a:gd name="T13" fmla="*/ 115 h 222"/>
                <a:gd name="T14" fmla="*/ 456 w 463"/>
                <a:gd name="T15" fmla="*/ 99 h 222"/>
                <a:gd name="T16" fmla="*/ 458 w 463"/>
                <a:gd name="T17" fmla="*/ 82 h 222"/>
                <a:gd name="T18" fmla="*/ 463 w 463"/>
                <a:gd name="T19" fmla="*/ 72 h 222"/>
                <a:gd name="T20" fmla="*/ 436 w 463"/>
                <a:gd name="T21" fmla="*/ 51 h 222"/>
                <a:gd name="T22" fmla="*/ 411 w 463"/>
                <a:gd name="T23" fmla="*/ 24 h 222"/>
                <a:gd name="T24" fmla="*/ 387 w 463"/>
                <a:gd name="T25" fmla="*/ 15 h 222"/>
                <a:gd name="T26" fmla="*/ 369 w 463"/>
                <a:gd name="T27" fmla="*/ 0 h 222"/>
                <a:gd name="T28" fmla="*/ 362 w 463"/>
                <a:gd name="T29" fmla="*/ 34 h 222"/>
                <a:gd name="T30" fmla="*/ 321 w 463"/>
                <a:gd name="T31" fmla="*/ 62 h 222"/>
                <a:gd name="T32" fmla="*/ 281 w 463"/>
                <a:gd name="T33" fmla="*/ 65 h 222"/>
                <a:gd name="T34" fmla="*/ 238 w 463"/>
                <a:gd name="T35" fmla="*/ 46 h 222"/>
                <a:gd name="T36" fmla="*/ 235 w 463"/>
                <a:gd name="T37" fmla="*/ 55 h 222"/>
                <a:gd name="T38" fmla="*/ 225 w 463"/>
                <a:gd name="T39" fmla="*/ 57 h 222"/>
                <a:gd name="T40" fmla="*/ 231 w 463"/>
                <a:gd name="T41" fmla="*/ 66 h 222"/>
                <a:gd name="T42" fmla="*/ 244 w 463"/>
                <a:gd name="T43" fmla="*/ 75 h 222"/>
                <a:gd name="T44" fmla="*/ 235 w 463"/>
                <a:gd name="T45" fmla="*/ 95 h 222"/>
                <a:gd name="T46" fmla="*/ 204 w 463"/>
                <a:gd name="T47" fmla="*/ 94 h 222"/>
                <a:gd name="T48" fmla="*/ 195 w 463"/>
                <a:gd name="T49" fmla="*/ 101 h 222"/>
                <a:gd name="T50" fmla="*/ 190 w 463"/>
                <a:gd name="T51" fmla="*/ 129 h 222"/>
                <a:gd name="T52" fmla="*/ 177 w 463"/>
                <a:gd name="T53" fmla="*/ 134 h 222"/>
                <a:gd name="T54" fmla="*/ 168 w 463"/>
                <a:gd name="T55" fmla="*/ 125 h 222"/>
                <a:gd name="T56" fmla="*/ 179 w 463"/>
                <a:gd name="T57" fmla="*/ 68 h 222"/>
                <a:gd name="T58" fmla="*/ 167 w 463"/>
                <a:gd name="T59" fmla="*/ 51 h 222"/>
                <a:gd name="T60" fmla="*/ 134 w 463"/>
                <a:gd name="T61" fmla="*/ 58 h 222"/>
                <a:gd name="T62" fmla="*/ 103 w 463"/>
                <a:gd name="T63" fmla="*/ 65 h 222"/>
                <a:gd name="T64" fmla="*/ 97 w 463"/>
                <a:gd name="T65" fmla="*/ 87 h 222"/>
                <a:gd name="T66" fmla="*/ 87 w 463"/>
                <a:gd name="T67" fmla="*/ 90 h 222"/>
                <a:gd name="T68" fmla="*/ 78 w 463"/>
                <a:gd name="T69" fmla="*/ 105 h 222"/>
                <a:gd name="T70" fmla="*/ 61 w 463"/>
                <a:gd name="T71" fmla="*/ 111 h 222"/>
                <a:gd name="T72" fmla="*/ 57 w 463"/>
                <a:gd name="T73" fmla="*/ 117 h 222"/>
                <a:gd name="T74" fmla="*/ 47 w 463"/>
                <a:gd name="T75" fmla="*/ 124 h 222"/>
                <a:gd name="T76" fmla="*/ 11 w 463"/>
                <a:gd name="T77" fmla="*/ 142 h 222"/>
                <a:gd name="T78" fmla="*/ 10 w 463"/>
                <a:gd name="T79" fmla="*/ 155 h 222"/>
                <a:gd name="T80" fmla="*/ 3 w 463"/>
                <a:gd name="T81" fmla="*/ 166 h 222"/>
                <a:gd name="T82" fmla="*/ 13 w 463"/>
                <a:gd name="T83" fmla="*/ 174 h 222"/>
                <a:gd name="T84" fmla="*/ 38 w 463"/>
                <a:gd name="T85" fmla="*/ 184 h 222"/>
                <a:gd name="T86" fmla="*/ 62 w 463"/>
                <a:gd name="T87" fmla="*/ 210 h 222"/>
                <a:gd name="T88" fmla="*/ 94 w 463"/>
                <a:gd name="T89" fmla="*/ 204 h 222"/>
                <a:gd name="T90" fmla="*/ 128 w 463"/>
                <a:gd name="T91" fmla="*/ 199 h 222"/>
                <a:gd name="T92" fmla="*/ 141 w 463"/>
                <a:gd name="T93" fmla="*/ 211 h 222"/>
                <a:gd name="T94" fmla="*/ 166 w 463"/>
                <a:gd name="T95" fmla="*/ 208 h 222"/>
                <a:gd name="T96" fmla="*/ 173 w 463"/>
                <a:gd name="T97" fmla="*/ 203 h 222"/>
                <a:gd name="T98" fmla="*/ 185 w 463"/>
                <a:gd name="T99" fmla="*/ 207 h 222"/>
                <a:gd name="T100" fmla="*/ 199 w 463"/>
                <a:gd name="T101" fmla="*/ 221 h 222"/>
                <a:gd name="T102" fmla="*/ 249 w 463"/>
                <a:gd name="T103" fmla="*/ 20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3" h="222">
                  <a:moveTo>
                    <a:pt x="300" y="191"/>
                  </a:moveTo>
                  <a:lnTo>
                    <a:pt x="300" y="191"/>
                  </a:lnTo>
                  <a:lnTo>
                    <a:pt x="306" y="189"/>
                  </a:lnTo>
                  <a:lnTo>
                    <a:pt x="309" y="188"/>
                  </a:lnTo>
                  <a:lnTo>
                    <a:pt x="311" y="186"/>
                  </a:lnTo>
                  <a:lnTo>
                    <a:pt x="312" y="184"/>
                  </a:lnTo>
                  <a:lnTo>
                    <a:pt x="315" y="180"/>
                  </a:lnTo>
                  <a:lnTo>
                    <a:pt x="318" y="178"/>
                  </a:lnTo>
                  <a:lnTo>
                    <a:pt x="323" y="175"/>
                  </a:lnTo>
                  <a:lnTo>
                    <a:pt x="323" y="175"/>
                  </a:lnTo>
                  <a:lnTo>
                    <a:pt x="327" y="172"/>
                  </a:lnTo>
                  <a:lnTo>
                    <a:pt x="331" y="170"/>
                  </a:lnTo>
                  <a:lnTo>
                    <a:pt x="332" y="166"/>
                  </a:lnTo>
                  <a:lnTo>
                    <a:pt x="333" y="163"/>
                  </a:lnTo>
                  <a:lnTo>
                    <a:pt x="333" y="155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5" y="136"/>
                  </a:lnTo>
                  <a:lnTo>
                    <a:pt x="339" y="132"/>
                  </a:lnTo>
                  <a:lnTo>
                    <a:pt x="342" y="131"/>
                  </a:lnTo>
                  <a:lnTo>
                    <a:pt x="348" y="131"/>
                  </a:lnTo>
                  <a:lnTo>
                    <a:pt x="359" y="133"/>
                  </a:lnTo>
                  <a:lnTo>
                    <a:pt x="365" y="133"/>
                  </a:lnTo>
                  <a:lnTo>
                    <a:pt x="369" y="131"/>
                  </a:lnTo>
                  <a:lnTo>
                    <a:pt x="369" y="131"/>
                  </a:lnTo>
                  <a:lnTo>
                    <a:pt x="378" y="126"/>
                  </a:lnTo>
                  <a:lnTo>
                    <a:pt x="385" y="125"/>
                  </a:lnTo>
                  <a:lnTo>
                    <a:pt x="394" y="126"/>
                  </a:lnTo>
                  <a:lnTo>
                    <a:pt x="406" y="128"/>
                  </a:lnTo>
                  <a:lnTo>
                    <a:pt x="406" y="128"/>
                  </a:lnTo>
                  <a:lnTo>
                    <a:pt x="412" y="129"/>
                  </a:lnTo>
                  <a:lnTo>
                    <a:pt x="418" y="128"/>
                  </a:lnTo>
                  <a:lnTo>
                    <a:pt x="424" y="125"/>
                  </a:lnTo>
                  <a:lnTo>
                    <a:pt x="427" y="122"/>
                  </a:lnTo>
                  <a:lnTo>
                    <a:pt x="435" y="115"/>
                  </a:lnTo>
                  <a:lnTo>
                    <a:pt x="440" y="113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51" y="105"/>
                  </a:lnTo>
                  <a:lnTo>
                    <a:pt x="456" y="99"/>
                  </a:lnTo>
                  <a:lnTo>
                    <a:pt x="458" y="9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58" y="82"/>
                  </a:lnTo>
                  <a:lnTo>
                    <a:pt x="458" y="8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63" y="78"/>
                  </a:lnTo>
                  <a:lnTo>
                    <a:pt x="463" y="78"/>
                  </a:lnTo>
                  <a:lnTo>
                    <a:pt x="463" y="72"/>
                  </a:lnTo>
                  <a:lnTo>
                    <a:pt x="460" y="67"/>
                  </a:lnTo>
                  <a:lnTo>
                    <a:pt x="456" y="64"/>
                  </a:lnTo>
                  <a:lnTo>
                    <a:pt x="450" y="61"/>
                  </a:lnTo>
                  <a:lnTo>
                    <a:pt x="443" y="56"/>
                  </a:lnTo>
                  <a:lnTo>
                    <a:pt x="436" y="51"/>
                  </a:lnTo>
                  <a:lnTo>
                    <a:pt x="430" y="46"/>
                  </a:lnTo>
                  <a:lnTo>
                    <a:pt x="423" y="37"/>
                  </a:lnTo>
                  <a:lnTo>
                    <a:pt x="423" y="37"/>
                  </a:lnTo>
                  <a:lnTo>
                    <a:pt x="417" y="30"/>
                  </a:lnTo>
                  <a:lnTo>
                    <a:pt x="411" y="24"/>
                  </a:lnTo>
                  <a:lnTo>
                    <a:pt x="407" y="22"/>
                  </a:lnTo>
                  <a:lnTo>
                    <a:pt x="402" y="21"/>
                  </a:lnTo>
                  <a:lnTo>
                    <a:pt x="397" y="21"/>
                  </a:lnTo>
                  <a:lnTo>
                    <a:pt x="392" y="18"/>
                  </a:lnTo>
                  <a:lnTo>
                    <a:pt x="387" y="15"/>
                  </a:lnTo>
                  <a:lnTo>
                    <a:pt x="382" y="9"/>
                  </a:lnTo>
                  <a:lnTo>
                    <a:pt x="382" y="9"/>
                  </a:lnTo>
                  <a:lnTo>
                    <a:pt x="376" y="4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9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67" y="28"/>
                  </a:lnTo>
                  <a:lnTo>
                    <a:pt x="362" y="34"/>
                  </a:lnTo>
                  <a:lnTo>
                    <a:pt x="358" y="41"/>
                  </a:lnTo>
                  <a:lnTo>
                    <a:pt x="351" y="47"/>
                  </a:lnTo>
                  <a:lnTo>
                    <a:pt x="344" y="51"/>
                  </a:lnTo>
                  <a:lnTo>
                    <a:pt x="336" y="56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12" y="65"/>
                  </a:lnTo>
                  <a:lnTo>
                    <a:pt x="302" y="66"/>
                  </a:lnTo>
                  <a:lnTo>
                    <a:pt x="292" y="66"/>
                  </a:lnTo>
                  <a:lnTo>
                    <a:pt x="281" y="65"/>
                  </a:lnTo>
                  <a:lnTo>
                    <a:pt x="270" y="63"/>
                  </a:lnTo>
                  <a:lnTo>
                    <a:pt x="260" y="58"/>
                  </a:lnTo>
                  <a:lnTo>
                    <a:pt x="250" y="53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7" y="47"/>
                  </a:lnTo>
                  <a:lnTo>
                    <a:pt x="236" y="48"/>
                  </a:lnTo>
                  <a:lnTo>
                    <a:pt x="235" y="51"/>
                  </a:lnTo>
                  <a:lnTo>
                    <a:pt x="235" y="55"/>
                  </a:lnTo>
                  <a:lnTo>
                    <a:pt x="235" y="55"/>
                  </a:lnTo>
                  <a:lnTo>
                    <a:pt x="229" y="55"/>
                  </a:lnTo>
                  <a:lnTo>
                    <a:pt x="227" y="55"/>
                  </a:lnTo>
                  <a:lnTo>
                    <a:pt x="226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25" y="59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228" y="65"/>
                  </a:lnTo>
                  <a:lnTo>
                    <a:pt x="231" y="66"/>
                  </a:lnTo>
                  <a:lnTo>
                    <a:pt x="235" y="71"/>
                  </a:lnTo>
                  <a:lnTo>
                    <a:pt x="240" y="74"/>
                  </a:lnTo>
                  <a:lnTo>
                    <a:pt x="242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81"/>
                  </a:lnTo>
                  <a:lnTo>
                    <a:pt x="243" y="87"/>
                  </a:lnTo>
                  <a:lnTo>
                    <a:pt x="240" y="91"/>
                  </a:lnTo>
                  <a:lnTo>
                    <a:pt x="235" y="95"/>
                  </a:lnTo>
                  <a:lnTo>
                    <a:pt x="235" y="95"/>
                  </a:lnTo>
                  <a:lnTo>
                    <a:pt x="231" y="95"/>
                  </a:lnTo>
                  <a:lnTo>
                    <a:pt x="226" y="95"/>
                  </a:lnTo>
                  <a:lnTo>
                    <a:pt x="217" y="94"/>
                  </a:lnTo>
                  <a:lnTo>
                    <a:pt x="209" y="94"/>
                  </a:lnTo>
                  <a:lnTo>
                    <a:pt x="204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199" y="95"/>
                  </a:lnTo>
                  <a:lnTo>
                    <a:pt x="198" y="97"/>
                  </a:lnTo>
                  <a:lnTo>
                    <a:pt x="195" y="101"/>
                  </a:lnTo>
                  <a:lnTo>
                    <a:pt x="194" y="107"/>
                  </a:lnTo>
                  <a:lnTo>
                    <a:pt x="193" y="114"/>
                  </a:lnTo>
                  <a:lnTo>
                    <a:pt x="193" y="121"/>
                  </a:lnTo>
                  <a:lnTo>
                    <a:pt x="191" y="126"/>
                  </a:lnTo>
                  <a:lnTo>
                    <a:pt x="190" y="129"/>
                  </a:lnTo>
                  <a:lnTo>
                    <a:pt x="187" y="131"/>
                  </a:lnTo>
                  <a:lnTo>
                    <a:pt x="184" y="133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77" y="134"/>
                  </a:lnTo>
                  <a:lnTo>
                    <a:pt x="173" y="132"/>
                  </a:lnTo>
                  <a:lnTo>
                    <a:pt x="169" y="129"/>
                  </a:lnTo>
                  <a:lnTo>
                    <a:pt x="168" y="128"/>
                  </a:lnTo>
                  <a:lnTo>
                    <a:pt x="168" y="125"/>
                  </a:lnTo>
                  <a:lnTo>
                    <a:pt x="168" y="125"/>
                  </a:lnTo>
                  <a:lnTo>
                    <a:pt x="170" y="115"/>
                  </a:lnTo>
                  <a:lnTo>
                    <a:pt x="174" y="103"/>
                  </a:lnTo>
                  <a:lnTo>
                    <a:pt x="176" y="90"/>
                  </a:lnTo>
                  <a:lnTo>
                    <a:pt x="178" y="79"/>
                  </a:lnTo>
                  <a:lnTo>
                    <a:pt x="179" y="68"/>
                  </a:lnTo>
                  <a:lnTo>
                    <a:pt x="178" y="64"/>
                  </a:lnTo>
                  <a:lnTo>
                    <a:pt x="177" y="59"/>
                  </a:lnTo>
                  <a:lnTo>
                    <a:pt x="175" y="56"/>
                  </a:lnTo>
                  <a:lnTo>
                    <a:pt x="171" y="54"/>
                  </a:lnTo>
                  <a:lnTo>
                    <a:pt x="167" y="51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54" y="49"/>
                  </a:lnTo>
                  <a:lnTo>
                    <a:pt x="147" y="51"/>
                  </a:lnTo>
                  <a:lnTo>
                    <a:pt x="134" y="58"/>
                  </a:lnTo>
                  <a:lnTo>
                    <a:pt x="127" y="62"/>
                  </a:lnTo>
                  <a:lnTo>
                    <a:pt x="119" y="65"/>
                  </a:lnTo>
                  <a:lnTo>
                    <a:pt x="111" y="66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3" y="68"/>
                  </a:lnTo>
                  <a:lnTo>
                    <a:pt x="103" y="72"/>
                  </a:lnTo>
                  <a:lnTo>
                    <a:pt x="100" y="78"/>
                  </a:lnTo>
                  <a:lnTo>
                    <a:pt x="97" y="83"/>
                  </a:lnTo>
                  <a:lnTo>
                    <a:pt x="97" y="87"/>
                  </a:lnTo>
                  <a:lnTo>
                    <a:pt x="97" y="90"/>
                  </a:lnTo>
                  <a:lnTo>
                    <a:pt x="97" y="90"/>
                  </a:lnTo>
                  <a:lnTo>
                    <a:pt x="93" y="89"/>
                  </a:lnTo>
                  <a:lnTo>
                    <a:pt x="89" y="90"/>
                  </a:lnTo>
                  <a:lnTo>
                    <a:pt x="87" y="90"/>
                  </a:lnTo>
                  <a:lnTo>
                    <a:pt x="85" y="92"/>
                  </a:lnTo>
                  <a:lnTo>
                    <a:pt x="83" y="95"/>
                  </a:lnTo>
                  <a:lnTo>
                    <a:pt x="80" y="98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6" y="105"/>
                  </a:lnTo>
                  <a:lnTo>
                    <a:pt x="72" y="105"/>
                  </a:lnTo>
                  <a:lnTo>
                    <a:pt x="68" y="107"/>
                  </a:lnTo>
                  <a:lnTo>
                    <a:pt x="63" y="109"/>
                  </a:lnTo>
                  <a:lnTo>
                    <a:pt x="61" y="111"/>
                  </a:lnTo>
                  <a:lnTo>
                    <a:pt x="59" y="111"/>
                  </a:lnTo>
                  <a:lnTo>
                    <a:pt x="59" y="111"/>
                  </a:lnTo>
                  <a:lnTo>
                    <a:pt x="59" y="113"/>
                  </a:lnTo>
                  <a:lnTo>
                    <a:pt x="59" y="115"/>
                  </a:lnTo>
                  <a:lnTo>
                    <a:pt x="57" y="117"/>
                  </a:lnTo>
                  <a:lnTo>
                    <a:pt x="53" y="121"/>
                  </a:lnTo>
                  <a:lnTo>
                    <a:pt x="53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47" y="124"/>
                  </a:lnTo>
                  <a:lnTo>
                    <a:pt x="42" y="124"/>
                  </a:lnTo>
                  <a:lnTo>
                    <a:pt x="36" y="126"/>
                  </a:lnTo>
                  <a:lnTo>
                    <a:pt x="30" y="129"/>
                  </a:lnTo>
                  <a:lnTo>
                    <a:pt x="21" y="136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4"/>
                  </a:lnTo>
                  <a:lnTo>
                    <a:pt x="10" y="145"/>
                  </a:lnTo>
                  <a:lnTo>
                    <a:pt x="10" y="149"/>
                  </a:lnTo>
                  <a:lnTo>
                    <a:pt x="10" y="155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8" y="163"/>
                  </a:lnTo>
                  <a:lnTo>
                    <a:pt x="5" y="165"/>
                  </a:lnTo>
                  <a:lnTo>
                    <a:pt x="3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9" y="173"/>
                  </a:lnTo>
                  <a:lnTo>
                    <a:pt x="13" y="174"/>
                  </a:lnTo>
                  <a:lnTo>
                    <a:pt x="18" y="175"/>
                  </a:lnTo>
                  <a:lnTo>
                    <a:pt x="28" y="177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38" y="184"/>
                  </a:lnTo>
                  <a:lnTo>
                    <a:pt x="39" y="191"/>
                  </a:lnTo>
                  <a:lnTo>
                    <a:pt x="43" y="198"/>
                  </a:lnTo>
                  <a:lnTo>
                    <a:pt x="49" y="204"/>
                  </a:lnTo>
                  <a:lnTo>
                    <a:pt x="54" y="207"/>
                  </a:lnTo>
                  <a:lnTo>
                    <a:pt x="62" y="210"/>
                  </a:lnTo>
                  <a:lnTo>
                    <a:pt x="70" y="211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86" y="207"/>
                  </a:lnTo>
                  <a:lnTo>
                    <a:pt x="94" y="204"/>
                  </a:lnTo>
                  <a:lnTo>
                    <a:pt x="102" y="200"/>
                  </a:lnTo>
                  <a:lnTo>
                    <a:pt x="110" y="198"/>
                  </a:lnTo>
                  <a:lnTo>
                    <a:pt x="117" y="197"/>
                  </a:lnTo>
                  <a:lnTo>
                    <a:pt x="125" y="198"/>
                  </a:lnTo>
                  <a:lnTo>
                    <a:pt x="128" y="199"/>
                  </a:lnTo>
                  <a:lnTo>
                    <a:pt x="133" y="202"/>
                  </a:lnTo>
                  <a:lnTo>
                    <a:pt x="136" y="205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1" y="211"/>
                  </a:lnTo>
                  <a:lnTo>
                    <a:pt x="144" y="212"/>
                  </a:lnTo>
                  <a:lnTo>
                    <a:pt x="151" y="212"/>
                  </a:lnTo>
                  <a:lnTo>
                    <a:pt x="167" y="211"/>
                  </a:lnTo>
                  <a:lnTo>
                    <a:pt x="167" y="211"/>
                  </a:lnTo>
                  <a:lnTo>
                    <a:pt x="166" y="208"/>
                  </a:lnTo>
                  <a:lnTo>
                    <a:pt x="167" y="205"/>
                  </a:lnTo>
                  <a:lnTo>
                    <a:pt x="169" y="203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3" y="203"/>
                  </a:lnTo>
                  <a:lnTo>
                    <a:pt x="175" y="205"/>
                  </a:lnTo>
                  <a:lnTo>
                    <a:pt x="178" y="206"/>
                  </a:lnTo>
                  <a:lnTo>
                    <a:pt x="182" y="206"/>
                  </a:lnTo>
                  <a:lnTo>
                    <a:pt x="185" y="207"/>
                  </a:lnTo>
                  <a:lnTo>
                    <a:pt x="185" y="207"/>
                  </a:lnTo>
                  <a:lnTo>
                    <a:pt x="187" y="211"/>
                  </a:lnTo>
                  <a:lnTo>
                    <a:pt x="188" y="214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9" y="221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10" y="216"/>
                  </a:lnTo>
                  <a:lnTo>
                    <a:pt x="220" y="214"/>
                  </a:lnTo>
                  <a:lnTo>
                    <a:pt x="249" y="206"/>
                  </a:lnTo>
                  <a:lnTo>
                    <a:pt x="278" y="198"/>
                  </a:lnTo>
                  <a:lnTo>
                    <a:pt x="300" y="191"/>
                  </a:lnTo>
                  <a:lnTo>
                    <a:pt x="300" y="19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463">
              <a:extLst>
                <a:ext uri="{FF2B5EF4-FFF2-40B4-BE49-F238E27FC236}">
                  <a16:creationId xmlns:a16="http://schemas.microsoft.com/office/drawing/2014/main" id="{BFDEE9B9-9076-423D-BCF9-890DD7248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374" y="1886648"/>
              <a:ext cx="512556" cy="444504"/>
            </a:xfrm>
            <a:custGeom>
              <a:avLst/>
              <a:gdLst>
                <a:gd name="T0" fmla="*/ 705 w 707"/>
                <a:gd name="T1" fmla="*/ 371 h 615"/>
                <a:gd name="T2" fmla="*/ 683 w 707"/>
                <a:gd name="T3" fmla="*/ 299 h 615"/>
                <a:gd name="T4" fmla="*/ 671 w 707"/>
                <a:gd name="T5" fmla="*/ 267 h 615"/>
                <a:gd name="T6" fmla="*/ 655 w 707"/>
                <a:gd name="T7" fmla="*/ 208 h 615"/>
                <a:gd name="T8" fmla="*/ 667 w 707"/>
                <a:gd name="T9" fmla="*/ 165 h 615"/>
                <a:gd name="T10" fmla="*/ 667 w 707"/>
                <a:gd name="T11" fmla="*/ 112 h 615"/>
                <a:gd name="T12" fmla="*/ 640 w 707"/>
                <a:gd name="T13" fmla="*/ 83 h 615"/>
                <a:gd name="T14" fmla="*/ 592 w 707"/>
                <a:gd name="T15" fmla="*/ 77 h 615"/>
                <a:gd name="T16" fmla="*/ 614 w 707"/>
                <a:gd name="T17" fmla="*/ 51 h 615"/>
                <a:gd name="T18" fmla="*/ 647 w 707"/>
                <a:gd name="T19" fmla="*/ 40 h 615"/>
                <a:gd name="T20" fmla="*/ 619 w 707"/>
                <a:gd name="T21" fmla="*/ 19 h 615"/>
                <a:gd name="T22" fmla="*/ 581 w 707"/>
                <a:gd name="T23" fmla="*/ 5 h 615"/>
                <a:gd name="T24" fmla="*/ 528 w 707"/>
                <a:gd name="T25" fmla="*/ 18 h 615"/>
                <a:gd name="T26" fmla="*/ 471 w 707"/>
                <a:gd name="T27" fmla="*/ 19 h 615"/>
                <a:gd name="T28" fmla="*/ 447 w 707"/>
                <a:gd name="T29" fmla="*/ 35 h 615"/>
                <a:gd name="T30" fmla="*/ 373 w 707"/>
                <a:gd name="T31" fmla="*/ 65 h 615"/>
                <a:gd name="T32" fmla="*/ 356 w 707"/>
                <a:gd name="T33" fmla="*/ 92 h 615"/>
                <a:gd name="T34" fmla="*/ 298 w 707"/>
                <a:gd name="T35" fmla="*/ 107 h 615"/>
                <a:gd name="T36" fmla="*/ 275 w 707"/>
                <a:gd name="T37" fmla="*/ 135 h 615"/>
                <a:gd name="T38" fmla="*/ 233 w 707"/>
                <a:gd name="T39" fmla="*/ 191 h 615"/>
                <a:gd name="T40" fmla="*/ 206 w 707"/>
                <a:gd name="T41" fmla="*/ 223 h 615"/>
                <a:gd name="T42" fmla="*/ 178 w 707"/>
                <a:gd name="T43" fmla="*/ 250 h 615"/>
                <a:gd name="T44" fmla="*/ 165 w 707"/>
                <a:gd name="T45" fmla="*/ 283 h 615"/>
                <a:gd name="T46" fmla="*/ 75 w 707"/>
                <a:gd name="T47" fmla="*/ 344 h 615"/>
                <a:gd name="T48" fmla="*/ 16 w 707"/>
                <a:gd name="T49" fmla="*/ 398 h 615"/>
                <a:gd name="T50" fmla="*/ 26 w 707"/>
                <a:gd name="T51" fmla="*/ 448 h 615"/>
                <a:gd name="T52" fmla="*/ 1 w 707"/>
                <a:gd name="T53" fmla="*/ 498 h 615"/>
                <a:gd name="T54" fmla="*/ 17 w 707"/>
                <a:gd name="T55" fmla="*/ 530 h 615"/>
                <a:gd name="T56" fmla="*/ 68 w 707"/>
                <a:gd name="T57" fmla="*/ 560 h 615"/>
                <a:gd name="T58" fmla="*/ 116 w 707"/>
                <a:gd name="T59" fmla="*/ 522 h 615"/>
                <a:gd name="T60" fmla="*/ 150 w 707"/>
                <a:gd name="T61" fmla="*/ 501 h 615"/>
                <a:gd name="T62" fmla="*/ 159 w 707"/>
                <a:gd name="T63" fmla="*/ 522 h 615"/>
                <a:gd name="T64" fmla="*/ 177 w 707"/>
                <a:gd name="T65" fmla="*/ 524 h 615"/>
                <a:gd name="T66" fmla="*/ 192 w 707"/>
                <a:gd name="T67" fmla="*/ 576 h 615"/>
                <a:gd name="T68" fmla="*/ 232 w 707"/>
                <a:gd name="T69" fmla="*/ 611 h 615"/>
                <a:gd name="T70" fmla="*/ 277 w 707"/>
                <a:gd name="T71" fmla="*/ 610 h 615"/>
                <a:gd name="T72" fmla="*/ 297 w 707"/>
                <a:gd name="T73" fmla="*/ 588 h 615"/>
                <a:gd name="T74" fmla="*/ 334 w 707"/>
                <a:gd name="T75" fmla="*/ 538 h 615"/>
                <a:gd name="T76" fmla="*/ 347 w 707"/>
                <a:gd name="T77" fmla="*/ 527 h 615"/>
                <a:gd name="T78" fmla="*/ 334 w 707"/>
                <a:gd name="T79" fmla="*/ 486 h 615"/>
                <a:gd name="T80" fmla="*/ 360 w 707"/>
                <a:gd name="T81" fmla="*/ 470 h 615"/>
                <a:gd name="T82" fmla="*/ 362 w 707"/>
                <a:gd name="T83" fmla="*/ 436 h 615"/>
                <a:gd name="T84" fmla="*/ 332 w 707"/>
                <a:gd name="T85" fmla="*/ 381 h 615"/>
                <a:gd name="T86" fmla="*/ 371 w 707"/>
                <a:gd name="T87" fmla="*/ 355 h 615"/>
                <a:gd name="T88" fmla="*/ 395 w 707"/>
                <a:gd name="T89" fmla="*/ 286 h 615"/>
                <a:gd name="T90" fmla="*/ 438 w 707"/>
                <a:gd name="T91" fmla="*/ 248 h 615"/>
                <a:gd name="T92" fmla="*/ 472 w 707"/>
                <a:gd name="T93" fmla="*/ 237 h 615"/>
                <a:gd name="T94" fmla="*/ 493 w 707"/>
                <a:gd name="T95" fmla="*/ 266 h 615"/>
                <a:gd name="T96" fmla="*/ 459 w 707"/>
                <a:gd name="T97" fmla="*/ 303 h 615"/>
                <a:gd name="T98" fmla="*/ 400 w 707"/>
                <a:gd name="T99" fmla="*/ 370 h 615"/>
                <a:gd name="T100" fmla="*/ 413 w 707"/>
                <a:gd name="T101" fmla="*/ 418 h 615"/>
                <a:gd name="T102" fmla="*/ 393 w 707"/>
                <a:gd name="T103" fmla="*/ 443 h 615"/>
                <a:gd name="T104" fmla="*/ 410 w 707"/>
                <a:gd name="T105" fmla="*/ 462 h 615"/>
                <a:gd name="T106" fmla="*/ 460 w 707"/>
                <a:gd name="T107" fmla="*/ 453 h 615"/>
                <a:gd name="T108" fmla="*/ 515 w 707"/>
                <a:gd name="T109" fmla="*/ 461 h 615"/>
                <a:gd name="T110" fmla="*/ 586 w 707"/>
                <a:gd name="T111" fmla="*/ 453 h 615"/>
                <a:gd name="T112" fmla="*/ 596 w 707"/>
                <a:gd name="T113" fmla="*/ 496 h 615"/>
                <a:gd name="T114" fmla="*/ 613 w 707"/>
                <a:gd name="T115" fmla="*/ 519 h 615"/>
                <a:gd name="T116" fmla="*/ 628 w 707"/>
                <a:gd name="T117" fmla="*/ 449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7" h="615">
                  <a:moveTo>
                    <a:pt x="650" y="423"/>
                  </a:moveTo>
                  <a:lnTo>
                    <a:pt x="650" y="423"/>
                  </a:lnTo>
                  <a:lnTo>
                    <a:pt x="661" y="414"/>
                  </a:lnTo>
                  <a:lnTo>
                    <a:pt x="677" y="402"/>
                  </a:lnTo>
                  <a:lnTo>
                    <a:pt x="692" y="387"/>
                  </a:lnTo>
                  <a:lnTo>
                    <a:pt x="699" y="379"/>
                  </a:lnTo>
                  <a:lnTo>
                    <a:pt x="705" y="371"/>
                  </a:lnTo>
                  <a:lnTo>
                    <a:pt x="705" y="371"/>
                  </a:lnTo>
                  <a:lnTo>
                    <a:pt x="707" y="366"/>
                  </a:lnTo>
                  <a:lnTo>
                    <a:pt x="707" y="362"/>
                  </a:lnTo>
                  <a:lnTo>
                    <a:pt x="707" y="356"/>
                  </a:lnTo>
                  <a:lnTo>
                    <a:pt x="707" y="350"/>
                  </a:lnTo>
                  <a:lnTo>
                    <a:pt x="703" y="339"/>
                  </a:lnTo>
                  <a:lnTo>
                    <a:pt x="698" y="328"/>
                  </a:lnTo>
                  <a:lnTo>
                    <a:pt x="687" y="307"/>
                  </a:lnTo>
                  <a:lnTo>
                    <a:pt x="683" y="299"/>
                  </a:lnTo>
                  <a:lnTo>
                    <a:pt x="682" y="294"/>
                  </a:lnTo>
                  <a:lnTo>
                    <a:pt x="682" y="294"/>
                  </a:lnTo>
                  <a:lnTo>
                    <a:pt x="682" y="290"/>
                  </a:lnTo>
                  <a:lnTo>
                    <a:pt x="681" y="287"/>
                  </a:lnTo>
                  <a:lnTo>
                    <a:pt x="678" y="281"/>
                  </a:lnTo>
                  <a:lnTo>
                    <a:pt x="675" y="278"/>
                  </a:lnTo>
                  <a:lnTo>
                    <a:pt x="673" y="273"/>
                  </a:lnTo>
                  <a:lnTo>
                    <a:pt x="671" y="267"/>
                  </a:lnTo>
                  <a:lnTo>
                    <a:pt x="669" y="259"/>
                  </a:lnTo>
                  <a:lnTo>
                    <a:pt x="669" y="259"/>
                  </a:lnTo>
                  <a:lnTo>
                    <a:pt x="665" y="231"/>
                  </a:lnTo>
                  <a:lnTo>
                    <a:pt x="663" y="220"/>
                  </a:lnTo>
                  <a:lnTo>
                    <a:pt x="661" y="216"/>
                  </a:lnTo>
                  <a:lnTo>
                    <a:pt x="658" y="213"/>
                  </a:lnTo>
                  <a:lnTo>
                    <a:pt x="658" y="213"/>
                  </a:lnTo>
                  <a:lnTo>
                    <a:pt x="655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6" y="197"/>
                  </a:lnTo>
                  <a:lnTo>
                    <a:pt x="660" y="187"/>
                  </a:lnTo>
                  <a:lnTo>
                    <a:pt x="660" y="187"/>
                  </a:lnTo>
                  <a:lnTo>
                    <a:pt x="664" y="178"/>
                  </a:lnTo>
                  <a:lnTo>
                    <a:pt x="666" y="170"/>
                  </a:lnTo>
                  <a:lnTo>
                    <a:pt x="667" y="165"/>
                  </a:lnTo>
                  <a:lnTo>
                    <a:pt x="667" y="160"/>
                  </a:lnTo>
                  <a:lnTo>
                    <a:pt x="664" y="149"/>
                  </a:lnTo>
                  <a:lnTo>
                    <a:pt x="664" y="149"/>
                  </a:lnTo>
                  <a:lnTo>
                    <a:pt x="663" y="142"/>
                  </a:lnTo>
                  <a:lnTo>
                    <a:pt x="662" y="137"/>
                  </a:lnTo>
                  <a:lnTo>
                    <a:pt x="662" y="126"/>
                  </a:lnTo>
                  <a:lnTo>
                    <a:pt x="664" y="118"/>
                  </a:lnTo>
                  <a:lnTo>
                    <a:pt x="667" y="112"/>
                  </a:lnTo>
                  <a:lnTo>
                    <a:pt x="667" y="112"/>
                  </a:lnTo>
                  <a:lnTo>
                    <a:pt x="669" y="108"/>
                  </a:lnTo>
                  <a:lnTo>
                    <a:pt x="669" y="105"/>
                  </a:lnTo>
                  <a:lnTo>
                    <a:pt x="665" y="97"/>
                  </a:lnTo>
                  <a:lnTo>
                    <a:pt x="655" y="76"/>
                  </a:lnTo>
                  <a:lnTo>
                    <a:pt x="655" y="76"/>
                  </a:lnTo>
                  <a:lnTo>
                    <a:pt x="648" y="80"/>
                  </a:lnTo>
                  <a:lnTo>
                    <a:pt x="640" y="83"/>
                  </a:lnTo>
                  <a:lnTo>
                    <a:pt x="627" y="90"/>
                  </a:lnTo>
                  <a:lnTo>
                    <a:pt x="621" y="92"/>
                  </a:lnTo>
                  <a:lnTo>
                    <a:pt x="614" y="92"/>
                  </a:lnTo>
                  <a:lnTo>
                    <a:pt x="607" y="91"/>
                  </a:lnTo>
                  <a:lnTo>
                    <a:pt x="600" y="87"/>
                  </a:lnTo>
                  <a:lnTo>
                    <a:pt x="600" y="87"/>
                  </a:lnTo>
                  <a:lnTo>
                    <a:pt x="597" y="82"/>
                  </a:lnTo>
                  <a:lnTo>
                    <a:pt x="592" y="77"/>
                  </a:lnTo>
                  <a:lnTo>
                    <a:pt x="586" y="66"/>
                  </a:lnTo>
                  <a:lnTo>
                    <a:pt x="579" y="52"/>
                  </a:lnTo>
                  <a:lnTo>
                    <a:pt x="574" y="39"/>
                  </a:lnTo>
                  <a:lnTo>
                    <a:pt x="574" y="39"/>
                  </a:lnTo>
                  <a:lnTo>
                    <a:pt x="582" y="40"/>
                  </a:lnTo>
                  <a:lnTo>
                    <a:pt x="590" y="42"/>
                  </a:lnTo>
                  <a:lnTo>
                    <a:pt x="606" y="49"/>
                  </a:lnTo>
                  <a:lnTo>
                    <a:pt x="614" y="51"/>
                  </a:lnTo>
                  <a:lnTo>
                    <a:pt x="622" y="54"/>
                  </a:lnTo>
                  <a:lnTo>
                    <a:pt x="630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40" y="50"/>
                  </a:lnTo>
                  <a:lnTo>
                    <a:pt x="642" y="48"/>
                  </a:lnTo>
                  <a:lnTo>
                    <a:pt x="645" y="44"/>
                  </a:lnTo>
                  <a:lnTo>
                    <a:pt x="647" y="40"/>
                  </a:lnTo>
                  <a:lnTo>
                    <a:pt x="647" y="36"/>
                  </a:lnTo>
                  <a:lnTo>
                    <a:pt x="646" y="32"/>
                  </a:lnTo>
                  <a:lnTo>
                    <a:pt x="642" y="27"/>
                  </a:lnTo>
                  <a:lnTo>
                    <a:pt x="638" y="24"/>
                  </a:lnTo>
                  <a:lnTo>
                    <a:pt x="638" y="24"/>
                  </a:lnTo>
                  <a:lnTo>
                    <a:pt x="631" y="21"/>
                  </a:lnTo>
                  <a:lnTo>
                    <a:pt x="625" y="19"/>
                  </a:lnTo>
                  <a:lnTo>
                    <a:pt x="619" y="19"/>
                  </a:lnTo>
                  <a:lnTo>
                    <a:pt x="612" y="19"/>
                  </a:lnTo>
                  <a:lnTo>
                    <a:pt x="605" y="21"/>
                  </a:lnTo>
                  <a:lnTo>
                    <a:pt x="600" y="21"/>
                  </a:lnTo>
                  <a:lnTo>
                    <a:pt x="596" y="19"/>
                  </a:lnTo>
                  <a:lnTo>
                    <a:pt x="592" y="17"/>
                  </a:lnTo>
                  <a:lnTo>
                    <a:pt x="592" y="17"/>
                  </a:lnTo>
                  <a:lnTo>
                    <a:pt x="587" y="9"/>
                  </a:lnTo>
                  <a:lnTo>
                    <a:pt x="581" y="5"/>
                  </a:lnTo>
                  <a:lnTo>
                    <a:pt x="576" y="1"/>
                  </a:lnTo>
                  <a:lnTo>
                    <a:pt x="571" y="0"/>
                  </a:lnTo>
                  <a:lnTo>
                    <a:pt x="565" y="0"/>
                  </a:lnTo>
                  <a:lnTo>
                    <a:pt x="561" y="0"/>
                  </a:lnTo>
                  <a:lnTo>
                    <a:pt x="555" y="2"/>
                  </a:lnTo>
                  <a:lnTo>
                    <a:pt x="549" y="5"/>
                  </a:lnTo>
                  <a:lnTo>
                    <a:pt x="539" y="11"/>
                  </a:lnTo>
                  <a:lnTo>
                    <a:pt x="528" y="18"/>
                  </a:lnTo>
                  <a:lnTo>
                    <a:pt x="517" y="25"/>
                  </a:lnTo>
                  <a:lnTo>
                    <a:pt x="512" y="27"/>
                  </a:lnTo>
                  <a:lnTo>
                    <a:pt x="506" y="29"/>
                  </a:lnTo>
                  <a:lnTo>
                    <a:pt x="506" y="29"/>
                  </a:lnTo>
                  <a:lnTo>
                    <a:pt x="498" y="29"/>
                  </a:lnTo>
                  <a:lnTo>
                    <a:pt x="490" y="27"/>
                  </a:lnTo>
                  <a:lnTo>
                    <a:pt x="476" y="22"/>
                  </a:lnTo>
                  <a:lnTo>
                    <a:pt x="471" y="19"/>
                  </a:lnTo>
                  <a:lnTo>
                    <a:pt x="464" y="18"/>
                  </a:lnTo>
                  <a:lnTo>
                    <a:pt x="462" y="19"/>
                  </a:lnTo>
                  <a:lnTo>
                    <a:pt x="459" y="21"/>
                  </a:lnTo>
                  <a:lnTo>
                    <a:pt x="457" y="23"/>
                  </a:lnTo>
                  <a:lnTo>
                    <a:pt x="455" y="26"/>
                  </a:lnTo>
                  <a:lnTo>
                    <a:pt x="455" y="26"/>
                  </a:lnTo>
                  <a:lnTo>
                    <a:pt x="450" y="31"/>
                  </a:lnTo>
                  <a:lnTo>
                    <a:pt x="447" y="35"/>
                  </a:lnTo>
                  <a:lnTo>
                    <a:pt x="438" y="43"/>
                  </a:lnTo>
                  <a:lnTo>
                    <a:pt x="429" y="48"/>
                  </a:lnTo>
                  <a:lnTo>
                    <a:pt x="418" y="51"/>
                  </a:lnTo>
                  <a:lnTo>
                    <a:pt x="398" y="56"/>
                  </a:lnTo>
                  <a:lnTo>
                    <a:pt x="388" y="58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3" y="65"/>
                  </a:lnTo>
                  <a:lnTo>
                    <a:pt x="371" y="68"/>
                  </a:lnTo>
                  <a:lnTo>
                    <a:pt x="369" y="73"/>
                  </a:lnTo>
                  <a:lnTo>
                    <a:pt x="369" y="76"/>
                  </a:lnTo>
                  <a:lnTo>
                    <a:pt x="368" y="84"/>
                  </a:lnTo>
                  <a:lnTo>
                    <a:pt x="367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6" y="92"/>
                  </a:lnTo>
                  <a:lnTo>
                    <a:pt x="349" y="95"/>
                  </a:lnTo>
                  <a:lnTo>
                    <a:pt x="335" y="98"/>
                  </a:lnTo>
                  <a:lnTo>
                    <a:pt x="321" y="99"/>
                  </a:lnTo>
                  <a:lnTo>
                    <a:pt x="306" y="102"/>
                  </a:lnTo>
                  <a:lnTo>
                    <a:pt x="306" y="102"/>
                  </a:lnTo>
                  <a:lnTo>
                    <a:pt x="302" y="102"/>
                  </a:lnTo>
                  <a:lnTo>
                    <a:pt x="300" y="105"/>
                  </a:lnTo>
                  <a:lnTo>
                    <a:pt x="298" y="107"/>
                  </a:lnTo>
                  <a:lnTo>
                    <a:pt x="296" y="109"/>
                  </a:lnTo>
                  <a:lnTo>
                    <a:pt x="294" y="116"/>
                  </a:lnTo>
                  <a:lnTo>
                    <a:pt x="294" y="121"/>
                  </a:lnTo>
                  <a:lnTo>
                    <a:pt x="294" y="125"/>
                  </a:lnTo>
                  <a:lnTo>
                    <a:pt x="294" y="125"/>
                  </a:lnTo>
                  <a:lnTo>
                    <a:pt x="289" y="126"/>
                  </a:lnTo>
                  <a:lnTo>
                    <a:pt x="284" y="129"/>
                  </a:lnTo>
                  <a:lnTo>
                    <a:pt x="275" y="135"/>
                  </a:lnTo>
                  <a:lnTo>
                    <a:pt x="268" y="142"/>
                  </a:lnTo>
                  <a:lnTo>
                    <a:pt x="261" y="151"/>
                  </a:lnTo>
                  <a:lnTo>
                    <a:pt x="250" y="170"/>
                  </a:lnTo>
                  <a:lnTo>
                    <a:pt x="244" y="180"/>
                  </a:lnTo>
                  <a:lnTo>
                    <a:pt x="239" y="188"/>
                  </a:lnTo>
                  <a:lnTo>
                    <a:pt x="239" y="188"/>
                  </a:lnTo>
                  <a:lnTo>
                    <a:pt x="235" y="190"/>
                  </a:lnTo>
                  <a:lnTo>
                    <a:pt x="233" y="191"/>
                  </a:lnTo>
                  <a:lnTo>
                    <a:pt x="225" y="196"/>
                  </a:lnTo>
                  <a:lnTo>
                    <a:pt x="218" y="200"/>
                  </a:lnTo>
                  <a:lnTo>
                    <a:pt x="215" y="203"/>
                  </a:lnTo>
                  <a:lnTo>
                    <a:pt x="214" y="206"/>
                  </a:lnTo>
                  <a:lnTo>
                    <a:pt x="214" y="206"/>
                  </a:lnTo>
                  <a:lnTo>
                    <a:pt x="213" y="211"/>
                  </a:lnTo>
                  <a:lnTo>
                    <a:pt x="210" y="215"/>
                  </a:lnTo>
                  <a:lnTo>
                    <a:pt x="206" y="223"/>
                  </a:lnTo>
                  <a:lnTo>
                    <a:pt x="202" y="232"/>
                  </a:lnTo>
                  <a:lnTo>
                    <a:pt x="201" y="236"/>
                  </a:lnTo>
                  <a:lnTo>
                    <a:pt x="202" y="241"/>
                  </a:lnTo>
                  <a:lnTo>
                    <a:pt x="202" y="241"/>
                  </a:lnTo>
                  <a:lnTo>
                    <a:pt x="198" y="241"/>
                  </a:lnTo>
                  <a:lnTo>
                    <a:pt x="193" y="241"/>
                  </a:lnTo>
                  <a:lnTo>
                    <a:pt x="185" y="245"/>
                  </a:lnTo>
                  <a:lnTo>
                    <a:pt x="178" y="250"/>
                  </a:lnTo>
                  <a:lnTo>
                    <a:pt x="174" y="257"/>
                  </a:lnTo>
                  <a:lnTo>
                    <a:pt x="174" y="257"/>
                  </a:lnTo>
                  <a:lnTo>
                    <a:pt x="173" y="261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2" y="275"/>
                  </a:lnTo>
                  <a:lnTo>
                    <a:pt x="172" y="275"/>
                  </a:lnTo>
                  <a:lnTo>
                    <a:pt x="165" y="283"/>
                  </a:lnTo>
                  <a:lnTo>
                    <a:pt x="158" y="291"/>
                  </a:lnTo>
                  <a:lnTo>
                    <a:pt x="143" y="304"/>
                  </a:lnTo>
                  <a:lnTo>
                    <a:pt x="111" y="329"/>
                  </a:lnTo>
                  <a:lnTo>
                    <a:pt x="111" y="329"/>
                  </a:lnTo>
                  <a:lnTo>
                    <a:pt x="105" y="333"/>
                  </a:lnTo>
                  <a:lnTo>
                    <a:pt x="95" y="337"/>
                  </a:lnTo>
                  <a:lnTo>
                    <a:pt x="75" y="344"/>
                  </a:lnTo>
                  <a:lnTo>
                    <a:pt x="75" y="344"/>
                  </a:lnTo>
                  <a:lnTo>
                    <a:pt x="66" y="347"/>
                  </a:lnTo>
                  <a:lnTo>
                    <a:pt x="58" y="352"/>
                  </a:lnTo>
                  <a:lnTo>
                    <a:pt x="51" y="358"/>
                  </a:lnTo>
                  <a:lnTo>
                    <a:pt x="44" y="365"/>
                  </a:lnTo>
                  <a:lnTo>
                    <a:pt x="31" y="380"/>
                  </a:lnTo>
                  <a:lnTo>
                    <a:pt x="18" y="395"/>
                  </a:lnTo>
                  <a:lnTo>
                    <a:pt x="18" y="395"/>
                  </a:lnTo>
                  <a:lnTo>
                    <a:pt x="16" y="398"/>
                  </a:lnTo>
                  <a:lnTo>
                    <a:pt x="15" y="403"/>
                  </a:lnTo>
                  <a:lnTo>
                    <a:pt x="15" y="408"/>
                  </a:lnTo>
                  <a:lnTo>
                    <a:pt x="16" y="414"/>
                  </a:lnTo>
                  <a:lnTo>
                    <a:pt x="18" y="427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4"/>
                  </a:lnTo>
                  <a:lnTo>
                    <a:pt x="26" y="448"/>
                  </a:lnTo>
                  <a:lnTo>
                    <a:pt x="27" y="460"/>
                  </a:lnTo>
                  <a:lnTo>
                    <a:pt x="26" y="483"/>
                  </a:lnTo>
                  <a:lnTo>
                    <a:pt x="26" y="483"/>
                  </a:lnTo>
                  <a:lnTo>
                    <a:pt x="18" y="482"/>
                  </a:lnTo>
                  <a:lnTo>
                    <a:pt x="11" y="485"/>
                  </a:lnTo>
                  <a:lnTo>
                    <a:pt x="7" y="488"/>
                  </a:lnTo>
                  <a:lnTo>
                    <a:pt x="3" y="493"/>
                  </a:lnTo>
                  <a:lnTo>
                    <a:pt x="1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2" y="518"/>
                  </a:lnTo>
                  <a:lnTo>
                    <a:pt x="2" y="518"/>
                  </a:lnTo>
                  <a:lnTo>
                    <a:pt x="4" y="521"/>
                  </a:lnTo>
                  <a:lnTo>
                    <a:pt x="6" y="523"/>
                  </a:lnTo>
                  <a:lnTo>
                    <a:pt x="11" y="528"/>
                  </a:lnTo>
                  <a:lnTo>
                    <a:pt x="17" y="530"/>
                  </a:lnTo>
                  <a:lnTo>
                    <a:pt x="24" y="531"/>
                  </a:lnTo>
                  <a:lnTo>
                    <a:pt x="37" y="532"/>
                  </a:lnTo>
                  <a:lnTo>
                    <a:pt x="43" y="534"/>
                  </a:lnTo>
                  <a:lnTo>
                    <a:pt x="48" y="537"/>
                  </a:lnTo>
                  <a:lnTo>
                    <a:pt x="48" y="537"/>
                  </a:lnTo>
                  <a:lnTo>
                    <a:pt x="56" y="546"/>
                  </a:lnTo>
                  <a:lnTo>
                    <a:pt x="64" y="555"/>
                  </a:lnTo>
                  <a:lnTo>
                    <a:pt x="68" y="560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0"/>
                  </a:lnTo>
                  <a:lnTo>
                    <a:pt x="83" y="556"/>
                  </a:lnTo>
                  <a:lnTo>
                    <a:pt x="83" y="556"/>
                  </a:lnTo>
                  <a:lnTo>
                    <a:pt x="111" y="526"/>
                  </a:lnTo>
                  <a:lnTo>
                    <a:pt x="111" y="526"/>
                  </a:lnTo>
                  <a:lnTo>
                    <a:pt x="116" y="522"/>
                  </a:lnTo>
                  <a:lnTo>
                    <a:pt x="120" y="519"/>
                  </a:lnTo>
                  <a:lnTo>
                    <a:pt x="131" y="515"/>
                  </a:lnTo>
                  <a:lnTo>
                    <a:pt x="136" y="512"/>
                  </a:lnTo>
                  <a:lnTo>
                    <a:pt x="141" y="508"/>
                  </a:lnTo>
                  <a:lnTo>
                    <a:pt x="145" y="504"/>
                  </a:lnTo>
                  <a:lnTo>
                    <a:pt x="148" y="498"/>
                  </a:lnTo>
                  <a:lnTo>
                    <a:pt x="148" y="498"/>
                  </a:lnTo>
                  <a:lnTo>
                    <a:pt x="150" y="501"/>
                  </a:lnTo>
                  <a:lnTo>
                    <a:pt x="152" y="503"/>
                  </a:lnTo>
                  <a:lnTo>
                    <a:pt x="155" y="503"/>
                  </a:lnTo>
                  <a:lnTo>
                    <a:pt x="158" y="503"/>
                  </a:lnTo>
                  <a:lnTo>
                    <a:pt x="158" y="503"/>
                  </a:lnTo>
                  <a:lnTo>
                    <a:pt x="157" y="514"/>
                  </a:lnTo>
                  <a:lnTo>
                    <a:pt x="158" y="519"/>
                  </a:lnTo>
                  <a:lnTo>
                    <a:pt x="159" y="522"/>
                  </a:lnTo>
                  <a:lnTo>
                    <a:pt x="159" y="522"/>
                  </a:lnTo>
                  <a:lnTo>
                    <a:pt x="161" y="523"/>
                  </a:lnTo>
                  <a:lnTo>
                    <a:pt x="163" y="523"/>
                  </a:lnTo>
                  <a:lnTo>
                    <a:pt x="168" y="520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7" y="524"/>
                  </a:lnTo>
                  <a:lnTo>
                    <a:pt x="177" y="531"/>
                  </a:lnTo>
                  <a:lnTo>
                    <a:pt x="177" y="544"/>
                  </a:lnTo>
                  <a:lnTo>
                    <a:pt x="177" y="556"/>
                  </a:lnTo>
                  <a:lnTo>
                    <a:pt x="178" y="562"/>
                  </a:lnTo>
                  <a:lnTo>
                    <a:pt x="181" y="566"/>
                  </a:lnTo>
                  <a:lnTo>
                    <a:pt x="181" y="566"/>
                  </a:lnTo>
                  <a:lnTo>
                    <a:pt x="185" y="572"/>
                  </a:lnTo>
                  <a:lnTo>
                    <a:pt x="192" y="576"/>
                  </a:lnTo>
                  <a:lnTo>
                    <a:pt x="205" y="580"/>
                  </a:lnTo>
                  <a:lnTo>
                    <a:pt x="211" y="582"/>
                  </a:lnTo>
                  <a:lnTo>
                    <a:pt x="217" y="587"/>
                  </a:lnTo>
                  <a:lnTo>
                    <a:pt x="222" y="594"/>
                  </a:lnTo>
                  <a:lnTo>
                    <a:pt x="225" y="603"/>
                  </a:lnTo>
                  <a:lnTo>
                    <a:pt x="225" y="603"/>
                  </a:lnTo>
                  <a:lnTo>
                    <a:pt x="227" y="607"/>
                  </a:lnTo>
                  <a:lnTo>
                    <a:pt x="232" y="611"/>
                  </a:lnTo>
                  <a:lnTo>
                    <a:pt x="236" y="613"/>
                  </a:lnTo>
                  <a:lnTo>
                    <a:pt x="243" y="615"/>
                  </a:lnTo>
                  <a:lnTo>
                    <a:pt x="250" y="615"/>
                  </a:lnTo>
                  <a:lnTo>
                    <a:pt x="257" y="615"/>
                  </a:lnTo>
                  <a:lnTo>
                    <a:pt x="264" y="614"/>
                  </a:lnTo>
                  <a:lnTo>
                    <a:pt x="271" y="613"/>
                  </a:lnTo>
                  <a:lnTo>
                    <a:pt x="271" y="613"/>
                  </a:lnTo>
                  <a:lnTo>
                    <a:pt x="277" y="610"/>
                  </a:lnTo>
                  <a:lnTo>
                    <a:pt x="281" y="607"/>
                  </a:lnTo>
                  <a:lnTo>
                    <a:pt x="283" y="604"/>
                  </a:lnTo>
                  <a:lnTo>
                    <a:pt x="285" y="602"/>
                  </a:lnTo>
                  <a:lnTo>
                    <a:pt x="286" y="598"/>
                  </a:lnTo>
                  <a:lnTo>
                    <a:pt x="286" y="594"/>
                  </a:lnTo>
                  <a:lnTo>
                    <a:pt x="285" y="589"/>
                  </a:lnTo>
                  <a:lnTo>
                    <a:pt x="285" y="589"/>
                  </a:lnTo>
                  <a:lnTo>
                    <a:pt x="297" y="588"/>
                  </a:lnTo>
                  <a:lnTo>
                    <a:pt x="307" y="586"/>
                  </a:lnTo>
                  <a:lnTo>
                    <a:pt x="316" y="582"/>
                  </a:lnTo>
                  <a:lnTo>
                    <a:pt x="324" y="578"/>
                  </a:lnTo>
                  <a:lnTo>
                    <a:pt x="330" y="571"/>
                  </a:lnTo>
                  <a:lnTo>
                    <a:pt x="332" y="566"/>
                  </a:lnTo>
                  <a:lnTo>
                    <a:pt x="333" y="562"/>
                  </a:lnTo>
                  <a:lnTo>
                    <a:pt x="335" y="552"/>
                  </a:lnTo>
                  <a:lnTo>
                    <a:pt x="334" y="538"/>
                  </a:lnTo>
                  <a:lnTo>
                    <a:pt x="334" y="538"/>
                  </a:lnTo>
                  <a:lnTo>
                    <a:pt x="338" y="539"/>
                  </a:lnTo>
                  <a:lnTo>
                    <a:pt x="340" y="539"/>
                  </a:lnTo>
                  <a:lnTo>
                    <a:pt x="342" y="538"/>
                  </a:lnTo>
                  <a:lnTo>
                    <a:pt x="343" y="536"/>
                  </a:lnTo>
                  <a:lnTo>
                    <a:pt x="346" y="530"/>
                  </a:lnTo>
                  <a:lnTo>
                    <a:pt x="347" y="527"/>
                  </a:lnTo>
                  <a:lnTo>
                    <a:pt x="347" y="527"/>
                  </a:lnTo>
                  <a:lnTo>
                    <a:pt x="348" y="523"/>
                  </a:lnTo>
                  <a:lnTo>
                    <a:pt x="349" y="521"/>
                  </a:lnTo>
                  <a:lnTo>
                    <a:pt x="349" y="515"/>
                  </a:lnTo>
                  <a:lnTo>
                    <a:pt x="346" y="508"/>
                  </a:lnTo>
                  <a:lnTo>
                    <a:pt x="342" y="503"/>
                  </a:lnTo>
                  <a:lnTo>
                    <a:pt x="339" y="497"/>
                  </a:lnTo>
                  <a:lnTo>
                    <a:pt x="335" y="491"/>
                  </a:lnTo>
                  <a:lnTo>
                    <a:pt x="334" y="486"/>
                  </a:lnTo>
                  <a:lnTo>
                    <a:pt x="335" y="482"/>
                  </a:lnTo>
                  <a:lnTo>
                    <a:pt x="337" y="480"/>
                  </a:lnTo>
                  <a:lnTo>
                    <a:pt x="337" y="480"/>
                  </a:lnTo>
                  <a:lnTo>
                    <a:pt x="339" y="478"/>
                  </a:lnTo>
                  <a:lnTo>
                    <a:pt x="341" y="477"/>
                  </a:lnTo>
                  <a:lnTo>
                    <a:pt x="349" y="474"/>
                  </a:lnTo>
                  <a:lnTo>
                    <a:pt x="357" y="472"/>
                  </a:lnTo>
                  <a:lnTo>
                    <a:pt x="360" y="470"/>
                  </a:lnTo>
                  <a:lnTo>
                    <a:pt x="362" y="468"/>
                  </a:lnTo>
                  <a:lnTo>
                    <a:pt x="362" y="468"/>
                  </a:lnTo>
                  <a:lnTo>
                    <a:pt x="365" y="458"/>
                  </a:lnTo>
                  <a:lnTo>
                    <a:pt x="366" y="449"/>
                  </a:lnTo>
                  <a:lnTo>
                    <a:pt x="365" y="440"/>
                  </a:lnTo>
                  <a:lnTo>
                    <a:pt x="364" y="437"/>
                  </a:lnTo>
                  <a:lnTo>
                    <a:pt x="362" y="436"/>
                  </a:lnTo>
                  <a:lnTo>
                    <a:pt x="362" y="436"/>
                  </a:lnTo>
                  <a:lnTo>
                    <a:pt x="356" y="431"/>
                  </a:lnTo>
                  <a:lnTo>
                    <a:pt x="351" y="427"/>
                  </a:lnTo>
                  <a:lnTo>
                    <a:pt x="344" y="418"/>
                  </a:lnTo>
                  <a:lnTo>
                    <a:pt x="340" y="407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89"/>
                  </a:lnTo>
                  <a:lnTo>
                    <a:pt x="332" y="381"/>
                  </a:lnTo>
                  <a:lnTo>
                    <a:pt x="333" y="374"/>
                  </a:lnTo>
                  <a:lnTo>
                    <a:pt x="334" y="371"/>
                  </a:lnTo>
                  <a:lnTo>
                    <a:pt x="335" y="370"/>
                  </a:lnTo>
                  <a:lnTo>
                    <a:pt x="335" y="370"/>
                  </a:lnTo>
                  <a:lnTo>
                    <a:pt x="342" y="365"/>
                  </a:lnTo>
                  <a:lnTo>
                    <a:pt x="349" y="363"/>
                  </a:lnTo>
                  <a:lnTo>
                    <a:pt x="364" y="358"/>
                  </a:lnTo>
                  <a:lnTo>
                    <a:pt x="371" y="355"/>
                  </a:lnTo>
                  <a:lnTo>
                    <a:pt x="376" y="352"/>
                  </a:lnTo>
                  <a:lnTo>
                    <a:pt x="380" y="345"/>
                  </a:lnTo>
                  <a:lnTo>
                    <a:pt x="382" y="341"/>
                  </a:lnTo>
                  <a:lnTo>
                    <a:pt x="382" y="337"/>
                  </a:lnTo>
                  <a:lnTo>
                    <a:pt x="382" y="337"/>
                  </a:lnTo>
                  <a:lnTo>
                    <a:pt x="385" y="319"/>
                  </a:lnTo>
                  <a:lnTo>
                    <a:pt x="389" y="301"/>
                  </a:lnTo>
                  <a:lnTo>
                    <a:pt x="395" y="286"/>
                  </a:lnTo>
                  <a:lnTo>
                    <a:pt x="397" y="278"/>
                  </a:lnTo>
                  <a:lnTo>
                    <a:pt x="401" y="271"/>
                  </a:lnTo>
                  <a:lnTo>
                    <a:pt x="406" y="264"/>
                  </a:lnTo>
                  <a:lnTo>
                    <a:pt x="410" y="258"/>
                  </a:lnTo>
                  <a:lnTo>
                    <a:pt x="416" y="254"/>
                  </a:lnTo>
                  <a:lnTo>
                    <a:pt x="423" y="251"/>
                  </a:lnTo>
                  <a:lnTo>
                    <a:pt x="430" y="249"/>
                  </a:lnTo>
                  <a:lnTo>
                    <a:pt x="438" y="248"/>
                  </a:lnTo>
                  <a:lnTo>
                    <a:pt x="447" y="249"/>
                  </a:lnTo>
                  <a:lnTo>
                    <a:pt x="457" y="251"/>
                  </a:lnTo>
                  <a:lnTo>
                    <a:pt x="457" y="251"/>
                  </a:lnTo>
                  <a:lnTo>
                    <a:pt x="458" y="246"/>
                  </a:lnTo>
                  <a:lnTo>
                    <a:pt x="462" y="241"/>
                  </a:lnTo>
                  <a:lnTo>
                    <a:pt x="466" y="238"/>
                  </a:lnTo>
                  <a:lnTo>
                    <a:pt x="472" y="237"/>
                  </a:lnTo>
                  <a:lnTo>
                    <a:pt x="472" y="237"/>
                  </a:lnTo>
                  <a:lnTo>
                    <a:pt x="478" y="237"/>
                  </a:lnTo>
                  <a:lnTo>
                    <a:pt x="482" y="239"/>
                  </a:lnTo>
                  <a:lnTo>
                    <a:pt x="486" y="242"/>
                  </a:lnTo>
                  <a:lnTo>
                    <a:pt x="489" y="246"/>
                  </a:lnTo>
                  <a:lnTo>
                    <a:pt x="491" y="250"/>
                  </a:lnTo>
                  <a:lnTo>
                    <a:pt x="492" y="256"/>
                  </a:lnTo>
                  <a:lnTo>
                    <a:pt x="493" y="266"/>
                  </a:lnTo>
                  <a:lnTo>
                    <a:pt x="493" y="266"/>
                  </a:lnTo>
                  <a:lnTo>
                    <a:pt x="492" y="273"/>
                  </a:lnTo>
                  <a:lnTo>
                    <a:pt x="490" y="279"/>
                  </a:lnTo>
                  <a:lnTo>
                    <a:pt x="486" y="283"/>
                  </a:lnTo>
                  <a:lnTo>
                    <a:pt x="480" y="287"/>
                  </a:lnTo>
                  <a:lnTo>
                    <a:pt x="468" y="294"/>
                  </a:lnTo>
                  <a:lnTo>
                    <a:pt x="463" y="298"/>
                  </a:lnTo>
                  <a:lnTo>
                    <a:pt x="459" y="303"/>
                  </a:lnTo>
                  <a:lnTo>
                    <a:pt x="459" y="303"/>
                  </a:lnTo>
                  <a:lnTo>
                    <a:pt x="454" y="313"/>
                  </a:lnTo>
                  <a:lnTo>
                    <a:pt x="448" y="321"/>
                  </a:lnTo>
                  <a:lnTo>
                    <a:pt x="434" y="336"/>
                  </a:lnTo>
                  <a:lnTo>
                    <a:pt x="420" y="350"/>
                  </a:lnTo>
                  <a:lnTo>
                    <a:pt x="405" y="364"/>
                  </a:lnTo>
                  <a:lnTo>
                    <a:pt x="405" y="364"/>
                  </a:lnTo>
                  <a:lnTo>
                    <a:pt x="401" y="367"/>
                  </a:lnTo>
                  <a:lnTo>
                    <a:pt x="400" y="370"/>
                  </a:lnTo>
                  <a:lnTo>
                    <a:pt x="399" y="373"/>
                  </a:lnTo>
                  <a:lnTo>
                    <a:pt x="399" y="377"/>
                  </a:lnTo>
                  <a:lnTo>
                    <a:pt x="400" y="383"/>
                  </a:lnTo>
                  <a:lnTo>
                    <a:pt x="404" y="390"/>
                  </a:lnTo>
                  <a:lnTo>
                    <a:pt x="407" y="398"/>
                  </a:lnTo>
                  <a:lnTo>
                    <a:pt x="410" y="405"/>
                  </a:lnTo>
                  <a:lnTo>
                    <a:pt x="413" y="414"/>
                  </a:lnTo>
                  <a:lnTo>
                    <a:pt x="413" y="418"/>
                  </a:lnTo>
                  <a:lnTo>
                    <a:pt x="413" y="422"/>
                  </a:lnTo>
                  <a:lnTo>
                    <a:pt x="413" y="422"/>
                  </a:lnTo>
                  <a:lnTo>
                    <a:pt x="408" y="421"/>
                  </a:lnTo>
                  <a:lnTo>
                    <a:pt x="405" y="422"/>
                  </a:lnTo>
                  <a:lnTo>
                    <a:pt x="401" y="424"/>
                  </a:lnTo>
                  <a:lnTo>
                    <a:pt x="399" y="428"/>
                  </a:lnTo>
                  <a:lnTo>
                    <a:pt x="397" y="436"/>
                  </a:lnTo>
                  <a:lnTo>
                    <a:pt x="393" y="443"/>
                  </a:lnTo>
                  <a:lnTo>
                    <a:pt x="393" y="443"/>
                  </a:lnTo>
                  <a:lnTo>
                    <a:pt x="393" y="446"/>
                  </a:lnTo>
                  <a:lnTo>
                    <a:pt x="393" y="449"/>
                  </a:lnTo>
                  <a:lnTo>
                    <a:pt x="395" y="455"/>
                  </a:lnTo>
                  <a:lnTo>
                    <a:pt x="398" y="458"/>
                  </a:lnTo>
                  <a:lnTo>
                    <a:pt x="404" y="462"/>
                  </a:lnTo>
                  <a:lnTo>
                    <a:pt x="404" y="462"/>
                  </a:lnTo>
                  <a:lnTo>
                    <a:pt x="410" y="462"/>
                  </a:lnTo>
                  <a:lnTo>
                    <a:pt x="417" y="461"/>
                  </a:lnTo>
                  <a:lnTo>
                    <a:pt x="424" y="458"/>
                  </a:lnTo>
                  <a:lnTo>
                    <a:pt x="431" y="456"/>
                  </a:lnTo>
                  <a:lnTo>
                    <a:pt x="443" y="452"/>
                  </a:lnTo>
                  <a:lnTo>
                    <a:pt x="450" y="450"/>
                  </a:lnTo>
                  <a:lnTo>
                    <a:pt x="456" y="450"/>
                  </a:lnTo>
                  <a:lnTo>
                    <a:pt x="456" y="450"/>
                  </a:lnTo>
                  <a:lnTo>
                    <a:pt x="460" y="453"/>
                  </a:lnTo>
                  <a:lnTo>
                    <a:pt x="465" y="457"/>
                  </a:lnTo>
                  <a:lnTo>
                    <a:pt x="474" y="465"/>
                  </a:lnTo>
                  <a:lnTo>
                    <a:pt x="479" y="470"/>
                  </a:lnTo>
                  <a:lnTo>
                    <a:pt x="483" y="472"/>
                  </a:lnTo>
                  <a:lnTo>
                    <a:pt x="489" y="473"/>
                  </a:lnTo>
                  <a:lnTo>
                    <a:pt x="495" y="471"/>
                  </a:lnTo>
                  <a:lnTo>
                    <a:pt x="495" y="471"/>
                  </a:lnTo>
                  <a:lnTo>
                    <a:pt x="515" y="461"/>
                  </a:lnTo>
                  <a:lnTo>
                    <a:pt x="525" y="455"/>
                  </a:lnTo>
                  <a:lnTo>
                    <a:pt x="536" y="452"/>
                  </a:lnTo>
                  <a:lnTo>
                    <a:pt x="546" y="448"/>
                  </a:lnTo>
                  <a:lnTo>
                    <a:pt x="557" y="447"/>
                  </a:lnTo>
                  <a:lnTo>
                    <a:pt x="567" y="447"/>
                  </a:lnTo>
                  <a:lnTo>
                    <a:pt x="579" y="449"/>
                  </a:lnTo>
                  <a:lnTo>
                    <a:pt x="579" y="449"/>
                  </a:lnTo>
                  <a:lnTo>
                    <a:pt x="586" y="453"/>
                  </a:lnTo>
                  <a:lnTo>
                    <a:pt x="592" y="458"/>
                  </a:lnTo>
                  <a:lnTo>
                    <a:pt x="597" y="465"/>
                  </a:lnTo>
                  <a:lnTo>
                    <a:pt x="600" y="473"/>
                  </a:lnTo>
                  <a:lnTo>
                    <a:pt x="602" y="481"/>
                  </a:lnTo>
                  <a:lnTo>
                    <a:pt x="602" y="485"/>
                  </a:lnTo>
                  <a:lnTo>
                    <a:pt x="600" y="489"/>
                  </a:lnTo>
                  <a:lnTo>
                    <a:pt x="599" y="493"/>
                  </a:lnTo>
                  <a:lnTo>
                    <a:pt x="596" y="496"/>
                  </a:lnTo>
                  <a:lnTo>
                    <a:pt x="594" y="499"/>
                  </a:lnTo>
                  <a:lnTo>
                    <a:pt x="589" y="503"/>
                  </a:lnTo>
                  <a:lnTo>
                    <a:pt x="589" y="503"/>
                  </a:lnTo>
                  <a:lnTo>
                    <a:pt x="596" y="505"/>
                  </a:lnTo>
                  <a:lnTo>
                    <a:pt x="603" y="508"/>
                  </a:lnTo>
                  <a:lnTo>
                    <a:pt x="608" y="513"/>
                  </a:lnTo>
                  <a:lnTo>
                    <a:pt x="613" y="519"/>
                  </a:lnTo>
                  <a:lnTo>
                    <a:pt x="613" y="519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6" y="490"/>
                  </a:lnTo>
                  <a:lnTo>
                    <a:pt x="619" y="468"/>
                  </a:lnTo>
                  <a:lnTo>
                    <a:pt x="619" y="468"/>
                  </a:lnTo>
                  <a:lnTo>
                    <a:pt x="621" y="462"/>
                  </a:lnTo>
                  <a:lnTo>
                    <a:pt x="623" y="455"/>
                  </a:lnTo>
                  <a:lnTo>
                    <a:pt x="628" y="449"/>
                  </a:lnTo>
                  <a:lnTo>
                    <a:pt x="632" y="444"/>
                  </a:lnTo>
                  <a:lnTo>
                    <a:pt x="650" y="423"/>
                  </a:lnTo>
                  <a:lnTo>
                    <a:pt x="650" y="4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464">
              <a:extLst>
                <a:ext uri="{FF2B5EF4-FFF2-40B4-BE49-F238E27FC236}">
                  <a16:creationId xmlns:a16="http://schemas.microsoft.com/office/drawing/2014/main" id="{3C761F15-9339-45FA-86B1-55211CD76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4067" y="2698919"/>
              <a:ext cx="4344" cy="4343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4 h 4"/>
                <a:gd name="T8" fmla="*/ 6 w 6"/>
                <a:gd name="T9" fmla="*/ 0 h 4"/>
                <a:gd name="T10" fmla="*/ 6 w 6"/>
                <a:gd name="T11" fmla="*/ 0 h 4"/>
                <a:gd name="T12" fmla="*/ 0 w 6"/>
                <a:gd name="T13" fmla="*/ 4 h 4"/>
                <a:gd name="T14" fmla="*/ 0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465">
              <a:extLst>
                <a:ext uri="{FF2B5EF4-FFF2-40B4-BE49-F238E27FC236}">
                  <a16:creationId xmlns:a16="http://schemas.microsoft.com/office/drawing/2014/main" id="{22338794-3CD7-48A5-A702-A9D505A56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731" y="2239934"/>
              <a:ext cx="972988" cy="560336"/>
            </a:xfrm>
            <a:custGeom>
              <a:avLst/>
              <a:gdLst>
                <a:gd name="T0" fmla="*/ 1264 w 1344"/>
                <a:gd name="T1" fmla="*/ 295 h 774"/>
                <a:gd name="T2" fmla="*/ 1145 w 1344"/>
                <a:gd name="T3" fmla="*/ 259 h 774"/>
                <a:gd name="T4" fmla="*/ 1100 w 1344"/>
                <a:gd name="T5" fmla="*/ 157 h 774"/>
                <a:gd name="T6" fmla="*/ 1044 w 1344"/>
                <a:gd name="T7" fmla="*/ 104 h 774"/>
                <a:gd name="T8" fmla="*/ 1024 w 1344"/>
                <a:gd name="T9" fmla="*/ 34 h 774"/>
                <a:gd name="T10" fmla="*/ 948 w 1344"/>
                <a:gd name="T11" fmla="*/ 1 h 774"/>
                <a:gd name="T12" fmla="*/ 912 w 1344"/>
                <a:gd name="T13" fmla="*/ 64 h 774"/>
                <a:gd name="T14" fmla="*/ 864 w 1344"/>
                <a:gd name="T15" fmla="*/ 37 h 774"/>
                <a:gd name="T16" fmla="*/ 838 w 1344"/>
                <a:gd name="T17" fmla="*/ 120 h 774"/>
                <a:gd name="T18" fmla="*/ 805 w 1344"/>
                <a:gd name="T19" fmla="*/ 135 h 774"/>
                <a:gd name="T20" fmla="*/ 795 w 1344"/>
                <a:gd name="T21" fmla="*/ 161 h 774"/>
                <a:gd name="T22" fmla="*/ 730 w 1344"/>
                <a:gd name="T23" fmla="*/ 174 h 774"/>
                <a:gd name="T24" fmla="*/ 639 w 1344"/>
                <a:gd name="T25" fmla="*/ 186 h 774"/>
                <a:gd name="T26" fmla="*/ 570 w 1344"/>
                <a:gd name="T27" fmla="*/ 138 h 774"/>
                <a:gd name="T28" fmla="*/ 568 w 1344"/>
                <a:gd name="T29" fmla="*/ 68 h 774"/>
                <a:gd name="T30" fmla="*/ 539 w 1344"/>
                <a:gd name="T31" fmla="*/ 126 h 774"/>
                <a:gd name="T32" fmla="*/ 536 w 1344"/>
                <a:gd name="T33" fmla="*/ 155 h 774"/>
                <a:gd name="T34" fmla="*/ 472 w 1344"/>
                <a:gd name="T35" fmla="*/ 201 h 774"/>
                <a:gd name="T36" fmla="*/ 404 w 1344"/>
                <a:gd name="T37" fmla="*/ 255 h 774"/>
                <a:gd name="T38" fmla="*/ 383 w 1344"/>
                <a:gd name="T39" fmla="*/ 306 h 774"/>
                <a:gd name="T40" fmla="*/ 330 w 1344"/>
                <a:gd name="T41" fmla="*/ 348 h 774"/>
                <a:gd name="T42" fmla="*/ 229 w 1344"/>
                <a:gd name="T43" fmla="*/ 377 h 774"/>
                <a:gd name="T44" fmla="*/ 250 w 1344"/>
                <a:gd name="T45" fmla="*/ 414 h 774"/>
                <a:gd name="T46" fmla="*/ 271 w 1344"/>
                <a:gd name="T47" fmla="*/ 468 h 774"/>
                <a:gd name="T48" fmla="*/ 271 w 1344"/>
                <a:gd name="T49" fmla="*/ 543 h 774"/>
                <a:gd name="T50" fmla="*/ 179 w 1344"/>
                <a:gd name="T51" fmla="*/ 519 h 774"/>
                <a:gd name="T52" fmla="*/ 100 w 1344"/>
                <a:gd name="T53" fmla="*/ 576 h 774"/>
                <a:gd name="T54" fmla="*/ 118 w 1344"/>
                <a:gd name="T55" fmla="*/ 658 h 774"/>
                <a:gd name="T56" fmla="*/ 66 w 1344"/>
                <a:gd name="T57" fmla="*/ 735 h 774"/>
                <a:gd name="T58" fmla="*/ 0 w 1344"/>
                <a:gd name="T59" fmla="*/ 733 h 774"/>
                <a:gd name="T60" fmla="*/ 73 w 1344"/>
                <a:gd name="T61" fmla="*/ 744 h 774"/>
                <a:gd name="T62" fmla="*/ 164 w 1344"/>
                <a:gd name="T63" fmla="*/ 770 h 774"/>
                <a:gd name="T64" fmla="*/ 296 w 1344"/>
                <a:gd name="T65" fmla="*/ 725 h 774"/>
                <a:gd name="T66" fmla="*/ 341 w 1344"/>
                <a:gd name="T67" fmla="*/ 665 h 774"/>
                <a:gd name="T68" fmla="*/ 393 w 1344"/>
                <a:gd name="T69" fmla="*/ 602 h 774"/>
                <a:gd name="T70" fmla="*/ 427 w 1344"/>
                <a:gd name="T71" fmla="*/ 537 h 774"/>
                <a:gd name="T72" fmla="*/ 579 w 1344"/>
                <a:gd name="T73" fmla="*/ 521 h 774"/>
                <a:gd name="T74" fmla="*/ 615 w 1344"/>
                <a:gd name="T75" fmla="*/ 597 h 774"/>
                <a:gd name="T76" fmla="*/ 703 w 1344"/>
                <a:gd name="T77" fmla="*/ 635 h 774"/>
                <a:gd name="T78" fmla="*/ 718 w 1344"/>
                <a:gd name="T79" fmla="*/ 675 h 774"/>
                <a:gd name="T80" fmla="*/ 788 w 1344"/>
                <a:gd name="T81" fmla="*/ 659 h 774"/>
                <a:gd name="T82" fmla="*/ 753 w 1344"/>
                <a:gd name="T83" fmla="*/ 621 h 774"/>
                <a:gd name="T84" fmla="*/ 710 w 1344"/>
                <a:gd name="T85" fmla="*/ 570 h 774"/>
                <a:gd name="T86" fmla="*/ 638 w 1344"/>
                <a:gd name="T87" fmla="*/ 471 h 774"/>
                <a:gd name="T88" fmla="*/ 706 w 1344"/>
                <a:gd name="T89" fmla="*/ 509 h 774"/>
                <a:gd name="T90" fmla="*/ 779 w 1344"/>
                <a:gd name="T91" fmla="*/ 579 h 774"/>
                <a:gd name="T92" fmla="*/ 825 w 1344"/>
                <a:gd name="T93" fmla="*/ 685 h 774"/>
                <a:gd name="T94" fmla="*/ 857 w 1344"/>
                <a:gd name="T95" fmla="*/ 741 h 774"/>
                <a:gd name="T96" fmla="*/ 923 w 1344"/>
                <a:gd name="T97" fmla="*/ 709 h 774"/>
                <a:gd name="T98" fmla="*/ 942 w 1344"/>
                <a:gd name="T99" fmla="*/ 639 h 774"/>
                <a:gd name="T100" fmla="*/ 973 w 1344"/>
                <a:gd name="T101" fmla="*/ 635 h 774"/>
                <a:gd name="T102" fmla="*/ 1023 w 1344"/>
                <a:gd name="T103" fmla="*/ 614 h 774"/>
                <a:gd name="T104" fmla="*/ 1056 w 1344"/>
                <a:gd name="T105" fmla="*/ 561 h 774"/>
                <a:gd name="T106" fmla="*/ 1069 w 1344"/>
                <a:gd name="T107" fmla="*/ 479 h 774"/>
                <a:gd name="T108" fmla="*/ 1142 w 1344"/>
                <a:gd name="T109" fmla="*/ 432 h 774"/>
                <a:gd name="T110" fmla="*/ 1145 w 1344"/>
                <a:gd name="T111" fmla="*/ 477 h 774"/>
                <a:gd name="T112" fmla="*/ 1228 w 1344"/>
                <a:gd name="T113" fmla="*/ 479 h 774"/>
                <a:gd name="T114" fmla="*/ 1207 w 1344"/>
                <a:gd name="T115" fmla="*/ 427 h 774"/>
                <a:gd name="T116" fmla="*/ 1282 w 1344"/>
                <a:gd name="T117" fmla="*/ 431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4" h="774">
                  <a:moveTo>
                    <a:pt x="1342" y="375"/>
                  </a:moveTo>
                  <a:lnTo>
                    <a:pt x="1342" y="375"/>
                  </a:lnTo>
                  <a:lnTo>
                    <a:pt x="1344" y="370"/>
                  </a:lnTo>
                  <a:lnTo>
                    <a:pt x="1343" y="363"/>
                  </a:lnTo>
                  <a:lnTo>
                    <a:pt x="1342" y="357"/>
                  </a:lnTo>
                  <a:lnTo>
                    <a:pt x="1339" y="350"/>
                  </a:lnTo>
                  <a:lnTo>
                    <a:pt x="1334" y="345"/>
                  </a:lnTo>
                  <a:lnTo>
                    <a:pt x="1329" y="338"/>
                  </a:lnTo>
                  <a:lnTo>
                    <a:pt x="1316" y="327"/>
                  </a:lnTo>
                  <a:lnTo>
                    <a:pt x="1301" y="316"/>
                  </a:lnTo>
                  <a:lnTo>
                    <a:pt x="1289" y="308"/>
                  </a:lnTo>
                  <a:lnTo>
                    <a:pt x="1272" y="298"/>
                  </a:lnTo>
                  <a:lnTo>
                    <a:pt x="1272" y="298"/>
                  </a:lnTo>
                  <a:lnTo>
                    <a:pt x="1264" y="295"/>
                  </a:lnTo>
                  <a:lnTo>
                    <a:pt x="1253" y="291"/>
                  </a:lnTo>
                  <a:lnTo>
                    <a:pt x="1241" y="289"/>
                  </a:lnTo>
                  <a:lnTo>
                    <a:pt x="1224" y="288"/>
                  </a:lnTo>
                  <a:lnTo>
                    <a:pt x="1224" y="288"/>
                  </a:lnTo>
                  <a:lnTo>
                    <a:pt x="1215" y="287"/>
                  </a:lnTo>
                  <a:lnTo>
                    <a:pt x="1206" y="284"/>
                  </a:lnTo>
                  <a:lnTo>
                    <a:pt x="1198" y="281"/>
                  </a:lnTo>
                  <a:lnTo>
                    <a:pt x="1190" y="278"/>
                  </a:lnTo>
                  <a:lnTo>
                    <a:pt x="1176" y="271"/>
                  </a:lnTo>
                  <a:lnTo>
                    <a:pt x="1168" y="266"/>
                  </a:lnTo>
                  <a:lnTo>
                    <a:pt x="1168" y="266"/>
                  </a:lnTo>
                  <a:lnTo>
                    <a:pt x="1161" y="265"/>
                  </a:lnTo>
                  <a:lnTo>
                    <a:pt x="1151" y="262"/>
                  </a:lnTo>
                  <a:lnTo>
                    <a:pt x="1145" y="259"/>
                  </a:lnTo>
                  <a:lnTo>
                    <a:pt x="1141" y="256"/>
                  </a:lnTo>
                  <a:lnTo>
                    <a:pt x="1137" y="253"/>
                  </a:lnTo>
                  <a:lnTo>
                    <a:pt x="1136" y="247"/>
                  </a:lnTo>
                  <a:lnTo>
                    <a:pt x="1136" y="247"/>
                  </a:lnTo>
                  <a:lnTo>
                    <a:pt x="1134" y="236"/>
                  </a:lnTo>
                  <a:lnTo>
                    <a:pt x="1129" y="222"/>
                  </a:lnTo>
                  <a:lnTo>
                    <a:pt x="1124" y="206"/>
                  </a:lnTo>
                  <a:lnTo>
                    <a:pt x="1118" y="183"/>
                  </a:lnTo>
                  <a:lnTo>
                    <a:pt x="1118" y="183"/>
                  </a:lnTo>
                  <a:lnTo>
                    <a:pt x="1116" y="178"/>
                  </a:lnTo>
                  <a:lnTo>
                    <a:pt x="1114" y="172"/>
                  </a:lnTo>
                  <a:lnTo>
                    <a:pt x="1111" y="167"/>
                  </a:lnTo>
                  <a:lnTo>
                    <a:pt x="1108" y="163"/>
                  </a:lnTo>
                  <a:lnTo>
                    <a:pt x="1100" y="157"/>
                  </a:lnTo>
                  <a:lnTo>
                    <a:pt x="1092" y="153"/>
                  </a:lnTo>
                  <a:lnTo>
                    <a:pt x="1083" y="150"/>
                  </a:lnTo>
                  <a:lnTo>
                    <a:pt x="1074" y="148"/>
                  </a:lnTo>
                  <a:lnTo>
                    <a:pt x="1059" y="147"/>
                  </a:lnTo>
                  <a:lnTo>
                    <a:pt x="1059" y="147"/>
                  </a:lnTo>
                  <a:lnTo>
                    <a:pt x="1053" y="146"/>
                  </a:lnTo>
                  <a:lnTo>
                    <a:pt x="1051" y="143"/>
                  </a:lnTo>
                  <a:lnTo>
                    <a:pt x="1049" y="140"/>
                  </a:lnTo>
                  <a:lnTo>
                    <a:pt x="1048" y="135"/>
                  </a:lnTo>
                  <a:lnTo>
                    <a:pt x="1048" y="124"/>
                  </a:lnTo>
                  <a:lnTo>
                    <a:pt x="1046" y="117"/>
                  </a:lnTo>
                  <a:lnTo>
                    <a:pt x="1045" y="110"/>
                  </a:lnTo>
                  <a:lnTo>
                    <a:pt x="1045" y="110"/>
                  </a:lnTo>
                  <a:lnTo>
                    <a:pt x="1044" y="104"/>
                  </a:lnTo>
                  <a:lnTo>
                    <a:pt x="1044" y="98"/>
                  </a:lnTo>
                  <a:lnTo>
                    <a:pt x="1045" y="88"/>
                  </a:lnTo>
                  <a:lnTo>
                    <a:pt x="1048" y="74"/>
                  </a:lnTo>
                  <a:lnTo>
                    <a:pt x="1050" y="52"/>
                  </a:lnTo>
                  <a:lnTo>
                    <a:pt x="1050" y="52"/>
                  </a:lnTo>
                  <a:lnTo>
                    <a:pt x="1050" y="47"/>
                  </a:lnTo>
                  <a:lnTo>
                    <a:pt x="1050" y="47"/>
                  </a:lnTo>
                  <a:lnTo>
                    <a:pt x="1050" y="48"/>
                  </a:lnTo>
                  <a:lnTo>
                    <a:pt x="1050" y="48"/>
                  </a:lnTo>
                  <a:lnTo>
                    <a:pt x="1043" y="49"/>
                  </a:lnTo>
                  <a:lnTo>
                    <a:pt x="1039" y="48"/>
                  </a:lnTo>
                  <a:lnTo>
                    <a:pt x="1034" y="46"/>
                  </a:lnTo>
                  <a:lnTo>
                    <a:pt x="1031" y="42"/>
                  </a:lnTo>
                  <a:lnTo>
                    <a:pt x="1024" y="34"/>
                  </a:lnTo>
                  <a:lnTo>
                    <a:pt x="1020" y="30"/>
                  </a:lnTo>
                  <a:lnTo>
                    <a:pt x="1015" y="26"/>
                  </a:lnTo>
                  <a:lnTo>
                    <a:pt x="1015" y="26"/>
                  </a:lnTo>
                  <a:lnTo>
                    <a:pt x="1010" y="24"/>
                  </a:lnTo>
                  <a:lnTo>
                    <a:pt x="1006" y="24"/>
                  </a:lnTo>
                  <a:lnTo>
                    <a:pt x="994" y="24"/>
                  </a:lnTo>
                  <a:lnTo>
                    <a:pt x="983" y="24"/>
                  </a:lnTo>
                  <a:lnTo>
                    <a:pt x="978" y="24"/>
                  </a:lnTo>
                  <a:lnTo>
                    <a:pt x="973" y="22"/>
                  </a:lnTo>
                  <a:lnTo>
                    <a:pt x="973" y="22"/>
                  </a:lnTo>
                  <a:lnTo>
                    <a:pt x="968" y="18"/>
                  </a:lnTo>
                  <a:lnTo>
                    <a:pt x="963" y="14"/>
                  </a:lnTo>
                  <a:lnTo>
                    <a:pt x="952" y="5"/>
                  </a:lnTo>
                  <a:lnTo>
                    <a:pt x="948" y="1"/>
                  </a:lnTo>
                  <a:lnTo>
                    <a:pt x="942" y="0"/>
                  </a:lnTo>
                  <a:lnTo>
                    <a:pt x="938" y="0"/>
                  </a:lnTo>
                  <a:lnTo>
                    <a:pt x="935" y="1"/>
                  </a:lnTo>
                  <a:lnTo>
                    <a:pt x="933" y="2"/>
                  </a:lnTo>
                  <a:lnTo>
                    <a:pt x="929" y="5"/>
                  </a:lnTo>
                  <a:lnTo>
                    <a:pt x="929" y="5"/>
                  </a:lnTo>
                  <a:lnTo>
                    <a:pt x="925" y="12"/>
                  </a:lnTo>
                  <a:lnTo>
                    <a:pt x="921" y="18"/>
                  </a:lnTo>
                  <a:lnTo>
                    <a:pt x="920" y="26"/>
                  </a:lnTo>
                  <a:lnTo>
                    <a:pt x="919" y="33"/>
                  </a:lnTo>
                  <a:lnTo>
                    <a:pt x="918" y="49"/>
                  </a:lnTo>
                  <a:lnTo>
                    <a:pt x="916" y="57"/>
                  </a:lnTo>
                  <a:lnTo>
                    <a:pt x="912" y="64"/>
                  </a:lnTo>
                  <a:lnTo>
                    <a:pt x="912" y="64"/>
                  </a:lnTo>
                  <a:lnTo>
                    <a:pt x="910" y="65"/>
                  </a:lnTo>
                  <a:lnTo>
                    <a:pt x="905" y="65"/>
                  </a:lnTo>
                  <a:lnTo>
                    <a:pt x="902" y="65"/>
                  </a:lnTo>
                  <a:lnTo>
                    <a:pt x="900" y="64"/>
                  </a:lnTo>
                  <a:lnTo>
                    <a:pt x="900" y="64"/>
                  </a:lnTo>
                  <a:lnTo>
                    <a:pt x="890" y="51"/>
                  </a:lnTo>
                  <a:lnTo>
                    <a:pt x="879" y="40"/>
                  </a:lnTo>
                  <a:lnTo>
                    <a:pt x="875" y="35"/>
                  </a:lnTo>
                  <a:lnTo>
                    <a:pt x="870" y="33"/>
                  </a:lnTo>
                  <a:lnTo>
                    <a:pt x="869" y="33"/>
                  </a:lnTo>
                  <a:lnTo>
                    <a:pt x="867" y="33"/>
                  </a:lnTo>
                  <a:lnTo>
                    <a:pt x="866" y="34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61" y="42"/>
                  </a:lnTo>
                  <a:lnTo>
                    <a:pt x="858" y="47"/>
                  </a:lnTo>
                  <a:lnTo>
                    <a:pt x="852" y="54"/>
                  </a:lnTo>
                  <a:lnTo>
                    <a:pt x="845" y="58"/>
                  </a:lnTo>
                  <a:lnTo>
                    <a:pt x="842" y="62"/>
                  </a:lnTo>
                  <a:lnTo>
                    <a:pt x="838" y="67"/>
                  </a:lnTo>
                  <a:lnTo>
                    <a:pt x="838" y="67"/>
                  </a:lnTo>
                  <a:lnTo>
                    <a:pt x="836" y="72"/>
                  </a:lnTo>
                  <a:lnTo>
                    <a:pt x="836" y="77"/>
                  </a:lnTo>
                  <a:lnTo>
                    <a:pt x="836" y="84"/>
                  </a:lnTo>
                  <a:lnTo>
                    <a:pt x="837" y="91"/>
                  </a:lnTo>
                  <a:lnTo>
                    <a:pt x="839" y="106"/>
                  </a:lnTo>
                  <a:lnTo>
                    <a:pt x="839" y="113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5" y="130"/>
                  </a:lnTo>
                  <a:lnTo>
                    <a:pt x="833" y="135"/>
                  </a:lnTo>
                  <a:lnTo>
                    <a:pt x="829" y="139"/>
                  </a:lnTo>
                  <a:lnTo>
                    <a:pt x="826" y="143"/>
                  </a:lnTo>
                  <a:lnTo>
                    <a:pt x="821" y="146"/>
                  </a:lnTo>
                  <a:lnTo>
                    <a:pt x="817" y="146"/>
                  </a:lnTo>
                  <a:lnTo>
                    <a:pt x="811" y="145"/>
                  </a:lnTo>
                  <a:lnTo>
                    <a:pt x="811" y="145"/>
                  </a:lnTo>
                  <a:lnTo>
                    <a:pt x="808" y="143"/>
                  </a:lnTo>
                  <a:lnTo>
                    <a:pt x="806" y="141"/>
                  </a:lnTo>
                  <a:lnTo>
                    <a:pt x="805" y="139"/>
                  </a:lnTo>
                  <a:lnTo>
                    <a:pt x="805" y="135"/>
                  </a:lnTo>
                  <a:lnTo>
                    <a:pt x="805" y="135"/>
                  </a:lnTo>
                  <a:lnTo>
                    <a:pt x="804" y="138"/>
                  </a:lnTo>
                  <a:lnTo>
                    <a:pt x="801" y="139"/>
                  </a:lnTo>
                  <a:lnTo>
                    <a:pt x="795" y="142"/>
                  </a:lnTo>
                  <a:lnTo>
                    <a:pt x="793" y="143"/>
                  </a:lnTo>
                  <a:lnTo>
                    <a:pt x="791" y="145"/>
                  </a:lnTo>
                  <a:lnTo>
                    <a:pt x="791" y="146"/>
                  </a:lnTo>
                  <a:lnTo>
                    <a:pt x="793" y="148"/>
                  </a:lnTo>
                  <a:lnTo>
                    <a:pt x="793" y="148"/>
                  </a:lnTo>
                  <a:lnTo>
                    <a:pt x="794" y="150"/>
                  </a:lnTo>
                  <a:lnTo>
                    <a:pt x="795" y="151"/>
                  </a:lnTo>
                  <a:lnTo>
                    <a:pt x="795" y="155"/>
                  </a:lnTo>
                  <a:lnTo>
                    <a:pt x="795" y="158"/>
                  </a:lnTo>
                  <a:lnTo>
                    <a:pt x="795" y="159"/>
                  </a:lnTo>
                  <a:lnTo>
                    <a:pt x="795" y="161"/>
                  </a:lnTo>
                  <a:lnTo>
                    <a:pt x="795" y="161"/>
                  </a:lnTo>
                  <a:lnTo>
                    <a:pt x="788" y="162"/>
                  </a:lnTo>
                  <a:lnTo>
                    <a:pt x="780" y="162"/>
                  </a:lnTo>
                  <a:lnTo>
                    <a:pt x="774" y="159"/>
                  </a:lnTo>
                  <a:lnTo>
                    <a:pt x="766" y="157"/>
                  </a:lnTo>
                  <a:lnTo>
                    <a:pt x="759" y="156"/>
                  </a:lnTo>
                  <a:lnTo>
                    <a:pt x="752" y="154"/>
                  </a:lnTo>
                  <a:lnTo>
                    <a:pt x="745" y="155"/>
                  </a:lnTo>
                  <a:lnTo>
                    <a:pt x="738" y="157"/>
                  </a:lnTo>
                  <a:lnTo>
                    <a:pt x="738" y="157"/>
                  </a:lnTo>
                  <a:lnTo>
                    <a:pt x="736" y="161"/>
                  </a:lnTo>
                  <a:lnTo>
                    <a:pt x="734" y="165"/>
                  </a:lnTo>
                  <a:lnTo>
                    <a:pt x="731" y="170"/>
                  </a:lnTo>
                  <a:lnTo>
                    <a:pt x="730" y="174"/>
                  </a:lnTo>
                  <a:lnTo>
                    <a:pt x="730" y="174"/>
                  </a:lnTo>
                  <a:lnTo>
                    <a:pt x="726" y="178"/>
                  </a:lnTo>
                  <a:lnTo>
                    <a:pt x="721" y="181"/>
                  </a:lnTo>
                  <a:lnTo>
                    <a:pt x="716" y="183"/>
                  </a:lnTo>
                  <a:lnTo>
                    <a:pt x="710" y="183"/>
                  </a:lnTo>
                  <a:lnTo>
                    <a:pt x="698" y="183"/>
                  </a:lnTo>
                  <a:lnTo>
                    <a:pt x="687" y="181"/>
                  </a:lnTo>
                  <a:lnTo>
                    <a:pt x="675" y="179"/>
                  </a:lnTo>
                  <a:lnTo>
                    <a:pt x="662" y="178"/>
                  </a:lnTo>
                  <a:lnTo>
                    <a:pt x="656" y="178"/>
                  </a:lnTo>
                  <a:lnTo>
                    <a:pt x="651" y="179"/>
                  </a:lnTo>
                  <a:lnTo>
                    <a:pt x="645" y="182"/>
                  </a:lnTo>
                  <a:lnTo>
                    <a:pt x="639" y="186"/>
                  </a:lnTo>
                  <a:lnTo>
                    <a:pt x="639" y="186"/>
                  </a:lnTo>
                  <a:lnTo>
                    <a:pt x="632" y="190"/>
                  </a:lnTo>
                  <a:lnTo>
                    <a:pt x="625" y="192"/>
                  </a:lnTo>
                  <a:lnTo>
                    <a:pt x="614" y="192"/>
                  </a:lnTo>
                  <a:lnTo>
                    <a:pt x="604" y="191"/>
                  </a:lnTo>
                  <a:lnTo>
                    <a:pt x="594" y="189"/>
                  </a:lnTo>
                  <a:lnTo>
                    <a:pt x="584" y="183"/>
                  </a:lnTo>
                  <a:lnTo>
                    <a:pt x="576" y="176"/>
                  </a:lnTo>
                  <a:lnTo>
                    <a:pt x="568" y="168"/>
                  </a:lnTo>
                  <a:lnTo>
                    <a:pt x="568" y="168"/>
                  </a:lnTo>
                  <a:lnTo>
                    <a:pt x="565" y="163"/>
                  </a:lnTo>
                  <a:lnTo>
                    <a:pt x="564" y="156"/>
                  </a:lnTo>
                  <a:lnTo>
                    <a:pt x="564" y="150"/>
                  </a:lnTo>
                  <a:lnTo>
                    <a:pt x="567" y="143"/>
                  </a:lnTo>
                  <a:lnTo>
                    <a:pt x="570" y="138"/>
                  </a:lnTo>
                  <a:lnTo>
                    <a:pt x="574" y="131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85" y="115"/>
                  </a:lnTo>
                  <a:lnTo>
                    <a:pt x="587" y="110"/>
                  </a:lnTo>
                  <a:lnTo>
                    <a:pt x="588" y="100"/>
                  </a:lnTo>
                  <a:lnTo>
                    <a:pt x="587" y="90"/>
                  </a:lnTo>
                  <a:lnTo>
                    <a:pt x="585" y="85"/>
                  </a:lnTo>
                  <a:lnTo>
                    <a:pt x="584" y="81"/>
                  </a:lnTo>
                  <a:lnTo>
                    <a:pt x="584" y="81"/>
                  </a:lnTo>
                  <a:lnTo>
                    <a:pt x="580" y="76"/>
                  </a:lnTo>
                  <a:lnTo>
                    <a:pt x="576" y="73"/>
                  </a:lnTo>
                  <a:lnTo>
                    <a:pt x="572" y="71"/>
                  </a:lnTo>
                  <a:lnTo>
                    <a:pt x="568" y="68"/>
                  </a:lnTo>
                  <a:lnTo>
                    <a:pt x="562" y="67"/>
                  </a:lnTo>
                  <a:lnTo>
                    <a:pt x="557" y="67"/>
                  </a:lnTo>
                  <a:lnTo>
                    <a:pt x="552" y="68"/>
                  </a:lnTo>
                  <a:lnTo>
                    <a:pt x="547" y="72"/>
                  </a:lnTo>
                  <a:lnTo>
                    <a:pt x="547" y="72"/>
                  </a:lnTo>
                  <a:lnTo>
                    <a:pt x="542" y="76"/>
                  </a:lnTo>
                  <a:lnTo>
                    <a:pt x="539" y="82"/>
                  </a:lnTo>
                  <a:lnTo>
                    <a:pt x="538" y="89"/>
                  </a:lnTo>
                  <a:lnTo>
                    <a:pt x="538" y="96"/>
                  </a:lnTo>
                  <a:lnTo>
                    <a:pt x="540" y="110"/>
                  </a:lnTo>
                  <a:lnTo>
                    <a:pt x="540" y="117"/>
                  </a:lnTo>
                  <a:lnTo>
                    <a:pt x="540" y="125"/>
                  </a:lnTo>
                  <a:lnTo>
                    <a:pt x="540" y="125"/>
                  </a:lnTo>
                  <a:lnTo>
                    <a:pt x="539" y="126"/>
                  </a:lnTo>
                  <a:lnTo>
                    <a:pt x="538" y="129"/>
                  </a:lnTo>
                  <a:lnTo>
                    <a:pt x="535" y="131"/>
                  </a:lnTo>
                  <a:lnTo>
                    <a:pt x="530" y="133"/>
                  </a:lnTo>
                  <a:lnTo>
                    <a:pt x="527" y="135"/>
                  </a:lnTo>
                  <a:lnTo>
                    <a:pt x="527" y="135"/>
                  </a:lnTo>
                  <a:lnTo>
                    <a:pt x="526" y="139"/>
                  </a:lnTo>
                  <a:lnTo>
                    <a:pt x="526" y="142"/>
                  </a:lnTo>
                  <a:lnTo>
                    <a:pt x="527" y="150"/>
                  </a:lnTo>
                  <a:lnTo>
                    <a:pt x="527" y="150"/>
                  </a:lnTo>
                  <a:lnTo>
                    <a:pt x="528" y="153"/>
                  </a:lnTo>
                  <a:lnTo>
                    <a:pt x="530" y="155"/>
                  </a:lnTo>
                  <a:lnTo>
                    <a:pt x="532" y="156"/>
                  </a:lnTo>
                  <a:lnTo>
                    <a:pt x="536" y="155"/>
                  </a:lnTo>
                  <a:lnTo>
                    <a:pt x="536" y="155"/>
                  </a:lnTo>
                  <a:lnTo>
                    <a:pt x="536" y="171"/>
                  </a:lnTo>
                  <a:lnTo>
                    <a:pt x="536" y="180"/>
                  </a:lnTo>
                  <a:lnTo>
                    <a:pt x="536" y="189"/>
                  </a:lnTo>
                  <a:lnTo>
                    <a:pt x="535" y="197"/>
                  </a:lnTo>
                  <a:lnTo>
                    <a:pt x="532" y="200"/>
                  </a:lnTo>
                  <a:lnTo>
                    <a:pt x="531" y="204"/>
                  </a:lnTo>
                  <a:lnTo>
                    <a:pt x="528" y="206"/>
                  </a:lnTo>
                  <a:lnTo>
                    <a:pt x="526" y="207"/>
                  </a:lnTo>
                  <a:lnTo>
                    <a:pt x="521" y="208"/>
                  </a:lnTo>
                  <a:lnTo>
                    <a:pt x="516" y="208"/>
                  </a:lnTo>
                  <a:lnTo>
                    <a:pt x="516" y="208"/>
                  </a:lnTo>
                  <a:lnTo>
                    <a:pt x="502" y="206"/>
                  </a:lnTo>
                  <a:lnTo>
                    <a:pt x="487" y="204"/>
                  </a:lnTo>
                  <a:lnTo>
                    <a:pt x="472" y="201"/>
                  </a:lnTo>
                  <a:lnTo>
                    <a:pt x="465" y="203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2" y="207"/>
                  </a:lnTo>
                  <a:lnTo>
                    <a:pt x="445" y="212"/>
                  </a:lnTo>
                  <a:lnTo>
                    <a:pt x="432" y="224"/>
                  </a:lnTo>
                  <a:lnTo>
                    <a:pt x="420" y="238"/>
                  </a:lnTo>
                  <a:lnTo>
                    <a:pt x="413" y="242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3" y="249"/>
                  </a:lnTo>
                  <a:lnTo>
                    <a:pt x="403" y="253"/>
                  </a:lnTo>
                  <a:lnTo>
                    <a:pt x="403" y="254"/>
                  </a:lnTo>
                  <a:lnTo>
                    <a:pt x="404" y="255"/>
                  </a:lnTo>
                  <a:lnTo>
                    <a:pt x="405" y="256"/>
                  </a:lnTo>
                  <a:lnTo>
                    <a:pt x="408" y="256"/>
                  </a:lnTo>
                  <a:lnTo>
                    <a:pt x="408" y="256"/>
                  </a:lnTo>
                  <a:lnTo>
                    <a:pt x="408" y="261"/>
                  </a:lnTo>
                  <a:lnTo>
                    <a:pt x="407" y="264"/>
                  </a:lnTo>
                  <a:lnTo>
                    <a:pt x="405" y="267"/>
                  </a:lnTo>
                  <a:lnTo>
                    <a:pt x="402" y="269"/>
                  </a:lnTo>
                  <a:lnTo>
                    <a:pt x="395" y="272"/>
                  </a:lnTo>
                  <a:lnTo>
                    <a:pt x="393" y="274"/>
                  </a:lnTo>
                  <a:lnTo>
                    <a:pt x="390" y="277"/>
                  </a:lnTo>
                  <a:lnTo>
                    <a:pt x="390" y="277"/>
                  </a:lnTo>
                  <a:lnTo>
                    <a:pt x="387" y="283"/>
                  </a:lnTo>
                  <a:lnTo>
                    <a:pt x="385" y="291"/>
                  </a:lnTo>
                  <a:lnTo>
                    <a:pt x="383" y="306"/>
                  </a:lnTo>
                  <a:lnTo>
                    <a:pt x="383" y="306"/>
                  </a:lnTo>
                  <a:lnTo>
                    <a:pt x="382" y="308"/>
                  </a:lnTo>
                  <a:lnTo>
                    <a:pt x="380" y="311"/>
                  </a:lnTo>
                  <a:lnTo>
                    <a:pt x="375" y="313"/>
                  </a:lnTo>
                  <a:lnTo>
                    <a:pt x="370" y="315"/>
                  </a:lnTo>
                  <a:lnTo>
                    <a:pt x="366" y="319"/>
                  </a:lnTo>
                  <a:lnTo>
                    <a:pt x="366" y="319"/>
                  </a:lnTo>
                  <a:lnTo>
                    <a:pt x="358" y="330"/>
                  </a:lnTo>
                  <a:lnTo>
                    <a:pt x="350" y="339"/>
                  </a:lnTo>
                  <a:lnTo>
                    <a:pt x="345" y="342"/>
                  </a:lnTo>
                  <a:lnTo>
                    <a:pt x="340" y="346"/>
                  </a:lnTo>
                  <a:lnTo>
                    <a:pt x="336" y="347"/>
                  </a:lnTo>
                  <a:lnTo>
                    <a:pt x="330" y="348"/>
                  </a:lnTo>
                  <a:lnTo>
                    <a:pt x="330" y="348"/>
                  </a:lnTo>
                  <a:lnTo>
                    <a:pt x="319" y="348"/>
                  </a:lnTo>
                  <a:lnTo>
                    <a:pt x="305" y="352"/>
                  </a:lnTo>
                  <a:lnTo>
                    <a:pt x="292" y="356"/>
                  </a:lnTo>
                  <a:lnTo>
                    <a:pt x="281" y="362"/>
                  </a:lnTo>
                  <a:lnTo>
                    <a:pt x="281" y="362"/>
                  </a:lnTo>
                  <a:lnTo>
                    <a:pt x="280" y="360"/>
                  </a:lnTo>
                  <a:lnTo>
                    <a:pt x="278" y="357"/>
                  </a:lnTo>
                  <a:lnTo>
                    <a:pt x="272" y="356"/>
                  </a:lnTo>
                  <a:lnTo>
                    <a:pt x="267" y="356"/>
                  </a:lnTo>
                  <a:lnTo>
                    <a:pt x="262" y="357"/>
                  </a:lnTo>
                  <a:lnTo>
                    <a:pt x="262" y="357"/>
                  </a:lnTo>
                  <a:lnTo>
                    <a:pt x="254" y="362"/>
                  </a:lnTo>
                  <a:lnTo>
                    <a:pt x="246" y="366"/>
                  </a:lnTo>
                  <a:lnTo>
                    <a:pt x="229" y="377"/>
                  </a:lnTo>
                  <a:lnTo>
                    <a:pt x="221" y="381"/>
                  </a:lnTo>
                  <a:lnTo>
                    <a:pt x="213" y="385"/>
                  </a:lnTo>
                  <a:lnTo>
                    <a:pt x="204" y="387"/>
                  </a:lnTo>
                  <a:lnTo>
                    <a:pt x="193" y="387"/>
                  </a:lnTo>
                  <a:lnTo>
                    <a:pt x="193" y="387"/>
                  </a:lnTo>
                  <a:lnTo>
                    <a:pt x="199" y="394"/>
                  </a:lnTo>
                  <a:lnTo>
                    <a:pt x="205" y="397"/>
                  </a:lnTo>
                  <a:lnTo>
                    <a:pt x="212" y="399"/>
                  </a:lnTo>
                  <a:lnTo>
                    <a:pt x="219" y="402"/>
                  </a:lnTo>
                  <a:lnTo>
                    <a:pt x="233" y="404"/>
                  </a:lnTo>
                  <a:lnTo>
                    <a:pt x="240" y="406"/>
                  </a:lnTo>
                  <a:lnTo>
                    <a:pt x="246" y="410"/>
                  </a:lnTo>
                  <a:lnTo>
                    <a:pt x="246" y="410"/>
                  </a:lnTo>
                  <a:lnTo>
                    <a:pt x="250" y="414"/>
                  </a:lnTo>
                  <a:lnTo>
                    <a:pt x="253" y="420"/>
                  </a:lnTo>
                  <a:lnTo>
                    <a:pt x="253" y="426"/>
                  </a:lnTo>
                  <a:lnTo>
                    <a:pt x="253" y="432"/>
                  </a:lnTo>
                  <a:lnTo>
                    <a:pt x="252" y="445"/>
                  </a:lnTo>
                  <a:lnTo>
                    <a:pt x="252" y="452"/>
                  </a:lnTo>
                  <a:lnTo>
                    <a:pt x="254" y="457"/>
                  </a:lnTo>
                  <a:lnTo>
                    <a:pt x="254" y="457"/>
                  </a:lnTo>
                  <a:lnTo>
                    <a:pt x="255" y="458"/>
                  </a:lnTo>
                  <a:lnTo>
                    <a:pt x="257" y="460"/>
                  </a:lnTo>
                  <a:lnTo>
                    <a:pt x="262" y="462"/>
                  </a:lnTo>
                  <a:lnTo>
                    <a:pt x="267" y="464"/>
                  </a:lnTo>
                  <a:lnTo>
                    <a:pt x="270" y="46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72" y="473"/>
                  </a:lnTo>
                  <a:lnTo>
                    <a:pt x="271" y="479"/>
                  </a:lnTo>
                  <a:lnTo>
                    <a:pt x="267" y="489"/>
                  </a:lnTo>
                  <a:lnTo>
                    <a:pt x="264" y="498"/>
                  </a:lnTo>
                  <a:lnTo>
                    <a:pt x="263" y="503"/>
                  </a:lnTo>
                  <a:lnTo>
                    <a:pt x="264" y="507"/>
                  </a:lnTo>
                  <a:lnTo>
                    <a:pt x="264" y="507"/>
                  </a:lnTo>
                  <a:lnTo>
                    <a:pt x="270" y="517"/>
                  </a:lnTo>
                  <a:lnTo>
                    <a:pt x="273" y="526"/>
                  </a:lnTo>
                  <a:lnTo>
                    <a:pt x="274" y="530"/>
                  </a:lnTo>
                  <a:lnTo>
                    <a:pt x="274" y="535"/>
                  </a:lnTo>
                  <a:lnTo>
                    <a:pt x="273" y="538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4" y="548"/>
                  </a:lnTo>
                  <a:lnTo>
                    <a:pt x="256" y="552"/>
                  </a:lnTo>
                  <a:lnTo>
                    <a:pt x="247" y="554"/>
                  </a:lnTo>
                  <a:lnTo>
                    <a:pt x="242" y="554"/>
                  </a:lnTo>
                  <a:lnTo>
                    <a:pt x="238" y="553"/>
                  </a:lnTo>
                  <a:lnTo>
                    <a:pt x="238" y="553"/>
                  </a:lnTo>
                  <a:lnTo>
                    <a:pt x="233" y="552"/>
                  </a:lnTo>
                  <a:lnTo>
                    <a:pt x="229" y="548"/>
                  </a:lnTo>
                  <a:lnTo>
                    <a:pt x="221" y="543"/>
                  </a:lnTo>
                  <a:lnTo>
                    <a:pt x="214" y="536"/>
                  </a:lnTo>
                  <a:lnTo>
                    <a:pt x="207" y="531"/>
                  </a:lnTo>
                  <a:lnTo>
                    <a:pt x="207" y="531"/>
                  </a:lnTo>
                  <a:lnTo>
                    <a:pt x="193" y="524"/>
                  </a:lnTo>
                  <a:lnTo>
                    <a:pt x="179" y="519"/>
                  </a:lnTo>
                  <a:lnTo>
                    <a:pt x="172" y="517"/>
                  </a:lnTo>
                  <a:lnTo>
                    <a:pt x="164" y="517"/>
                  </a:lnTo>
                  <a:lnTo>
                    <a:pt x="157" y="518"/>
                  </a:lnTo>
                  <a:lnTo>
                    <a:pt x="150" y="520"/>
                  </a:lnTo>
                  <a:lnTo>
                    <a:pt x="150" y="520"/>
                  </a:lnTo>
                  <a:lnTo>
                    <a:pt x="141" y="527"/>
                  </a:lnTo>
                  <a:lnTo>
                    <a:pt x="133" y="536"/>
                  </a:lnTo>
                  <a:lnTo>
                    <a:pt x="126" y="546"/>
                  </a:lnTo>
                  <a:lnTo>
                    <a:pt x="122" y="557"/>
                  </a:lnTo>
                  <a:lnTo>
                    <a:pt x="122" y="557"/>
                  </a:lnTo>
                  <a:lnTo>
                    <a:pt x="120" y="561"/>
                  </a:lnTo>
                  <a:lnTo>
                    <a:pt x="117" y="564"/>
                  </a:lnTo>
                  <a:lnTo>
                    <a:pt x="108" y="570"/>
                  </a:lnTo>
                  <a:lnTo>
                    <a:pt x="100" y="576"/>
                  </a:lnTo>
                  <a:lnTo>
                    <a:pt x="93" y="581"/>
                  </a:lnTo>
                  <a:lnTo>
                    <a:pt x="93" y="581"/>
                  </a:lnTo>
                  <a:lnTo>
                    <a:pt x="91" y="586"/>
                  </a:lnTo>
                  <a:lnTo>
                    <a:pt x="90" y="592"/>
                  </a:lnTo>
                  <a:lnTo>
                    <a:pt x="91" y="598"/>
                  </a:lnTo>
                  <a:lnTo>
                    <a:pt x="93" y="605"/>
                  </a:lnTo>
                  <a:lnTo>
                    <a:pt x="96" y="612"/>
                  </a:lnTo>
                  <a:lnTo>
                    <a:pt x="100" y="618"/>
                  </a:lnTo>
                  <a:lnTo>
                    <a:pt x="109" y="630"/>
                  </a:lnTo>
                  <a:lnTo>
                    <a:pt x="109" y="630"/>
                  </a:lnTo>
                  <a:lnTo>
                    <a:pt x="114" y="636"/>
                  </a:lnTo>
                  <a:lnTo>
                    <a:pt x="116" y="643"/>
                  </a:lnTo>
                  <a:lnTo>
                    <a:pt x="117" y="650"/>
                  </a:lnTo>
                  <a:lnTo>
                    <a:pt x="118" y="658"/>
                  </a:lnTo>
                  <a:lnTo>
                    <a:pt x="117" y="671"/>
                  </a:lnTo>
                  <a:lnTo>
                    <a:pt x="115" y="684"/>
                  </a:lnTo>
                  <a:lnTo>
                    <a:pt x="115" y="684"/>
                  </a:lnTo>
                  <a:lnTo>
                    <a:pt x="114" y="687"/>
                  </a:lnTo>
                  <a:lnTo>
                    <a:pt x="112" y="692"/>
                  </a:lnTo>
                  <a:lnTo>
                    <a:pt x="106" y="698"/>
                  </a:lnTo>
                  <a:lnTo>
                    <a:pt x="99" y="704"/>
                  </a:lnTo>
                  <a:lnTo>
                    <a:pt x="91" y="709"/>
                  </a:lnTo>
                  <a:lnTo>
                    <a:pt x="73" y="720"/>
                  </a:lnTo>
                  <a:lnTo>
                    <a:pt x="65" y="72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66" y="735"/>
                  </a:lnTo>
                  <a:lnTo>
                    <a:pt x="66" y="735"/>
                  </a:lnTo>
                  <a:lnTo>
                    <a:pt x="56" y="735"/>
                  </a:lnTo>
                  <a:lnTo>
                    <a:pt x="56" y="735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43" y="727"/>
                  </a:lnTo>
                  <a:lnTo>
                    <a:pt x="30" y="721"/>
                  </a:lnTo>
                  <a:lnTo>
                    <a:pt x="23" y="720"/>
                  </a:lnTo>
                  <a:lnTo>
                    <a:pt x="17" y="719"/>
                  </a:lnTo>
                  <a:lnTo>
                    <a:pt x="10" y="720"/>
                  </a:lnTo>
                  <a:lnTo>
                    <a:pt x="5" y="723"/>
                  </a:lnTo>
                  <a:lnTo>
                    <a:pt x="5" y="723"/>
                  </a:lnTo>
                  <a:lnTo>
                    <a:pt x="2" y="725"/>
                  </a:lnTo>
                  <a:lnTo>
                    <a:pt x="1" y="728"/>
                  </a:lnTo>
                  <a:lnTo>
                    <a:pt x="0" y="733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2" y="746"/>
                  </a:lnTo>
                  <a:lnTo>
                    <a:pt x="5" y="751"/>
                  </a:lnTo>
                  <a:lnTo>
                    <a:pt x="8" y="754"/>
                  </a:lnTo>
                  <a:lnTo>
                    <a:pt x="8" y="754"/>
                  </a:lnTo>
                  <a:lnTo>
                    <a:pt x="16" y="758"/>
                  </a:lnTo>
                  <a:lnTo>
                    <a:pt x="24" y="759"/>
                  </a:lnTo>
                  <a:lnTo>
                    <a:pt x="32" y="759"/>
                  </a:lnTo>
                  <a:lnTo>
                    <a:pt x="40" y="758"/>
                  </a:lnTo>
                  <a:lnTo>
                    <a:pt x="48" y="755"/>
                  </a:lnTo>
                  <a:lnTo>
                    <a:pt x="56" y="752"/>
                  </a:lnTo>
                  <a:lnTo>
                    <a:pt x="73" y="744"/>
                  </a:lnTo>
                  <a:lnTo>
                    <a:pt x="73" y="744"/>
                  </a:lnTo>
                  <a:lnTo>
                    <a:pt x="76" y="743"/>
                  </a:lnTo>
                  <a:lnTo>
                    <a:pt x="80" y="742"/>
                  </a:lnTo>
                  <a:lnTo>
                    <a:pt x="84" y="742"/>
                  </a:lnTo>
                  <a:lnTo>
                    <a:pt x="88" y="743"/>
                  </a:lnTo>
                  <a:lnTo>
                    <a:pt x="96" y="747"/>
                  </a:lnTo>
                  <a:lnTo>
                    <a:pt x="103" y="752"/>
                  </a:lnTo>
                  <a:lnTo>
                    <a:pt x="110" y="758"/>
                  </a:lnTo>
                  <a:lnTo>
                    <a:pt x="118" y="762"/>
                  </a:lnTo>
                  <a:lnTo>
                    <a:pt x="126" y="767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68"/>
                  </a:lnTo>
                  <a:lnTo>
                    <a:pt x="149" y="768"/>
                  </a:lnTo>
                  <a:lnTo>
                    <a:pt x="164" y="770"/>
                  </a:lnTo>
                  <a:lnTo>
                    <a:pt x="179" y="772"/>
                  </a:lnTo>
                  <a:lnTo>
                    <a:pt x="193" y="774"/>
                  </a:lnTo>
                  <a:lnTo>
                    <a:pt x="193" y="774"/>
                  </a:lnTo>
                  <a:lnTo>
                    <a:pt x="211" y="772"/>
                  </a:lnTo>
                  <a:lnTo>
                    <a:pt x="228" y="770"/>
                  </a:lnTo>
                  <a:lnTo>
                    <a:pt x="245" y="766"/>
                  </a:lnTo>
                  <a:lnTo>
                    <a:pt x="254" y="763"/>
                  </a:lnTo>
                  <a:lnTo>
                    <a:pt x="262" y="759"/>
                  </a:lnTo>
                  <a:lnTo>
                    <a:pt x="262" y="759"/>
                  </a:lnTo>
                  <a:lnTo>
                    <a:pt x="278" y="750"/>
                  </a:lnTo>
                  <a:lnTo>
                    <a:pt x="284" y="744"/>
                  </a:lnTo>
                  <a:lnTo>
                    <a:pt x="289" y="738"/>
                  </a:lnTo>
                  <a:lnTo>
                    <a:pt x="294" y="733"/>
                  </a:lnTo>
                  <a:lnTo>
                    <a:pt x="296" y="725"/>
                  </a:lnTo>
                  <a:lnTo>
                    <a:pt x="298" y="716"/>
                  </a:lnTo>
                  <a:lnTo>
                    <a:pt x="298" y="705"/>
                  </a:lnTo>
                  <a:lnTo>
                    <a:pt x="298" y="705"/>
                  </a:lnTo>
                  <a:lnTo>
                    <a:pt x="299" y="702"/>
                  </a:lnTo>
                  <a:lnTo>
                    <a:pt x="300" y="698"/>
                  </a:lnTo>
                  <a:lnTo>
                    <a:pt x="303" y="696"/>
                  </a:lnTo>
                  <a:lnTo>
                    <a:pt x="305" y="694"/>
                  </a:lnTo>
                  <a:lnTo>
                    <a:pt x="312" y="691"/>
                  </a:lnTo>
                  <a:lnTo>
                    <a:pt x="320" y="687"/>
                  </a:lnTo>
                  <a:lnTo>
                    <a:pt x="320" y="687"/>
                  </a:lnTo>
                  <a:lnTo>
                    <a:pt x="328" y="684"/>
                  </a:lnTo>
                  <a:lnTo>
                    <a:pt x="333" y="679"/>
                  </a:lnTo>
                  <a:lnTo>
                    <a:pt x="338" y="672"/>
                  </a:lnTo>
                  <a:lnTo>
                    <a:pt x="341" y="665"/>
                  </a:lnTo>
                  <a:lnTo>
                    <a:pt x="344" y="656"/>
                  </a:lnTo>
                  <a:lnTo>
                    <a:pt x="345" y="648"/>
                  </a:lnTo>
                  <a:lnTo>
                    <a:pt x="348" y="630"/>
                  </a:lnTo>
                  <a:lnTo>
                    <a:pt x="348" y="630"/>
                  </a:lnTo>
                  <a:lnTo>
                    <a:pt x="350" y="625"/>
                  </a:lnTo>
                  <a:lnTo>
                    <a:pt x="354" y="621"/>
                  </a:lnTo>
                  <a:lnTo>
                    <a:pt x="358" y="619"/>
                  </a:lnTo>
                  <a:lnTo>
                    <a:pt x="364" y="617"/>
                  </a:lnTo>
                  <a:lnTo>
                    <a:pt x="377" y="613"/>
                  </a:lnTo>
                  <a:lnTo>
                    <a:pt x="382" y="611"/>
                  </a:lnTo>
                  <a:lnTo>
                    <a:pt x="388" y="607"/>
                  </a:lnTo>
                  <a:lnTo>
                    <a:pt x="388" y="607"/>
                  </a:lnTo>
                  <a:lnTo>
                    <a:pt x="390" y="604"/>
                  </a:lnTo>
                  <a:lnTo>
                    <a:pt x="393" y="602"/>
                  </a:lnTo>
                  <a:lnTo>
                    <a:pt x="394" y="594"/>
                  </a:lnTo>
                  <a:lnTo>
                    <a:pt x="394" y="587"/>
                  </a:lnTo>
                  <a:lnTo>
                    <a:pt x="393" y="579"/>
                  </a:lnTo>
                  <a:lnTo>
                    <a:pt x="391" y="571"/>
                  </a:lnTo>
                  <a:lnTo>
                    <a:pt x="391" y="563"/>
                  </a:lnTo>
                  <a:lnTo>
                    <a:pt x="393" y="556"/>
                  </a:lnTo>
                  <a:lnTo>
                    <a:pt x="394" y="553"/>
                  </a:lnTo>
                  <a:lnTo>
                    <a:pt x="396" y="551"/>
                  </a:lnTo>
                  <a:lnTo>
                    <a:pt x="396" y="551"/>
                  </a:lnTo>
                  <a:lnTo>
                    <a:pt x="400" y="546"/>
                  </a:lnTo>
                  <a:lnTo>
                    <a:pt x="405" y="543"/>
                  </a:lnTo>
                  <a:lnTo>
                    <a:pt x="411" y="540"/>
                  </a:lnTo>
                  <a:lnTo>
                    <a:pt x="415" y="538"/>
                  </a:lnTo>
                  <a:lnTo>
                    <a:pt x="427" y="537"/>
                  </a:lnTo>
                  <a:lnTo>
                    <a:pt x="438" y="538"/>
                  </a:lnTo>
                  <a:lnTo>
                    <a:pt x="460" y="540"/>
                  </a:lnTo>
                  <a:lnTo>
                    <a:pt x="470" y="540"/>
                  </a:lnTo>
                  <a:lnTo>
                    <a:pt x="474" y="539"/>
                  </a:lnTo>
                  <a:lnTo>
                    <a:pt x="479" y="538"/>
                  </a:lnTo>
                  <a:lnTo>
                    <a:pt x="479" y="538"/>
                  </a:lnTo>
                  <a:lnTo>
                    <a:pt x="491" y="531"/>
                  </a:lnTo>
                  <a:lnTo>
                    <a:pt x="504" y="527"/>
                  </a:lnTo>
                  <a:lnTo>
                    <a:pt x="516" y="522"/>
                  </a:lnTo>
                  <a:lnTo>
                    <a:pt x="529" y="519"/>
                  </a:lnTo>
                  <a:lnTo>
                    <a:pt x="542" y="517"/>
                  </a:lnTo>
                  <a:lnTo>
                    <a:pt x="555" y="517"/>
                  </a:lnTo>
                  <a:lnTo>
                    <a:pt x="567" y="518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0" y="522"/>
                  </a:lnTo>
                  <a:lnTo>
                    <a:pt x="580" y="526"/>
                  </a:lnTo>
                  <a:lnTo>
                    <a:pt x="580" y="532"/>
                  </a:lnTo>
                  <a:lnTo>
                    <a:pt x="580" y="542"/>
                  </a:lnTo>
                  <a:lnTo>
                    <a:pt x="580" y="544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89" y="552"/>
                  </a:lnTo>
                  <a:lnTo>
                    <a:pt x="595" y="557"/>
                  </a:lnTo>
                  <a:lnTo>
                    <a:pt x="601" y="563"/>
                  </a:lnTo>
                  <a:lnTo>
                    <a:pt x="605" y="570"/>
                  </a:lnTo>
                  <a:lnTo>
                    <a:pt x="611" y="584"/>
                  </a:lnTo>
                  <a:lnTo>
                    <a:pt x="615" y="597"/>
                  </a:lnTo>
                  <a:lnTo>
                    <a:pt x="620" y="612"/>
                  </a:lnTo>
                  <a:lnTo>
                    <a:pt x="623" y="626"/>
                  </a:lnTo>
                  <a:lnTo>
                    <a:pt x="629" y="638"/>
                  </a:lnTo>
                  <a:lnTo>
                    <a:pt x="634" y="645"/>
                  </a:lnTo>
                  <a:lnTo>
                    <a:pt x="638" y="651"/>
                  </a:lnTo>
                  <a:lnTo>
                    <a:pt x="638" y="651"/>
                  </a:lnTo>
                  <a:lnTo>
                    <a:pt x="640" y="653"/>
                  </a:lnTo>
                  <a:lnTo>
                    <a:pt x="644" y="654"/>
                  </a:lnTo>
                  <a:lnTo>
                    <a:pt x="650" y="654"/>
                  </a:lnTo>
                  <a:lnTo>
                    <a:pt x="658" y="653"/>
                  </a:lnTo>
                  <a:lnTo>
                    <a:pt x="667" y="651"/>
                  </a:lnTo>
                  <a:lnTo>
                    <a:pt x="685" y="642"/>
                  </a:lnTo>
                  <a:lnTo>
                    <a:pt x="694" y="638"/>
                  </a:lnTo>
                  <a:lnTo>
                    <a:pt x="703" y="635"/>
                  </a:lnTo>
                  <a:lnTo>
                    <a:pt x="703" y="635"/>
                  </a:lnTo>
                  <a:lnTo>
                    <a:pt x="709" y="635"/>
                  </a:lnTo>
                  <a:lnTo>
                    <a:pt x="714" y="636"/>
                  </a:lnTo>
                  <a:lnTo>
                    <a:pt x="719" y="638"/>
                  </a:lnTo>
                  <a:lnTo>
                    <a:pt x="723" y="643"/>
                  </a:lnTo>
                  <a:lnTo>
                    <a:pt x="727" y="647"/>
                  </a:lnTo>
                  <a:lnTo>
                    <a:pt x="728" y="653"/>
                  </a:lnTo>
                  <a:lnTo>
                    <a:pt x="728" y="659"/>
                  </a:lnTo>
                  <a:lnTo>
                    <a:pt x="727" y="664"/>
                  </a:lnTo>
                  <a:lnTo>
                    <a:pt x="727" y="664"/>
                  </a:lnTo>
                  <a:lnTo>
                    <a:pt x="725" y="667"/>
                  </a:lnTo>
                  <a:lnTo>
                    <a:pt x="722" y="670"/>
                  </a:lnTo>
                  <a:lnTo>
                    <a:pt x="720" y="672"/>
                  </a:lnTo>
                  <a:lnTo>
                    <a:pt x="718" y="675"/>
                  </a:lnTo>
                  <a:lnTo>
                    <a:pt x="718" y="675"/>
                  </a:lnTo>
                  <a:lnTo>
                    <a:pt x="718" y="681"/>
                  </a:lnTo>
                  <a:lnTo>
                    <a:pt x="720" y="687"/>
                  </a:lnTo>
                  <a:lnTo>
                    <a:pt x="722" y="692"/>
                  </a:lnTo>
                  <a:lnTo>
                    <a:pt x="726" y="695"/>
                  </a:lnTo>
                  <a:lnTo>
                    <a:pt x="730" y="696"/>
                  </a:lnTo>
                  <a:lnTo>
                    <a:pt x="735" y="697"/>
                  </a:lnTo>
                  <a:lnTo>
                    <a:pt x="741" y="695"/>
                  </a:lnTo>
                  <a:lnTo>
                    <a:pt x="745" y="693"/>
                  </a:lnTo>
                  <a:lnTo>
                    <a:pt x="745" y="693"/>
                  </a:lnTo>
                  <a:lnTo>
                    <a:pt x="758" y="683"/>
                  </a:lnTo>
                  <a:lnTo>
                    <a:pt x="770" y="673"/>
                  </a:lnTo>
                  <a:lnTo>
                    <a:pt x="783" y="664"/>
                  </a:lnTo>
                  <a:lnTo>
                    <a:pt x="788" y="659"/>
                  </a:lnTo>
                  <a:lnTo>
                    <a:pt x="794" y="653"/>
                  </a:lnTo>
                  <a:lnTo>
                    <a:pt x="794" y="653"/>
                  </a:lnTo>
                  <a:lnTo>
                    <a:pt x="794" y="652"/>
                  </a:lnTo>
                  <a:lnTo>
                    <a:pt x="794" y="650"/>
                  </a:lnTo>
                  <a:lnTo>
                    <a:pt x="792" y="645"/>
                  </a:lnTo>
                  <a:lnTo>
                    <a:pt x="786" y="635"/>
                  </a:lnTo>
                  <a:lnTo>
                    <a:pt x="786" y="635"/>
                  </a:lnTo>
                  <a:lnTo>
                    <a:pt x="780" y="636"/>
                  </a:lnTo>
                  <a:lnTo>
                    <a:pt x="776" y="636"/>
                  </a:lnTo>
                  <a:lnTo>
                    <a:pt x="772" y="635"/>
                  </a:lnTo>
                  <a:lnTo>
                    <a:pt x="768" y="633"/>
                  </a:lnTo>
                  <a:lnTo>
                    <a:pt x="760" y="626"/>
                  </a:lnTo>
                  <a:lnTo>
                    <a:pt x="756" y="623"/>
                  </a:lnTo>
                  <a:lnTo>
                    <a:pt x="753" y="621"/>
                  </a:lnTo>
                  <a:lnTo>
                    <a:pt x="753" y="621"/>
                  </a:lnTo>
                  <a:lnTo>
                    <a:pt x="750" y="619"/>
                  </a:lnTo>
                  <a:lnTo>
                    <a:pt x="747" y="615"/>
                  </a:lnTo>
                  <a:lnTo>
                    <a:pt x="746" y="611"/>
                  </a:lnTo>
                  <a:lnTo>
                    <a:pt x="746" y="606"/>
                  </a:lnTo>
                  <a:lnTo>
                    <a:pt x="746" y="595"/>
                  </a:lnTo>
                  <a:lnTo>
                    <a:pt x="746" y="584"/>
                  </a:lnTo>
                  <a:lnTo>
                    <a:pt x="746" y="584"/>
                  </a:lnTo>
                  <a:lnTo>
                    <a:pt x="738" y="584"/>
                  </a:lnTo>
                  <a:lnTo>
                    <a:pt x="731" y="584"/>
                  </a:lnTo>
                  <a:lnTo>
                    <a:pt x="725" y="581"/>
                  </a:lnTo>
                  <a:lnTo>
                    <a:pt x="719" y="578"/>
                  </a:lnTo>
                  <a:lnTo>
                    <a:pt x="714" y="575"/>
                  </a:lnTo>
                  <a:lnTo>
                    <a:pt x="710" y="570"/>
                  </a:lnTo>
                  <a:lnTo>
                    <a:pt x="702" y="559"/>
                  </a:lnTo>
                  <a:lnTo>
                    <a:pt x="687" y="535"/>
                  </a:lnTo>
                  <a:lnTo>
                    <a:pt x="678" y="524"/>
                  </a:lnTo>
                  <a:lnTo>
                    <a:pt x="673" y="520"/>
                  </a:lnTo>
                  <a:lnTo>
                    <a:pt x="667" y="515"/>
                  </a:lnTo>
                  <a:lnTo>
                    <a:pt x="667" y="515"/>
                  </a:lnTo>
                  <a:lnTo>
                    <a:pt x="652" y="507"/>
                  </a:lnTo>
                  <a:lnTo>
                    <a:pt x="645" y="503"/>
                  </a:lnTo>
                  <a:lnTo>
                    <a:pt x="643" y="501"/>
                  </a:lnTo>
                  <a:lnTo>
                    <a:pt x="640" y="497"/>
                  </a:lnTo>
                  <a:lnTo>
                    <a:pt x="640" y="497"/>
                  </a:lnTo>
                  <a:lnTo>
                    <a:pt x="638" y="489"/>
                  </a:lnTo>
                  <a:lnTo>
                    <a:pt x="637" y="480"/>
                  </a:lnTo>
                  <a:lnTo>
                    <a:pt x="638" y="471"/>
                  </a:lnTo>
                  <a:lnTo>
                    <a:pt x="639" y="468"/>
                  </a:lnTo>
                  <a:lnTo>
                    <a:pt x="640" y="465"/>
                  </a:lnTo>
                  <a:lnTo>
                    <a:pt x="640" y="465"/>
                  </a:lnTo>
                  <a:lnTo>
                    <a:pt x="645" y="462"/>
                  </a:lnTo>
                  <a:lnTo>
                    <a:pt x="650" y="462"/>
                  </a:lnTo>
                  <a:lnTo>
                    <a:pt x="654" y="462"/>
                  </a:lnTo>
                  <a:lnTo>
                    <a:pt x="660" y="464"/>
                  </a:lnTo>
                  <a:lnTo>
                    <a:pt x="664" y="466"/>
                  </a:lnTo>
                  <a:lnTo>
                    <a:pt x="669" y="470"/>
                  </a:lnTo>
                  <a:lnTo>
                    <a:pt x="677" y="479"/>
                  </a:lnTo>
                  <a:lnTo>
                    <a:pt x="677" y="479"/>
                  </a:lnTo>
                  <a:lnTo>
                    <a:pt x="684" y="487"/>
                  </a:lnTo>
                  <a:lnTo>
                    <a:pt x="692" y="495"/>
                  </a:lnTo>
                  <a:lnTo>
                    <a:pt x="706" y="509"/>
                  </a:lnTo>
                  <a:lnTo>
                    <a:pt x="720" y="521"/>
                  </a:lnTo>
                  <a:lnTo>
                    <a:pt x="728" y="528"/>
                  </a:lnTo>
                  <a:lnTo>
                    <a:pt x="735" y="536"/>
                  </a:lnTo>
                  <a:lnTo>
                    <a:pt x="735" y="536"/>
                  </a:lnTo>
                  <a:lnTo>
                    <a:pt x="739" y="540"/>
                  </a:lnTo>
                  <a:lnTo>
                    <a:pt x="744" y="547"/>
                  </a:lnTo>
                  <a:lnTo>
                    <a:pt x="746" y="551"/>
                  </a:lnTo>
                  <a:lnTo>
                    <a:pt x="747" y="555"/>
                  </a:lnTo>
                  <a:lnTo>
                    <a:pt x="747" y="559"/>
                  </a:lnTo>
                  <a:lnTo>
                    <a:pt x="746" y="563"/>
                  </a:lnTo>
                  <a:lnTo>
                    <a:pt x="746" y="563"/>
                  </a:lnTo>
                  <a:lnTo>
                    <a:pt x="759" y="567"/>
                  </a:lnTo>
                  <a:lnTo>
                    <a:pt x="770" y="572"/>
                  </a:lnTo>
                  <a:lnTo>
                    <a:pt x="779" y="579"/>
                  </a:lnTo>
                  <a:lnTo>
                    <a:pt x="788" y="587"/>
                  </a:lnTo>
                  <a:lnTo>
                    <a:pt x="796" y="596"/>
                  </a:lnTo>
                  <a:lnTo>
                    <a:pt x="804" y="605"/>
                  </a:lnTo>
                  <a:lnTo>
                    <a:pt x="819" y="626"/>
                  </a:lnTo>
                  <a:lnTo>
                    <a:pt x="819" y="626"/>
                  </a:lnTo>
                  <a:lnTo>
                    <a:pt x="824" y="631"/>
                  </a:lnTo>
                  <a:lnTo>
                    <a:pt x="827" y="638"/>
                  </a:lnTo>
                  <a:lnTo>
                    <a:pt x="829" y="646"/>
                  </a:lnTo>
                  <a:lnTo>
                    <a:pt x="830" y="653"/>
                  </a:lnTo>
                  <a:lnTo>
                    <a:pt x="830" y="661"/>
                  </a:lnTo>
                  <a:lnTo>
                    <a:pt x="829" y="669"/>
                  </a:lnTo>
                  <a:lnTo>
                    <a:pt x="828" y="677"/>
                  </a:lnTo>
                  <a:lnTo>
                    <a:pt x="825" y="685"/>
                  </a:lnTo>
                  <a:lnTo>
                    <a:pt x="825" y="685"/>
                  </a:lnTo>
                  <a:lnTo>
                    <a:pt x="832" y="686"/>
                  </a:lnTo>
                  <a:lnTo>
                    <a:pt x="836" y="688"/>
                  </a:lnTo>
                  <a:lnTo>
                    <a:pt x="839" y="691"/>
                  </a:lnTo>
                  <a:lnTo>
                    <a:pt x="842" y="694"/>
                  </a:lnTo>
                  <a:lnTo>
                    <a:pt x="844" y="697"/>
                  </a:lnTo>
                  <a:lnTo>
                    <a:pt x="845" y="702"/>
                  </a:lnTo>
                  <a:lnTo>
                    <a:pt x="847" y="711"/>
                  </a:lnTo>
                  <a:lnTo>
                    <a:pt x="847" y="720"/>
                  </a:lnTo>
                  <a:lnTo>
                    <a:pt x="849" y="728"/>
                  </a:lnTo>
                  <a:lnTo>
                    <a:pt x="850" y="733"/>
                  </a:lnTo>
                  <a:lnTo>
                    <a:pt x="851" y="736"/>
                  </a:lnTo>
                  <a:lnTo>
                    <a:pt x="853" y="738"/>
                  </a:lnTo>
                  <a:lnTo>
                    <a:pt x="857" y="741"/>
                  </a:lnTo>
                  <a:lnTo>
                    <a:pt x="857" y="741"/>
                  </a:lnTo>
                  <a:lnTo>
                    <a:pt x="862" y="743"/>
                  </a:lnTo>
                  <a:lnTo>
                    <a:pt x="870" y="745"/>
                  </a:lnTo>
                  <a:lnTo>
                    <a:pt x="877" y="746"/>
                  </a:lnTo>
                  <a:lnTo>
                    <a:pt x="885" y="747"/>
                  </a:lnTo>
                  <a:lnTo>
                    <a:pt x="902" y="746"/>
                  </a:lnTo>
                  <a:lnTo>
                    <a:pt x="918" y="743"/>
                  </a:lnTo>
                  <a:lnTo>
                    <a:pt x="918" y="743"/>
                  </a:lnTo>
                  <a:lnTo>
                    <a:pt x="921" y="742"/>
                  </a:lnTo>
                  <a:lnTo>
                    <a:pt x="924" y="741"/>
                  </a:lnTo>
                  <a:lnTo>
                    <a:pt x="925" y="738"/>
                  </a:lnTo>
                  <a:lnTo>
                    <a:pt x="927" y="736"/>
                  </a:lnTo>
                  <a:lnTo>
                    <a:pt x="927" y="729"/>
                  </a:lnTo>
                  <a:lnTo>
                    <a:pt x="927" y="723"/>
                  </a:lnTo>
                  <a:lnTo>
                    <a:pt x="923" y="709"/>
                  </a:lnTo>
                  <a:lnTo>
                    <a:pt x="918" y="695"/>
                  </a:lnTo>
                  <a:lnTo>
                    <a:pt x="918" y="695"/>
                  </a:lnTo>
                  <a:lnTo>
                    <a:pt x="933" y="695"/>
                  </a:lnTo>
                  <a:lnTo>
                    <a:pt x="933" y="695"/>
                  </a:lnTo>
                  <a:lnTo>
                    <a:pt x="927" y="688"/>
                  </a:lnTo>
                  <a:lnTo>
                    <a:pt x="923" y="680"/>
                  </a:lnTo>
                  <a:lnTo>
                    <a:pt x="920" y="672"/>
                  </a:lnTo>
                  <a:lnTo>
                    <a:pt x="920" y="664"/>
                  </a:lnTo>
                  <a:lnTo>
                    <a:pt x="921" y="656"/>
                  </a:lnTo>
                  <a:lnTo>
                    <a:pt x="925" y="650"/>
                  </a:lnTo>
                  <a:lnTo>
                    <a:pt x="930" y="644"/>
                  </a:lnTo>
                  <a:lnTo>
                    <a:pt x="938" y="640"/>
                  </a:lnTo>
                  <a:lnTo>
                    <a:pt x="938" y="640"/>
                  </a:lnTo>
                  <a:lnTo>
                    <a:pt x="942" y="639"/>
                  </a:lnTo>
                  <a:lnTo>
                    <a:pt x="946" y="638"/>
                  </a:lnTo>
                  <a:lnTo>
                    <a:pt x="955" y="639"/>
                  </a:lnTo>
                  <a:lnTo>
                    <a:pt x="965" y="643"/>
                  </a:lnTo>
                  <a:lnTo>
                    <a:pt x="974" y="644"/>
                  </a:lnTo>
                  <a:lnTo>
                    <a:pt x="974" y="644"/>
                  </a:lnTo>
                  <a:lnTo>
                    <a:pt x="973" y="644"/>
                  </a:lnTo>
                  <a:lnTo>
                    <a:pt x="973" y="644"/>
                  </a:lnTo>
                  <a:lnTo>
                    <a:pt x="971" y="642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67" y="639"/>
                  </a:lnTo>
                  <a:lnTo>
                    <a:pt x="967" y="639"/>
                  </a:lnTo>
                  <a:lnTo>
                    <a:pt x="973" y="635"/>
                  </a:lnTo>
                  <a:lnTo>
                    <a:pt x="973" y="635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82" y="637"/>
                  </a:lnTo>
                  <a:lnTo>
                    <a:pt x="991" y="635"/>
                  </a:lnTo>
                  <a:lnTo>
                    <a:pt x="1001" y="634"/>
                  </a:lnTo>
                  <a:lnTo>
                    <a:pt x="1007" y="634"/>
                  </a:lnTo>
                  <a:lnTo>
                    <a:pt x="1011" y="635"/>
                  </a:lnTo>
                  <a:lnTo>
                    <a:pt x="1011" y="635"/>
                  </a:lnTo>
                  <a:lnTo>
                    <a:pt x="1011" y="631"/>
                  </a:lnTo>
                  <a:lnTo>
                    <a:pt x="1012" y="628"/>
                  </a:lnTo>
                  <a:lnTo>
                    <a:pt x="1015" y="623"/>
                  </a:lnTo>
                  <a:lnTo>
                    <a:pt x="1019" y="620"/>
                  </a:lnTo>
                  <a:lnTo>
                    <a:pt x="1023" y="614"/>
                  </a:lnTo>
                  <a:lnTo>
                    <a:pt x="1023" y="614"/>
                  </a:lnTo>
                  <a:lnTo>
                    <a:pt x="1024" y="611"/>
                  </a:lnTo>
                  <a:lnTo>
                    <a:pt x="1027" y="609"/>
                  </a:lnTo>
                  <a:lnTo>
                    <a:pt x="1031" y="606"/>
                  </a:lnTo>
                  <a:lnTo>
                    <a:pt x="1035" y="606"/>
                  </a:lnTo>
                  <a:lnTo>
                    <a:pt x="1042" y="604"/>
                  </a:lnTo>
                  <a:lnTo>
                    <a:pt x="1045" y="604"/>
                  </a:lnTo>
                  <a:lnTo>
                    <a:pt x="1049" y="602"/>
                  </a:lnTo>
                  <a:lnTo>
                    <a:pt x="1049" y="602"/>
                  </a:lnTo>
                  <a:lnTo>
                    <a:pt x="1052" y="597"/>
                  </a:lnTo>
                  <a:lnTo>
                    <a:pt x="1054" y="592"/>
                  </a:lnTo>
                  <a:lnTo>
                    <a:pt x="1056" y="586"/>
                  </a:lnTo>
                  <a:lnTo>
                    <a:pt x="1056" y="579"/>
                  </a:lnTo>
                  <a:lnTo>
                    <a:pt x="1054" y="567"/>
                  </a:lnTo>
                  <a:lnTo>
                    <a:pt x="1056" y="561"/>
                  </a:lnTo>
                  <a:lnTo>
                    <a:pt x="1058" y="555"/>
                  </a:lnTo>
                  <a:lnTo>
                    <a:pt x="1058" y="555"/>
                  </a:lnTo>
                  <a:lnTo>
                    <a:pt x="1061" y="548"/>
                  </a:lnTo>
                  <a:lnTo>
                    <a:pt x="1064" y="540"/>
                  </a:lnTo>
                  <a:lnTo>
                    <a:pt x="1066" y="534"/>
                  </a:lnTo>
                  <a:lnTo>
                    <a:pt x="1067" y="527"/>
                  </a:lnTo>
                  <a:lnTo>
                    <a:pt x="1067" y="520"/>
                  </a:lnTo>
                  <a:lnTo>
                    <a:pt x="1067" y="512"/>
                  </a:lnTo>
                  <a:lnTo>
                    <a:pt x="1064" y="497"/>
                  </a:lnTo>
                  <a:lnTo>
                    <a:pt x="1064" y="497"/>
                  </a:lnTo>
                  <a:lnTo>
                    <a:pt x="1064" y="493"/>
                  </a:lnTo>
                  <a:lnTo>
                    <a:pt x="1065" y="488"/>
                  </a:lnTo>
                  <a:lnTo>
                    <a:pt x="1067" y="484"/>
                  </a:lnTo>
                  <a:lnTo>
                    <a:pt x="1069" y="479"/>
                  </a:lnTo>
                  <a:lnTo>
                    <a:pt x="1073" y="474"/>
                  </a:lnTo>
                  <a:lnTo>
                    <a:pt x="1077" y="470"/>
                  </a:lnTo>
                  <a:lnTo>
                    <a:pt x="1081" y="468"/>
                  </a:lnTo>
                  <a:lnTo>
                    <a:pt x="1085" y="466"/>
                  </a:lnTo>
                  <a:lnTo>
                    <a:pt x="1085" y="466"/>
                  </a:lnTo>
                  <a:lnTo>
                    <a:pt x="1093" y="464"/>
                  </a:lnTo>
                  <a:lnTo>
                    <a:pt x="1100" y="461"/>
                  </a:lnTo>
                  <a:lnTo>
                    <a:pt x="1107" y="456"/>
                  </a:lnTo>
                  <a:lnTo>
                    <a:pt x="1114" y="452"/>
                  </a:lnTo>
                  <a:lnTo>
                    <a:pt x="1125" y="441"/>
                  </a:lnTo>
                  <a:lnTo>
                    <a:pt x="1132" y="437"/>
                  </a:lnTo>
                  <a:lnTo>
                    <a:pt x="1139" y="433"/>
                  </a:lnTo>
                  <a:lnTo>
                    <a:pt x="1139" y="433"/>
                  </a:lnTo>
                  <a:lnTo>
                    <a:pt x="1142" y="432"/>
                  </a:lnTo>
                  <a:lnTo>
                    <a:pt x="1147" y="431"/>
                  </a:lnTo>
                  <a:lnTo>
                    <a:pt x="1150" y="432"/>
                  </a:lnTo>
                  <a:lnTo>
                    <a:pt x="1152" y="433"/>
                  </a:lnTo>
                  <a:lnTo>
                    <a:pt x="1152" y="433"/>
                  </a:lnTo>
                  <a:lnTo>
                    <a:pt x="1153" y="437"/>
                  </a:lnTo>
                  <a:lnTo>
                    <a:pt x="1155" y="439"/>
                  </a:lnTo>
                  <a:lnTo>
                    <a:pt x="1155" y="445"/>
                  </a:lnTo>
                  <a:lnTo>
                    <a:pt x="1152" y="451"/>
                  </a:lnTo>
                  <a:lnTo>
                    <a:pt x="1149" y="456"/>
                  </a:lnTo>
                  <a:lnTo>
                    <a:pt x="1147" y="462"/>
                  </a:lnTo>
                  <a:lnTo>
                    <a:pt x="1144" y="466"/>
                  </a:lnTo>
                  <a:lnTo>
                    <a:pt x="1143" y="471"/>
                  </a:lnTo>
                  <a:lnTo>
                    <a:pt x="1144" y="474"/>
                  </a:lnTo>
                  <a:lnTo>
                    <a:pt x="1145" y="477"/>
                  </a:lnTo>
                  <a:lnTo>
                    <a:pt x="1145" y="477"/>
                  </a:lnTo>
                  <a:lnTo>
                    <a:pt x="1151" y="482"/>
                  </a:lnTo>
                  <a:lnTo>
                    <a:pt x="1158" y="487"/>
                  </a:lnTo>
                  <a:lnTo>
                    <a:pt x="1166" y="489"/>
                  </a:lnTo>
                  <a:lnTo>
                    <a:pt x="1174" y="491"/>
                  </a:lnTo>
                  <a:lnTo>
                    <a:pt x="1182" y="491"/>
                  </a:lnTo>
                  <a:lnTo>
                    <a:pt x="1191" y="491"/>
                  </a:lnTo>
                  <a:lnTo>
                    <a:pt x="1207" y="491"/>
                  </a:lnTo>
                  <a:lnTo>
                    <a:pt x="1207" y="491"/>
                  </a:lnTo>
                  <a:lnTo>
                    <a:pt x="1213" y="490"/>
                  </a:lnTo>
                  <a:lnTo>
                    <a:pt x="1217" y="489"/>
                  </a:lnTo>
                  <a:lnTo>
                    <a:pt x="1222" y="486"/>
                  </a:lnTo>
                  <a:lnTo>
                    <a:pt x="1225" y="482"/>
                  </a:lnTo>
                  <a:lnTo>
                    <a:pt x="1228" y="479"/>
                  </a:lnTo>
                  <a:lnTo>
                    <a:pt x="1228" y="474"/>
                  </a:lnTo>
                  <a:lnTo>
                    <a:pt x="1227" y="470"/>
                  </a:lnTo>
                  <a:lnTo>
                    <a:pt x="1225" y="465"/>
                  </a:lnTo>
                  <a:lnTo>
                    <a:pt x="1225" y="465"/>
                  </a:lnTo>
                  <a:lnTo>
                    <a:pt x="1222" y="462"/>
                  </a:lnTo>
                  <a:lnTo>
                    <a:pt x="1219" y="457"/>
                  </a:lnTo>
                  <a:lnTo>
                    <a:pt x="1215" y="449"/>
                  </a:lnTo>
                  <a:lnTo>
                    <a:pt x="1213" y="446"/>
                  </a:lnTo>
                  <a:lnTo>
                    <a:pt x="1210" y="443"/>
                  </a:lnTo>
                  <a:lnTo>
                    <a:pt x="1207" y="439"/>
                  </a:lnTo>
                  <a:lnTo>
                    <a:pt x="1202" y="438"/>
                  </a:lnTo>
                  <a:lnTo>
                    <a:pt x="1202" y="438"/>
                  </a:lnTo>
                  <a:lnTo>
                    <a:pt x="1206" y="430"/>
                  </a:lnTo>
                  <a:lnTo>
                    <a:pt x="1207" y="427"/>
                  </a:lnTo>
                  <a:lnTo>
                    <a:pt x="1208" y="424"/>
                  </a:lnTo>
                  <a:lnTo>
                    <a:pt x="1208" y="424"/>
                  </a:lnTo>
                  <a:lnTo>
                    <a:pt x="1214" y="421"/>
                  </a:lnTo>
                  <a:lnTo>
                    <a:pt x="1220" y="419"/>
                  </a:lnTo>
                  <a:lnTo>
                    <a:pt x="1227" y="418"/>
                  </a:lnTo>
                  <a:lnTo>
                    <a:pt x="1233" y="416"/>
                  </a:lnTo>
                  <a:lnTo>
                    <a:pt x="1247" y="416"/>
                  </a:lnTo>
                  <a:lnTo>
                    <a:pt x="1261" y="418"/>
                  </a:lnTo>
                  <a:lnTo>
                    <a:pt x="1261" y="418"/>
                  </a:lnTo>
                  <a:lnTo>
                    <a:pt x="1268" y="420"/>
                  </a:lnTo>
                  <a:lnTo>
                    <a:pt x="1274" y="422"/>
                  </a:lnTo>
                  <a:lnTo>
                    <a:pt x="1280" y="427"/>
                  </a:lnTo>
                  <a:lnTo>
                    <a:pt x="1282" y="431"/>
                  </a:lnTo>
                  <a:lnTo>
                    <a:pt x="1282" y="431"/>
                  </a:lnTo>
                  <a:lnTo>
                    <a:pt x="1297" y="422"/>
                  </a:lnTo>
                  <a:lnTo>
                    <a:pt x="1314" y="411"/>
                  </a:lnTo>
                  <a:lnTo>
                    <a:pt x="1323" y="404"/>
                  </a:lnTo>
                  <a:lnTo>
                    <a:pt x="1331" y="396"/>
                  </a:lnTo>
                  <a:lnTo>
                    <a:pt x="1338" y="387"/>
                  </a:lnTo>
                  <a:lnTo>
                    <a:pt x="1342" y="375"/>
                  </a:lnTo>
                  <a:lnTo>
                    <a:pt x="1342" y="3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466">
              <a:extLst>
                <a:ext uri="{FF2B5EF4-FFF2-40B4-BE49-F238E27FC236}">
                  <a16:creationId xmlns:a16="http://schemas.microsoft.com/office/drawing/2014/main" id="{9B4F8DEF-7AD9-493E-85A0-3CFA1D2BB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273" y="2769865"/>
              <a:ext cx="7240" cy="1447"/>
            </a:xfrm>
            <a:custGeom>
              <a:avLst/>
              <a:gdLst>
                <a:gd name="T0" fmla="*/ 10 w 10"/>
                <a:gd name="T1" fmla="*/ 2 h 2"/>
                <a:gd name="T2" fmla="*/ 10 w 10"/>
                <a:gd name="T3" fmla="*/ 2 h 2"/>
                <a:gd name="T4" fmla="*/ 2 w 10"/>
                <a:gd name="T5" fmla="*/ 0 h 2"/>
                <a:gd name="T6" fmla="*/ 2 w 10"/>
                <a:gd name="T7" fmla="*/ 0 h 2"/>
                <a:gd name="T8" fmla="*/ 0 w 10"/>
                <a:gd name="T9" fmla="*/ 2 h 2"/>
                <a:gd name="T10" fmla="*/ 0 w 10"/>
                <a:gd name="T11" fmla="*/ 2 h 2"/>
                <a:gd name="T12" fmla="*/ 10 w 10"/>
                <a:gd name="T13" fmla="*/ 2 h 2"/>
                <a:gd name="T14" fmla="*/ 10 w 10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467">
              <a:extLst>
                <a:ext uri="{FF2B5EF4-FFF2-40B4-BE49-F238E27FC236}">
                  <a16:creationId xmlns:a16="http://schemas.microsoft.com/office/drawing/2014/main" id="{5BAC3967-A2A4-47ED-B8C1-BABF5CDA9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755" y="2706158"/>
              <a:ext cx="2896" cy="144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468">
              <a:extLst>
                <a:ext uri="{FF2B5EF4-FFF2-40B4-BE49-F238E27FC236}">
                  <a16:creationId xmlns:a16="http://schemas.microsoft.com/office/drawing/2014/main" id="{E66F345C-27D4-495F-AB5E-D7D1FC017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9859" y="2706158"/>
              <a:ext cx="2896" cy="1447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0 h 1"/>
                <a:gd name="T8" fmla="*/ 2 w 4"/>
                <a:gd name="T9" fmla="*/ 1 h 1"/>
                <a:gd name="T10" fmla="*/ 4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3" name="Freeform: Shape 346" hidden="1">
            <a:extLst>
              <a:ext uri="{FF2B5EF4-FFF2-40B4-BE49-F238E27FC236}">
                <a16:creationId xmlns:a16="http://schemas.microsoft.com/office/drawing/2014/main" id="{B772C8E4-48C0-4EE8-872F-CD1D759FD02C}"/>
              </a:ext>
            </a:extLst>
          </p:cNvPr>
          <p:cNvSpPr>
            <a:spLocks/>
          </p:cNvSpPr>
          <p:nvPr/>
        </p:nvSpPr>
        <p:spPr bwMode="auto">
          <a:xfrm>
            <a:off x="5377974" y="3596893"/>
            <a:ext cx="327428" cy="410911"/>
          </a:xfrm>
          <a:custGeom>
            <a:avLst/>
            <a:gdLst>
              <a:gd name="T0" fmla="*/ 12 w 268"/>
              <a:gd name="T1" fmla="*/ 384 h 384"/>
              <a:gd name="T2" fmla="*/ 12 w 268"/>
              <a:gd name="T3" fmla="*/ 376 h 384"/>
              <a:gd name="T4" fmla="*/ 0 w 268"/>
              <a:gd name="T5" fmla="*/ 372 h 384"/>
              <a:gd name="T6" fmla="*/ 56 w 268"/>
              <a:gd name="T7" fmla="*/ 312 h 384"/>
              <a:gd name="T8" fmla="*/ 56 w 268"/>
              <a:gd name="T9" fmla="*/ 304 h 384"/>
              <a:gd name="T10" fmla="*/ 38 w 268"/>
              <a:gd name="T11" fmla="*/ 250 h 384"/>
              <a:gd name="T12" fmla="*/ 38 w 268"/>
              <a:gd name="T13" fmla="*/ 266 h 384"/>
              <a:gd name="T14" fmla="*/ 52 w 268"/>
              <a:gd name="T15" fmla="*/ 264 h 384"/>
              <a:gd name="T16" fmla="*/ 54 w 268"/>
              <a:gd name="T17" fmla="*/ 266 h 384"/>
              <a:gd name="T18" fmla="*/ 52 w 268"/>
              <a:gd name="T19" fmla="*/ 294 h 384"/>
              <a:gd name="T20" fmla="*/ 68 w 268"/>
              <a:gd name="T21" fmla="*/ 266 h 384"/>
              <a:gd name="T22" fmla="*/ 64 w 268"/>
              <a:gd name="T23" fmla="*/ 256 h 384"/>
              <a:gd name="T24" fmla="*/ 54 w 268"/>
              <a:gd name="T25" fmla="*/ 240 h 384"/>
              <a:gd name="T26" fmla="*/ 100 w 268"/>
              <a:gd name="T27" fmla="*/ 232 h 384"/>
              <a:gd name="T28" fmla="*/ 82 w 268"/>
              <a:gd name="T29" fmla="*/ 240 h 384"/>
              <a:gd name="T30" fmla="*/ 90 w 268"/>
              <a:gd name="T31" fmla="*/ 264 h 384"/>
              <a:gd name="T32" fmla="*/ 104 w 268"/>
              <a:gd name="T33" fmla="*/ 256 h 384"/>
              <a:gd name="T34" fmla="*/ 90 w 268"/>
              <a:gd name="T35" fmla="*/ 220 h 384"/>
              <a:gd name="T36" fmla="*/ 88 w 268"/>
              <a:gd name="T37" fmla="*/ 220 h 384"/>
              <a:gd name="T38" fmla="*/ 194 w 268"/>
              <a:gd name="T39" fmla="*/ 94 h 384"/>
              <a:gd name="T40" fmla="*/ 186 w 268"/>
              <a:gd name="T41" fmla="*/ 122 h 384"/>
              <a:gd name="T42" fmla="*/ 186 w 268"/>
              <a:gd name="T43" fmla="*/ 134 h 384"/>
              <a:gd name="T44" fmla="*/ 162 w 268"/>
              <a:gd name="T45" fmla="*/ 176 h 384"/>
              <a:gd name="T46" fmla="*/ 140 w 268"/>
              <a:gd name="T47" fmla="*/ 186 h 384"/>
              <a:gd name="T48" fmla="*/ 136 w 268"/>
              <a:gd name="T49" fmla="*/ 178 h 384"/>
              <a:gd name="T50" fmla="*/ 126 w 268"/>
              <a:gd name="T51" fmla="*/ 202 h 384"/>
              <a:gd name="T52" fmla="*/ 124 w 268"/>
              <a:gd name="T53" fmla="*/ 214 h 384"/>
              <a:gd name="T54" fmla="*/ 96 w 268"/>
              <a:gd name="T55" fmla="*/ 212 h 384"/>
              <a:gd name="T56" fmla="*/ 68 w 268"/>
              <a:gd name="T57" fmla="*/ 232 h 384"/>
              <a:gd name="T58" fmla="*/ 78 w 268"/>
              <a:gd name="T59" fmla="*/ 234 h 384"/>
              <a:gd name="T60" fmla="*/ 114 w 268"/>
              <a:gd name="T61" fmla="*/ 234 h 384"/>
              <a:gd name="T62" fmla="*/ 126 w 268"/>
              <a:gd name="T63" fmla="*/ 250 h 384"/>
              <a:gd name="T64" fmla="*/ 140 w 268"/>
              <a:gd name="T65" fmla="*/ 232 h 384"/>
              <a:gd name="T66" fmla="*/ 146 w 268"/>
              <a:gd name="T67" fmla="*/ 232 h 384"/>
              <a:gd name="T68" fmla="*/ 162 w 268"/>
              <a:gd name="T69" fmla="*/ 232 h 384"/>
              <a:gd name="T70" fmla="*/ 176 w 268"/>
              <a:gd name="T71" fmla="*/ 232 h 384"/>
              <a:gd name="T72" fmla="*/ 186 w 268"/>
              <a:gd name="T73" fmla="*/ 214 h 384"/>
              <a:gd name="T74" fmla="*/ 190 w 268"/>
              <a:gd name="T75" fmla="*/ 212 h 384"/>
              <a:gd name="T76" fmla="*/ 196 w 268"/>
              <a:gd name="T77" fmla="*/ 220 h 384"/>
              <a:gd name="T78" fmla="*/ 196 w 268"/>
              <a:gd name="T79" fmla="*/ 202 h 384"/>
              <a:gd name="T80" fmla="*/ 200 w 268"/>
              <a:gd name="T81" fmla="*/ 168 h 384"/>
              <a:gd name="T82" fmla="*/ 212 w 268"/>
              <a:gd name="T83" fmla="*/ 148 h 384"/>
              <a:gd name="T84" fmla="*/ 214 w 268"/>
              <a:gd name="T85" fmla="*/ 132 h 384"/>
              <a:gd name="T86" fmla="*/ 194 w 268"/>
              <a:gd name="T87" fmla="*/ 94 h 384"/>
              <a:gd name="T88" fmla="*/ 208 w 268"/>
              <a:gd name="T89" fmla="*/ 2 h 384"/>
              <a:gd name="T90" fmla="*/ 212 w 268"/>
              <a:gd name="T91" fmla="*/ 28 h 384"/>
              <a:gd name="T92" fmla="*/ 204 w 268"/>
              <a:gd name="T93" fmla="*/ 50 h 384"/>
              <a:gd name="T94" fmla="*/ 190 w 268"/>
              <a:gd name="T95" fmla="*/ 54 h 384"/>
              <a:gd name="T96" fmla="*/ 188 w 268"/>
              <a:gd name="T97" fmla="*/ 82 h 384"/>
              <a:gd name="T98" fmla="*/ 194 w 268"/>
              <a:gd name="T99" fmla="*/ 72 h 384"/>
              <a:gd name="T100" fmla="*/ 214 w 268"/>
              <a:gd name="T101" fmla="*/ 62 h 384"/>
              <a:gd name="T102" fmla="*/ 248 w 268"/>
              <a:gd name="T103" fmla="*/ 54 h 384"/>
              <a:gd name="T104" fmla="*/ 262 w 268"/>
              <a:gd name="T105" fmla="*/ 40 h 384"/>
              <a:gd name="T106" fmla="*/ 250 w 268"/>
              <a:gd name="T107" fmla="*/ 34 h 384"/>
              <a:gd name="T108" fmla="*/ 230 w 268"/>
              <a:gd name="T109" fmla="*/ 22 h 384"/>
              <a:gd name="T110" fmla="*/ 212 w 268"/>
              <a:gd name="T11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" h="384">
                <a:moveTo>
                  <a:pt x="12" y="376"/>
                </a:moveTo>
                <a:lnTo>
                  <a:pt x="12" y="376"/>
                </a:lnTo>
                <a:lnTo>
                  <a:pt x="10" y="382"/>
                </a:lnTo>
                <a:lnTo>
                  <a:pt x="10" y="384"/>
                </a:lnTo>
                <a:lnTo>
                  <a:pt x="12" y="384"/>
                </a:lnTo>
                <a:lnTo>
                  <a:pt x="16" y="380"/>
                </a:lnTo>
                <a:lnTo>
                  <a:pt x="16" y="376"/>
                </a:lnTo>
                <a:lnTo>
                  <a:pt x="12" y="376"/>
                </a:lnTo>
                <a:lnTo>
                  <a:pt x="12" y="376"/>
                </a:lnTo>
                <a:lnTo>
                  <a:pt x="12" y="376"/>
                </a:lnTo>
                <a:close/>
                <a:moveTo>
                  <a:pt x="0" y="372"/>
                </a:moveTo>
                <a:lnTo>
                  <a:pt x="2" y="376"/>
                </a:lnTo>
                <a:lnTo>
                  <a:pt x="2" y="374"/>
                </a:lnTo>
                <a:lnTo>
                  <a:pt x="0" y="372"/>
                </a:lnTo>
                <a:lnTo>
                  <a:pt x="0" y="372"/>
                </a:lnTo>
                <a:lnTo>
                  <a:pt x="0" y="372"/>
                </a:lnTo>
                <a:close/>
                <a:moveTo>
                  <a:pt x="56" y="304"/>
                </a:moveTo>
                <a:lnTo>
                  <a:pt x="56" y="304"/>
                </a:lnTo>
                <a:lnTo>
                  <a:pt x="56" y="310"/>
                </a:lnTo>
                <a:lnTo>
                  <a:pt x="56" y="312"/>
                </a:lnTo>
                <a:lnTo>
                  <a:pt x="60" y="308"/>
                </a:lnTo>
                <a:lnTo>
                  <a:pt x="60" y="304"/>
                </a:lnTo>
                <a:lnTo>
                  <a:pt x="56" y="304"/>
                </a:lnTo>
                <a:lnTo>
                  <a:pt x="56" y="304"/>
                </a:lnTo>
                <a:lnTo>
                  <a:pt x="56" y="304"/>
                </a:lnTo>
                <a:close/>
                <a:moveTo>
                  <a:pt x="52" y="240"/>
                </a:moveTo>
                <a:lnTo>
                  <a:pt x="46" y="248"/>
                </a:lnTo>
                <a:lnTo>
                  <a:pt x="42" y="248"/>
                </a:lnTo>
                <a:lnTo>
                  <a:pt x="38" y="248"/>
                </a:lnTo>
                <a:lnTo>
                  <a:pt x="38" y="250"/>
                </a:lnTo>
                <a:lnTo>
                  <a:pt x="36" y="252"/>
                </a:lnTo>
                <a:lnTo>
                  <a:pt x="42" y="258"/>
                </a:lnTo>
                <a:lnTo>
                  <a:pt x="44" y="266"/>
                </a:lnTo>
                <a:lnTo>
                  <a:pt x="42" y="264"/>
                </a:lnTo>
                <a:lnTo>
                  <a:pt x="38" y="266"/>
                </a:lnTo>
                <a:lnTo>
                  <a:pt x="42" y="268"/>
                </a:lnTo>
                <a:lnTo>
                  <a:pt x="44" y="270"/>
                </a:lnTo>
                <a:lnTo>
                  <a:pt x="46" y="270"/>
                </a:lnTo>
                <a:lnTo>
                  <a:pt x="52" y="270"/>
                </a:lnTo>
                <a:lnTo>
                  <a:pt x="52" y="264"/>
                </a:lnTo>
                <a:lnTo>
                  <a:pt x="48" y="264"/>
                </a:lnTo>
                <a:lnTo>
                  <a:pt x="48" y="260"/>
                </a:lnTo>
                <a:lnTo>
                  <a:pt x="52" y="260"/>
                </a:lnTo>
                <a:lnTo>
                  <a:pt x="52" y="264"/>
                </a:lnTo>
                <a:lnTo>
                  <a:pt x="54" y="266"/>
                </a:lnTo>
                <a:lnTo>
                  <a:pt x="46" y="278"/>
                </a:lnTo>
                <a:lnTo>
                  <a:pt x="46" y="294"/>
                </a:lnTo>
                <a:lnTo>
                  <a:pt x="48" y="292"/>
                </a:lnTo>
                <a:lnTo>
                  <a:pt x="52" y="292"/>
                </a:lnTo>
                <a:lnTo>
                  <a:pt x="52" y="294"/>
                </a:lnTo>
                <a:lnTo>
                  <a:pt x="52" y="296"/>
                </a:lnTo>
                <a:lnTo>
                  <a:pt x="54" y="300"/>
                </a:lnTo>
                <a:lnTo>
                  <a:pt x="64" y="284"/>
                </a:lnTo>
                <a:lnTo>
                  <a:pt x="64" y="276"/>
                </a:lnTo>
                <a:lnTo>
                  <a:pt x="68" y="266"/>
                </a:lnTo>
                <a:lnTo>
                  <a:pt x="70" y="266"/>
                </a:lnTo>
                <a:lnTo>
                  <a:pt x="70" y="260"/>
                </a:lnTo>
                <a:lnTo>
                  <a:pt x="70" y="258"/>
                </a:lnTo>
                <a:lnTo>
                  <a:pt x="70" y="256"/>
                </a:lnTo>
                <a:lnTo>
                  <a:pt x="64" y="256"/>
                </a:lnTo>
                <a:lnTo>
                  <a:pt x="68" y="252"/>
                </a:lnTo>
                <a:lnTo>
                  <a:pt x="68" y="248"/>
                </a:lnTo>
                <a:lnTo>
                  <a:pt x="60" y="248"/>
                </a:lnTo>
                <a:lnTo>
                  <a:pt x="56" y="242"/>
                </a:lnTo>
                <a:lnTo>
                  <a:pt x="54" y="240"/>
                </a:lnTo>
                <a:lnTo>
                  <a:pt x="52" y="240"/>
                </a:lnTo>
                <a:lnTo>
                  <a:pt x="52" y="240"/>
                </a:lnTo>
                <a:lnTo>
                  <a:pt x="52" y="240"/>
                </a:lnTo>
                <a:close/>
                <a:moveTo>
                  <a:pt x="100" y="232"/>
                </a:moveTo>
                <a:lnTo>
                  <a:pt x="100" y="232"/>
                </a:lnTo>
                <a:lnTo>
                  <a:pt x="92" y="240"/>
                </a:lnTo>
                <a:lnTo>
                  <a:pt x="90" y="240"/>
                </a:lnTo>
                <a:lnTo>
                  <a:pt x="88" y="238"/>
                </a:lnTo>
                <a:lnTo>
                  <a:pt x="86" y="238"/>
                </a:lnTo>
                <a:lnTo>
                  <a:pt x="82" y="240"/>
                </a:lnTo>
                <a:lnTo>
                  <a:pt x="80" y="248"/>
                </a:lnTo>
                <a:lnTo>
                  <a:pt x="74" y="250"/>
                </a:lnTo>
                <a:lnTo>
                  <a:pt x="82" y="260"/>
                </a:lnTo>
                <a:lnTo>
                  <a:pt x="88" y="268"/>
                </a:lnTo>
                <a:lnTo>
                  <a:pt x="90" y="264"/>
                </a:lnTo>
                <a:lnTo>
                  <a:pt x="90" y="256"/>
                </a:lnTo>
                <a:lnTo>
                  <a:pt x="96" y="252"/>
                </a:lnTo>
                <a:lnTo>
                  <a:pt x="98" y="250"/>
                </a:lnTo>
                <a:lnTo>
                  <a:pt x="100" y="252"/>
                </a:lnTo>
                <a:lnTo>
                  <a:pt x="104" y="256"/>
                </a:lnTo>
                <a:lnTo>
                  <a:pt x="110" y="242"/>
                </a:lnTo>
                <a:lnTo>
                  <a:pt x="100" y="232"/>
                </a:lnTo>
                <a:lnTo>
                  <a:pt x="100" y="232"/>
                </a:lnTo>
                <a:lnTo>
                  <a:pt x="100" y="232"/>
                </a:lnTo>
                <a:close/>
                <a:moveTo>
                  <a:pt x="90" y="220"/>
                </a:moveTo>
                <a:lnTo>
                  <a:pt x="90" y="220"/>
                </a:lnTo>
                <a:lnTo>
                  <a:pt x="92" y="224"/>
                </a:lnTo>
                <a:lnTo>
                  <a:pt x="90" y="228"/>
                </a:lnTo>
                <a:lnTo>
                  <a:pt x="88" y="222"/>
                </a:lnTo>
                <a:lnTo>
                  <a:pt x="88" y="220"/>
                </a:lnTo>
                <a:lnTo>
                  <a:pt x="90" y="220"/>
                </a:lnTo>
                <a:lnTo>
                  <a:pt x="90" y="220"/>
                </a:lnTo>
                <a:lnTo>
                  <a:pt x="90" y="220"/>
                </a:lnTo>
                <a:close/>
                <a:moveTo>
                  <a:pt x="194" y="94"/>
                </a:moveTo>
                <a:lnTo>
                  <a:pt x="194" y="94"/>
                </a:lnTo>
                <a:lnTo>
                  <a:pt x="194" y="98"/>
                </a:lnTo>
                <a:lnTo>
                  <a:pt x="194" y="100"/>
                </a:lnTo>
                <a:lnTo>
                  <a:pt x="188" y="106"/>
                </a:lnTo>
                <a:lnTo>
                  <a:pt x="190" y="118"/>
                </a:lnTo>
                <a:lnTo>
                  <a:pt x="186" y="122"/>
                </a:lnTo>
                <a:lnTo>
                  <a:pt x="182" y="124"/>
                </a:lnTo>
                <a:lnTo>
                  <a:pt x="188" y="126"/>
                </a:lnTo>
                <a:lnTo>
                  <a:pt x="190" y="130"/>
                </a:lnTo>
                <a:lnTo>
                  <a:pt x="188" y="134"/>
                </a:lnTo>
                <a:lnTo>
                  <a:pt x="186" y="134"/>
                </a:lnTo>
                <a:lnTo>
                  <a:pt x="186" y="142"/>
                </a:lnTo>
                <a:lnTo>
                  <a:pt x="170" y="166"/>
                </a:lnTo>
                <a:lnTo>
                  <a:pt x="164" y="166"/>
                </a:lnTo>
                <a:lnTo>
                  <a:pt x="162" y="174"/>
                </a:lnTo>
                <a:lnTo>
                  <a:pt x="162" y="176"/>
                </a:lnTo>
                <a:lnTo>
                  <a:pt x="160" y="178"/>
                </a:lnTo>
                <a:lnTo>
                  <a:pt x="154" y="180"/>
                </a:lnTo>
                <a:lnTo>
                  <a:pt x="150" y="180"/>
                </a:lnTo>
                <a:lnTo>
                  <a:pt x="150" y="186"/>
                </a:lnTo>
                <a:lnTo>
                  <a:pt x="140" y="186"/>
                </a:lnTo>
                <a:lnTo>
                  <a:pt x="140" y="180"/>
                </a:lnTo>
                <a:lnTo>
                  <a:pt x="140" y="178"/>
                </a:lnTo>
                <a:lnTo>
                  <a:pt x="146" y="170"/>
                </a:lnTo>
                <a:lnTo>
                  <a:pt x="142" y="174"/>
                </a:lnTo>
                <a:lnTo>
                  <a:pt x="136" y="178"/>
                </a:lnTo>
                <a:lnTo>
                  <a:pt x="136" y="184"/>
                </a:lnTo>
                <a:lnTo>
                  <a:pt x="136" y="188"/>
                </a:lnTo>
                <a:lnTo>
                  <a:pt x="132" y="194"/>
                </a:lnTo>
                <a:lnTo>
                  <a:pt x="126" y="198"/>
                </a:lnTo>
                <a:lnTo>
                  <a:pt x="126" y="202"/>
                </a:lnTo>
                <a:lnTo>
                  <a:pt x="126" y="204"/>
                </a:lnTo>
                <a:lnTo>
                  <a:pt x="128" y="206"/>
                </a:lnTo>
                <a:lnTo>
                  <a:pt x="128" y="210"/>
                </a:lnTo>
                <a:lnTo>
                  <a:pt x="126" y="212"/>
                </a:lnTo>
                <a:lnTo>
                  <a:pt x="124" y="214"/>
                </a:lnTo>
                <a:lnTo>
                  <a:pt x="116" y="212"/>
                </a:lnTo>
                <a:lnTo>
                  <a:pt x="110" y="210"/>
                </a:lnTo>
                <a:lnTo>
                  <a:pt x="104" y="212"/>
                </a:lnTo>
                <a:lnTo>
                  <a:pt x="96" y="214"/>
                </a:lnTo>
                <a:lnTo>
                  <a:pt x="96" y="212"/>
                </a:lnTo>
                <a:lnTo>
                  <a:pt x="92" y="212"/>
                </a:lnTo>
                <a:lnTo>
                  <a:pt x="86" y="214"/>
                </a:lnTo>
                <a:lnTo>
                  <a:pt x="80" y="222"/>
                </a:lnTo>
                <a:lnTo>
                  <a:pt x="72" y="228"/>
                </a:lnTo>
                <a:lnTo>
                  <a:pt x="68" y="232"/>
                </a:lnTo>
                <a:lnTo>
                  <a:pt x="62" y="232"/>
                </a:lnTo>
                <a:lnTo>
                  <a:pt x="56" y="230"/>
                </a:lnTo>
                <a:lnTo>
                  <a:pt x="56" y="240"/>
                </a:lnTo>
                <a:lnTo>
                  <a:pt x="78" y="240"/>
                </a:lnTo>
                <a:lnTo>
                  <a:pt x="78" y="234"/>
                </a:lnTo>
                <a:lnTo>
                  <a:pt x="80" y="232"/>
                </a:lnTo>
                <a:lnTo>
                  <a:pt x="104" y="230"/>
                </a:lnTo>
                <a:lnTo>
                  <a:pt x="118" y="230"/>
                </a:lnTo>
                <a:lnTo>
                  <a:pt x="116" y="234"/>
                </a:lnTo>
                <a:lnTo>
                  <a:pt x="114" y="234"/>
                </a:lnTo>
                <a:lnTo>
                  <a:pt x="114" y="246"/>
                </a:lnTo>
                <a:lnTo>
                  <a:pt x="116" y="248"/>
                </a:lnTo>
                <a:lnTo>
                  <a:pt x="118" y="250"/>
                </a:lnTo>
                <a:lnTo>
                  <a:pt x="122" y="250"/>
                </a:lnTo>
                <a:lnTo>
                  <a:pt x="126" y="250"/>
                </a:lnTo>
                <a:lnTo>
                  <a:pt x="128" y="248"/>
                </a:lnTo>
                <a:lnTo>
                  <a:pt x="132" y="242"/>
                </a:lnTo>
                <a:lnTo>
                  <a:pt x="136" y="240"/>
                </a:lnTo>
                <a:lnTo>
                  <a:pt x="140" y="238"/>
                </a:lnTo>
                <a:lnTo>
                  <a:pt x="140" y="232"/>
                </a:lnTo>
                <a:lnTo>
                  <a:pt x="140" y="230"/>
                </a:lnTo>
                <a:lnTo>
                  <a:pt x="144" y="230"/>
                </a:lnTo>
                <a:lnTo>
                  <a:pt x="150" y="230"/>
                </a:lnTo>
                <a:lnTo>
                  <a:pt x="146" y="230"/>
                </a:lnTo>
                <a:lnTo>
                  <a:pt x="146" y="232"/>
                </a:lnTo>
                <a:lnTo>
                  <a:pt x="146" y="234"/>
                </a:lnTo>
                <a:lnTo>
                  <a:pt x="150" y="232"/>
                </a:lnTo>
                <a:lnTo>
                  <a:pt x="152" y="230"/>
                </a:lnTo>
                <a:lnTo>
                  <a:pt x="158" y="232"/>
                </a:lnTo>
                <a:lnTo>
                  <a:pt x="162" y="232"/>
                </a:lnTo>
                <a:lnTo>
                  <a:pt x="164" y="228"/>
                </a:lnTo>
                <a:lnTo>
                  <a:pt x="170" y="224"/>
                </a:lnTo>
                <a:lnTo>
                  <a:pt x="172" y="230"/>
                </a:lnTo>
                <a:lnTo>
                  <a:pt x="172" y="232"/>
                </a:lnTo>
                <a:lnTo>
                  <a:pt x="176" y="232"/>
                </a:lnTo>
                <a:lnTo>
                  <a:pt x="178" y="228"/>
                </a:lnTo>
                <a:lnTo>
                  <a:pt x="178" y="222"/>
                </a:lnTo>
                <a:lnTo>
                  <a:pt x="186" y="222"/>
                </a:lnTo>
                <a:lnTo>
                  <a:pt x="186" y="216"/>
                </a:lnTo>
                <a:lnTo>
                  <a:pt x="186" y="214"/>
                </a:lnTo>
                <a:lnTo>
                  <a:pt x="186" y="212"/>
                </a:lnTo>
                <a:lnTo>
                  <a:pt x="188" y="210"/>
                </a:lnTo>
                <a:lnTo>
                  <a:pt x="188" y="206"/>
                </a:lnTo>
                <a:lnTo>
                  <a:pt x="190" y="210"/>
                </a:lnTo>
                <a:lnTo>
                  <a:pt x="190" y="212"/>
                </a:lnTo>
                <a:lnTo>
                  <a:pt x="188" y="220"/>
                </a:lnTo>
                <a:lnTo>
                  <a:pt x="186" y="224"/>
                </a:lnTo>
                <a:lnTo>
                  <a:pt x="188" y="224"/>
                </a:lnTo>
                <a:lnTo>
                  <a:pt x="190" y="228"/>
                </a:lnTo>
                <a:lnTo>
                  <a:pt x="196" y="220"/>
                </a:lnTo>
                <a:lnTo>
                  <a:pt x="198" y="214"/>
                </a:lnTo>
                <a:lnTo>
                  <a:pt x="200" y="210"/>
                </a:lnTo>
                <a:lnTo>
                  <a:pt x="198" y="206"/>
                </a:lnTo>
                <a:lnTo>
                  <a:pt x="194" y="204"/>
                </a:lnTo>
                <a:lnTo>
                  <a:pt x="196" y="202"/>
                </a:lnTo>
                <a:lnTo>
                  <a:pt x="198" y="198"/>
                </a:lnTo>
                <a:lnTo>
                  <a:pt x="196" y="194"/>
                </a:lnTo>
                <a:lnTo>
                  <a:pt x="196" y="188"/>
                </a:lnTo>
                <a:lnTo>
                  <a:pt x="200" y="180"/>
                </a:lnTo>
                <a:lnTo>
                  <a:pt x="200" y="168"/>
                </a:lnTo>
                <a:lnTo>
                  <a:pt x="200" y="160"/>
                </a:lnTo>
                <a:lnTo>
                  <a:pt x="200" y="156"/>
                </a:lnTo>
                <a:lnTo>
                  <a:pt x="204" y="152"/>
                </a:lnTo>
                <a:lnTo>
                  <a:pt x="208" y="150"/>
                </a:lnTo>
                <a:lnTo>
                  <a:pt x="212" y="148"/>
                </a:lnTo>
                <a:lnTo>
                  <a:pt x="208" y="148"/>
                </a:lnTo>
                <a:lnTo>
                  <a:pt x="208" y="144"/>
                </a:lnTo>
                <a:lnTo>
                  <a:pt x="208" y="142"/>
                </a:lnTo>
                <a:lnTo>
                  <a:pt x="212" y="142"/>
                </a:lnTo>
                <a:lnTo>
                  <a:pt x="214" y="132"/>
                </a:lnTo>
                <a:lnTo>
                  <a:pt x="216" y="124"/>
                </a:lnTo>
                <a:lnTo>
                  <a:pt x="214" y="116"/>
                </a:lnTo>
                <a:lnTo>
                  <a:pt x="208" y="106"/>
                </a:lnTo>
                <a:lnTo>
                  <a:pt x="208" y="98"/>
                </a:lnTo>
                <a:lnTo>
                  <a:pt x="194" y="94"/>
                </a:lnTo>
                <a:lnTo>
                  <a:pt x="194" y="94"/>
                </a:lnTo>
                <a:lnTo>
                  <a:pt x="194" y="94"/>
                </a:lnTo>
                <a:close/>
                <a:moveTo>
                  <a:pt x="212" y="0"/>
                </a:moveTo>
                <a:lnTo>
                  <a:pt x="212" y="0"/>
                </a:lnTo>
                <a:lnTo>
                  <a:pt x="208" y="2"/>
                </a:lnTo>
                <a:lnTo>
                  <a:pt x="208" y="8"/>
                </a:lnTo>
                <a:lnTo>
                  <a:pt x="208" y="10"/>
                </a:lnTo>
                <a:lnTo>
                  <a:pt x="212" y="14"/>
                </a:lnTo>
                <a:lnTo>
                  <a:pt x="214" y="18"/>
                </a:lnTo>
                <a:lnTo>
                  <a:pt x="212" y="28"/>
                </a:lnTo>
                <a:lnTo>
                  <a:pt x="206" y="40"/>
                </a:lnTo>
                <a:lnTo>
                  <a:pt x="206" y="44"/>
                </a:lnTo>
                <a:lnTo>
                  <a:pt x="208" y="46"/>
                </a:lnTo>
                <a:lnTo>
                  <a:pt x="208" y="50"/>
                </a:lnTo>
                <a:lnTo>
                  <a:pt x="204" y="50"/>
                </a:lnTo>
                <a:lnTo>
                  <a:pt x="204" y="54"/>
                </a:lnTo>
                <a:lnTo>
                  <a:pt x="200" y="52"/>
                </a:lnTo>
                <a:lnTo>
                  <a:pt x="198" y="50"/>
                </a:lnTo>
                <a:lnTo>
                  <a:pt x="190" y="50"/>
                </a:lnTo>
                <a:lnTo>
                  <a:pt x="190" y="54"/>
                </a:lnTo>
                <a:lnTo>
                  <a:pt x="182" y="60"/>
                </a:lnTo>
                <a:lnTo>
                  <a:pt x="190" y="72"/>
                </a:lnTo>
                <a:lnTo>
                  <a:pt x="188" y="78"/>
                </a:lnTo>
                <a:lnTo>
                  <a:pt x="188" y="80"/>
                </a:lnTo>
                <a:lnTo>
                  <a:pt x="188" y="82"/>
                </a:lnTo>
                <a:lnTo>
                  <a:pt x="196" y="80"/>
                </a:lnTo>
                <a:lnTo>
                  <a:pt x="204" y="78"/>
                </a:lnTo>
                <a:lnTo>
                  <a:pt x="206" y="76"/>
                </a:lnTo>
                <a:lnTo>
                  <a:pt x="204" y="76"/>
                </a:lnTo>
                <a:lnTo>
                  <a:pt x="194" y="72"/>
                </a:lnTo>
                <a:lnTo>
                  <a:pt x="194" y="68"/>
                </a:lnTo>
                <a:lnTo>
                  <a:pt x="194" y="64"/>
                </a:lnTo>
                <a:lnTo>
                  <a:pt x="204" y="62"/>
                </a:lnTo>
                <a:lnTo>
                  <a:pt x="208" y="62"/>
                </a:lnTo>
                <a:lnTo>
                  <a:pt x="214" y="62"/>
                </a:lnTo>
                <a:lnTo>
                  <a:pt x="218" y="72"/>
                </a:lnTo>
                <a:lnTo>
                  <a:pt x="234" y="72"/>
                </a:lnTo>
                <a:lnTo>
                  <a:pt x="236" y="64"/>
                </a:lnTo>
                <a:lnTo>
                  <a:pt x="242" y="58"/>
                </a:lnTo>
                <a:lnTo>
                  <a:pt x="248" y="54"/>
                </a:lnTo>
                <a:lnTo>
                  <a:pt x="252" y="54"/>
                </a:lnTo>
                <a:lnTo>
                  <a:pt x="268" y="52"/>
                </a:lnTo>
                <a:lnTo>
                  <a:pt x="266" y="46"/>
                </a:lnTo>
                <a:lnTo>
                  <a:pt x="262" y="44"/>
                </a:lnTo>
                <a:lnTo>
                  <a:pt x="262" y="40"/>
                </a:lnTo>
                <a:lnTo>
                  <a:pt x="262" y="36"/>
                </a:lnTo>
                <a:lnTo>
                  <a:pt x="260" y="36"/>
                </a:lnTo>
                <a:lnTo>
                  <a:pt x="256" y="40"/>
                </a:lnTo>
                <a:lnTo>
                  <a:pt x="252" y="36"/>
                </a:lnTo>
                <a:lnTo>
                  <a:pt x="250" y="34"/>
                </a:lnTo>
                <a:lnTo>
                  <a:pt x="250" y="32"/>
                </a:lnTo>
                <a:lnTo>
                  <a:pt x="240" y="32"/>
                </a:lnTo>
                <a:lnTo>
                  <a:pt x="232" y="28"/>
                </a:lnTo>
                <a:lnTo>
                  <a:pt x="230" y="26"/>
                </a:lnTo>
                <a:lnTo>
                  <a:pt x="230" y="22"/>
                </a:lnTo>
                <a:lnTo>
                  <a:pt x="226" y="14"/>
                </a:lnTo>
                <a:lnTo>
                  <a:pt x="218" y="6"/>
                </a:lnTo>
                <a:lnTo>
                  <a:pt x="212" y="0"/>
                </a:lnTo>
                <a:lnTo>
                  <a:pt x="212" y="0"/>
                </a:lnTo>
                <a:lnTo>
                  <a:pt x="2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TextBox 445">
            <a:extLst>
              <a:ext uri="{FF2B5EF4-FFF2-40B4-BE49-F238E27FC236}">
                <a16:creationId xmlns:a16="http://schemas.microsoft.com/office/drawing/2014/main" id="{07DE8E18-07C6-4C72-8979-8EFC6017320E}"/>
              </a:ext>
            </a:extLst>
          </p:cNvPr>
          <p:cNvSpPr txBox="1">
            <a:spLocks/>
          </p:cNvSpPr>
          <p:nvPr/>
        </p:nvSpPr>
        <p:spPr bwMode="auto">
          <a:xfrm>
            <a:off x="8982980" y="1678775"/>
            <a:ext cx="2013501" cy="66062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1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55" name="TextBox 434">
            <a:extLst>
              <a:ext uri="{FF2B5EF4-FFF2-40B4-BE49-F238E27FC236}">
                <a16:creationId xmlns:a16="http://schemas.microsoft.com/office/drawing/2014/main" id="{EA0FDB3A-7D31-4B1A-85A8-D1EF02AC0ED0}"/>
              </a:ext>
            </a:extLst>
          </p:cNvPr>
          <p:cNvSpPr txBox="1">
            <a:spLocks/>
          </p:cNvSpPr>
          <p:nvPr/>
        </p:nvSpPr>
        <p:spPr>
          <a:xfrm>
            <a:off x="8982980" y="1376772"/>
            <a:ext cx="2013501" cy="302003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56" name="Connector: Elbow 436">
            <a:extLst>
              <a:ext uri="{FF2B5EF4-FFF2-40B4-BE49-F238E27FC236}">
                <a16:creationId xmlns:a16="http://schemas.microsoft.com/office/drawing/2014/main" id="{4DA43BB5-2860-47A9-84C7-40EB2CBF8C4C}"/>
              </a:ext>
            </a:extLst>
          </p:cNvPr>
          <p:cNvCxnSpPr/>
          <p:nvPr/>
        </p:nvCxnSpPr>
        <p:spPr>
          <a:xfrm rot="16200000" flipH="1">
            <a:off x="2971619" y="2187945"/>
            <a:ext cx="1169837" cy="954185"/>
          </a:xfrm>
          <a:prstGeom prst="bentConnector3">
            <a:avLst>
              <a:gd name="adj1" fmla="val -565"/>
            </a:avLst>
          </a:prstGeom>
          <a:ln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437">
            <a:extLst>
              <a:ext uri="{FF2B5EF4-FFF2-40B4-BE49-F238E27FC236}">
                <a16:creationId xmlns:a16="http://schemas.microsoft.com/office/drawing/2014/main" id="{CBAEE006-7C69-499F-8C77-C0E50EE4CDF5}"/>
              </a:ext>
            </a:extLst>
          </p:cNvPr>
          <p:cNvCxnSpPr/>
          <p:nvPr/>
        </p:nvCxnSpPr>
        <p:spPr>
          <a:xfrm rot="5400000">
            <a:off x="6994659" y="1817179"/>
            <a:ext cx="2153007" cy="1532444"/>
          </a:xfrm>
          <a:prstGeom prst="bentConnector3">
            <a:avLst>
              <a:gd name="adj1" fmla="val 126"/>
            </a:avLst>
          </a:prstGeom>
          <a:ln>
            <a:headEnd type="oval"/>
            <a:tailEnd type="oval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0" name="Connector: Elbow 438">
            <a:extLst>
              <a:ext uri="{FF2B5EF4-FFF2-40B4-BE49-F238E27FC236}">
                <a16:creationId xmlns:a16="http://schemas.microsoft.com/office/drawing/2014/main" id="{32EC71B7-50DC-4EBD-999D-447749F1B755}"/>
              </a:ext>
            </a:extLst>
          </p:cNvPr>
          <p:cNvCxnSpPr/>
          <p:nvPr/>
        </p:nvCxnSpPr>
        <p:spPr>
          <a:xfrm flipV="1">
            <a:off x="3128793" y="4062595"/>
            <a:ext cx="2685494" cy="1124283"/>
          </a:xfrm>
          <a:prstGeom prst="bentConnector3">
            <a:avLst>
              <a:gd name="adj1" fmla="val 50000"/>
            </a:avLst>
          </a:prstGeom>
          <a:ln>
            <a:headEnd type="oval"/>
            <a:tailEnd type="oval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Connector: Elbow 439">
            <a:extLst>
              <a:ext uri="{FF2B5EF4-FFF2-40B4-BE49-F238E27FC236}">
                <a16:creationId xmlns:a16="http://schemas.microsoft.com/office/drawing/2014/main" id="{54F793B2-CB8D-4A28-A339-AD6998FC040D}"/>
              </a:ext>
            </a:extLst>
          </p:cNvPr>
          <p:cNvCxnSpPr/>
          <p:nvPr/>
        </p:nvCxnSpPr>
        <p:spPr>
          <a:xfrm rot="10800000" flipV="1">
            <a:off x="7612123" y="3737098"/>
            <a:ext cx="1225260" cy="341057"/>
          </a:xfrm>
          <a:prstGeom prst="bentConnector3">
            <a:avLst>
              <a:gd name="adj1" fmla="val 99423"/>
            </a:avLst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2" name="TextBox 447">
            <a:extLst>
              <a:ext uri="{FF2B5EF4-FFF2-40B4-BE49-F238E27FC236}">
                <a16:creationId xmlns:a16="http://schemas.microsoft.com/office/drawing/2014/main" id="{49266CC1-88A3-4662-96A4-2497594FD7BA}"/>
              </a:ext>
            </a:extLst>
          </p:cNvPr>
          <p:cNvSpPr txBox="1">
            <a:spLocks/>
          </p:cNvSpPr>
          <p:nvPr/>
        </p:nvSpPr>
        <p:spPr bwMode="auto">
          <a:xfrm>
            <a:off x="8982980" y="3904761"/>
            <a:ext cx="2013501" cy="660628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1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63" name="TextBox 448">
            <a:extLst>
              <a:ext uri="{FF2B5EF4-FFF2-40B4-BE49-F238E27FC236}">
                <a16:creationId xmlns:a16="http://schemas.microsoft.com/office/drawing/2014/main" id="{FB6C3AFA-8D4A-444C-9C2D-096114908F62}"/>
              </a:ext>
            </a:extLst>
          </p:cNvPr>
          <p:cNvSpPr txBox="1">
            <a:spLocks/>
          </p:cNvSpPr>
          <p:nvPr/>
        </p:nvSpPr>
        <p:spPr>
          <a:xfrm>
            <a:off x="8982980" y="3602757"/>
            <a:ext cx="2013501" cy="302003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64" name="Group 1">
            <a:extLst>
              <a:ext uri="{FF2B5EF4-FFF2-40B4-BE49-F238E27FC236}">
                <a16:creationId xmlns:a16="http://schemas.microsoft.com/office/drawing/2014/main" id="{322AC38F-A857-439C-84F8-FF147B44675D}"/>
              </a:ext>
            </a:extLst>
          </p:cNvPr>
          <p:cNvGrpSpPr/>
          <p:nvPr/>
        </p:nvGrpSpPr>
        <p:grpSpPr>
          <a:xfrm>
            <a:off x="905895" y="1994995"/>
            <a:ext cx="2013501" cy="962631"/>
            <a:chOff x="905894" y="1994995"/>
            <a:chExt cx="2013501" cy="962630"/>
          </a:xfrm>
        </p:grpSpPr>
        <p:sp>
          <p:nvSpPr>
            <p:cNvPr id="68" name="TextBox 449">
              <a:extLst>
                <a:ext uri="{FF2B5EF4-FFF2-40B4-BE49-F238E27FC236}">
                  <a16:creationId xmlns:a16="http://schemas.microsoft.com/office/drawing/2014/main" id="{74C43588-F2EC-4DF8-B65C-05B1961D07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894" y="2296997"/>
              <a:ext cx="2013501" cy="66062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1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9" name="TextBox 450">
              <a:extLst>
                <a:ext uri="{FF2B5EF4-FFF2-40B4-BE49-F238E27FC236}">
                  <a16:creationId xmlns:a16="http://schemas.microsoft.com/office/drawing/2014/main" id="{C73390A1-09D3-4DAC-92B6-73122BED6F3C}"/>
                </a:ext>
              </a:extLst>
            </p:cNvPr>
            <p:cNvSpPr txBox="1">
              <a:spLocks/>
            </p:cNvSpPr>
            <p:nvPr/>
          </p:nvSpPr>
          <p:spPr>
            <a:xfrm>
              <a:off x="905894" y="1994995"/>
              <a:ext cx="2013501" cy="30200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5" name="Group 451">
            <a:extLst>
              <a:ext uri="{FF2B5EF4-FFF2-40B4-BE49-F238E27FC236}">
                <a16:creationId xmlns:a16="http://schemas.microsoft.com/office/drawing/2014/main" id="{E20B2987-B43D-494A-A723-CDBBB0CF2389}"/>
              </a:ext>
            </a:extLst>
          </p:cNvPr>
          <p:cNvGrpSpPr/>
          <p:nvPr/>
        </p:nvGrpSpPr>
        <p:grpSpPr>
          <a:xfrm>
            <a:off x="905895" y="5016018"/>
            <a:ext cx="2013501" cy="962631"/>
            <a:chOff x="905894" y="1994995"/>
            <a:chExt cx="2013501" cy="962630"/>
          </a:xfrm>
        </p:grpSpPr>
        <p:sp>
          <p:nvSpPr>
            <p:cNvPr id="66" name="TextBox 452">
              <a:extLst>
                <a:ext uri="{FF2B5EF4-FFF2-40B4-BE49-F238E27FC236}">
                  <a16:creationId xmlns:a16="http://schemas.microsoft.com/office/drawing/2014/main" id="{EAD44B30-0D6E-4EA9-B32D-847F0591468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894" y="2296997"/>
              <a:ext cx="2013501" cy="66062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1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67" name="TextBox 453">
              <a:extLst>
                <a:ext uri="{FF2B5EF4-FFF2-40B4-BE49-F238E27FC236}">
                  <a16:creationId xmlns:a16="http://schemas.microsoft.com/office/drawing/2014/main" id="{56A838FB-5FEB-4B7A-87EE-8A48742525F0}"/>
                </a:ext>
              </a:extLst>
            </p:cNvPr>
            <p:cNvSpPr txBox="1">
              <a:spLocks/>
            </p:cNvSpPr>
            <p:nvPr/>
          </p:nvSpPr>
          <p:spPr>
            <a:xfrm>
              <a:off x="905894" y="1994995"/>
              <a:ext cx="2013501" cy="30200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150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3" grpId="0" animBg="1"/>
      <p:bldP spid="54" grpId="0"/>
      <p:bldP spid="55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美食, 室内&#10;&#10;已生成极高可信度的说明">
            <a:extLst>
              <a:ext uri="{FF2B5EF4-FFF2-40B4-BE49-F238E27FC236}">
                <a16:creationId xmlns:a16="http://schemas.microsoft.com/office/drawing/2014/main" id="{16AF163A-FAF1-4625-A87B-D34333C25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0318" y="-2702440"/>
            <a:ext cx="6865962" cy="12197401"/>
          </a:xfrm>
          <a:prstGeom prst="rect">
            <a:avLst/>
          </a:prstGeom>
        </p:spPr>
      </p:pic>
      <p:sp>
        <p:nvSpPr>
          <p:cNvPr id="125" name="椭圆 124">
            <a:extLst>
              <a:ext uri="{FF2B5EF4-FFF2-40B4-BE49-F238E27FC236}">
                <a16:creationId xmlns:a16="http://schemas.microsoft.com/office/drawing/2014/main" id="{A82E2B39-56D3-4F56-B28E-973ADFAFA8C4}"/>
              </a:ext>
            </a:extLst>
          </p:cNvPr>
          <p:cNvSpPr/>
          <p:nvPr/>
        </p:nvSpPr>
        <p:spPr>
          <a:xfrm>
            <a:off x="6751612" y="1481881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8034EFE2-54A6-4ACC-A455-A24C219FEDCE}"/>
              </a:ext>
            </a:extLst>
          </p:cNvPr>
          <p:cNvSpPr/>
          <p:nvPr/>
        </p:nvSpPr>
        <p:spPr>
          <a:xfrm>
            <a:off x="7165681" y="244804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[动画大师]_Oval 42">
            <a:extLst>
              <a:ext uri="{FF2B5EF4-FFF2-40B4-BE49-F238E27FC236}">
                <a16:creationId xmlns:a16="http://schemas.microsoft.com/office/drawing/2014/main" id="{5C8DDF97-C8AF-4B47-9B19-6A39FBCC675C}"/>
              </a:ext>
            </a:extLst>
          </p:cNvPr>
          <p:cNvSpPr/>
          <p:nvPr/>
        </p:nvSpPr>
        <p:spPr>
          <a:xfrm>
            <a:off x="6199523" y="2120236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CA456336-5257-4EDE-B21D-04E5E5F1EC15}"/>
              </a:ext>
            </a:extLst>
          </p:cNvPr>
          <p:cNvSpPr/>
          <p:nvPr/>
        </p:nvSpPr>
        <p:spPr>
          <a:xfrm>
            <a:off x="4612262" y="199946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甘雨 - 사랑 하고 싶은 날">
            <a:hlinkClick r:id="" action="ppaction://media"/>
            <a:extLst>
              <a:ext uri="{FF2B5EF4-FFF2-40B4-BE49-F238E27FC236}">
                <a16:creationId xmlns:a16="http://schemas.microsoft.com/office/drawing/2014/main" id="{E7A7AC57-669C-448E-AD44-C3C702E8C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9923" y="-1337522"/>
            <a:ext cx="609600" cy="609600"/>
          </a:xfrm>
          <a:prstGeom prst="rect">
            <a:avLst/>
          </a:prstGeom>
        </p:spPr>
      </p:pic>
      <p:sp>
        <p:nvSpPr>
          <p:cNvPr id="210" name="椭圆 209">
            <a:extLst>
              <a:ext uri="{FF2B5EF4-FFF2-40B4-BE49-F238E27FC236}">
                <a16:creationId xmlns:a16="http://schemas.microsoft.com/office/drawing/2014/main" id="{D62F3F83-356E-469F-8A58-469403C6EA39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5C25AB09-7258-4040-BA26-586EE1AFA01B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6C3B7C94-F4EA-4A3A-AFA8-5B7B408DD2BC}"/>
              </a:ext>
            </a:extLst>
          </p:cNvPr>
          <p:cNvSpPr/>
          <p:nvPr/>
        </p:nvSpPr>
        <p:spPr>
          <a:xfrm>
            <a:off x="-538464" y="4985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id="{202187CC-C6B7-4961-8C12-2A08A61A2964}"/>
              </a:ext>
            </a:extLst>
          </p:cNvPr>
          <p:cNvSpPr/>
          <p:nvPr/>
        </p:nvSpPr>
        <p:spPr>
          <a:xfrm>
            <a:off x="682544" y="54168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07231500-5C4F-43C9-B4B2-35D202235110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id="{812C7DEA-79DC-4210-AF60-D74D127F067F}"/>
              </a:ext>
            </a:extLst>
          </p:cNvPr>
          <p:cNvSpPr/>
          <p:nvPr/>
        </p:nvSpPr>
        <p:spPr>
          <a:xfrm>
            <a:off x="2348770" y="7474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id="{46A360C6-4DFB-430C-AD51-8B8199D1E723}"/>
              </a:ext>
            </a:extLst>
          </p:cNvPr>
          <p:cNvSpPr/>
          <p:nvPr/>
        </p:nvSpPr>
        <p:spPr>
          <a:xfrm>
            <a:off x="-171822" y="6686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:a16="http://schemas.microsoft.com/office/drawing/2014/main" id="{B190C960-CB3D-4C1C-A92B-0BA4CB2E2B61}"/>
              </a:ext>
            </a:extLst>
          </p:cNvPr>
          <p:cNvSpPr/>
          <p:nvPr/>
        </p:nvSpPr>
        <p:spPr>
          <a:xfrm>
            <a:off x="1107995" y="71939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id="{1C553069-8057-450F-A07F-0279931992A5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id="{C2FFD6F8-2291-4548-8FFD-520FE6504E8F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id="{44943576-6A91-46C2-B366-59DFA3D9094B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id="{C3108245-8E5F-49DB-BF3A-A4FCCDAFAB14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id="{1C46BB3E-C8B1-4EEA-9A61-F7291B49B6ED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>
            <a:extLst>
              <a:ext uri="{FF2B5EF4-FFF2-40B4-BE49-F238E27FC236}">
                <a16:creationId xmlns:a16="http://schemas.microsoft.com/office/drawing/2014/main" id="{2B01E34C-4ACB-4D75-AA85-E1E76DCC34D1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8F55D025-4C26-4F1E-958F-894A82866A96}"/>
              </a:ext>
            </a:extLst>
          </p:cNvPr>
          <p:cNvSpPr/>
          <p:nvPr/>
        </p:nvSpPr>
        <p:spPr>
          <a:xfrm>
            <a:off x="1916265" y="54885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>
            <a:extLst>
              <a:ext uri="{FF2B5EF4-FFF2-40B4-BE49-F238E27FC236}">
                <a16:creationId xmlns:a16="http://schemas.microsoft.com/office/drawing/2014/main" id="{D1463342-6982-4A2C-B0B8-000F6991D504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>
            <a:extLst>
              <a:ext uri="{FF2B5EF4-FFF2-40B4-BE49-F238E27FC236}">
                <a16:creationId xmlns:a16="http://schemas.microsoft.com/office/drawing/2014/main" id="{D7C5765D-635B-4C3E-9B84-3FB3B60B33DC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04103ACE-53D1-4373-97C7-5DC89BC86928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1A864AFC-7624-4E9C-A05B-FD5ED8E86C27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:a16="http://schemas.microsoft.com/office/drawing/2014/main" id="{710EE920-FEA4-4A71-83C1-69793F674A5C}"/>
              </a:ext>
            </a:extLst>
          </p:cNvPr>
          <p:cNvSpPr/>
          <p:nvPr/>
        </p:nvSpPr>
        <p:spPr>
          <a:xfrm>
            <a:off x="4877090" y="69199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CF0D3ADE-ADD1-416A-933C-160B7D4804B6}"/>
              </a:ext>
            </a:extLst>
          </p:cNvPr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:a16="http://schemas.microsoft.com/office/drawing/2014/main" id="{1C29787B-8DBB-4EE4-9E57-44EBCF3B6580}"/>
              </a:ext>
            </a:extLst>
          </p:cNvPr>
          <p:cNvSpPr/>
          <p:nvPr/>
        </p:nvSpPr>
        <p:spPr>
          <a:xfrm>
            <a:off x="-979425" y="4606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:a16="http://schemas.microsoft.com/office/drawing/2014/main" id="{285434EC-3351-4EA2-BB2D-860FD00D905E}"/>
              </a:ext>
            </a:extLst>
          </p:cNvPr>
          <p:cNvSpPr/>
          <p:nvPr/>
        </p:nvSpPr>
        <p:spPr>
          <a:xfrm>
            <a:off x="4663911" y="69199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:a16="http://schemas.microsoft.com/office/drawing/2014/main" id="{AF720ED9-2BB3-4DA1-8D69-D865D7F0C0B6}"/>
              </a:ext>
            </a:extLst>
          </p:cNvPr>
          <p:cNvSpPr/>
          <p:nvPr/>
        </p:nvSpPr>
        <p:spPr>
          <a:xfrm>
            <a:off x="-823133" y="4192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>
            <a:extLst>
              <a:ext uri="{FF2B5EF4-FFF2-40B4-BE49-F238E27FC236}">
                <a16:creationId xmlns:a16="http://schemas.microsoft.com/office/drawing/2014/main" id="{089905CE-E63B-4460-9219-6899956A4B45}"/>
              </a:ext>
            </a:extLst>
          </p:cNvPr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>
            <a:extLst>
              <a:ext uri="{FF2B5EF4-FFF2-40B4-BE49-F238E27FC236}">
                <a16:creationId xmlns:a16="http://schemas.microsoft.com/office/drawing/2014/main" id="{13F37439-E0D6-4562-A6B8-420D10129E81}"/>
              </a:ext>
            </a:extLst>
          </p:cNvPr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>
            <a:extLst>
              <a:ext uri="{FF2B5EF4-FFF2-40B4-BE49-F238E27FC236}">
                <a16:creationId xmlns:a16="http://schemas.microsoft.com/office/drawing/2014/main" id="{C1354DEA-C5CB-4A66-BEBF-4774149528CA}"/>
              </a:ext>
            </a:extLst>
          </p:cNvPr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id="{F8D019AA-7DF2-46F6-905D-D22A5258EA02}"/>
              </a:ext>
            </a:extLst>
          </p:cNvPr>
          <p:cNvSpPr/>
          <p:nvPr/>
        </p:nvSpPr>
        <p:spPr>
          <a:xfrm>
            <a:off x="-656219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:a16="http://schemas.microsoft.com/office/drawing/2014/main" id="{CE2C73D4-0579-4A8E-ABE3-A7899F3D1C7D}"/>
              </a:ext>
            </a:extLst>
          </p:cNvPr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>
            <a:extLst>
              <a:ext uri="{FF2B5EF4-FFF2-40B4-BE49-F238E27FC236}">
                <a16:creationId xmlns:a16="http://schemas.microsoft.com/office/drawing/2014/main" id="{79C3877B-872C-4769-B69A-14DB81BF20DC}"/>
              </a:ext>
            </a:extLst>
          </p:cNvPr>
          <p:cNvSpPr/>
          <p:nvPr/>
        </p:nvSpPr>
        <p:spPr>
          <a:xfrm>
            <a:off x="-508354" y="55259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:a16="http://schemas.microsoft.com/office/drawing/2014/main" id="{37C3F359-2107-461D-8BEE-994DA7A10394}"/>
              </a:ext>
            </a:extLst>
          </p:cNvPr>
          <p:cNvSpPr/>
          <p:nvPr/>
        </p:nvSpPr>
        <p:spPr>
          <a:xfrm>
            <a:off x="5416196" y="66271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735186A8-0DE2-4861-A6E8-BBCF59A956C2}"/>
              </a:ext>
            </a:extLst>
          </p:cNvPr>
          <p:cNvSpPr/>
          <p:nvPr/>
        </p:nvSpPr>
        <p:spPr>
          <a:xfrm>
            <a:off x="2653946" y="67641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44744993-2CD2-4BFB-B7A9-3B067EA93C31}"/>
              </a:ext>
            </a:extLst>
          </p:cNvPr>
          <p:cNvSpPr/>
          <p:nvPr/>
        </p:nvSpPr>
        <p:spPr>
          <a:xfrm>
            <a:off x="-508354" y="6116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532E26D6-EB7F-4231-9013-9337A79733DC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DF883585-33C9-42DF-BC25-FCCEADCFB890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1C18E90-74D8-45A1-8FAA-461F4EDA0156}"/>
              </a:ext>
            </a:extLst>
          </p:cNvPr>
          <p:cNvSpPr/>
          <p:nvPr/>
        </p:nvSpPr>
        <p:spPr>
          <a:xfrm>
            <a:off x="5246339" y="70000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A91D3F87-24BB-421D-986A-9A5041E90143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椭圆 246">
            <a:extLst>
              <a:ext uri="{FF2B5EF4-FFF2-40B4-BE49-F238E27FC236}">
                <a16:creationId xmlns:a16="http://schemas.microsoft.com/office/drawing/2014/main" id="{58FB6515-788B-4CDC-8C32-8E26E96931D0}"/>
              </a:ext>
            </a:extLst>
          </p:cNvPr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>
            <a:extLst>
              <a:ext uri="{FF2B5EF4-FFF2-40B4-BE49-F238E27FC236}">
                <a16:creationId xmlns:a16="http://schemas.microsoft.com/office/drawing/2014/main" id="{664B383C-BF6C-4423-9725-EDFE3EC6D0EB}"/>
              </a:ext>
            </a:extLst>
          </p:cNvPr>
          <p:cNvSpPr/>
          <p:nvPr/>
        </p:nvSpPr>
        <p:spPr>
          <a:xfrm>
            <a:off x="2684342" y="68580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id="{E1DAEDFB-1C54-4BE7-8824-EE9DA3C8DE3A}"/>
              </a:ext>
            </a:extLst>
          </p:cNvPr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:a16="http://schemas.microsoft.com/office/drawing/2014/main" id="{B64E2391-2D3C-4323-9A0F-0D1DF5B0E3EB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id="{4E7F95D4-5CC0-4AC5-83DC-6AB6F71FB764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2975B786-F883-45FB-BB15-9456CE6003AD}"/>
              </a:ext>
            </a:extLst>
          </p:cNvPr>
          <p:cNvSpPr/>
          <p:nvPr/>
        </p:nvSpPr>
        <p:spPr>
          <a:xfrm>
            <a:off x="2142853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620C7351-1C08-4E35-8003-DB41CDFA9129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id="{2EF87312-3FD5-4C6F-9E3B-B56D280A7F50}"/>
              </a:ext>
            </a:extLst>
          </p:cNvPr>
          <p:cNvSpPr/>
          <p:nvPr/>
        </p:nvSpPr>
        <p:spPr>
          <a:xfrm>
            <a:off x="-412942" y="5772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id="{E9F0CA6E-01B1-40AB-A3FC-D8180C29848B}"/>
              </a:ext>
            </a:extLst>
          </p:cNvPr>
          <p:cNvSpPr/>
          <p:nvPr/>
        </p:nvSpPr>
        <p:spPr>
          <a:xfrm>
            <a:off x="4265446" y="72474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6412100B-F53C-4AB3-A701-96ED6AF8F42D}"/>
              </a:ext>
            </a:extLst>
          </p:cNvPr>
          <p:cNvSpPr/>
          <p:nvPr/>
        </p:nvSpPr>
        <p:spPr>
          <a:xfrm>
            <a:off x="5889529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1D9C175F-76B6-4CBC-8DAD-07B88D335BC3}"/>
              </a:ext>
            </a:extLst>
          </p:cNvPr>
          <p:cNvSpPr/>
          <p:nvPr/>
        </p:nvSpPr>
        <p:spPr>
          <a:xfrm>
            <a:off x="3360747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997496E4-7A23-4EAC-A387-E23B756A77FD}"/>
              </a:ext>
            </a:extLst>
          </p:cNvPr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id="{66EEBE69-8F2B-44BD-93F2-25910C64C95B}"/>
              </a:ext>
            </a:extLst>
          </p:cNvPr>
          <p:cNvSpPr/>
          <p:nvPr/>
        </p:nvSpPr>
        <p:spPr>
          <a:xfrm>
            <a:off x="427783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id="{BF45D7C0-A8B1-41CF-A2FB-59B9E0F2E1B1}"/>
              </a:ext>
            </a:extLst>
          </p:cNvPr>
          <p:cNvSpPr/>
          <p:nvPr/>
        </p:nvSpPr>
        <p:spPr>
          <a:xfrm>
            <a:off x="1541049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1" name="椭圆 260">
            <a:extLst>
              <a:ext uri="{FF2B5EF4-FFF2-40B4-BE49-F238E27FC236}">
                <a16:creationId xmlns:a16="http://schemas.microsoft.com/office/drawing/2014/main" id="{C8514D89-B0E7-4C47-9966-E60E43EA0700}"/>
              </a:ext>
            </a:extLst>
          </p:cNvPr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id="{0635DFAA-85A8-4D22-A14E-860873369CAF}"/>
              </a:ext>
            </a:extLst>
          </p:cNvPr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3" name="椭圆 262">
            <a:extLst>
              <a:ext uri="{FF2B5EF4-FFF2-40B4-BE49-F238E27FC236}">
                <a16:creationId xmlns:a16="http://schemas.microsoft.com/office/drawing/2014/main" id="{3AD1A11E-4DBC-4A62-A2F1-2B5493E7938F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id="{CCCBBC37-7960-422C-9A22-0FE343135BFB}"/>
              </a:ext>
            </a:extLst>
          </p:cNvPr>
          <p:cNvSpPr/>
          <p:nvPr/>
        </p:nvSpPr>
        <p:spPr>
          <a:xfrm>
            <a:off x="1952131" y="69015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id="{7AA9E503-5705-4630-9132-B3E4D69A596C}"/>
              </a:ext>
            </a:extLst>
          </p:cNvPr>
          <p:cNvSpPr/>
          <p:nvPr/>
        </p:nvSpPr>
        <p:spPr>
          <a:xfrm>
            <a:off x="-827225" y="6530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ABEF4FF7-2AC2-4D68-BEF3-D8FE12BF5839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7" name="椭圆 266">
            <a:extLst>
              <a:ext uri="{FF2B5EF4-FFF2-40B4-BE49-F238E27FC236}">
                <a16:creationId xmlns:a16="http://schemas.microsoft.com/office/drawing/2014/main" id="{464AFCF2-57B9-4A48-94C0-3A95CADEFB17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8" name="椭圆 267">
            <a:extLst>
              <a:ext uri="{FF2B5EF4-FFF2-40B4-BE49-F238E27FC236}">
                <a16:creationId xmlns:a16="http://schemas.microsoft.com/office/drawing/2014/main" id="{49B221FF-03F5-4D04-AD8D-F787E185EC81}"/>
              </a:ext>
            </a:extLst>
          </p:cNvPr>
          <p:cNvSpPr/>
          <p:nvPr/>
        </p:nvSpPr>
        <p:spPr>
          <a:xfrm>
            <a:off x="3179753" y="67484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D22AA917-4B99-4D20-A478-A436F82906E7}"/>
              </a:ext>
            </a:extLst>
          </p:cNvPr>
          <p:cNvSpPr/>
          <p:nvPr/>
        </p:nvSpPr>
        <p:spPr>
          <a:xfrm>
            <a:off x="-426689" y="6616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8014172E-2770-4CDA-8A2B-1BB3062D0728}"/>
              </a:ext>
            </a:extLst>
          </p:cNvPr>
          <p:cNvSpPr/>
          <p:nvPr/>
        </p:nvSpPr>
        <p:spPr>
          <a:xfrm>
            <a:off x="853128" y="71242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id="{0B501AE4-1EFD-4692-945D-0D50371EE8A7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2" name="椭圆 271">
            <a:extLst>
              <a:ext uri="{FF2B5EF4-FFF2-40B4-BE49-F238E27FC236}">
                <a16:creationId xmlns:a16="http://schemas.microsoft.com/office/drawing/2014/main" id="{EF5B04AC-E212-41D9-81D1-E7A26D7DD007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3" name="椭圆 272">
            <a:extLst>
              <a:ext uri="{FF2B5EF4-FFF2-40B4-BE49-F238E27FC236}">
                <a16:creationId xmlns:a16="http://schemas.microsoft.com/office/drawing/2014/main" id="{77114444-971F-4478-8BF8-276AA1E6C2FE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id="{F62A8EBE-1615-46B6-BC6F-42DE4BDA795F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id="{7310D9A6-917B-4F60-82B4-0CC15245917E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id="{CC9FA0A0-8B7B-441F-B4C2-B051CFF547C7}"/>
              </a:ext>
            </a:extLst>
          </p:cNvPr>
          <p:cNvSpPr/>
          <p:nvPr/>
        </p:nvSpPr>
        <p:spPr>
          <a:xfrm>
            <a:off x="2176325" y="65907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7" name="椭圆 276">
            <a:extLst>
              <a:ext uri="{FF2B5EF4-FFF2-40B4-BE49-F238E27FC236}">
                <a16:creationId xmlns:a16="http://schemas.microsoft.com/office/drawing/2014/main" id="{152E19D2-A01F-46C1-A805-979CDAC47A88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id="{1A7DC252-8C43-4FCD-9758-62118FF14AF0}"/>
              </a:ext>
            </a:extLst>
          </p:cNvPr>
          <p:cNvSpPr/>
          <p:nvPr/>
        </p:nvSpPr>
        <p:spPr>
          <a:xfrm>
            <a:off x="0" y="5885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9" name="椭圆 278">
            <a:extLst>
              <a:ext uri="{FF2B5EF4-FFF2-40B4-BE49-F238E27FC236}">
                <a16:creationId xmlns:a16="http://schemas.microsoft.com/office/drawing/2014/main" id="{C9E78C48-ED01-4CDD-8298-E1D27EB6A02E}"/>
              </a:ext>
            </a:extLst>
          </p:cNvPr>
          <p:cNvSpPr/>
          <p:nvPr/>
        </p:nvSpPr>
        <p:spPr>
          <a:xfrm>
            <a:off x="-1268186" y="61517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0EB9A0E9-108C-413D-B3D1-E14E65861B62}"/>
              </a:ext>
            </a:extLst>
          </p:cNvPr>
          <p:cNvSpPr/>
          <p:nvPr/>
        </p:nvSpPr>
        <p:spPr>
          <a:xfrm>
            <a:off x="3582290" y="59113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D5EDE68B-2E59-4F8E-8182-8F37E846B7C4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2" name="椭圆 281">
            <a:extLst>
              <a:ext uri="{FF2B5EF4-FFF2-40B4-BE49-F238E27FC236}">
                <a16:creationId xmlns:a16="http://schemas.microsoft.com/office/drawing/2014/main" id="{58D4E0ED-B6FD-4EFB-B5B9-140D666AE45F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3" name="椭圆 282">
            <a:extLst>
              <a:ext uri="{FF2B5EF4-FFF2-40B4-BE49-F238E27FC236}">
                <a16:creationId xmlns:a16="http://schemas.microsoft.com/office/drawing/2014/main" id="{B11AD4E4-4500-4924-9D5D-946681BFC122}"/>
              </a:ext>
            </a:extLst>
          </p:cNvPr>
          <p:cNvSpPr/>
          <p:nvPr/>
        </p:nvSpPr>
        <p:spPr>
          <a:xfrm>
            <a:off x="-735662" y="6074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id="{0CC9EA1E-C0B8-4B84-ADF5-4990173FB65A}"/>
              </a:ext>
            </a:extLst>
          </p:cNvPr>
          <p:cNvSpPr/>
          <p:nvPr/>
        </p:nvSpPr>
        <p:spPr>
          <a:xfrm>
            <a:off x="3672711" y="68292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id="{3E04F2B5-2302-4D5E-AE18-77EA6D756DD6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A011236D-CBB3-4494-950B-0834B8B3BC19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id="{FF2B5883-8D0A-49E3-A26B-460C80008C2C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id="{10172D9E-4577-4C26-A781-BBD4EE5445B5}"/>
              </a:ext>
            </a:extLst>
          </p:cNvPr>
          <p:cNvSpPr/>
          <p:nvPr/>
        </p:nvSpPr>
        <p:spPr>
          <a:xfrm>
            <a:off x="4089675" y="56979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F6923A36-BD45-4868-8485-783F079E1892}"/>
              </a:ext>
            </a:extLst>
          </p:cNvPr>
          <p:cNvSpPr/>
          <p:nvPr/>
        </p:nvSpPr>
        <p:spPr>
          <a:xfrm>
            <a:off x="1904150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id="{DAA38E97-C691-4532-8FAF-C48E685395B9}"/>
              </a:ext>
            </a:extLst>
          </p:cNvPr>
          <p:cNvSpPr/>
          <p:nvPr/>
        </p:nvSpPr>
        <p:spPr>
          <a:xfrm>
            <a:off x="1158105" y="66147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>
            <a:extLst>
              <a:ext uri="{FF2B5EF4-FFF2-40B4-BE49-F238E27FC236}">
                <a16:creationId xmlns:a16="http://schemas.microsoft.com/office/drawing/2014/main" id="{0FE4F05F-48DE-42CA-BE4A-DB5CCBF15069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id="{6DC8385B-1C89-417E-A50C-81E19331009C}"/>
              </a:ext>
            </a:extLst>
          </p:cNvPr>
          <p:cNvSpPr/>
          <p:nvPr/>
        </p:nvSpPr>
        <p:spPr>
          <a:xfrm>
            <a:off x="189080" y="6597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C4173317-5BF3-4AF1-B3CD-4CE105B2D39B}"/>
              </a:ext>
            </a:extLst>
          </p:cNvPr>
          <p:cNvSpPr/>
          <p:nvPr/>
        </p:nvSpPr>
        <p:spPr>
          <a:xfrm>
            <a:off x="1302346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id="{7CA09F7D-0B5D-449A-B67F-A0847B4F602E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75182A6-1D4B-464D-B2E4-2FD882E9B566}"/>
              </a:ext>
            </a:extLst>
          </p:cNvPr>
          <p:cNvGrpSpPr/>
          <p:nvPr/>
        </p:nvGrpSpPr>
        <p:grpSpPr>
          <a:xfrm>
            <a:off x="3255441" y="3095543"/>
            <a:ext cx="5967730" cy="895985"/>
            <a:chOff x="4901" y="4379"/>
            <a:chExt cx="9398" cy="1411"/>
          </a:xfrm>
        </p:grpSpPr>
        <p:sp>
          <p:nvSpPr>
            <p:cNvPr id="97" name="TextBox 12">
              <a:extLst>
                <a:ext uri="{FF2B5EF4-FFF2-40B4-BE49-F238E27FC236}">
                  <a16:creationId xmlns:a16="http://schemas.microsoft.com/office/drawing/2014/main" id="{326BF3FA-FE52-4608-818A-AE91F02EBAED}"/>
                </a:ext>
              </a:extLst>
            </p:cNvPr>
            <p:cNvSpPr txBox="1"/>
            <p:nvPr/>
          </p:nvSpPr>
          <p:spPr>
            <a:xfrm>
              <a:off x="4901" y="4379"/>
              <a:ext cx="9398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F5C990"/>
                  </a:solidFill>
                  <a:latin typeface="+mj-lt"/>
                </a:rPr>
                <a:t>BAOTUWANG POWERPOINT</a:t>
              </a:r>
            </a:p>
          </p:txBody>
        </p:sp>
        <p:sp>
          <p:nvSpPr>
            <p:cNvPr id="98" name="TextBox 13">
              <a:extLst>
                <a:ext uri="{FF2B5EF4-FFF2-40B4-BE49-F238E27FC236}">
                  <a16:creationId xmlns:a16="http://schemas.microsoft.com/office/drawing/2014/main" id="{923D2F5B-470A-4A06-AB7C-01743735EF12}"/>
                </a:ext>
              </a:extLst>
            </p:cNvPr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99" name="TextBox 12">
            <a:extLst>
              <a:ext uri="{FF2B5EF4-FFF2-40B4-BE49-F238E27FC236}">
                <a16:creationId xmlns:a16="http://schemas.microsoft.com/office/drawing/2014/main" id="{D9129A59-DBE9-420C-9BEB-F5AC1E936366}"/>
              </a:ext>
            </a:extLst>
          </p:cNvPr>
          <p:cNvSpPr txBox="1"/>
          <p:nvPr/>
        </p:nvSpPr>
        <p:spPr>
          <a:xfrm>
            <a:off x="4943509" y="2249472"/>
            <a:ext cx="2613554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感谢聆听</a:t>
            </a:r>
          </a:p>
        </p:txBody>
      </p:sp>
      <p:sp>
        <p:nvSpPr>
          <p:cNvPr id="100" name="TextBox 13">
            <a:extLst>
              <a:ext uri="{FF2B5EF4-FFF2-40B4-BE49-F238E27FC236}">
                <a16:creationId xmlns:a16="http://schemas.microsoft.com/office/drawing/2014/main" id="{C0A25F2B-9866-4085-BB6D-E226630F4569}"/>
              </a:ext>
            </a:extLst>
          </p:cNvPr>
          <p:cNvSpPr txBox="1"/>
          <p:nvPr/>
        </p:nvSpPr>
        <p:spPr>
          <a:xfrm>
            <a:off x="5436870" y="4029075"/>
            <a:ext cx="1627505" cy="31242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  <p:sp>
        <p:nvSpPr>
          <p:cNvPr id="101" name=" 219">
            <a:extLst>
              <a:ext uri="{FF2B5EF4-FFF2-40B4-BE49-F238E27FC236}">
                <a16:creationId xmlns:a16="http://schemas.microsoft.com/office/drawing/2014/main" id="{DF5209ED-3959-48F6-BF4F-64B60BA5C25C}"/>
              </a:ext>
            </a:extLst>
          </p:cNvPr>
          <p:cNvSpPr/>
          <p:nvPr/>
        </p:nvSpPr>
        <p:spPr>
          <a:xfrm>
            <a:off x="5373350" y="4050665"/>
            <a:ext cx="1753870" cy="297180"/>
          </a:xfrm>
          <a:prstGeom prst="roundRect">
            <a:avLst>
              <a:gd name="adj" fmla="val 50000"/>
            </a:avLst>
          </a:prstGeom>
          <a:solidFill>
            <a:srgbClr val="FFB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" name="TextBox 13">
            <a:extLst>
              <a:ext uri="{FF2B5EF4-FFF2-40B4-BE49-F238E27FC236}">
                <a16:creationId xmlns:a16="http://schemas.microsoft.com/office/drawing/2014/main" id="{11B30238-6118-4E21-A8A7-1EC15953E324}"/>
              </a:ext>
            </a:extLst>
          </p:cNvPr>
          <p:cNvSpPr txBox="1"/>
          <p:nvPr/>
        </p:nvSpPr>
        <p:spPr>
          <a:xfrm>
            <a:off x="5468292" y="4031095"/>
            <a:ext cx="1627505" cy="31242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汇报人：代用名</a:t>
            </a:r>
          </a:p>
        </p:txBody>
      </p:sp>
    </p:spTree>
    <p:extLst>
      <p:ext uri="{BB962C8B-B14F-4D97-AF65-F5344CB8AC3E}">
        <p14:creationId xmlns:p14="http://schemas.microsoft.com/office/powerpoint/2010/main" val="83562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14" dur="2714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C -0.01133 -0.10555 -0.06198 -0.18449 -0.00768 -0.31458 " pathEditMode="relative" rAng="0" ptsTypes="AA">
                                      <p:cBhvr>
                                        <p:cTn id="22" dur="3409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30" dur="306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01 -0.14375 -0.07305 -0.07476 -0.10898 -0.21712 " pathEditMode="relative" rAng="0" ptsTypes="AA">
                                      <p:cBhvr>
                                        <p:cTn id="38" dur="3515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46" dur="2924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54" dur="2415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62" dur="219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70" dur="234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3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78" dur="2196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1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2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3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4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86" dur="254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9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0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1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2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94" dur="350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22222E-6 C 0.07604 -0.05301 0.06667 -0.19607 0.09635 -0.33519 " pathEditMode="relative" rAng="0" ptsTypes="AA">
                                      <p:cBhvr>
                                        <p:cTn id="102" dur="334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5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6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8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10" dur="218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3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5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6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-0.01471 -0.12338 -0.08021 -0.21551 -0.01002 -0.36713 " pathEditMode="relative" rAng="0" ptsTypes="AA">
                                      <p:cBhvr>
                                        <p:cTn id="118" dur="2645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1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2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26" dur="2595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9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0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34" dur="2961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7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8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9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0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42" dur="2681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5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8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50" dur="2965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3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4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5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6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58" dur="3729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66" dur="351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9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2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C 0.00143 -0.15487 -0.16406 -0.17778 -0.12565 -0.34954 " pathEditMode="relative" rAng="0" ptsTypes="AA">
                                      <p:cBhvr>
                                        <p:cTn id="174" dur="2662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7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8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9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0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C 0.11016 -0.09699 0.10912 -0.21527 0.13763 -0.38564 " pathEditMode="relative" rAng="0" ptsTypes="AA">
                                      <p:cBhvr>
                                        <p:cTn id="182" dur="2161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5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6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8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190" dur="282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3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4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5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6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59259E-6 C 0.06472 -0.13542 0.07709 -0.05139 0.13151 -0.18125 " pathEditMode="relative" rAng="0" ptsTypes="AA">
                                      <p:cBhvr>
                                        <p:cTn id="198" dur="2229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1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2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3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4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06" dur="324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9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0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1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2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14" dur="2298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7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8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9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0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22" dur="2439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5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6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8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230" dur="2261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3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5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6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38" dur="2691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1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2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3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4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46" dur="3846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9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0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1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2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C 0.03229 -0.19769 0.04193 -0.19838 0.13359 -0.2912 " pathEditMode="relative" rAng="0" ptsTypes="AA">
                                      <p:cBhvr>
                                        <p:cTn id="254" dur="2813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7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8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9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0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C 0.00104 -0.11574 -0.11797 -0.13287 -0.09037 -0.26158 " pathEditMode="relative" rAng="0" ptsTypes="AA">
                                      <p:cBhvr>
                                        <p:cTn id="262" dur="3652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5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6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7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8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270" dur="3444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3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4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5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6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78" dur="271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1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2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3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4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286" dur="2924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9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0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1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2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294" dur="3347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02" dur="351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5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7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8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10" dur="2662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3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4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5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6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2 -0.13541 0.07709 -0.05138 0.13151 -0.18125 " pathEditMode="relative" rAng="0" ptsTypes="AA">
                                      <p:cBhvr>
                                        <p:cTn id="318" dur="2229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1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2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3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4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26" dur="2261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34" dur="384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7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8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9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0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42" dur="3444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C 0.07122 -0.04398 0.06237 -0.16273 0.0901 -0.27847 " pathEditMode="relative" rAng="0" ptsTypes="AA">
                                      <p:cBhvr>
                                        <p:cTn id="350" dur="2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58" dur="2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6472 -0.13542 0.07709 -0.05139 0.13151 -0.18125 " pathEditMode="relative" rAng="0" ptsTypes="AA">
                                      <p:cBhvr>
                                        <p:cTn id="366" dur="2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C -0.04011 -0.14399 -0.07305 -0.07477 -0.10899 -0.21713 " pathEditMode="relative" rAng="0" ptsTypes="AA">
                                      <p:cBhvr>
                                        <p:cTn id="374" dur="2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 C 0.08372 -0.1206 0.14375 -0.01111 0.19831 -0.14097 " pathEditMode="relative" rAng="0" ptsTypes="AA">
                                      <p:cBhvr>
                                        <p:cTn id="382" dur="2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390" dur="2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398" dur="2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C 0.00378 -0.22477 0.15391 -0.14306 0.13373 -0.2912 " pathEditMode="relative" rAng="0" ptsTypes="AA">
                                      <p:cBhvr>
                                        <p:cTn id="406" dur="2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C 0.03229 -0.19768 0.04193 -0.19838 0.13359 -0.2912 " pathEditMode="relative" rAng="0" ptsTypes="AA">
                                      <p:cBhvr>
                                        <p:cTn id="414" dur="2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22" dur="2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30" dur="2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3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4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5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6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C 0.07122 -0.04399 0.06237 -0.16274 0.0901 -0.27848 " pathEditMode="relative" rAng="0" ptsTypes="AA">
                                      <p:cBhvr>
                                        <p:cTn id="438" dur="2714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46" dur="3409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9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1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2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54" dur="306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7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8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9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0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C -0.0401 -0.14375 -0.07304 -0.07477 -0.10898 -0.21713 " pathEditMode="relative" rAng="0" ptsTypes="AA">
                                      <p:cBhvr>
                                        <p:cTn id="462" dur="3515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5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6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7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8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7.40741E-7 C 0.08372 -0.1206 0.14375 -0.01111 0.1983 -0.14097 " pathEditMode="relative" rAng="0" ptsTypes="AA">
                                      <p:cBhvr>
                                        <p:cTn id="470" dur="2924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3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4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5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6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7 " pathEditMode="relative" rAng="0" ptsTypes="AA">
                                      <p:cBhvr>
                                        <p:cTn id="478" dur="2415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1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2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3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4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486" dur="2191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9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0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1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2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494" dur="234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7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8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9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0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07407E-6 C 0.07604 -0.05301 0.06667 -0.19607 0.09636 -0.33519 " pathEditMode="relative" rAng="0" ptsTypes="AA">
                                      <p:cBhvr>
                                        <p:cTn id="502" dur="3347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5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6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7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8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10" dur="218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3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4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5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6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18" dur="2645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1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2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3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4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26" dur="259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9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0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1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2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C -0.04479 -0.16551 -0.08151 -0.08634 -0.12149 -0.25023 " pathEditMode="relative" rAng="0" ptsTypes="AA">
                                      <p:cBhvr>
                                        <p:cTn id="534" dur="2961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7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9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0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42" dur="296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5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6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7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8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C 0.0332 -0.23612 0.0431 -0.23704 0.13763 -0.34769 " pathEditMode="relative" rAng="0" ptsTypes="AA">
                                      <p:cBhvr>
                                        <p:cTn id="550" dur="351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3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5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6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33333E-6 C 0.00143 -0.15486 -0.16407 -0.17777 -0.12566 -0.34953 " pathEditMode="relative" rAng="0" ptsTypes="AA">
                                      <p:cBhvr>
                                        <p:cTn id="558" dur="2662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1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2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3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4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66" dur="282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9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0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1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2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C 0.00378 -0.22477 0.15404 -0.14283 0.13372 -0.29121 " pathEditMode="relative" rAng="0" ptsTypes="AA">
                                      <p:cBhvr>
                                        <p:cTn id="574" dur="2298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7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8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9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0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82" dur="3846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5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6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7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8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590" dur="3652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3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4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5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6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1069 -0.07314 0.10586 -0.1625 0.13359 -0.2912 " pathEditMode="relative" rAng="0" ptsTypes="AA">
                                      <p:cBhvr>
                                        <p:cTn id="598" dur="3444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1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2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3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4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C 0.07605 -0.05301 0.06667 -0.19606 0.09636 -0.33518 " pathEditMode="relative" rAng="0" ptsTypes="AA">
                                      <p:cBhvr>
                                        <p:cTn id="606" dur="3347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9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0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1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2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14" dur="351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7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8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9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0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22" dur="2662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5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6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7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8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30" dur="2229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3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4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5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6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8 -0.05741 0.07317 0.02847 0.16263 -0.03727 " pathEditMode="relative" rAng="0" ptsTypes="AA">
                                      <p:cBhvr>
                                        <p:cTn id="638" dur="3846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7122 -0.04398 0.06237 -0.16273 0.0901 -0.27847 " pathEditMode="relative" rAng="0" ptsTypes="AA">
                                      <p:cBhvr>
                                        <p:cTn id="646" dur="2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08 -0.05139 0.13151 -0.18125 " pathEditMode="relative" rAng="0" ptsTypes="AA">
                                      <p:cBhvr>
                                        <p:cTn id="654" dur="2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62" dur="2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0378 -0.22477 0.15391 -0.14306 0.13372 -0.2912 " pathEditMode="relative" rAng="0" ptsTypes="AA">
                                      <p:cBhvr>
                                        <p:cTn id="670" dur="2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C 0.03229 -0.19768 0.04193 -0.19838 0.13359 -0.2912 " pathEditMode="relative" rAng="0" ptsTypes="AA">
                                      <p:cBhvr>
                                        <p:cTn id="678" dur="2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686" dur="2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7" fill="hold">
                            <p:stCondLst>
                              <p:cond delay="3987"/>
                            </p:stCondLst>
                            <p:childTnLst>
                              <p:par>
                                <p:cTn id="6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1" fill="hold">
                      <p:stCondLst>
                        <p:cond delay="indefinite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64" grpId="0" animBg="1"/>
      <p:bldP spid="264" grpId="1" animBg="1"/>
      <p:bldP spid="265" grpId="0" animBg="1"/>
      <p:bldP spid="265" grpId="1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269" grpId="0" animBg="1"/>
      <p:bldP spid="269" grpId="1" animBg="1"/>
      <p:bldP spid="270" grpId="0" animBg="1"/>
      <p:bldP spid="270" grpId="1" animBg="1"/>
      <p:bldP spid="271" grpId="0" animBg="1"/>
      <p:bldP spid="271" grpId="1" animBg="1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 animBg="1"/>
      <p:bldP spid="275" grpId="1" animBg="1"/>
      <p:bldP spid="276" grpId="0" animBg="1"/>
      <p:bldP spid="276" grpId="1" animBg="1"/>
      <p:bldP spid="277" grpId="0" animBg="1"/>
      <p:bldP spid="277" grpId="1" animBg="1"/>
      <p:bldP spid="278" grpId="0" animBg="1"/>
      <p:bldP spid="278" grpId="1" animBg="1"/>
      <p:bldP spid="279" grpId="0" animBg="1"/>
      <p:bldP spid="279" grpId="1" animBg="1"/>
      <p:bldP spid="280" grpId="0" animBg="1"/>
      <p:bldP spid="280" grpId="1" animBg="1"/>
      <p:bldP spid="281" grpId="0" animBg="1"/>
      <p:bldP spid="281" grpId="1" animBg="1"/>
      <p:bldP spid="282" grpId="0" animBg="1"/>
      <p:bldP spid="282" grpId="1" animBg="1"/>
      <p:bldP spid="283" grpId="0" animBg="1"/>
      <p:bldP spid="283" grpId="1" animBg="1"/>
      <p:bldP spid="284" grpId="0" animBg="1"/>
      <p:bldP spid="284" grpId="1" animBg="1"/>
      <p:bldP spid="285" grpId="0" animBg="1"/>
      <p:bldP spid="285" grpId="1" animBg="1"/>
      <p:bldP spid="286" grpId="0" animBg="1"/>
      <p:bldP spid="286" grpId="1" animBg="1"/>
      <p:bldP spid="287" grpId="0" animBg="1"/>
      <p:bldP spid="287" grpId="1" animBg="1"/>
      <p:bldP spid="288" grpId="0" animBg="1"/>
      <p:bldP spid="288" grpId="1" animBg="1"/>
      <p:bldP spid="289" grpId="0" animBg="1"/>
      <p:bldP spid="289" grpId="1" animBg="1"/>
      <p:bldP spid="290" grpId="0" animBg="1"/>
      <p:bldP spid="290" grpId="1" animBg="1"/>
      <p:bldP spid="291" grpId="0" animBg="1"/>
      <p:bldP spid="291" grpId="1" animBg="1"/>
      <p:bldP spid="292" grpId="0" animBg="1"/>
      <p:bldP spid="292" grpId="1" animBg="1"/>
      <p:bldP spid="293" grpId="0" animBg="1"/>
      <p:bldP spid="293" grpId="1" animBg="1"/>
      <p:bldP spid="294" grpId="0" animBg="1"/>
      <p:bldP spid="294" grpId="1" animBg="1"/>
      <p:bldP spid="99" grpId="0"/>
      <p:bldP spid="100" grpId="0"/>
      <p:bldP spid="101" grpId="0" animBg="1"/>
      <p:bldP spid="1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A_直角三角形 31">
            <a:extLst>
              <a:ext uri="{FF2B5EF4-FFF2-40B4-BE49-F238E27FC236}">
                <a16:creationId xmlns:a16="http://schemas.microsoft.com/office/drawing/2014/main" id="{632345BC-14B0-4691-A952-21CEFF574935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29231">
            <a:off x="1938868" y="2908301"/>
            <a:ext cx="853017" cy="17081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PA_直角三角形 32">
            <a:extLst>
              <a:ext uri="{FF2B5EF4-FFF2-40B4-BE49-F238E27FC236}">
                <a16:creationId xmlns:a16="http://schemas.microsoft.com/office/drawing/2014/main" id="{48B2D1B0-ECD3-4BE6-B14C-D12C3B4040C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0752">
            <a:off x="3651251" y="2053168"/>
            <a:ext cx="853016" cy="170603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PA_直角三角形 33">
            <a:extLst>
              <a:ext uri="{FF2B5EF4-FFF2-40B4-BE49-F238E27FC236}">
                <a16:creationId xmlns:a16="http://schemas.microsoft.com/office/drawing/2014/main" id="{E5E13835-6FB4-4635-8E04-E4ED5C76FE67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 rot="16200000">
            <a:off x="2387601" y="1631950"/>
            <a:ext cx="853016" cy="170815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PA_直角三角形 31">
            <a:extLst>
              <a:ext uri="{FF2B5EF4-FFF2-40B4-BE49-F238E27FC236}">
                <a16:creationId xmlns:a16="http://schemas.microsoft.com/office/drawing/2014/main" id="{8DAA5DB1-C9D0-46AB-A615-D9BD69733589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5400000">
            <a:off x="3220510" y="3313642"/>
            <a:ext cx="855133" cy="1720849"/>
          </a:xfrm>
          <a:custGeom>
            <a:avLst/>
            <a:gdLst>
              <a:gd name="connsiteX0" fmla="*/ 0 w 673275"/>
              <a:gd name="connsiteY0" fmla="*/ 1346550 h 1346550"/>
              <a:gd name="connsiteX1" fmla="*/ 0 w 673275"/>
              <a:gd name="connsiteY1" fmla="*/ 0 h 1346550"/>
              <a:gd name="connsiteX2" fmla="*/ 673275 w 673275"/>
              <a:gd name="connsiteY2" fmla="*/ 1346550 h 1346550"/>
              <a:gd name="connsiteX3" fmla="*/ 0 w 673275"/>
              <a:gd name="connsiteY3" fmla="*/ 1346550 h 1346550"/>
              <a:gd name="connsiteX0" fmla="*/ 0 w 673278"/>
              <a:gd name="connsiteY0" fmla="*/ 1346550 h 1356075"/>
              <a:gd name="connsiteX1" fmla="*/ 0 w 673278"/>
              <a:gd name="connsiteY1" fmla="*/ 0 h 1356075"/>
              <a:gd name="connsiteX2" fmla="*/ 673278 w 673278"/>
              <a:gd name="connsiteY2" fmla="*/ 1356075 h 1356075"/>
              <a:gd name="connsiteX3" fmla="*/ 0 w 673278"/>
              <a:gd name="connsiteY3" fmla="*/ 1346550 h 135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278" h="1356075">
                <a:moveTo>
                  <a:pt x="0" y="1346550"/>
                </a:moveTo>
                <a:lnTo>
                  <a:pt x="0" y="0"/>
                </a:lnTo>
                <a:lnTo>
                  <a:pt x="673278" y="1356075"/>
                </a:lnTo>
                <a:lnTo>
                  <a:pt x="0" y="13465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PA_文本框 49">
            <a:extLst>
              <a:ext uri="{FF2B5EF4-FFF2-40B4-BE49-F238E27FC236}">
                <a16:creationId xmlns:a16="http://schemas.microsoft.com/office/drawing/2014/main" id="{3C72706C-5BB6-4EC3-B312-27DA57A6B5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50068" y="2404533"/>
            <a:ext cx="117263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9600" dirty="0">
                <a:cs typeface="+mn-ea"/>
                <a:sym typeface="+mn-lt"/>
              </a:rPr>
              <a:t>1</a:t>
            </a:r>
            <a:endParaRPr lang="zh-CN" altLang="en-US" sz="9600" dirty="0">
              <a:cs typeface="+mn-ea"/>
              <a:sym typeface="+mn-lt"/>
            </a:endParaRPr>
          </a:p>
        </p:txBody>
      </p:sp>
      <p:sp>
        <p:nvSpPr>
          <p:cNvPr id="37" name="PA_文本框 1">
            <a:extLst>
              <a:ext uri="{FF2B5EF4-FFF2-40B4-BE49-F238E27FC236}">
                <a16:creationId xmlns:a16="http://schemas.microsoft.com/office/drawing/2014/main" id="{BF5AC46C-69F9-4263-83EF-DFF66088EF5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38651" y="1866901"/>
            <a:ext cx="4569883" cy="105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PART  ONE </a:t>
            </a:r>
            <a:endParaRPr lang="zh-CN" altLang="en-US" sz="48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PA_文本框 2">
            <a:extLst>
              <a:ext uri="{FF2B5EF4-FFF2-40B4-BE49-F238E27FC236}">
                <a16:creationId xmlns:a16="http://schemas.microsoft.com/office/drawing/2014/main" id="{B9479814-0644-46ED-B3CB-FFCDD3940E7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438651" y="3054351"/>
            <a:ext cx="4569883" cy="117051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accent1"/>
                </a:solidFill>
                <a:cs typeface="+mn-ea"/>
                <a:sym typeface="+mn-lt"/>
              </a:rPr>
              <a:t>点此添加标题</a:t>
            </a:r>
          </a:p>
        </p:txBody>
      </p:sp>
      <p:sp>
        <p:nvSpPr>
          <p:cNvPr id="39" name="PA_直角三角形 38">
            <a:extLst>
              <a:ext uri="{FF2B5EF4-FFF2-40B4-BE49-F238E27FC236}">
                <a16:creationId xmlns:a16="http://schemas.microsoft.com/office/drawing/2014/main" id="{DD3A9287-47CC-4448-BB56-97F0304840BA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4161583">
            <a:off x="8789459" y="3819525"/>
            <a:ext cx="440267" cy="88265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PA_直角三角形 39">
            <a:extLst>
              <a:ext uri="{FF2B5EF4-FFF2-40B4-BE49-F238E27FC236}">
                <a16:creationId xmlns:a16="http://schemas.microsoft.com/office/drawing/2014/main" id="{3A776ED6-1F7E-4DE9-852D-F1297E4C013B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10829231" flipH="1">
            <a:off x="9685867" y="4491567"/>
            <a:ext cx="201084" cy="40005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PA_直角三角形 40">
            <a:extLst>
              <a:ext uri="{FF2B5EF4-FFF2-40B4-BE49-F238E27FC236}">
                <a16:creationId xmlns:a16="http://schemas.microsoft.com/office/drawing/2014/main" id="{5AC49772-1A04-4C36-BF1C-3272A456FA55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7455990" flipH="1">
            <a:off x="9932459" y="3891493"/>
            <a:ext cx="249767" cy="50164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PA_直角三角形 41">
            <a:extLst>
              <a:ext uri="{FF2B5EF4-FFF2-40B4-BE49-F238E27FC236}">
                <a16:creationId xmlns:a16="http://schemas.microsoft.com/office/drawing/2014/main" id="{AA8C1CBC-F66A-41F9-900B-D71C22FC4CC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>
          <a:xfrm rot="5456103" flipH="1">
            <a:off x="10258426" y="4729693"/>
            <a:ext cx="154516" cy="30903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PA_文本框 3">
            <a:extLst>
              <a:ext uri="{FF2B5EF4-FFF2-40B4-BE49-F238E27FC236}">
                <a16:creationId xmlns:a16="http://schemas.microsoft.com/office/drawing/2014/main" id="{77DC7DC6-E8EC-4BBC-A81A-EF9DB65F3530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029200" y="4241801"/>
            <a:ext cx="3490384" cy="819151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点此添加文字   点此添加文字</a:t>
            </a:r>
          </a:p>
          <a:p>
            <a:pPr algn="ctr">
              <a:defRPr/>
            </a:pP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1320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id="{2C41AB8A-0AEA-4FFA-B5BC-D3E7E1F2387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139B47EC-050C-4B6B-873D-7043ACD7740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5" name="Group 4">
            <a:extLst>
              <a:ext uri="{FF2B5EF4-FFF2-40B4-BE49-F238E27FC236}">
                <a16:creationId xmlns:a16="http://schemas.microsoft.com/office/drawing/2014/main" id="{E2595CD0-6FCE-44E4-8CE0-CAD77F0A075F}"/>
              </a:ext>
            </a:extLst>
          </p:cNvPr>
          <p:cNvGrpSpPr/>
          <p:nvPr/>
        </p:nvGrpSpPr>
        <p:grpSpPr>
          <a:xfrm rot="5400000" flipH="1" flipV="1">
            <a:off x="4141602" y="1378956"/>
            <a:ext cx="3726528" cy="4406968"/>
            <a:chOff x="4188261" y="1950627"/>
            <a:chExt cx="3815479" cy="4512156"/>
          </a:xfrm>
        </p:grpSpPr>
        <p:sp>
          <p:nvSpPr>
            <p:cNvPr id="66" name="Freeform: Shape 5">
              <a:extLst>
                <a:ext uri="{FF2B5EF4-FFF2-40B4-BE49-F238E27FC236}">
                  <a16:creationId xmlns:a16="http://schemas.microsoft.com/office/drawing/2014/main" id="{2926890B-BFE5-4EE0-AB59-69557F8CD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29" y="3117881"/>
              <a:ext cx="1431511" cy="374482"/>
            </a:xfrm>
            <a:custGeom>
              <a:avLst/>
              <a:gdLst>
                <a:gd name="T0" fmla="*/ 1013 w 1013"/>
                <a:gd name="T1" fmla="*/ 265 h 265"/>
                <a:gd name="T2" fmla="*/ 0 w 1013"/>
                <a:gd name="T3" fmla="*/ 0 h 265"/>
                <a:gd name="T4" fmla="*/ 675 w 1013"/>
                <a:gd name="T5" fmla="*/ 241 h 265"/>
                <a:gd name="T6" fmla="*/ 1013 w 1013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265">
                  <a:moveTo>
                    <a:pt x="1013" y="265"/>
                  </a:moveTo>
                  <a:lnTo>
                    <a:pt x="0" y="0"/>
                  </a:lnTo>
                  <a:lnTo>
                    <a:pt x="675" y="241"/>
                  </a:lnTo>
                  <a:lnTo>
                    <a:pt x="1013" y="2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6">
              <a:extLst>
                <a:ext uri="{FF2B5EF4-FFF2-40B4-BE49-F238E27FC236}">
                  <a16:creationId xmlns:a16="http://schemas.microsoft.com/office/drawing/2014/main" id="{C0113735-73FD-4722-B6C2-3A73689ED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6098" y="3458447"/>
              <a:ext cx="477641" cy="1131925"/>
            </a:xfrm>
            <a:custGeom>
              <a:avLst/>
              <a:gdLst>
                <a:gd name="T0" fmla="*/ 0 w 338"/>
                <a:gd name="T1" fmla="*/ 801 h 801"/>
                <a:gd name="T2" fmla="*/ 338 w 338"/>
                <a:gd name="T3" fmla="*/ 24 h 801"/>
                <a:gd name="T4" fmla="*/ 0 w 338"/>
                <a:gd name="T5" fmla="*/ 0 h 801"/>
                <a:gd name="T6" fmla="*/ 0 w 338"/>
                <a:gd name="T7" fmla="*/ 801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801">
                  <a:moveTo>
                    <a:pt x="0" y="801"/>
                  </a:moveTo>
                  <a:lnTo>
                    <a:pt x="338" y="24"/>
                  </a:lnTo>
                  <a:lnTo>
                    <a:pt x="0" y="0"/>
                  </a:lnTo>
                  <a:lnTo>
                    <a:pt x="0" y="8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7">
              <a:extLst>
                <a:ext uri="{FF2B5EF4-FFF2-40B4-BE49-F238E27FC236}">
                  <a16:creationId xmlns:a16="http://schemas.microsoft.com/office/drawing/2014/main" id="{F58A73BF-F9AE-494F-BD2C-BE42D8687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29" y="3117881"/>
              <a:ext cx="953870" cy="1472492"/>
            </a:xfrm>
            <a:custGeom>
              <a:avLst/>
              <a:gdLst>
                <a:gd name="T0" fmla="*/ 675 w 675"/>
                <a:gd name="T1" fmla="*/ 1042 h 1042"/>
                <a:gd name="T2" fmla="*/ 675 w 675"/>
                <a:gd name="T3" fmla="*/ 241 h 1042"/>
                <a:gd name="T4" fmla="*/ 0 w 675"/>
                <a:gd name="T5" fmla="*/ 0 h 1042"/>
                <a:gd name="T6" fmla="*/ 0 w 675"/>
                <a:gd name="T7" fmla="*/ 800 h 1042"/>
                <a:gd name="T8" fmla="*/ 675 w 675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675" y="1042"/>
                  </a:moveTo>
                  <a:lnTo>
                    <a:pt x="675" y="241"/>
                  </a:lnTo>
                  <a:lnTo>
                    <a:pt x="0" y="0"/>
                  </a:lnTo>
                  <a:lnTo>
                    <a:pt x="0" y="800"/>
                  </a:lnTo>
                  <a:lnTo>
                    <a:pt x="675" y="10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8">
              <a:extLst>
                <a:ext uri="{FF2B5EF4-FFF2-40B4-BE49-F238E27FC236}">
                  <a16:creationId xmlns:a16="http://schemas.microsoft.com/office/drawing/2014/main" id="{960111E1-7E4F-44F7-9CB4-1F0D7830B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8261" y="3117881"/>
              <a:ext cx="1430098" cy="374482"/>
            </a:xfrm>
            <a:custGeom>
              <a:avLst/>
              <a:gdLst>
                <a:gd name="T0" fmla="*/ 0 w 1012"/>
                <a:gd name="T1" fmla="*/ 265 h 265"/>
                <a:gd name="T2" fmla="*/ 1012 w 1012"/>
                <a:gd name="T3" fmla="*/ 0 h 265"/>
                <a:gd name="T4" fmla="*/ 337 w 1012"/>
                <a:gd name="T5" fmla="*/ 241 h 265"/>
                <a:gd name="T6" fmla="*/ 0 w 1012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2" h="265">
                  <a:moveTo>
                    <a:pt x="0" y="265"/>
                  </a:moveTo>
                  <a:lnTo>
                    <a:pt x="1012" y="0"/>
                  </a:lnTo>
                  <a:lnTo>
                    <a:pt x="337" y="24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9">
              <a:extLst>
                <a:ext uri="{FF2B5EF4-FFF2-40B4-BE49-F238E27FC236}">
                  <a16:creationId xmlns:a16="http://schemas.microsoft.com/office/drawing/2014/main" id="{97AB50E3-277B-4C63-9E10-C44653457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8261" y="3458447"/>
              <a:ext cx="476229" cy="1131925"/>
            </a:xfrm>
            <a:custGeom>
              <a:avLst/>
              <a:gdLst>
                <a:gd name="T0" fmla="*/ 337 w 337"/>
                <a:gd name="T1" fmla="*/ 801 h 801"/>
                <a:gd name="T2" fmla="*/ 0 w 337"/>
                <a:gd name="T3" fmla="*/ 24 h 801"/>
                <a:gd name="T4" fmla="*/ 337 w 337"/>
                <a:gd name="T5" fmla="*/ 0 h 801"/>
                <a:gd name="T6" fmla="*/ 337 w 337"/>
                <a:gd name="T7" fmla="*/ 801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801">
                  <a:moveTo>
                    <a:pt x="337" y="801"/>
                  </a:moveTo>
                  <a:lnTo>
                    <a:pt x="0" y="24"/>
                  </a:lnTo>
                  <a:lnTo>
                    <a:pt x="337" y="0"/>
                  </a:lnTo>
                  <a:lnTo>
                    <a:pt x="337" y="8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10">
              <a:extLst>
                <a:ext uri="{FF2B5EF4-FFF2-40B4-BE49-F238E27FC236}">
                  <a16:creationId xmlns:a16="http://schemas.microsoft.com/office/drawing/2014/main" id="{624448AE-C96F-4F82-9BAF-955D55580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490" y="3117881"/>
              <a:ext cx="953870" cy="1472492"/>
            </a:xfrm>
            <a:custGeom>
              <a:avLst/>
              <a:gdLst>
                <a:gd name="T0" fmla="*/ 0 w 675"/>
                <a:gd name="T1" fmla="*/ 1042 h 1042"/>
                <a:gd name="T2" fmla="*/ 0 w 675"/>
                <a:gd name="T3" fmla="*/ 241 h 1042"/>
                <a:gd name="T4" fmla="*/ 675 w 675"/>
                <a:gd name="T5" fmla="*/ 0 h 1042"/>
                <a:gd name="T6" fmla="*/ 675 w 675"/>
                <a:gd name="T7" fmla="*/ 800 h 1042"/>
                <a:gd name="T8" fmla="*/ 0 w 675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1042"/>
                  </a:moveTo>
                  <a:lnTo>
                    <a:pt x="0" y="241"/>
                  </a:lnTo>
                  <a:lnTo>
                    <a:pt x="675" y="0"/>
                  </a:lnTo>
                  <a:lnTo>
                    <a:pt x="675" y="800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1">
              <a:extLst>
                <a:ext uri="{FF2B5EF4-FFF2-40B4-BE49-F238E27FC236}">
                  <a16:creationId xmlns:a16="http://schemas.microsoft.com/office/drawing/2014/main" id="{4C9C9375-E5B0-42A8-B5F2-ED4EC8DCA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31" y="4950723"/>
              <a:ext cx="1907739" cy="686786"/>
            </a:xfrm>
            <a:custGeom>
              <a:avLst/>
              <a:gdLst>
                <a:gd name="T0" fmla="*/ 675 w 1350"/>
                <a:gd name="T1" fmla="*/ 486 h 486"/>
                <a:gd name="T2" fmla="*/ 0 w 1350"/>
                <a:gd name="T3" fmla="*/ 242 h 486"/>
                <a:gd name="T4" fmla="*/ 675 w 1350"/>
                <a:gd name="T5" fmla="*/ 0 h 486"/>
                <a:gd name="T6" fmla="*/ 1350 w 1350"/>
                <a:gd name="T7" fmla="*/ 242 h 486"/>
                <a:gd name="T8" fmla="*/ 675 w 1350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486">
                  <a:moveTo>
                    <a:pt x="675" y="486"/>
                  </a:moveTo>
                  <a:lnTo>
                    <a:pt x="0" y="242"/>
                  </a:lnTo>
                  <a:lnTo>
                    <a:pt x="675" y="0"/>
                  </a:lnTo>
                  <a:lnTo>
                    <a:pt x="1350" y="242"/>
                  </a:lnTo>
                  <a:lnTo>
                    <a:pt x="675" y="48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12">
              <a:extLst>
                <a:ext uri="{FF2B5EF4-FFF2-40B4-BE49-F238E27FC236}">
                  <a16:creationId xmlns:a16="http://schemas.microsoft.com/office/drawing/2014/main" id="{20B66479-CE5F-44D3-81BC-BD04D615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5292703"/>
              <a:ext cx="953870" cy="1170080"/>
            </a:xfrm>
            <a:custGeom>
              <a:avLst/>
              <a:gdLst>
                <a:gd name="T0" fmla="*/ 0 w 675"/>
                <a:gd name="T1" fmla="*/ 828 h 828"/>
                <a:gd name="T2" fmla="*/ 0 w 675"/>
                <a:gd name="T3" fmla="*/ 244 h 828"/>
                <a:gd name="T4" fmla="*/ 675 w 675"/>
                <a:gd name="T5" fmla="*/ 0 h 828"/>
                <a:gd name="T6" fmla="*/ 0 w 675"/>
                <a:gd name="T7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28">
                  <a:moveTo>
                    <a:pt x="0" y="828"/>
                  </a:moveTo>
                  <a:lnTo>
                    <a:pt x="0" y="244"/>
                  </a:lnTo>
                  <a:lnTo>
                    <a:pt x="675" y="0"/>
                  </a:lnTo>
                  <a:lnTo>
                    <a:pt x="0" y="8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13">
              <a:extLst>
                <a:ext uri="{FF2B5EF4-FFF2-40B4-BE49-F238E27FC236}">
                  <a16:creationId xmlns:a16="http://schemas.microsoft.com/office/drawing/2014/main" id="{A4737FD4-666B-4599-83B8-9361FDECD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31" y="5292703"/>
              <a:ext cx="953870" cy="1170080"/>
            </a:xfrm>
            <a:custGeom>
              <a:avLst/>
              <a:gdLst>
                <a:gd name="T0" fmla="*/ 675 w 675"/>
                <a:gd name="T1" fmla="*/ 828 h 828"/>
                <a:gd name="T2" fmla="*/ 675 w 675"/>
                <a:gd name="T3" fmla="*/ 244 h 828"/>
                <a:gd name="T4" fmla="*/ 0 w 675"/>
                <a:gd name="T5" fmla="*/ 0 h 828"/>
                <a:gd name="T6" fmla="*/ 675 w 675"/>
                <a:gd name="T7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28">
                  <a:moveTo>
                    <a:pt x="675" y="828"/>
                  </a:moveTo>
                  <a:lnTo>
                    <a:pt x="675" y="244"/>
                  </a:lnTo>
                  <a:lnTo>
                    <a:pt x="0" y="0"/>
                  </a:lnTo>
                  <a:lnTo>
                    <a:pt x="675" y="8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14">
              <a:extLst>
                <a:ext uri="{FF2B5EF4-FFF2-40B4-BE49-F238E27FC236}">
                  <a16:creationId xmlns:a16="http://schemas.microsoft.com/office/drawing/2014/main" id="{79B119C9-6B49-43F4-9FD7-D71C160AB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632264"/>
              <a:ext cx="953870" cy="1472492"/>
            </a:xfrm>
            <a:custGeom>
              <a:avLst/>
              <a:gdLst>
                <a:gd name="T0" fmla="*/ 0 w 675"/>
                <a:gd name="T1" fmla="*/ 242 h 1042"/>
                <a:gd name="T2" fmla="*/ 0 w 675"/>
                <a:gd name="T3" fmla="*/ 1042 h 1042"/>
                <a:gd name="T4" fmla="*/ 675 w 675"/>
                <a:gd name="T5" fmla="*/ 801 h 1042"/>
                <a:gd name="T6" fmla="*/ 675 w 675"/>
                <a:gd name="T7" fmla="*/ 0 h 1042"/>
                <a:gd name="T8" fmla="*/ 0 w 675"/>
                <a:gd name="T9" fmla="*/ 2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242"/>
                  </a:moveTo>
                  <a:lnTo>
                    <a:pt x="0" y="1042"/>
                  </a:lnTo>
                  <a:lnTo>
                    <a:pt x="675" y="801"/>
                  </a:lnTo>
                  <a:lnTo>
                    <a:pt x="675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15">
              <a:extLst>
                <a:ext uri="{FF2B5EF4-FFF2-40B4-BE49-F238E27FC236}">
                  <a16:creationId xmlns:a16="http://schemas.microsoft.com/office/drawing/2014/main" id="{89962A71-9C8B-45B6-AD83-054699158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31" y="3291697"/>
              <a:ext cx="1907739" cy="682546"/>
            </a:xfrm>
            <a:custGeom>
              <a:avLst/>
              <a:gdLst>
                <a:gd name="T0" fmla="*/ 675 w 1350"/>
                <a:gd name="T1" fmla="*/ 0 h 483"/>
                <a:gd name="T2" fmla="*/ 0 w 1350"/>
                <a:gd name="T3" fmla="*/ 241 h 483"/>
                <a:gd name="T4" fmla="*/ 675 w 1350"/>
                <a:gd name="T5" fmla="*/ 483 h 483"/>
                <a:gd name="T6" fmla="*/ 1350 w 1350"/>
                <a:gd name="T7" fmla="*/ 241 h 483"/>
                <a:gd name="T8" fmla="*/ 675 w 1350"/>
                <a:gd name="T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483">
                  <a:moveTo>
                    <a:pt x="675" y="0"/>
                  </a:moveTo>
                  <a:lnTo>
                    <a:pt x="0" y="241"/>
                  </a:lnTo>
                  <a:lnTo>
                    <a:pt x="675" y="483"/>
                  </a:lnTo>
                  <a:lnTo>
                    <a:pt x="1350" y="241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16">
              <a:extLst>
                <a:ext uri="{FF2B5EF4-FFF2-40B4-BE49-F238E27FC236}">
                  <a16:creationId xmlns:a16="http://schemas.microsoft.com/office/drawing/2014/main" id="{48935E2B-EAB7-4373-B477-8A6D361F2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31" y="3632264"/>
              <a:ext cx="953870" cy="1472492"/>
            </a:xfrm>
            <a:custGeom>
              <a:avLst/>
              <a:gdLst>
                <a:gd name="T0" fmla="*/ 0 w 675"/>
                <a:gd name="T1" fmla="*/ 0 h 1042"/>
                <a:gd name="T2" fmla="*/ 0 w 675"/>
                <a:gd name="T3" fmla="*/ 801 h 1042"/>
                <a:gd name="T4" fmla="*/ 675 w 675"/>
                <a:gd name="T5" fmla="*/ 1042 h 1042"/>
                <a:gd name="T6" fmla="*/ 675 w 675"/>
                <a:gd name="T7" fmla="*/ 242 h 1042"/>
                <a:gd name="T8" fmla="*/ 0 w 675"/>
                <a:gd name="T9" fmla="*/ 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1042">
                  <a:moveTo>
                    <a:pt x="0" y="0"/>
                  </a:moveTo>
                  <a:lnTo>
                    <a:pt x="0" y="801"/>
                  </a:lnTo>
                  <a:lnTo>
                    <a:pt x="675" y="1042"/>
                  </a:lnTo>
                  <a:lnTo>
                    <a:pt x="675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17">
              <a:extLst>
                <a:ext uri="{FF2B5EF4-FFF2-40B4-BE49-F238E27FC236}">
                  <a16:creationId xmlns:a16="http://schemas.microsoft.com/office/drawing/2014/main" id="{516731E3-FA3F-4B53-8708-23AC392B8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1950627"/>
              <a:ext cx="953870" cy="1514886"/>
            </a:xfrm>
            <a:custGeom>
              <a:avLst/>
              <a:gdLst>
                <a:gd name="T0" fmla="*/ 0 w 675"/>
                <a:gd name="T1" fmla="*/ 0 h 1072"/>
                <a:gd name="T2" fmla="*/ 0 w 675"/>
                <a:gd name="T3" fmla="*/ 1072 h 1072"/>
                <a:gd name="T4" fmla="*/ 675 w 675"/>
                <a:gd name="T5" fmla="*/ 828 h 1072"/>
                <a:gd name="T6" fmla="*/ 0 w 675"/>
                <a:gd name="T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1072">
                  <a:moveTo>
                    <a:pt x="0" y="0"/>
                  </a:moveTo>
                  <a:lnTo>
                    <a:pt x="0" y="1072"/>
                  </a:lnTo>
                  <a:lnTo>
                    <a:pt x="675" y="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18">
              <a:extLst>
                <a:ext uri="{FF2B5EF4-FFF2-40B4-BE49-F238E27FC236}">
                  <a16:creationId xmlns:a16="http://schemas.microsoft.com/office/drawing/2014/main" id="{B942AF3E-6F58-4772-9C6D-090F98E31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131" y="1950627"/>
              <a:ext cx="953870" cy="1514886"/>
            </a:xfrm>
            <a:custGeom>
              <a:avLst/>
              <a:gdLst>
                <a:gd name="T0" fmla="*/ 675 w 675"/>
                <a:gd name="T1" fmla="*/ 0 h 1072"/>
                <a:gd name="T2" fmla="*/ 675 w 675"/>
                <a:gd name="T3" fmla="*/ 1072 h 1072"/>
                <a:gd name="T4" fmla="*/ 0 w 675"/>
                <a:gd name="T5" fmla="*/ 828 h 1072"/>
                <a:gd name="T6" fmla="*/ 675 w 675"/>
                <a:gd name="T7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1072">
                  <a:moveTo>
                    <a:pt x="675" y="0"/>
                  </a:moveTo>
                  <a:lnTo>
                    <a:pt x="675" y="1072"/>
                  </a:lnTo>
                  <a:lnTo>
                    <a:pt x="0" y="828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19">
              <a:extLst>
                <a:ext uri="{FF2B5EF4-FFF2-40B4-BE49-F238E27FC236}">
                  <a16:creationId xmlns:a16="http://schemas.microsoft.com/office/drawing/2014/main" id="{986D1C89-B70F-4A4E-B3B2-F22E9C445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2285" y="4162191"/>
              <a:ext cx="1432924" cy="1130512"/>
            </a:xfrm>
            <a:custGeom>
              <a:avLst/>
              <a:gdLst>
                <a:gd name="T0" fmla="*/ 0 w 1014"/>
                <a:gd name="T1" fmla="*/ 535 h 800"/>
                <a:gd name="T2" fmla="*/ 1014 w 1014"/>
                <a:gd name="T3" fmla="*/ 800 h 800"/>
                <a:gd name="T4" fmla="*/ 1014 w 1014"/>
                <a:gd name="T5" fmla="*/ 0 h 800"/>
                <a:gd name="T6" fmla="*/ 0 w 1014"/>
                <a:gd name="T7" fmla="*/ 53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4" h="800">
                  <a:moveTo>
                    <a:pt x="0" y="535"/>
                  </a:moveTo>
                  <a:lnTo>
                    <a:pt x="1014" y="800"/>
                  </a:lnTo>
                  <a:lnTo>
                    <a:pt x="1014" y="0"/>
                  </a:lnTo>
                  <a:lnTo>
                    <a:pt x="0" y="5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20">
              <a:extLst>
                <a:ext uri="{FF2B5EF4-FFF2-40B4-BE49-F238E27FC236}">
                  <a16:creationId xmlns:a16="http://schemas.microsoft.com/office/drawing/2014/main" id="{8C964929-256D-49F9-929B-E81535803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2285" y="3820211"/>
              <a:ext cx="1432924" cy="1098009"/>
            </a:xfrm>
            <a:custGeom>
              <a:avLst/>
              <a:gdLst>
                <a:gd name="T0" fmla="*/ 339 w 1014"/>
                <a:gd name="T1" fmla="*/ 0 h 777"/>
                <a:gd name="T2" fmla="*/ 0 w 1014"/>
                <a:gd name="T3" fmla="*/ 777 h 777"/>
                <a:gd name="T4" fmla="*/ 1014 w 1014"/>
                <a:gd name="T5" fmla="*/ 242 h 777"/>
                <a:gd name="T6" fmla="*/ 339 w 1014"/>
                <a:gd name="T7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4" h="777">
                  <a:moveTo>
                    <a:pt x="339" y="0"/>
                  </a:moveTo>
                  <a:lnTo>
                    <a:pt x="0" y="777"/>
                  </a:lnTo>
                  <a:lnTo>
                    <a:pt x="1014" y="24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21">
              <a:extLst>
                <a:ext uri="{FF2B5EF4-FFF2-40B4-BE49-F238E27FC236}">
                  <a16:creationId xmlns:a16="http://schemas.microsoft.com/office/drawing/2014/main" id="{77D5633E-DCD4-4306-BEBD-8CD5E8230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29" y="4155126"/>
              <a:ext cx="1431511" cy="1130512"/>
            </a:xfrm>
            <a:custGeom>
              <a:avLst/>
              <a:gdLst>
                <a:gd name="T0" fmla="*/ 1013 w 1013"/>
                <a:gd name="T1" fmla="*/ 535 h 800"/>
                <a:gd name="T2" fmla="*/ 0 w 1013"/>
                <a:gd name="T3" fmla="*/ 800 h 800"/>
                <a:gd name="T4" fmla="*/ 0 w 1013"/>
                <a:gd name="T5" fmla="*/ 0 h 800"/>
                <a:gd name="T6" fmla="*/ 1013 w 1013"/>
                <a:gd name="T7" fmla="*/ 53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800">
                  <a:moveTo>
                    <a:pt x="1013" y="535"/>
                  </a:moveTo>
                  <a:lnTo>
                    <a:pt x="0" y="800"/>
                  </a:lnTo>
                  <a:lnTo>
                    <a:pt x="0" y="0"/>
                  </a:lnTo>
                  <a:lnTo>
                    <a:pt x="1013" y="5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22">
              <a:extLst>
                <a:ext uri="{FF2B5EF4-FFF2-40B4-BE49-F238E27FC236}">
                  <a16:creationId xmlns:a16="http://schemas.microsoft.com/office/drawing/2014/main" id="{8650182D-D89D-47F8-A015-2A262CF01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29" y="3813146"/>
              <a:ext cx="1431511" cy="1098009"/>
            </a:xfrm>
            <a:custGeom>
              <a:avLst/>
              <a:gdLst>
                <a:gd name="T0" fmla="*/ 675 w 1013"/>
                <a:gd name="T1" fmla="*/ 0 h 777"/>
                <a:gd name="T2" fmla="*/ 1013 w 1013"/>
                <a:gd name="T3" fmla="*/ 777 h 777"/>
                <a:gd name="T4" fmla="*/ 0 w 1013"/>
                <a:gd name="T5" fmla="*/ 242 h 777"/>
                <a:gd name="T6" fmla="*/ 675 w 1013"/>
                <a:gd name="T7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777">
                  <a:moveTo>
                    <a:pt x="675" y="0"/>
                  </a:moveTo>
                  <a:lnTo>
                    <a:pt x="1013" y="777"/>
                  </a:lnTo>
                  <a:lnTo>
                    <a:pt x="0" y="242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Group 23">
            <a:extLst>
              <a:ext uri="{FF2B5EF4-FFF2-40B4-BE49-F238E27FC236}">
                <a16:creationId xmlns:a16="http://schemas.microsoft.com/office/drawing/2014/main" id="{310EDF66-7009-4910-8501-6B73EF7C88DF}"/>
              </a:ext>
            </a:extLst>
          </p:cNvPr>
          <p:cNvGrpSpPr/>
          <p:nvPr/>
        </p:nvGrpSpPr>
        <p:grpSpPr>
          <a:xfrm>
            <a:off x="2792502" y="2667203"/>
            <a:ext cx="2612849" cy="887919"/>
            <a:chOff x="3098801" y="3989872"/>
            <a:chExt cx="2675218" cy="887919"/>
          </a:xfrm>
        </p:grpSpPr>
        <p:cxnSp>
          <p:nvCxnSpPr>
            <p:cNvPr id="62" name="Straight Connector 24">
              <a:extLst>
                <a:ext uri="{FF2B5EF4-FFF2-40B4-BE49-F238E27FC236}">
                  <a16:creationId xmlns:a16="http://schemas.microsoft.com/office/drawing/2014/main" id="{7A3F004C-F06E-40D2-8376-9B3795CD1E5B}"/>
                </a:ext>
              </a:extLst>
            </p:cNvPr>
            <p:cNvCxnSpPr/>
            <p:nvPr/>
          </p:nvCxnSpPr>
          <p:spPr>
            <a:xfrm flipH="1">
              <a:off x="3098801" y="4367011"/>
              <a:ext cx="2628000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25">
              <a:extLst>
                <a:ext uri="{FF2B5EF4-FFF2-40B4-BE49-F238E27FC236}">
                  <a16:creationId xmlns:a16="http://schemas.microsoft.com/office/drawing/2014/main" id="{81938B36-0CFB-40B4-B454-CB5D71341F67}"/>
                </a:ext>
              </a:extLst>
            </p:cNvPr>
            <p:cNvSpPr/>
            <p:nvPr/>
          </p:nvSpPr>
          <p:spPr>
            <a:xfrm>
              <a:off x="5673183" y="4776955"/>
              <a:ext cx="100836" cy="100836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64" name="Straight Connector 26">
              <a:extLst>
                <a:ext uri="{FF2B5EF4-FFF2-40B4-BE49-F238E27FC236}">
                  <a16:creationId xmlns:a16="http://schemas.microsoft.com/office/drawing/2014/main" id="{A4FC7B98-5788-4E71-8FC9-5D2A43FB3960}"/>
                </a:ext>
              </a:extLst>
            </p:cNvPr>
            <p:cNvCxnSpPr/>
            <p:nvPr/>
          </p:nvCxnSpPr>
          <p:spPr>
            <a:xfrm flipV="1">
              <a:off x="5723600" y="4360662"/>
              <a:ext cx="0" cy="41312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Straight Connector 27">
              <a:extLst>
                <a:ext uri="{FF2B5EF4-FFF2-40B4-BE49-F238E27FC236}">
                  <a16:creationId xmlns:a16="http://schemas.microsoft.com/office/drawing/2014/main" id="{FBAA52A4-DF6C-4CA8-A515-8E400F43392B}"/>
                </a:ext>
              </a:extLst>
            </p:cNvPr>
            <p:cNvSpPr/>
            <p:nvPr/>
          </p:nvSpPr>
          <p:spPr>
            <a:xfrm flipH="1" flipV="1">
              <a:off x="3098801" y="3989872"/>
              <a:ext cx="0" cy="783911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Group 28">
            <a:extLst>
              <a:ext uri="{FF2B5EF4-FFF2-40B4-BE49-F238E27FC236}">
                <a16:creationId xmlns:a16="http://schemas.microsoft.com/office/drawing/2014/main" id="{99BD4212-DAD6-496E-A75A-1E3FFBA6EFBF}"/>
              </a:ext>
            </a:extLst>
          </p:cNvPr>
          <p:cNvGrpSpPr/>
          <p:nvPr/>
        </p:nvGrpSpPr>
        <p:grpSpPr>
          <a:xfrm rot="10800000">
            <a:off x="7476837" y="3766390"/>
            <a:ext cx="1899958" cy="887919"/>
            <a:chOff x="3098801" y="3989872"/>
            <a:chExt cx="1945310" cy="887919"/>
          </a:xfrm>
        </p:grpSpPr>
        <p:cxnSp>
          <p:nvCxnSpPr>
            <p:cNvPr id="58" name="Straight Connector 29">
              <a:extLst>
                <a:ext uri="{FF2B5EF4-FFF2-40B4-BE49-F238E27FC236}">
                  <a16:creationId xmlns:a16="http://schemas.microsoft.com/office/drawing/2014/main" id="{AD43B0C9-174F-4952-900E-00F2642C813A}"/>
                </a:ext>
              </a:extLst>
            </p:cNvPr>
            <p:cNvCxnSpPr/>
            <p:nvPr/>
          </p:nvCxnSpPr>
          <p:spPr>
            <a:xfrm flipH="1">
              <a:off x="3098801" y="4367011"/>
              <a:ext cx="1898068" cy="0"/>
            </a:xfrm>
            <a:prstGeom prst="line">
              <a:avLst/>
            </a:prstGeom>
            <a:ln w="12700">
              <a:solidFill>
                <a:schemeClr val="accent4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30">
              <a:extLst>
                <a:ext uri="{FF2B5EF4-FFF2-40B4-BE49-F238E27FC236}">
                  <a16:creationId xmlns:a16="http://schemas.microsoft.com/office/drawing/2014/main" id="{4278DBD8-492A-4DFB-A6D2-CE10CB5DB05A}"/>
                </a:ext>
              </a:extLst>
            </p:cNvPr>
            <p:cNvSpPr/>
            <p:nvPr/>
          </p:nvSpPr>
          <p:spPr>
            <a:xfrm>
              <a:off x="4943275" y="4776955"/>
              <a:ext cx="100836" cy="100836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60" name="Straight Connector 31">
              <a:extLst>
                <a:ext uri="{FF2B5EF4-FFF2-40B4-BE49-F238E27FC236}">
                  <a16:creationId xmlns:a16="http://schemas.microsoft.com/office/drawing/2014/main" id="{AF6EF1FE-1AEB-4C4A-BC1D-7749539D14D0}"/>
                </a:ext>
              </a:extLst>
            </p:cNvPr>
            <p:cNvCxnSpPr/>
            <p:nvPr/>
          </p:nvCxnSpPr>
          <p:spPr>
            <a:xfrm flipV="1">
              <a:off x="4993692" y="4360662"/>
              <a:ext cx="0" cy="413121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Straight Connector 32">
              <a:extLst>
                <a:ext uri="{FF2B5EF4-FFF2-40B4-BE49-F238E27FC236}">
                  <a16:creationId xmlns:a16="http://schemas.microsoft.com/office/drawing/2014/main" id="{CA0E463E-BC2F-44DF-B1B9-874086C18496}"/>
                </a:ext>
              </a:extLst>
            </p:cNvPr>
            <p:cNvSpPr/>
            <p:nvPr/>
          </p:nvSpPr>
          <p:spPr>
            <a:xfrm flipH="1" flipV="1">
              <a:off x="3098801" y="3989872"/>
              <a:ext cx="0" cy="783911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33">
            <a:extLst>
              <a:ext uri="{FF2B5EF4-FFF2-40B4-BE49-F238E27FC236}">
                <a16:creationId xmlns:a16="http://schemas.microsoft.com/office/drawing/2014/main" id="{E43FD23A-649D-427A-B46C-BEE290756147}"/>
              </a:ext>
            </a:extLst>
          </p:cNvPr>
          <p:cNvGrpSpPr/>
          <p:nvPr/>
        </p:nvGrpSpPr>
        <p:grpSpPr>
          <a:xfrm>
            <a:off x="6808916" y="1761294"/>
            <a:ext cx="1921689" cy="765635"/>
            <a:chOff x="7379423" y="1839526"/>
            <a:chExt cx="1921689" cy="783911"/>
          </a:xfrm>
        </p:grpSpPr>
        <p:sp>
          <p:nvSpPr>
            <p:cNvPr id="55" name="Straight Connector 34">
              <a:extLst>
                <a:ext uri="{FF2B5EF4-FFF2-40B4-BE49-F238E27FC236}">
                  <a16:creationId xmlns:a16="http://schemas.microsoft.com/office/drawing/2014/main" id="{7DAEB716-1697-4126-9CBA-7BA37C2795A4}"/>
                </a:ext>
              </a:extLst>
            </p:cNvPr>
            <p:cNvSpPr/>
            <p:nvPr/>
          </p:nvSpPr>
          <p:spPr>
            <a:xfrm rot="10800000" flipH="1" flipV="1">
              <a:off x="9301112" y="1839526"/>
              <a:ext cx="0" cy="783911"/>
            </a:xfrm>
            <a:prstGeom prst="lin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56" name="Straight Connector 35">
              <a:extLst>
                <a:ext uri="{FF2B5EF4-FFF2-40B4-BE49-F238E27FC236}">
                  <a16:creationId xmlns:a16="http://schemas.microsoft.com/office/drawing/2014/main" id="{B9FD9CBB-6DA8-4CA0-A021-09BE691A62C0}"/>
                </a:ext>
              </a:extLst>
            </p:cNvPr>
            <p:cNvCxnSpPr/>
            <p:nvPr/>
          </p:nvCxnSpPr>
          <p:spPr>
            <a:xfrm rot="10800000" flipH="1">
              <a:off x="7403044" y="2196497"/>
              <a:ext cx="1898068" cy="0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36">
              <a:extLst>
                <a:ext uri="{FF2B5EF4-FFF2-40B4-BE49-F238E27FC236}">
                  <a16:creationId xmlns:a16="http://schemas.microsoft.com/office/drawing/2014/main" id="{A344F125-F64B-4A0D-A53B-9E01549FDC06}"/>
                </a:ext>
              </a:extLst>
            </p:cNvPr>
            <p:cNvSpPr/>
            <p:nvPr/>
          </p:nvSpPr>
          <p:spPr>
            <a:xfrm rot="10800000">
              <a:off x="7379423" y="2141316"/>
              <a:ext cx="100836" cy="100836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Group 37">
            <a:extLst>
              <a:ext uri="{FF2B5EF4-FFF2-40B4-BE49-F238E27FC236}">
                <a16:creationId xmlns:a16="http://schemas.microsoft.com/office/drawing/2014/main" id="{1E22F305-CD07-41EB-8FDD-70D910398BF8}"/>
              </a:ext>
            </a:extLst>
          </p:cNvPr>
          <p:cNvGrpSpPr/>
          <p:nvPr/>
        </p:nvGrpSpPr>
        <p:grpSpPr>
          <a:xfrm rot="10800000">
            <a:off x="3384848" y="4647155"/>
            <a:ext cx="2556433" cy="765635"/>
            <a:chOff x="6744679" y="1839526"/>
            <a:chExt cx="2556433" cy="783911"/>
          </a:xfrm>
        </p:grpSpPr>
        <p:sp>
          <p:nvSpPr>
            <p:cNvPr id="52" name="Straight Connector 38">
              <a:extLst>
                <a:ext uri="{FF2B5EF4-FFF2-40B4-BE49-F238E27FC236}">
                  <a16:creationId xmlns:a16="http://schemas.microsoft.com/office/drawing/2014/main" id="{47DAB98D-EF7A-40DF-A046-A5ABA69F5A21}"/>
                </a:ext>
              </a:extLst>
            </p:cNvPr>
            <p:cNvSpPr/>
            <p:nvPr/>
          </p:nvSpPr>
          <p:spPr>
            <a:xfrm rot="10800000" flipH="1" flipV="1">
              <a:off x="9301112" y="1839526"/>
              <a:ext cx="0" cy="783911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53" name="Straight Connector 39">
              <a:extLst>
                <a:ext uri="{FF2B5EF4-FFF2-40B4-BE49-F238E27FC236}">
                  <a16:creationId xmlns:a16="http://schemas.microsoft.com/office/drawing/2014/main" id="{F782091E-02DA-41BD-839B-25C7DD49EC9B}"/>
                </a:ext>
              </a:extLst>
            </p:cNvPr>
            <p:cNvCxnSpPr/>
            <p:nvPr/>
          </p:nvCxnSpPr>
          <p:spPr>
            <a:xfrm rot="10800000" flipH="1">
              <a:off x="6853112" y="2196497"/>
              <a:ext cx="2448000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40">
              <a:extLst>
                <a:ext uri="{FF2B5EF4-FFF2-40B4-BE49-F238E27FC236}">
                  <a16:creationId xmlns:a16="http://schemas.microsoft.com/office/drawing/2014/main" id="{07EF6449-CADE-45CE-A75E-4848B24A46C3}"/>
                </a:ext>
              </a:extLst>
            </p:cNvPr>
            <p:cNvSpPr/>
            <p:nvPr/>
          </p:nvSpPr>
          <p:spPr>
            <a:xfrm rot="10800000">
              <a:off x="6744679" y="2146079"/>
              <a:ext cx="100836" cy="100836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0" name="Group 1">
            <a:extLst>
              <a:ext uri="{FF2B5EF4-FFF2-40B4-BE49-F238E27FC236}">
                <a16:creationId xmlns:a16="http://schemas.microsoft.com/office/drawing/2014/main" id="{03C32D78-92FB-49A8-865A-7454943420AF}"/>
              </a:ext>
            </a:extLst>
          </p:cNvPr>
          <p:cNvGrpSpPr/>
          <p:nvPr/>
        </p:nvGrpSpPr>
        <p:grpSpPr>
          <a:xfrm>
            <a:off x="849452" y="2624166"/>
            <a:ext cx="1943050" cy="767261"/>
            <a:chOff x="728499" y="2532022"/>
            <a:chExt cx="1943050" cy="767261"/>
          </a:xfrm>
        </p:grpSpPr>
        <p:sp>
          <p:nvSpPr>
            <p:cNvPr id="50" name="TextBox 42">
              <a:extLst>
                <a:ext uri="{FF2B5EF4-FFF2-40B4-BE49-F238E27FC236}">
                  <a16:creationId xmlns:a16="http://schemas.microsoft.com/office/drawing/2014/main" id="{1AA13E3A-3FDB-48D9-98E8-E3FBE4CAD8B0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此部分内容作为文字排版占位显示（建议使用主题体）。</a:t>
              </a:r>
            </a:p>
          </p:txBody>
        </p:sp>
        <p:sp>
          <p:nvSpPr>
            <p:cNvPr id="51" name="TextBox 43">
              <a:extLst>
                <a:ext uri="{FF2B5EF4-FFF2-40B4-BE49-F238E27FC236}">
                  <a16:creationId xmlns:a16="http://schemas.microsoft.com/office/drawing/2014/main" id="{60EC3AD7-B31F-4FBA-85CD-6763F8D4A7F2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1" name="Group 50">
            <a:extLst>
              <a:ext uri="{FF2B5EF4-FFF2-40B4-BE49-F238E27FC236}">
                <a16:creationId xmlns:a16="http://schemas.microsoft.com/office/drawing/2014/main" id="{F261F0D8-580E-4901-8E35-CF4FD5184A8F}"/>
              </a:ext>
            </a:extLst>
          </p:cNvPr>
          <p:cNvGrpSpPr/>
          <p:nvPr/>
        </p:nvGrpSpPr>
        <p:grpSpPr>
          <a:xfrm>
            <a:off x="711510" y="4654978"/>
            <a:ext cx="2890178" cy="767261"/>
            <a:chOff x="728499" y="2532022"/>
            <a:chExt cx="1943050" cy="767261"/>
          </a:xfrm>
        </p:grpSpPr>
        <p:sp>
          <p:nvSpPr>
            <p:cNvPr id="48" name="TextBox 53">
              <a:extLst>
                <a:ext uri="{FF2B5EF4-FFF2-40B4-BE49-F238E27FC236}">
                  <a16:creationId xmlns:a16="http://schemas.microsoft.com/office/drawing/2014/main" id="{8983CF6D-9E72-4900-82B7-DE7DD420668C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（建议使用主题体）。</a:t>
              </a:r>
            </a:p>
          </p:txBody>
        </p:sp>
        <p:sp>
          <p:nvSpPr>
            <p:cNvPr id="49" name="TextBox 54">
              <a:extLst>
                <a:ext uri="{FF2B5EF4-FFF2-40B4-BE49-F238E27FC236}">
                  <a16:creationId xmlns:a16="http://schemas.microsoft.com/office/drawing/2014/main" id="{5B587AA8-571D-4069-B3D0-167C9384C9DE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2" name="Group 55">
            <a:extLst>
              <a:ext uri="{FF2B5EF4-FFF2-40B4-BE49-F238E27FC236}">
                <a16:creationId xmlns:a16="http://schemas.microsoft.com/office/drawing/2014/main" id="{871B63FA-97A8-41A6-A123-954445671A05}"/>
              </a:ext>
            </a:extLst>
          </p:cNvPr>
          <p:cNvGrpSpPr/>
          <p:nvPr/>
        </p:nvGrpSpPr>
        <p:grpSpPr>
          <a:xfrm>
            <a:off x="8513765" y="1759668"/>
            <a:ext cx="2820579" cy="767261"/>
            <a:chOff x="728499" y="2532022"/>
            <a:chExt cx="1943050" cy="767261"/>
          </a:xfrm>
        </p:grpSpPr>
        <p:sp>
          <p:nvSpPr>
            <p:cNvPr id="46" name="TextBox 56">
              <a:extLst>
                <a:ext uri="{FF2B5EF4-FFF2-40B4-BE49-F238E27FC236}">
                  <a16:creationId xmlns:a16="http://schemas.microsoft.com/office/drawing/2014/main" id="{4B481F9F-728C-44E6-A80F-45A65E6BF846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（建议使用主题体）。</a:t>
              </a:r>
            </a:p>
          </p:txBody>
        </p:sp>
        <p:sp>
          <p:nvSpPr>
            <p:cNvPr id="47" name="TextBox 57">
              <a:extLst>
                <a:ext uri="{FF2B5EF4-FFF2-40B4-BE49-F238E27FC236}">
                  <a16:creationId xmlns:a16="http://schemas.microsoft.com/office/drawing/2014/main" id="{C6CBD7EB-17C2-4CA9-9457-F09024317107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3" name="Group 58">
            <a:extLst>
              <a:ext uri="{FF2B5EF4-FFF2-40B4-BE49-F238E27FC236}">
                <a16:creationId xmlns:a16="http://schemas.microsoft.com/office/drawing/2014/main" id="{2B516E89-49E4-43C4-B13A-272198212C2E}"/>
              </a:ext>
            </a:extLst>
          </p:cNvPr>
          <p:cNvGrpSpPr/>
          <p:nvPr/>
        </p:nvGrpSpPr>
        <p:grpSpPr>
          <a:xfrm>
            <a:off x="9376795" y="3930086"/>
            <a:ext cx="1943050" cy="767261"/>
            <a:chOff x="728499" y="2532022"/>
            <a:chExt cx="1943050" cy="767261"/>
          </a:xfrm>
        </p:grpSpPr>
        <p:sp>
          <p:nvSpPr>
            <p:cNvPr id="44" name="TextBox 59">
              <a:extLst>
                <a:ext uri="{FF2B5EF4-FFF2-40B4-BE49-F238E27FC236}">
                  <a16:creationId xmlns:a16="http://schemas.microsoft.com/office/drawing/2014/main" id="{BD781C79-412B-463F-8BEC-75C8759461BF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此部分内容作为文字排版占位显示（建议使用主题体）。</a:t>
              </a:r>
            </a:p>
          </p:txBody>
        </p:sp>
        <p:sp>
          <p:nvSpPr>
            <p:cNvPr id="45" name="TextBox 60">
              <a:extLst>
                <a:ext uri="{FF2B5EF4-FFF2-40B4-BE49-F238E27FC236}">
                  <a16:creationId xmlns:a16="http://schemas.microsoft.com/office/drawing/2014/main" id="{B64CA0EE-F207-43A2-97AA-ED888F781403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77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6">
            <a:extLst>
              <a:ext uri="{FF2B5EF4-FFF2-40B4-BE49-F238E27FC236}">
                <a16:creationId xmlns:a16="http://schemas.microsoft.com/office/drawing/2014/main" id="{F9A266E2-5AA5-49DE-AFBA-7F70487D7D0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id="{853AE65F-AED5-45F8-B1C3-FC3988A0922D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4" name="Group 4">
            <a:extLst>
              <a:ext uri="{FF2B5EF4-FFF2-40B4-BE49-F238E27FC236}">
                <a16:creationId xmlns:a16="http://schemas.microsoft.com/office/drawing/2014/main" id="{6FBAF340-BEDE-4028-8EB7-65E18DE3F77A}"/>
              </a:ext>
            </a:extLst>
          </p:cNvPr>
          <p:cNvGrpSpPr/>
          <p:nvPr/>
        </p:nvGrpSpPr>
        <p:grpSpPr>
          <a:xfrm>
            <a:off x="-270459" y="1520788"/>
            <a:ext cx="11678249" cy="2082233"/>
            <a:chOff x="-270458" y="1702552"/>
            <a:chExt cx="10254846" cy="3987901"/>
          </a:xfrm>
        </p:grpSpPr>
        <p:sp>
          <p:nvSpPr>
            <p:cNvPr id="65" name="Freeform: Shape 5">
              <a:extLst>
                <a:ext uri="{FF2B5EF4-FFF2-40B4-BE49-F238E27FC236}">
                  <a16:creationId xmlns:a16="http://schemas.microsoft.com/office/drawing/2014/main" id="{BA448564-E202-4016-B3B2-1024062B2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0458" y="2727789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8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6">
              <a:extLst>
                <a:ext uri="{FF2B5EF4-FFF2-40B4-BE49-F238E27FC236}">
                  <a16:creationId xmlns:a16="http://schemas.microsoft.com/office/drawing/2014/main" id="{FD9D4A81-B55B-4944-BBAB-6FCCEFE07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1041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7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7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7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7">
              <a:extLst>
                <a:ext uri="{FF2B5EF4-FFF2-40B4-BE49-F238E27FC236}">
                  <a16:creationId xmlns:a16="http://schemas.microsoft.com/office/drawing/2014/main" id="{EA703ECA-09EC-4249-9FCC-F1B72D4CE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559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8" y="403"/>
                </a:cxn>
                <a:cxn ang="0">
                  <a:pos x="137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0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8" y="403"/>
                    <a:pt x="188" y="403"/>
                    <a:pt x="188" y="403"/>
                  </a:cubicBezTo>
                  <a:cubicBezTo>
                    <a:pt x="166" y="403"/>
                    <a:pt x="143" y="385"/>
                    <a:pt x="137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4" y="0"/>
                    <a:pt x="347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5" y="385"/>
                    <a:pt x="468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8">
              <a:extLst>
                <a:ext uri="{FF2B5EF4-FFF2-40B4-BE49-F238E27FC236}">
                  <a16:creationId xmlns:a16="http://schemas.microsoft.com/office/drawing/2014/main" id="{662DF4EB-AFD0-410B-93D4-F46FCF13C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9454" y="2727790"/>
              <a:ext cx="2256662" cy="2962663"/>
            </a:xfrm>
            <a:custGeom>
              <a:avLst/>
              <a:gdLst/>
              <a:ahLst/>
              <a:cxnLst>
                <a:cxn ang="0">
                  <a:pos x="411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3" y="0"/>
                </a:cxn>
                <a:cxn ang="0">
                  <a:pos x="354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1" y="403"/>
                </a:cxn>
              </a:cxnLst>
              <a:rect l="0" t="0" r="r" b="b"/>
              <a:pathLst>
                <a:path w="491" h="403">
                  <a:moveTo>
                    <a:pt x="411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7" y="403"/>
                    <a:pt x="144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3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325" y="0"/>
                    <a:pt x="348" y="18"/>
                    <a:pt x="354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1" y="40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9">
              <a:extLst>
                <a:ext uri="{FF2B5EF4-FFF2-40B4-BE49-F238E27FC236}">
                  <a16:creationId xmlns:a16="http://schemas.microsoft.com/office/drawing/2014/main" id="{B59AE366-AB71-4D5F-9958-991B9CA6E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974" y="2727790"/>
              <a:ext cx="2259287" cy="2962663"/>
            </a:xfrm>
            <a:custGeom>
              <a:avLst/>
              <a:gdLst/>
              <a:ahLst/>
              <a:cxnLst>
                <a:cxn ang="0">
                  <a:pos x="410" y="403"/>
                </a:cxn>
                <a:cxn ang="0">
                  <a:pos x="189" y="403"/>
                </a:cxn>
                <a:cxn ang="0">
                  <a:pos x="138" y="363"/>
                </a:cxn>
                <a:cxn ang="0">
                  <a:pos x="51" y="40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302" y="0"/>
                </a:cxn>
                <a:cxn ang="0">
                  <a:pos x="353" y="40"/>
                </a:cxn>
                <a:cxn ang="0">
                  <a:pos x="440" y="363"/>
                </a:cxn>
                <a:cxn ang="0">
                  <a:pos x="491" y="403"/>
                </a:cxn>
                <a:cxn ang="0">
                  <a:pos x="410" y="403"/>
                </a:cxn>
              </a:cxnLst>
              <a:rect l="0" t="0" r="r" b="b"/>
              <a:pathLst>
                <a:path w="491" h="403">
                  <a:moveTo>
                    <a:pt x="410" y="403"/>
                  </a:moveTo>
                  <a:cubicBezTo>
                    <a:pt x="189" y="403"/>
                    <a:pt x="189" y="403"/>
                    <a:pt x="189" y="403"/>
                  </a:cubicBezTo>
                  <a:cubicBezTo>
                    <a:pt x="166" y="403"/>
                    <a:pt x="143" y="385"/>
                    <a:pt x="138" y="363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5" y="18"/>
                    <a:pt x="22" y="0"/>
                    <a:pt x="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8" y="18"/>
                    <a:pt x="353" y="40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46" y="385"/>
                    <a:pt x="469" y="403"/>
                    <a:pt x="491" y="403"/>
                  </a:cubicBezTo>
                  <a:lnTo>
                    <a:pt x="410" y="40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10">
              <a:extLst>
                <a:ext uri="{FF2B5EF4-FFF2-40B4-BE49-F238E27FC236}">
                  <a16:creationId xmlns:a16="http://schemas.microsoft.com/office/drawing/2014/main" id="{C6565ECC-32DB-4DBB-B122-798890F1D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20" y="2727790"/>
              <a:ext cx="2256662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3" y="403"/>
                </a:cxn>
                <a:cxn ang="0">
                  <a:pos x="354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1" y="0"/>
                </a:cxn>
                <a:cxn ang="0">
                  <a:pos x="189" y="0"/>
                </a:cxn>
                <a:cxn ang="0">
                  <a:pos x="138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3" y="403"/>
                    <a:pt x="303" y="403"/>
                    <a:pt x="303" y="403"/>
                  </a:cubicBezTo>
                  <a:cubicBezTo>
                    <a:pt x="325" y="403"/>
                    <a:pt x="348" y="385"/>
                    <a:pt x="354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7" y="0"/>
                    <a:pt x="144" y="18"/>
                    <a:pt x="138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3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11">
              <a:extLst>
                <a:ext uri="{FF2B5EF4-FFF2-40B4-BE49-F238E27FC236}">
                  <a16:creationId xmlns:a16="http://schemas.microsoft.com/office/drawing/2014/main" id="{10919970-0918-4357-B193-1F086C48B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524" y="2727790"/>
              <a:ext cx="2259287" cy="2962663"/>
            </a:xfrm>
            <a:custGeom>
              <a:avLst/>
              <a:gdLst/>
              <a:ahLst/>
              <a:cxnLst>
                <a:cxn ang="0">
                  <a:pos x="80" y="403"/>
                </a:cxn>
                <a:cxn ang="0">
                  <a:pos x="302" y="403"/>
                </a:cxn>
                <a:cxn ang="0">
                  <a:pos x="353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0" y="0"/>
                </a:cxn>
                <a:cxn ang="0">
                  <a:pos x="188" y="0"/>
                </a:cxn>
                <a:cxn ang="0">
                  <a:pos x="137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0" y="403"/>
                </a:cxn>
              </a:cxnLst>
              <a:rect l="0" t="0" r="r" b="b"/>
              <a:pathLst>
                <a:path w="491" h="403">
                  <a:moveTo>
                    <a:pt x="80" y="403"/>
                  </a:moveTo>
                  <a:cubicBezTo>
                    <a:pt x="302" y="403"/>
                    <a:pt x="302" y="403"/>
                    <a:pt x="302" y="403"/>
                  </a:cubicBezTo>
                  <a:cubicBezTo>
                    <a:pt x="324" y="403"/>
                    <a:pt x="347" y="385"/>
                    <a:pt x="353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5" y="18"/>
                    <a:pt x="468" y="0"/>
                    <a:pt x="49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66" y="0"/>
                    <a:pt x="143" y="18"/>
                    <a:pt x="137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2" y="403"/>
                    <a:pt x="0" y="403"/>
                  </a:cubicBezTo>
                  <a:lnTo>
                    <a:pt x="80" y="403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12">
              <a:extLst>
                <a:ext uri="{FF2B5EF4-FFF2-40B4-BE49-F238E27FC236}">
                  <a16:creationId xmlns:a16="http://schemas.microsoft.com/office/drawing/2014/main" id="{98C95F7A-52A5-4F3E-95F6-FA97A8000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007" y="2727790"/>
              <a:ext cx="2259287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2" y="403"/>
                </a:cxn>
                <a:cxn ang="0">
                  <a:pos x="353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0" y="0"/>
                </a:cxn>
                <a:cxn ang="0">
                  <a:pos x="189" y="0"/>
                </a:cxn>
                <a:cxn ang="0">
                  <a:pos x="137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2" y="403"/>
                    <a:pt x="302" y="403"/>
                    <a:pt x="302" y="403"/>
                  </a:cubicBezTo>
                  <a:cubicBezTo>
                    <a:pt x="325" y="403"/>
                    <a:pt x="347" y="385"/>
                    <a:pt x="353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6" y="0"/>
                    <a:pt x="143" y="18"/>
                    <a:pt x="137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2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13">
              <a:extLst>
                <a:ext uri="{FF2B5EF4-FFF2-40B4-BE49-F238E27FC236}">
                  <a16:creationId xmlns:a16="http://schemas.microsoft.com/office/drawing/2014/main" id="{248E0B51-9A0C-4057-A253-511DA67A0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487" y="2727790"/>
              <a:ext cx="2256662" cy="2962663"/>
            </a:xfrm>
            <a:custGeom>
              <a:avLst/>
              <a:gdLst/>
              <a:ahLst/>
              <a:cxnLst>
                <a:cxn ang="0">
                  <a:pos x="81" y="403"/>
                </a:cxn>
                <a:cxn ang="0">
                  <a:pos x="303" y="403"/>
                </a:cxn>
                <a:cxn ang="0">
                  <a:pos x="354" y="363"/>
                </a:cxn>
                <a:cxn ang="0">
                  <a:pos x="440" y="40"/>
                </a:cxn>
                <a:cxn ang="0">
                  <a:pos x="440" y="40"/>
                </a:cxn>
                <a:cxn ang="0">
                  <a:pos x="491" y="0"/>
                </a:cxn>
                <a:cxn ang="0">
                  <a:pos x="411" y="0"/>
                </a:cxn>
                <a:cxn ang="0">
                  <a:pos x="189" y="0"/>
                </a:cxn>
                <a:cxn ang="0">
                  <a:pos x="138" y="40"/>
                </a:cxn>
                <a:cxn ang="0">
                  <a:pos x="51" y="363"/>
                </a:cxn>
                <a:cxn ang="0">
                  <a:pos x="0" y="403"/>
                </a:cxn>
                <a:cxn ang="0">
                  <a:pos x="81" y="403"/>
                </a:cxn>
              </a:cxnLst>
              <a:rect l="0" t="0" r="r" b="b"/>
              <a:pathLst>
                <a:path w="491" h="403">
                  <a:moveTo>
                    <a:pt x="81" y="403"/>
                  </a:moveTo>
                  <a:cubicBezTo>
                    <a:pt x="303" y="403"/>
                    <a:pt x="303" y="403"/>
                    <a:pt x="303" y="403"/>
                  </a:cubicBezTo>
                  <a:cubicBezTo>
                    <a:pt x="325" y="403"/>
                    <a:pt x="348" y="385"/>
                    <a:pt x="354" y="363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0" y="40"/>
                    <a:pt x="440" y="40"/>
                    <a:pt x="440" y="40"/>
                  </a:cubicBezTo>
                  <a:cubicBezTo>
                    <a:pt x="446" y="18"/>
                    <a:pt x="469" y="0"/>
                    <a:pt x="49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67" y="0"/>
                    <a:pt x="144" y="18"/>
                    <a:pt x="138" y="40"/>
                  </a:cubicBezTo>
                  <a:cubicBezTo>
                    <a:pt x="51" y="363"/>
                    <a:pt x="51" y="363"/>
                    <a:pt x="51" y="363"/>
                  </a:cubicBezTo>
                  <a:cubicBezTo>
                    <a:pt x="45" y="385"/>
                    <a:pt x="23" y="403"/>
                    <a:pt x="0" y="403"/>
                  </a:cubicBezTo>
                  <a:lnTo>
                    <a:pt x="81" y="403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14">
              <a:extLst>
                <a:ext uri="{FF2B5EF4-FFF2-40B4-BE49-F238E27FC236}">
                  <a16:creationId xmlns:a16="http://schemas.microsoft.com/office/drawing/2014/main" id="{A4FFD672-95A6-4BC7-A059-2B5D27F95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125" y="1702552"/>
              <a:ext cx="2322263" cy="3987901"/>
            </a:xfrm>
            <a:custGeom>
              <a:avLst/>
              <a:gdLst/>
              <a:ahLst/>
              <a:cxnLst>
                <a:cxn ang="0">
                  <a:pos x="0" y="543"/>
                </a:cxn>
                <a:cxn ang="0">
                  <a:pos x="75" y="543"/>
                </a:cxn>
                <a:cxn ang="0">
                  <a:pos x="281" y="543"/>
                </a:cxn>
                <a:cxn ang="0">
                  <a:pos x="329" y="506"/>
                </a:cxn>
                <a:cxn ang="0">
                  <a:pos x="402" y="234"/>
                </a:cxn>
                <a:cxn ang="0">
                  <a:pos x="478" y="234"/>
                </a:cxn>
                <a:cxn ang="0">
                  <a:pos x="493" y="203"/>
                </a:cxn>
                <a:cxn ang="0">
                  <a:pos x="359" y="20"/>
                </a:cxn>
                <a:cxn ang="0">
                  <a:pos x="307" y="13"/>
                </a:cxn>
                <a:cxn ang="0">
                  <a:pos x="57" y="211"/>
                </a:cxn>
                <a:cxn ang="0">
                  <a:pos x="65" y="234"/>
                </a:cxn>
                <a:cxn ang="0">
                  <a:pos x="121" y="234"/>
                </a:cxn>
                <a:cxn ang="0">
                  <a:pos x="48" y="506"/>
                </a:cxn>
                <a:cxn ang="0">
                  <a:pos x="48" y="506"/>
                </a:cxn>
                <a:cxn ang="0">
                  <a:pos x="0" y="543"/>
                </a:cxn>
              </a:cxnLst>
              <a:rect l="0" t="0" r="r" b="b"/>
              <a:pathLst>
                <a:path w="505" h="543">
                  <a:moveTo>
                    <a:pt x="0" y="543"/>
                  </a:moveTo>
                  <a:cubicBezTo>
                    <a:pt x="75" y="543"/>
                    <a:pt x="75" y="543"/>
                    <a:pt x="75" y="543"/>
                  </a:cubicBezTo>
                  <a:cubicBezTo>
                    <a:pt x="281" y="543"/>
                    <a:pt x="281" y="543"/>
                    <a:pt x="281" y="543"/>
                  </a:cubicBezTo>
                  <a:cubicBezTo>
                    <a:pt x="302" y="543"/>
                    <a:pt x="324" y="526"/>
                    <a:pt x="329" y="506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78" y="234"/>
                    <a:pt x="478" y="234"/>
                    <a:pt x="478" y="234"/>
                  </a:cubicBezTo>
                  <a:cubicBezTo>
                    <a:pt x="498" y="234"/>
                    <a:pt x="505" y="220"/>
                    <a:pt x="493" y="203"/>
                  </a:cubicBezTo>
                  <a:cubicBezTo>
                    <a:pt x="359" y="20"/>
                    <a:pt x="359" y="20"/>
                    <a:pt x="359" y="20"/>
                  </a:cubicBezTo>
                  <a:cubicBezTo>
                    <a:pt x="347" y="4"/>
                    <a:pt x="323" y="0"/>
                    <a:pt x="307" y="13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41" y="223"/>
                    <a:pt x="44" y="234"/>
                    <a:pt x="65" y="234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2" y="526"/>
                    <a:pt x="21" y="543"/>
                    <a:pt x="0" y="543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5" name="Freeform: Shape 35">
            <a:extLst>
              <a:ext uri="{FF2B5EF4-FFF2-40B4-BE49-F238E27FC236}">
                <a16:creationId xmlns:a16="http://schemas.microsoft.com/office/drawing/2014/main" id="{568C4150-A5F6-4DBD-9293-5E5FBDA5D66E}"/>
              </a:ext>
            </a:extLst>
          </p:cNvPr>
          <p:cNvSpPr>
            <a:spLocks/>
          </p:cNvSpPr>
          <p:nvPr/>
        </p:nvSpPr>
        <p:spPr bwMode="auto">
          <a:xfrm>
            <a:off x="1564749" y="2553311"/>
            <a:ext cx="737674" cy="683695"/>
          </a:xfrm>
          <a:custGeom>
            <a:avLst/>
            <a:gdLst>
              <a:gd name="T0" fmla="*/ 9 w 52"/>
              <a:gd name="T1" fmla="*/ 28 h 48"/>
              <a:gd name="T2" fmla="*/ 5 w 52"/>
              <a:gd name="T3" fmla="*/ 28 h 48"/>
              <a:gd name="T4" fmla="*/ 0 w 52"/>
              <a:gd name="T5" fmla="*/ 24 h 48"/>
              <a:gd name="T6" fmla="*/ 3 w 52"/>
              <a:gd name="T7" fmla="*/ 14 h 48"/>
              <a:gd name="T8" fmla="*/ 10 w 52"/>
              <a:gd name="T9" fmla="*/ 16 h 48"/>
              <a:gd name="T10" fmla="*/ 14 w 52"/>
              <a:gd name="T11" fmla="*/ 16 h 48"/>
              <a:gd name="T12" fmla="*/ 14 w 52"/>
              <a:gd name="T13" fmla="*/ 18 h 48"/>
              <a:gd name="T14" fmla="*/ 16 w 52"/>
              <a:gd name="T15" fmla="*/ 24 h 48"/>
              <a:gd name="T16" fmla="*/ 9 w 52"/>
              <a:gd name="T17" fmla="*/ 28 h 48"/>
              <a:gd name="T18" fmla="*/ 10 w 52"/>
              <a:gd name="T19" fmla="*/ 14 h 48"/>
              <a:gd name="T20" fmla="*/ 4 w 52"/>
              <a:gd name="T21" fmla="*/ 7 h 48"/>
              <a:gd name="T22" fmla="*/ 10 w 52"/>
              <a:gd name="T23" fmla="*/ 0 h 48"/>
              <a:gd name="T24" fmla="*/ 17 w 52"/>
              <a:gd name="T25" fmla="*/ 7 h 48"/>
              <a:gd name="T26" fmla="*/ 10 w 52"/>
              <a:gd name="T27" fmla="*/ 14 h 48"/>
              <a:gd name="T28" fmla="*/ 38 w 52"/>
              <a:gd name="T29" fmla="*/ 48 h 48"/>
              <a:gd name="T30" fmla="*/ 14 w 52"/>
              <a:gd name="T31" fmla="*/ 48 h 48"/>
              <a:gd name="T32" fmla="*/ 7 w 52"/>
              <a:gd name="T33" fmla="*/ 42 h 48"/>
              <a:gd name="T34" fmla="*/ 16 w 52"/>
              <a:gd name="T35" fmla="*/ 26 h 48"/>
              <a:gd name="T36" fmla="*/ 26 w 52"/>
              <a:gd name="T37" fmla="*/ 30 h 48"/>
              <a:gd name="T38" fmla="*/ 35 w 52"/>
              <a:gd name="T39" fmla="*/ 26 h 48"/>
              <a:gd name="T40" fmla="*/ 45 w 52"/>
              <a:gd name="T41" fmla="*/ 42 h 48"/>
              <a:gd name="T42" fmla="*/ 38 w 52"/>
              <a:gd name="T43" fmla="*/ 48 h 48"/>
              <a:gd name="T44" fmla="*/ 26 w 52"/>
              <a:gd name="T45" fmla="*/ 28 h 48"/>
              <a:gd name="T46" fmla="*/ 16 w 52"/>
              <a:gd name="T47" fmla="*/ 18 h 48"/>
              <a:gd name="T48" fmla="*/ 26 w 52"/>
              <a:gd name="T49" fmla="*/ 7 h 48"/>
              <a:gd name="T50" fmla="*/ 36 w 52"/>
              <a:gd name="T51" fmla="*/ 18 h 48"/>
              <a:gd name="T52" fmla="*/ 26 w 52"/>
              <a:gd name="T53" fmla="*/ 28 h 48"/>
              <a:gd name="T54" fmla="*/ 41 w 52"/>
              <a:gd name="T55" fmla="*/ 14 h 48"/>
              <a:gd name="T56" fmla="*/ 34 w 52"/>
              <a:gd name="T57" fmla="*/ 7 h 48"/>
              <a:gd name="T58" fmla="*/ 41 w 52"/>
              <a:gd name="T59" fmla="*/ 0 h 48"/>
              <a:gd name="T60" fmla="*/ 48 w 52"/>
              <a:gd name="T61" fmla="*/ 7 h 48"/>
              <a:gd name="T62" fmla="*/ 41 w 52"/>
              <a:gd name="T63" fmla="*/ 14 h 48"/>
              <a:gd name="T64" fmla="*/ 46 w 52"/>
              <a:gd name="T65" fmla="*/ 28 h 48"/>
              <a:gd name="T66" fmla="*/ 43 w 52"/>
              <a:gd name="T67" fmla="*/ 28 h 48"/>
              <a:gd name="T68" fmla="*/ 36 w 52"/>
              <a:gd name="T69" fmla="*/ 24 h 48"/>
              <a:gd name="T70" fmla="*/ 38 w 52"/>
              <a:gd name="T71" fmla="*/ 18 h 48"/>
              <a:gd name="T72" fmla="*/ 38 w 52"/>
              <a:gd name="T73" fmla="*/ 16 h 48"/>
              <a:gd name="T74" fmla="*/ 41 w 52"/>
              <a:gd name="T75" fmla="*/ 16 h 48"/>
              <a:gd name="T76" fmla="*/ 48 w 52"/>
              <a:gd name="T77" fmla="*/ 14 h 48"/>
              <a:gd name="T78" fmla="*/ 52 w 52"/>
              <a:gd name="T79" fmla="*/ 24 h 48"/>
              <a:gd name="T80" fmla="*/ 46 w 52"/>
              <a:gd name="T81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48">
                <a:moveTo>
                  <a:pt x="9" y="28"/>
                </a:moveTo>
                <a:cubicBezTo>
                  <a:pt x="5" y="28"/>
                  <a:pt x="5" y="28"/>
                  <a:pt x="5" y="28"/>
                </a:cubicBezTo>
                <a:cubicBezTo>
                  <a:pt x="3" y="28"/>
                  <a:pt x="0" y="27"/>
                  <a:pt x="0" y="24"/>
                </a:cubicBezTo>
                <a:cubicBezTo>
                  <a:pt x="0" y="21"/>
                  <a:pt x="0" y="14"/>
                  <a:pt x="3" y="14"/>
                </a:cubicBezTo>
                <a:cubicBezTo>
                  <a:pt x="4" y="14"/>
                  <a:pt x="7" y="16"/>
                  <a:pt x="10" y="16"/>
                </a:cubicBezTo>
                <a:cubicBezTo>
                  <a:pt x="12" y="16"/>
                  <a:pt x="13" y="16"/>
                  <a:pt x="14" y="16"/>
                </a:cubicBezTo>
                <a:cubicBezTo>
                  <a:pt x="14" y="16"/>
                  <a:pt x="14" y="17"/>
                  <a:pt x="14" y="18"/>
                </a:cubicBezTo>
                <a:cubicBezTo>
                  <a:pt x="14" y="20"/>
                  <a:pt x="15" y="22"/>
                  <a:pt x="16" y="24"/>
                </a:cubicBezTo>
                <a:cubicBezTo>
                  <a:pt x="13" y="25"/>
                  <a:pt x="11" y="26"/>
                  <a:pt x="9" y="28"/>
                </a:cubicBezTo>
                <a:close/>
                <a:moveTo>
                  <a:pt x="10" y="14"/>
                </a:moveTo>
                <a:cubicBezTo>
                  <a:pt x="7" y="14"/>
                  <a:pt x="4" y="11"/>
                  <a:pt x="4" y="7"/>
                </a:cubicBezTo>
                <a:cubicBezTo>
                  <a:pt x="4" y="4"/>
                  <a:pt x="7" y="0"/>
                  <a:pt x="10" y="0"/>
                </a:cubicBezTo>
                <a:cubicBezTo>
                  <a:pt x="14" y="0"/>
                  <a:pt x="17" y="4"/>
                  <a:pt x="17" y="7"/>
                </a:cubicBezTo>
                <a:cubicBezTo>
                  <a:pt x="17" y="11"/>
                  <a:pt x="14" y="14"/>
                  <a:pt x="10" y="14"/>
                </a:cubicBezTo>
                <a:close/>
                <a:moveTo>
                  <a:pt x="38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0" y="48"/>
                  <a:pt x="7" y="46"/>
                  <a:pt x="7" y="42"/>
                </a:cubicBezTo>
                <a:cubicBezTo>
                  <a:pt x="7" y="35"/>
                  <a:pt x="8" y="26"/>
                  <a:pt x="16" y="26"/>
                </a:cubicBezTo>
                <a:cubicBezTo>
                  <a:pt x="17" y="26"/>
                  <a:pt x="20" y="30"/>
                  <a:pt x="26" y="30"/>
                </a:cubicBezTo>
                <a:cubicBezTo>
                  <a:pt x="31" y="30"/>
                  <a:pt x="35" y="26"/>
                  <a:pt x="35" y="26"/>
                </a:cubicBezTo>
                <a:cubicBezTo>
                  <a:pt x="43" y="26"/>
                  <a:pt x="45" y="35"/>
                  <a:pt x="45" y="42"/>
                </a:cubicBezTo>
                <a:cubicBezTo>
                  <a:pt x="45" y="46"/>
                  <a:pt x="42" y="48"/>
                  <a:pt x="38" y="48"/>
                </a:cubicBezTo>
                <a:close/>
                <a:moveTo>
                  <a:pt x="26" y="28"/>
                </a:moveTo>
                <a:cubicBezTo>
                  <a:pt x="20" y="28"/>
                  <a:pt x="16" y="23"/>
                  <a:pt x="16" y="18"/>
                </a:cubicBezTo>
                <a:cubicBezTo>
                  <a:pt x="16" y="12"/>
                  <a:pt x="20" y="7"/>
                  <a:pt x="26" y="7"/>
                </a:cubicBezTo>
                <a:cubicBezTo>
                  <a:pt x="32" y="7"/>
                  <a:pt x="36" y="12"/>
                  <a:pt x="36" y="18"/>
                </a:cubicBezTo>
                <a:cubicBezTo>
                  <a:pt x="36" y="23"/>
                  <a:pt x="32" y="28"/>
                  <a:pt x="26" y="28"/>
                </a:cubicBezTo>
                <a:close/>
                <a:moveTo>
                  <a:pt x="41" y="14"/>
                </a:moveTo>
                <a:cubicBezTo>
                  <a:pt x="37" y="14"/>
                  <a:pt x="34" y="11"/>
                  <a:pt x="34" y="7"/>
                </a:cubicBezTo>
                <a:cubicBezTo>
                  <a:pt x="34" y="4"/>
                  <a:pt x="37" y="0"/>
                  <a:pt x="41" y="0"/>
                </a:cubicBezTo>
                <a:cubicBezTo>
                  <a:pt x="45" y="0"/>
                  <a:pt x="48" y="4"/>
                  <a:pt x="48" y="7"/>
                </a:cubicBezTo>
                <a:cubicBezTo>
                  <a:pt x="48" y="11"/>
                  <a:pt x="45" y="14"/>
                  <a:pt x="41" y="14"/>
                </a:cubicBezTo>
                <a:close/>
                <a:moveTo>
                  <a:pt x="46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8" y="25"/>
                  <a:pt x="36" y="24"/>
                </a:cubicBezTo>
                <a:cubicBezTo>
                  <a:pt x="37" y="22"/>
                  <a:pt x="38" y="20"/>
                  <a:pt x="38" y="18"/>
                </a:cubicBezTo>
                <a:cubicBezTo>
                  <a:pt x="38" y="17"/>
                  <a:pt x="38" y="16"/>
                  <a:pt x="38" y="16"/>
                </a:cubicBezTo>
                <a:cubicBezTo>
                  <a:pt x="39" y="16"/>
                  <a:pt x="40" y="16"/>
                  <a:pt x="41" y="16"/>
                </a:cubicBezTo>
                <a:cubicBezTo>
                  <a:pt x="45" y="16"/>
                  <a:pt x="48" y="14"/>
                  <a:pt x="48" y="14"/>
                </a:cubicBezTo>
                <a:cubicBezTo>
                  <a:pt x="52" y="14"/>
                  <a:pt x="52" y="21"/>
                  <a:pt x="52" y="24"/>
                </a:cubicBezTo>
                <a:cubicBezTo>
                  <a:pt x="52" y="27"/>
                  <a:pt x="49" y="28"/>
                  <a:pt x="4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36">
            <a:extLst>
              <a:ext uri="{FF2B5EF4-FFF2-40B4-BE49-F238E27FC236}">
                <a16:creationId xmlns:a16="http://schemas.microsoft.com/office/drawing/2014/main" id="{E3AE16FE-A757-47B3-B78A-867D3E868EF4}"/>
              </a:ext>
            </a:extLst>
          </p:cNvPr>
          <p:cNvSpPr>
            <a:spLocks/>
          </p:cNvSpPr>
          <p:nvPr/>
        </p:nvSpPr>
        <p:spPr bwMode="auto">
          <a:xfrm>
            <a:off x="3654720" y="2601342"/>
            <a:ext cx="587630" cy="587630"/>
          </a:xfrm>
          <a:custGeom>
            <a:avLst/>
            <a:gdLst>
              <a:gd name="T0" fmla="*/ 48 w 48"/>
              <a:gd name="T1" fmla="*/ 45 h 48"/>
              <a:gd name="T2" fmla="*/ 46 w 48"/>
              <a:gd name="T3" fmla="*/ 48 h 48"/>
              <a:gd name="T4" fmla="*/ 20 w 48"/>
              <a:gd name="T5" fmla="*/ 48 h 48"/>
              <a:gd name="T6" fmla="*/ 17 w 48"/>
              <a:gd name="T7" fmla="*/ 45 h 48"/>
              <a:gd name="T8" fmla="*/ 17 w 48"/>
              <a:gd name="T9" fmla="*/ 41 h 48"/>
              <a:gd name="T10" fmla="*/ 3 w 48"/>
              <a:gd name="T11" fmla="*/ 41 h 48"/>
              <a:gd name="T12" fmla="*/ 0 w 48"/>
              <a:gd name="T13" fmla="*/ 38 h 48"/>
              <a:gd name="T14" fmla="*/ 0 w 48"/>
              <a:gd name="T15" fmla="*/ 2 h 48"/>
              <a:gd name="T16" fmla="*/ 3 w 48"/>
              <a:gd name="T17" fmla="*/ 0 h 48"/>
              <a:gd name="T18" fmla="*/ 32 w 48"/>
              <a:gd name="T19" fmla="*/ 0 h 48"/>
              <a:gd name="T20" fmla="*/ 34 w 48"/>
              <a:gd name="T21" fmla="*/ 2 h 48"/>
              <a:gd name="T22" fmla="*/ 34 w 48"/>
              <a:gd name="T23" fmla="*/ 11 h 48"/>
              <a:gd name="T24" fmla="*/ 35 w 48"/>
              <a:gd name="T25" fmla="*/ 12 h 48"/>
              <a:gd name="T26" fmla="*/ 46 w 48"/>
              <a:gd name="T27" fmla="*/ 23 h 48"/>
              <a:gd name="T28" fmla="*/ 48 w 48"/>
              <a:gd name="T29" fmla="*/ 27 h 48"/>
              <a:gd name="T30" fmla="*/ 48 w 48"/>
              <a:gd name="T31" fmla="*/ 45 h 48"/>
              <a:gd name="T32" fmla="*/ 27 w 48"/>
              <a:gd name="T33" fmla="*/ 4 h 48"/>
              <a:gd name="T34" fmla="*/ 27 w 48"/>
              <a:gd name="T35" fmla="*/ 3 h 48"/>
              <a:gd name="T36" fmla="*/ 8 w 48"/>
              <a:gd name="T37" fmla="*/ 3 h 48"/>
              <a:gd name="T38" fmla="*/ 7 w 48"/>
              <a:gd name="T39" fmla="*/ 4 h 48"/>
              <a:gd name="T40" fmla="*/ 7 w 48"/>
              <a:gd name="T41" fmla="*/ 6 h 48"/>
              <a:gd name="T42" fmla="*/ 8 w 48"/>
              <a:gd name="T43" fmla="*/ 7 h 48"/>
              <a:gd name="T44" fmla="*/ 27 w 48"/>
              <a:gd name="T45" fmla="*/ 7 h 48"/>
              <a:gd name="T46" fmla="*/ 27 w 48"/>
              <a:gd name="T47" fmla="*/ 6 h 48"/>
              <a:gd name="T48" fmla="*/ 27 w 48"/>
              <a:gd name="T49" fmla="*/ 4 h 48"/>
              <a:gd name="T50" fmla="*/ 45 w 48"/>
              <a:gd name="T51" fmla="*/ 44 h 48"/>
              <a:gd name="T52" fmla="*/ 45 w 48"/>
              <a:gd name="T53" fmla="*/ 27 h 48"/>
              <a:gd name="T54" fmla="*/ 33 w 48"/>
              <a:gd name="T55" fmla="*/ 27 h 48"/>
              <a:gd name="T56" fmla="*/ 31 w 48"/>
              <a:gd name="T57" fmla="*/ 25 h 48"/>
              <a:gd name="T58" fmla="*/ 31 w 48"/>
              <a:gd name="T59" fmla="*/ 13 h 48"/>
              <a:gd name="T60" fmla="*/ 21 w 48"/>
              <a:gd name="T61" fmla="*/ 13 h 48"/>
              <a:gd name="T62" fmla="*/ 21 w 48"/>
              <a:gd name="T63" fmla="*/ 44 h 48"/>
              <a:gd name="T64" fmla="*/ 45 w 48"/>
              <a:gd name="T65" fmla="*/ 44 h 48"/>
              <a:gd name="T66" fmla="*/ 42 w 48"/>
              <a:gd name="T67" fmla="*/ 24 h 48"/>
              <a:gd name="T68" fmla="*/ 34 w 48"/>
              <a:gd name="T69" fmla="*/ 16 h 48"/>
              <a:gd name="T70" fmla="*/ 34 w 48"/>
              <a:gd name="T71" fmla="*/ 24 h 48"/>
              <a:gd name="T72" fmla="*/ 42 w 48"/>
              <a:gd name="T7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" h="48">
                <a:moveTo>
                  <a:pt x="48" y="45"/>
                </a:moveTo>
                <a:cubicBezTo>
                  <a:pt x="48" y="47"/>
                  <a:pt x="47" y="48"/>
                  <a:pt x="4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7" y="47"/>
                  <a:pt x="17" y="45"/>
                </a:cubicBezTo>
                <a:cubicBezTo>
                  <a:pt x="17" y="41"/>
                  <a:pt x="17" y="41"/>
                  <a:pt x="1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46" y="23"/>
                  <a:pt x="46" y="23"/>
                  <a:pt x="46" y="23"/>
                </a:cubicBezTo>
                <a:cubicBezTo>
                  <a:pt x="47" y="24"/>
                  <a:pt x="48" y="26"/>
                  <a:pt x="48" y="27"/>
                </a:cubicBezTo>
                <a:lnTo>
                  <a:pt x="48" y="45"/>
                </a:lnTo>
                <a:close/>
                <a:moveTo>
                  <a:pt x="27" y="4"/>
                </a:moveTo>
                <a:cubicBezTo>
                  <a:pt x="27" y="3"/>
                  <a:pt x="27" y="3"/>
                  <a:pt x="27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4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7"/>
                  <a:pt x="8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6"/>
                  <a:pt x="27" y="6"/>
                </a:cubicBezTo>
                <a:lnTo>
                  <a:pt x="27" y="4"/>
                </a:lnTo>
                <a:close/>
                <a:moveTo>
                  <a:pt x="45" y="44"/>
                </a:moveTo>
                <a:cubicBezTo>
                  <a:pt x="45" y="27"/>
                  <a:pt x="45" y="27"/>
                  <a:pt x="45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1" y="26"/>
                  <a:pt x="31" y="25"/>
                </a:cubicBezTo>
                <a:cubicBezTo>
                  <a:pt x="31" y="13"/>
                  <a:pt x="31" y="13"/>
                  <a:pt x="3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44"/>
                  <a:pt x="21" y="44"/>
                  <a:pt x="21" y="44"/>
                </a:cubicBezTo>
                <a:lnTo>
                  <a:pt x="45" y="44"/>
                </a:lnTo>
                <a:close/>
                <a:moveTo>
                  <a:pt x="42" y="24"/>
                </a:move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4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Freeform: Shape 37">
            <a:extLst>
              <a:ext uri="{FF2B5EF4-FFF2-40B4-BE49-F238E27FC236}">
                <a16:creationId xmlns:a16="http://schemas.microsoft.com/office/drawing/2014/main" id="{1CE5C972-5F2C-41FF-A7B0-715879264D3E}"/>
              </a:ext>
            </a:extLst>
          </p:cNvPr>
          <p:cNvSpPr>
            <a:spLocks/>
          </p:cNvSpPr>
          <p:nvPr/>
        </p:nvSpPr>
        <p:spPr bwMode="auto">
          <a:xfrm>
            <a:off x="5592057" y="2553311"/>
            <a:ext cx="650520" cy="589726"/>
          </a:xfrm>
          <a:custGeom>
            <a:avLst/>
            <a:gdLst>
              <a:gd name="T0" fmla="*/ 8 w 45"/>
              <a:gd name="T1" fmla="*/ 27 h 41"/>
              <a:gd name="T2" fmla="*/ 0 w 45"/>
              <a:gd name="T3" fmla="*/ 18 h 41"/>
              <a:gd name="T4" fmla="*/ 5 w 45"/>
              <a:gd name="T5" fmla="*/ 13 h 41"/>
              <a:gd name="T6" fmla="*/ 12 w 45"/>
              <a:gd name="T7" fmla="*/ 22 h 41"/>
              <a:gd name="T8" fmla="*/ 8 w 45"/>
              <a:gd name="T9" fmla="*/ 27 h 41"/>
              <a:gd name="T10" fmla="*/ 38 w 45"/>
              <a:gd name="T11" fmla="*/ 37 h 41"/>
              <a:gd name="T12" fmla="*/ 33 w 45"/>
              <a:gd name="T13" fmla="*/ 41 h 41"/>
              <a:gd name="T14" fmla="*/ 23 w 45"/>
              <a:gd name="T15" fmla="*/ 39 h 41"/>
              <a:gd name="T16" fmla="*/ 12 w 45"/>
              <a:gd name="T17" fmla="*/ 41 h 41"/>
              <a:gd name="T18" fmla="*/ 7 w 45"/>
              <a:gd name="T19" fmla="*/ 37 h 41"/>
              <a:gd name="T20" fmla="*/ 23 w 45"/>
              <a:gd name="T21" fmla="*/ 21 h 41"/>
              <a:gd name="T22" fmla="*/ 38 w 45"/>
              <a:gd name="T23" fmla="*/ 37 h 41"/>
              <a:gd name="T24" fmla="*/ 16 w 45"/>
              <a:gd name="T25" fmla="*/ 16 h 41"/>
              <a:gd name="T26" fmla="*/ 9 w 45"/>
              <a:gd name="T27" fmla="*/ 6 h 41"/>
              <a:gd name="T28" fmla="*/ 14 w 45"/>
              <a:gd name="T29" fmla="*/ 0 h 41"/>
              <a:gd name="T30" fmla="*/ 21 w 45"/>
              <a:gd name="T31" fmla="*/ 9 h 41"/>
              <a:gd name="T32" fmla="*/ 16 w 45"/>
              <a:gd name="T33" fmla="*/ 16 h 41"/>
              <a:gd name="T34" fmla="*/ 24 w 45"/>
              <a:gd name="T35" fmla="*/ 9 h 41"/>
              <a:gd name="T36" fmla="*/ 31 w 45"/>
              <a:gd name="T37" fmla="*/ 0 h 41"/>
              <a:gd name="T38" fmla="*/ 36 w 45"/>
              <a:gd name="T39" fmla="*/ 6 h 41"/>
              <a:gd name="T40" fmla="*/ 29 w 45"/>
              <a:gd name="T41" fmla="*/ 16 h 41"/>
              <a:gd name="T42" fmla="*/ 24 w 45"/>
              <a:gd name="T43" fmla="*/ 9 h 41"/>
              <a:gd name="T44" fmla="*/ 45 w 45"/>
              <a:gd name="T45" fmla="*/ 18 h 41"/>
              <a:gd name="T46" fmla="*/ 37 w 45"/>
              <a:gd name="T47" fmla="*/ 27 h 41"/>
              <a:gd name="T48" fmla="*/ 33 w 45"/>
              <a:gd name="T49" fmla="*/ 22 h 41"/>
              <a:gd name="T50" fmla="*/ 41 w 45"/>
              <a:gd name="T51" fmla="*/ 13 h 41"/>
              <a:gd name="T52" fmla="*/ 45 w 45"/>
              <a:gd name="T53" fmla="*/ 1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Freeform: Shape 38">
            <a:extLst>
              <a:ext uri="{FF2B5EF4-FFF2-40B4-BE49-F238E27FC236}">
                <a16:creationId xmlns:a16="http://schemas.microsoft.com/office/drawing/2014/main" id="{DC52771A-78AE-4874-8B14-F285760700A5}"/>
              </a:ext>
            </a:extLst>
          </p:cNvPr>
          <p:cNvSpPr>
            <a:spLocks/>
          </p:cNvSpPr>
          <p:nvPr/>
        </p:nvSpPr>
        <p:spPr bwMode="auto">
          <a:xfrm>
            <a:off x="7600374" y="2601342"/>
            <a:ext cx="686145" cy="541694"/>
          </a:xfrm>
          <a:custGeom>
            <a:avLst/>
            <a:gdLst>
              <a:gd name="T0" fmla="*/ 47 w 48"/>
              <a:gd name="T1" fmla="*/ 21 h 38"/>
              <a:gd name="T2" fmla="*/ 37 w 48"/>
              <a:gd name="T3" fmla="*/ 37 h 38"/>
              <a:gd name="T4" fmla="*/ 32 w 48"/>
              <a:gd name="T5" fmla="*/ 38 h 38"/>
              <a:gd name="T6" fmla="*/ 27 w 48"/>
              <a:gd name="T7" fmla="*/ 21 h 38"/>
              <a:gd name="T8" fmla="*/ 17 w 48"/>
              <a:gd name="T9" fmla="*/ 37 h 38"/>
              <a:gd name="T10" fmla="*/ 11 w 48"/>
              <a:gd name="T11" fmla="*/ 38 h 38"/>
              <a:gd name="T12" fmla="*/ 6 w 48"/>
              <a:gd name="T13" fmla="*/ 21 h 38"/>
              <a:gd name="T14" fmla="*/ 0 w 48"/>
              <a:gd name="T15" fmla="*/ 20 h 38"/>
              <a:gd name="T16" fmla="*/ 1 w 48"/>
              <a:gd name="T17" fmla="*/ 17 h 38"/>
              <a:gd name="T18" fmla="*/ 5 w 48"/>
              <a:gd name="T19" fmla="*/ 14 h 38"/>
              <a:gd name="T20" fmla="*/ 0 w 48"/>
              <a:gd name="T21" fmla="*/ 13 h 38"/>
              <a:gd name="T22" fmla="*/ 1 w 48"/>
              <a:gd name="T23" fmla="*/ 10 h 38"/>
              <a:gd name="T24" fmla="*/ 1 w 48"/>
              <a:gd name="T25" fmla="*/ 1 h 38"/>
              <a:gd name="T26" fmla="*/ 2 w 48"/>
              <a:gd name="T27" fmla="*/ 0 h 38"/>
              <a:gd name="T28" fmla="*/ 7 w 48"/>
              <a:gd name="T29" fmla="*/ 1 h 38"/>
              <a:gd name="T30" fmla="*/ 19 w 48"/>
              <a:gd name="T31" fmla="*/ 10 h 38"/>
              <a:gd name="T32" fmla="*/ 22 w 48"/>
              <a:gd name="T33" fmla="*/ 0 h 38"/>
              <a:gd name="T34" fmla="*/ 26 w 48"/>
              <a:gd name="T35" fmla="*/ 1 h 38"/>
              <a:gd name="T36" fmla="*/ 39 w 48"/>
              <a:gd name="T37" fmla="*/ 10 h 38"/>
              <a:gd name="T38" fmla="*/ 42 w 48"/>
              <a:gd name="T39" fmla="*/ 0 h 38"/>
              <a:gd name="T40" fmla="*/ 46 w 48"/>
              <a:gd name="T41" fmla="*/ 0 h 38"/>
              <a:gd name="T42" fmla="*/ 44 w 48"/>
              <a:gd name="T43" fmla="*/ 10 h 38"/>
              <a:gd name="T44" fmla="*/ 48 w 48"/>
              <a:gd name="T45" fmla="*/ 11 h 38"/>
              <a:gd name="T46" fmla="*/ 47 w 48"/>
              <a:gd name="T47" fmla="*/ 14 h 38"/>
              <a:gd name="T48" fmla="*/ 42 w 48"/>
              <a:gd name="T49" fmla="*/ 17 h 38"/>
              <a:gd name="T50" fmla="*/ 48 w 48"/>
              <a:gd name="T51" fmla="*/ 18 h 38"/>
              <a:gd name="T52" fmla="*/ 18 w 48"/>
              <a:gd name="T53" fmla="*/ 14 h 38"/>
              <a:gd name="T54" fmla="*/ 11 w 48"/>
              <a:gd name="T55" fmla="*/ 17 h 38"/>
              <a:gd name="T56" fmla="*/ 18 w 48"/>
              <a:gd name="T57" fmla="*/ 14 h 38"/>
              <a:gd name="T58" fmla="*/ 12 w 48"/>
              <a:gd name="T59" fmla="*/ 21 h 38"/>
              <a:gd name="T60" fmla="*/ 14 w 48"/>
              <a:gd name="T61" fmla="*/ 29 h 38"/>
              <a:gd name="T62" fmla="*/ 16 w 48"/>
              <a:gd name="T63" fmla="*/ 21 h 38"/>
              <a:gd name="T64" fmla="*/ 25 w 48"/>
              <a:gd name="T65" fmla="*/ 14 h 38"/>
              <a:gd name="T66" fmla="*/ 22 w 48"/>
              <a:gd name="T67" fmla="*/ 17 h 38"/>
              <a:gd name="T68" fmla="*/ 38 w 48"/>
              <a:gd name="T69" fmla="*/ 14 h 38"/>
              <a:gd name="T70" fmla="*/ 31 w 48"/>
              <a:gd name="T71" fmla="*/ 17 h 38"/>
              <a:gd name="T72" fmla="*/ 38 w 48"/>
              <a:gd name="T73" fmla="*/ 14 h 38"/>
              <a:gd name="T74" fmla="*/ 32 w 48"/>
              <a:gd name="T75" fmla="*/ 21 h 38"/>
              <a:gd name="T76" fmla="*/ 34 w 48"/>
              <a:gd name="T77" fmla="*/ 29 h 38"/>
              <a:gd name="T78" fmla="*/ 36 w 48"/>
              <a:gd name="T79" fmla="*/ 2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" h="38">
                <a:moveTo>
                  <a:pt x="48" y="20"/>
                </a:moveTo>
                <a:cubicBezTo>
                  <a:pt x="48" y="20"/>
                  <a:pt x="48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6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1" y="38"/>
                  <a:pt x="31" y="37"/>
                </a:cubicBezTo>
                <a:cubicBezTo>
                  <a:pt x="27" y="21"/>
                  <a:pt x="27" y="21"/>
                  <a:pt x="27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6" y="21"/>
                  <a:pt x="6" y="21"/>
                  <a:pt x="6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1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4"/>
                  <a:pt x="5" y="14"/>
                  <a:pt x="5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3"/>
                  <a:pt x="0" y="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0"/>
                  <a:pt x="1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9" y="10"/>
                  <a:pt x="9" y="10"/>
                  <a:pt x="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1"/>
                </a:cubicBezTo>
                <a:cubicBezTo>
                  <a:pt x="29" y="10"/>
                  <a:pt x="29" y="10"/>
                  <a:pt x="2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2" y="0"/>
                  <a:pt x="4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4" y="10"/>
                  <a:pt x="44" y="10"/>
                  <a:pt x="44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8" y="10"/>
                  <a:pt x="48" y="11"/>
                  <a:pt x="48" y="1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4"/>
                  <a:pt x="47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7"/>
                  <a:pt x="48" y="18"/>
                  <a:pt x="48" y="18"/>
                </a:cubicBezTo>
                <a:lnTo>
                  <a:pt x="48" y="20"/>
                </a:lnTo>
                <a:close/>
                <a:moveTo>
                  <a:pt x="18" y="14"/>
                </a:moveTo>
                <a:cubicBezTo>
                  <a:pt x="10" y="14"/>
                  <a:pt x="10" y="14"/>
                  <a:pt x="10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7" y="17"/>
                  <a:pt x="17" y="17"/>
                  <a:pt x="17" y="17"/>
                </a:cubicBezTo>
                <a:lnTo>
                  <a:pt x="18" y="14"/>
                </a:lnTo>
                <a:close/>
                <a:moveTo>
                  <a:pt x="16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lnTo>
                  <a:pt x="16" y="21"/>
                </a:lnTo>
                <a:close/>
                <a:moveTo>
                  <a:pt x="26" y="17"/>
                </a:moveTo>
                <a:cubicBezTo>
                  <a:pt x="25" y="14"/>
                  <a:pt x="25" y="14"/>
                  <a:pt x="25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7"/>
                  <a:pt x="22" y="17"/>
                  <a:pt x="22" y="17"/>
                </a:cubicBezTo>
                <a:lnTo>
                  <a:pt x="26" y="17"/>
                </a:lnTo>
                <a:close/>
                <a:moveTo>
                  <a:pt x="38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31" y="17"/>
                  <a:pt x="31" y="17"/>
                  <a:pt x="31" y="17"/>
                </a:cubicBezTo>
                <a:cubicBezTo>
                  <a:pt x="37" y="17"/>
                  <a:pt x="37" y="17"/>
                  <a:pt x="37" y="17"/>
                </a:cubicBezTo>
                <a:lnTo>
                  <a:pt x="38" y="14"/>
                </a:lnTo>
                <a:close/>
                <a:moveTo>
                  <a:pt x="36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lnTo>
                  <a:pt x="36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Freeform: Shape 39">
            <a:extLst>
              <a:ext uri="{FF2B5EF4-FFF2-40B4-BE49-F238E27FC236}">
                <a16:creationId xmlns:a16="http://schemas.microsoft.com/office/drawing/2014/main" id="{8E833292-7E46-421D-9FF2-92FDF65ADE1A}"/>
              </a:ext>
            </a:extLst>
          </p:cNvPr>
          <p:cNvSpPr>
            <a:spLocks/>
          </p:cNvSpPr>
          <p:nvPr/>
        </p:nvSpPr>
        <p:spPr bwMode="auto">
          <a:xfrm>
            <a:off x="9612487" y="2573287"/>
            <a:ext cx="867290" cy="569750"/>
          </a:xfrm>
          <a:custGeom>
            <a:avLst/>
            <a:gdLst>
              <a:gd name="T0" fmla="*/ 9 w 58"/>
              <a:gd name="T1" fmla="*/ 25 h 38"/>
              <a:gd name="T2" fmla="*/ 6 w 58"/>
              <a:gd name="T3" fmla="*/ 25 h 38"/>
              <a:gd name="T4" fmla="*/ 6 w 58"/>
              <a:gd name="T5" fmla="*/ 23 h 38"/>
              <a:gd name="T6" fmla="*/ 4 w 58"/>
              <a:gd name="T7" fmla="*/ 23 h 38"/>
              <a:gd name="T8" fmla="*/ 3 w 58"/>
              <a:gd name="T9" fmla="*/ 21 h 38"/>
              <a:gd name="T10" fmla="*/ 3 w 58"/>
              <a:gd name="T11" fmla="*/ 20 h 38"/>
              <a:gd name="T12" fmla="*/ 0 w 58"/>
              <a:gd name="T13" fmla="*/ 19 h 38"/>
              <a:gd name="T14" fmla="*/ 3 w 58"/>
              <a:gd name="T15" fmla="*/ 18 h 38"/>
              <a:gd name="T16" fmla="*/ 3 w 58"/>
              <a:gd name="T17" fmla="*/ 17 h 38"/>
              <a:gd name="T18" fmla="*/ 4 w 58"/>
              <a:gd name="T19" fmla="*/ 15 h 38"/>
              <a:gd name="T20" fmla="*/ 6 w 58"/>
              <a:gd name="T21" fmla="*/ 15 h 38"/>
              <a:gd name="T22" fmla="*/ 6 w 58"/>
              <a:gd name="T23" fmla="*/ 13 h 38"/>
              <a:gd name="T24" fmla="*/ 9 w 58"/>
              <a:gd name="T25" fmla="*/ 13 h 38"/>
              <a:gd name="T26" fmla="*/ 16 w 58"/>
              <a:gd name="T27" fmla="*/ 15 h 38"/>
              <a:gd name="T28" fmla="*/ 46 w 58"/>
              <a:gd name="T29" fmla="*/ 15 h 38"/>
              <a:gd name="T30" fmla="*/ 51 w 58"/>
              <a:gd name="T31" fmla="*/ 16 h 38"/>
              <a:gd name="T32" fmla="*/ 58 w 58"/>
              <a:gd name="T33" fmla="*/ 19 h 38"/>
              <a:gd name="T34" fmla="*/ 51 w 58"/>
              <a:gd name="T35" fmla="*/ 22 h 38"/>
              <a:gd name="T36" fmla="*/ 46 w 58"/>
              <a:gd name="T37" fmla="*/ 23 h 38"/>
              <a:gd name="T38" fmla="*/ 16 w 58"/>
              <a:gd name="T39" fmla="*/ 23 h 38"/>
              <a:gd name="T40" fmla="*/ 9 w 58"/>
              <a:gd name="T41" fmla="*/ 25 h 38"/>
              <a:gd name="T42" fmla="*/ 8 w 58"/>
              <a:gd name="T43" fmla="*/ 13 h 38"/>
              <a:gd name="T44" fmla="*/ 11 w 58"/>
              <a:gd name="T45" fmla="*/ 0 h 38"/>
              <a:gd name="T46" fmla="*/ 13 w 58"/>
              <a:gd name="T47" fmla="*/ 0 h 38"/>
              <a:gd name="T48" fmla="*/ 18 w 58"/>
              <a:gd name="T49" fmla="*/ 2 h 38"/>
              <a:gd name="T50" fmla="*/ 25 w 58"/>
              <a:gd name="T51" fmla="*/ 10 h 38"/>
              <a:gd name="T52" fmla="*/ 31 w 58"/>
              <a:gd name="T53" fmla="*/ 12 h 38"/>
              <a:gd name="T54" fmla="*/ 44 w 58"/>
              <a:gd name="T55" fmla="*/ 14 h 38"/>
              <a:gd name="T56" fmla="*/ 16 w 58"/>
              <a:gd name="T57" fmla="*/ 14 h 38"/>
              <a:gd name="T58" fmla="*/ 9 w 58"/>
              <a:gd name="T59" fmla="*/ 13 h 38"/>
              <a:gd name="T60" fmla="*/ 8 w 58"/>
              <a:gd name="T61" fmla="*/ 13 h 38"/>
              <a:gd name="T62" fmla="*/ 44 w 58"/>
              <a:gd name="T63" fmla="*/ 24 h 38"/>
              <a:gd name="T64" fmla="*/ 31 w 58"/>
              <a:gd name="T65" fmla="*/ 26 h 38"/>
              <a:gd name="T66" fmla="*/ 25 w 58"/>
              <a:gd name="T67" fmla="*/ 28 h 38"/>
              <a:gd name="T68" fmla="*/ 18 w 58"/>
              <a:gd name="T69" fmla="*/ 36 h 38"/>
              <a:gd name="T70" fmla="*/ 13 w 58"/>
              <a:gd name="T71" fmla="*/ 38 h 38"/>
              <a:gd name="T72" fmla="*/ 11 w 58"/>
              <a:gd name="T73" fmla="*/ 38 h 38"/>
              <a:gd name="T74" fmla="*/ 8 w 58"/>
              <a:gd name="T75" fmla="*/ 25 h 38"/>
              <a:gd name="T76" fmla="*/ 9 w 58"/>
              <a:gd name="T77" fmla="*/ 25 h 38"/>
              <a:gd name="T78" fmla="*/ 16 w 58"/>
              <a:gd name="T79" fmla="*/ 24 h 38"/>
              <a:gd name="T80" fmla="*/ 44 w 58"/>
              <a:gd name="T81" fmla="*/ 24 h 38"/>
              <a:gd name="T82" fmla="*/ 48 w 58"/>
              <a:gd name="T83" fmla="*/ 19 h 38"/>
              <a:gd name="T84" fmla="*/ 46 w 58"/>
              <a:gd name="T85" fmla="*/ 21 h 38"/>
              <a:gd name="T86" fmla="*/ 48 w 58"/>
              <a:gd name="T87" fmla="*/ 22 h 38"/>
              <a:gd name="T88" fmla="*/ 50 w 58"/>
              <a:gd name="T89" fmla="*/ 19 h 38"/>
              <a:gd name="T90" fmla="*/ 48 w 58"/>
              <a:gd name="T91" fmla="*/ 16 h 38"/>
              <a:gd name="T92" fmla="*/ 46 w 58"/>
              <a:gd name="T93" fmla="*/ 17 h 38"/>
              <a:gd name="T94" fmla="*/ 48 w 58"/>
              <a:gd name="T9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8" h="38">
                <a:moveTo>
                  <a:pt x="9" y="25"/>
                </a:moveTo>
                <a:cubicBezTo>
                  <a:pt x="6" y="25"/>
                  <a:pt x="6" y="25"/>
                  <a:pt x="6" y="25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2"/>
                  <a:pt x="3" y="21"/>
                </a:cubicBezTo>
                <a:cubicBezTo>
                  <a:pt x="3" y="21"/>
                  <a:pt x="3" y="20"/>
                  <a:pt x="3" y="20"/>
                </a:cubicBezTo>
                <a:cubicBezTo>
                  <a:pt x="1" y="20"/>
                  <a:pt x="0" y="19"/>
                  <a:pt x="0" y="19"/>
                </a:cubicBezTo>
                <a:cubicBezTo>
                  <a:pt x="0" y="19"/>
                  <a:pt x="1" y="18"/>
                  <a:pt x="3" y="18"/>
                </a:cubicBezTo>
                <a:cubicBezTo>
                  <a:pt x="3" y="18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3"/>
                  <a:pt x="6" y="13"/>
                  <a:pt x="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13"/>
                  <a:pt x="14" y="14"/>
                  <a:pt x="1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8" y="15"/>
                  <a:pt x="50" y="15"/>
                  <a:pt x="51" y="16"/>
                </a:cubicBezTo>
                <a:cubicBezTo>
                  <a:pt x="56" y="16"/>
                  <a:pt x="58" y="18"/>
                  <a:pt x="58" y="19"/>
                </a:cubicBezTo>
                <a:cubicBezTo>
                  <a:pt x="58" y="20"/>
                  <a:pt x="56" y="22"/>
                  <a:pt x="51" y="22"/>
                </a:cubicBezTo>
                <a:cubicBezTo>
                  <a:pt x="50" y="23"/>
                  <a:pt x="48" y="23"/>
                  <a:pt x="4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4" y="24"/>
                  <a:pt x="12" y="25"/>
                  <a:pt x="9" y="25"/>
                </a:cubicBezTo>
                <a:close/>
                <a:moveTo>
                  <a:pt x="8" y="13"/>
                </a:move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5" y="0"/>
                  <a:pt x="17" y="1"/>
                  <a:pt x="18" y="2"/>
                </a:cubicBezTo>
                <a:cubicBezTo>
                  <a:pt x="19" y="3"/>
                  <a:pt x="23" y="7"/>
                  <a:pt x="25" y="10"/>
                </a:cubicBezTo>
                <a:cubicBezTo>
                  <a:pt x="25" y="10"/>
                  <a:pt x="28" y="12"/>
                  <a:pt x="31" y="12"/>
                </a:cubicBezTo>
                <a:cubicBezTo>
                  <a:pt x="38" y="13"/>
                  <a:pt x="44" y="14"/>
                  <a:pt x="44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4" y="13"/>
                  <a:pt x="12" y="13"/>
                  <a:pt x="9" y="13"/>
                </a:cubicBezTo>
                <a:lnTo>
                  <a:pt x="8" y="13"/>
                </a:lnTo>
                <a:close/>
                <a:moveTo>
                  <a:pt x="44" y="24"/>
                </a:moveTo>
                <a:cubicBezTo>
                  <a:pt x="44" y="24"/>
                  <a:pt x="38" y="25"/>
                  <a:pt x="31" y="26"/>
                </a:cubicBezTo>
                <a:cubicBezTo>
                  <a:pt x="28" y="26"/>
                  <a:pt x="25" y="28"/>
                  <a:pt x="25" y="28"/>
                </a:cubicBezTo>
                <a:cubicBezTo>
                  <a:pt x="23" y="31"/>
                  <a:pt x="19" y="35"/>
                  <a:pt x="18" y="36"/>
                </a:cubicBezTo>
                <a:cubicBezTo>
                  <a:pt x="17" y="37"/>
                  <a:pt x="15" y="38"/>
                  <a:pt x="13" y="38"/>
                </a:cubicBezTo>
                <a:cubicBezTo>
                  <a:pt x="13" y="38"/>
                  <a:pt x="12" y="38"/>
                  <a:pt x="11" y="38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2" y="25"/>
                  <a:pt x="14" y="25"/>
                  <a:pt x="16" y="24"/>
                </a:cubicBezTo>
                <a:lnTo>
                  <a:pt x="44" y="24"/>
                </a:lnTo>
                <a:close/>
                <a:moveTo>
                  <a:pt x="48" y="19"/>
                </a:moveTo>
                <a:cubicBezTo>
                  <a:pt x="48" y="20"/>
                  <a:pt x="47" y="21"/>
                  <a:pt x="46" y="21"/>
                </a:cubicBezTo>
                <a:cubicBezTo>
                  <a:pt x="48" y="22"/>
                  <a:pt x="48" y="22"/>
                  <a:pt x="48" y="22"/>
                </a:cubicBezTo>
                <a:cubicBezTo>
                  <a:pt x="50" y="21"/>
                  <a:pt x="50" y="20"/>
                  <a:pt x="50" y="19"/>
                </a:cubicBezTo>
                <a:cubicBezTo>
                  <a:pt x="50" y="18"/>
                  <a:pt x="50" y="16"/>
                  <a:pt x="48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7"/>
                  <a:pt x="48" y="18"/>
                  <a:pt x="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0" name="Group 40">
            <a:extLst>
              <a:ext uri="{FF2B5EF4-FFF2-40B4-BE49-F238E27FC236}">
                <a16:creationId xmlns:a16="http://schemas.microsoft.com/office/drawing/2014/main" id="{947BF714-C1AF-4183-8DED-5D2DE6C53FF1}"/>
              </a:ext>
            </a:extLst>
          </p:cNvPr>
          <p:cNvGrpSpPr/>
          <p:nvPr/>
        </p:nvGrpSpPr>
        <p:grpSpPr>
          <a:xfrm>
            <a:off x="731404" y="4088396"/>
            <a:ext cx="1813749" cy="1500575"/>
            <a:chOff x="618403" y="4733613"/>
            <a:chExt cx="1813749" cy="1500575"/>
          </a:xfrm>
        </p:grpSpPr>
        <p:sp>
          <p:nvSpPr>
            <p:cNvPr id="63" name="Rectangle 15">
              <a:extLst>
                <a:ext uri="{FF2B5EF4-FFF2-40B4-BE49-F238E27FC236}">
                  <a16:creationId xmlns:a16="http://schemas.microsoft.com/office/drawing/2014/main" id="{667CEF92-F7A0-41A9-8B5C-47668115820D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Rectangle 1">
              <a:extLst>
                <a:ext uri="{FF2B5EF4-FFF2-40B4-BE49-F238E27FC236}">
                  <a16:creationId xmlns:a16="http://schemas.microsoft.com/office/drawing/2014/main" id="{7DEE3B12-231C-448A-A50D-05AB24312147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1" name="Group 41">
            <a:extLst>
              <a:ext uri="{FF2B5EF4-FFF2-40B4-BE49-F238E27FC236}">
                <a16:creationId xmlns:a16="http://schemas.microsoft.com/office/drawing/2014/main" id="{E1D24F63-FC79-4EFA-BE5E-337A732B6713}"/>
              </a:ext>
            </a:extLst>
          </p:cNvPr>
          <p:cNvGrpSpPr/>
          <p:nvPr/>
        </p:nvGrpSpPr>
        <p:grpSpPr>
          <a:xfrm>
            <a:off x="2756629" y="4088396"/>
            <a:ext cx="1813749" cy="1500575"/>
            <a:chOff x="618403" y="4733613"/>
            <a:chExt cx="1813749" cy="1500575"/>
          </a:xfrm>
        </p:grpSpPr>
        <p:sp>
          <p:nvSpPr>
            <p:cNvPr id="61" name="Rectangle 42">
              <a:extLst>
                <a:ext uri="{FF2B5EF4-FFF2-40B4-BE49-F238E27FC236}">
                  <a16:creationId xmlns:a16="http://schemas.microsoft.com/office/drawing/2014/main" id="{661256BF-7974-4F20-8DE5-26EA023DA241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Rectangle 43">
              <a:extLst>
                <a:ext uri="{FF2B5EF4-FFF2-40B4-BE49-F238E27FC236}">
                  <a16:creationId xmlns:a16="http://schemas.microsoft.com/office/drawing/2014/main" id="{82A585CB-A452-40FF-8AD3-35F84795802B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2" name="Group 44">
            <a:extLst>
              <a:ext uri="{FF2B5EF4-FFF2-40B4-BE49-F238E27FC236}">
                <a16:creationId xmlns:a16="http://schemas.microsoft.com/office/drawing/2014/main" id="{7C995D29-5F03-4B4D-B839-1EFE45E2B725}"/>
              </a:ext>
            </a:extLst>
          </p:cNvPr>
          <p:cNvGrpSpPr/>
          <p:nvPr/>
        </p:nvGrpSpPr>
        <p:grpSpPr>
          <a:xfrm>
            <a:off x="4781854" y="4088396"/>
            <a:ext cx="1813749" cy="1500575"/>
            <a:chOff x="618403" y="4733613"/>
            <a:chExt cx="1813749" cy="1500575"/>
          </a:xfrm>
        </p:grpSpPr>
        <p:sp>
          <p:nvSpPr>
            <p:cNvPr id="59" name="Rectangle 45">
              <a:extLst>
                <a:ext uri="{FF2B5EF4-FFF2-40B4-BE49-F238E27FC236}">
                  <a16:creationId xmlns:a16="http://schemas.microsoft.com/office/drawing/2014/main" id="{07EA55EE-AF77-4464-AA04-0ADBF7537E8C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0" name="Rectangle 46">
              <a:extLst>
                <a:ext uri="{FF2B5EF4-FFF2-40B4-BE49-F238E27FC236}">
                  <a16:creationId xmlns:a16="http://schemas.microsoft.com/office/drawing/2014/main" id="{E916E43F-7C54-4708-97A3-4D8D6C09D4BD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3" name="Group 47">
            <a:extLst>
              <a:ext uri="{FF2B5EF4-FFF2-40B4-BE49-F238E27FC236}">
                <a16:creationId xmlns:a16="http://schemas.microsoft.com/office/drawing/2014/main" id="{06125423-16BB-43F4-9D24-F8988EA7A2E0}"/>
              </a:ext>
            </a:extLst>
          </p:cNvPr>
          <p:cNvGrpSpPr/>
          <p:nvPr/>
        </p:nvGrpSpPr>
        <p:grpSpPr>
          <a:xfrm>
            <a:off x="6807078" y="4088396"/>
            <a:ext cx="1813749" cy="1500575"/>
            <a:chOff x="618403" y="4733613"/>
            <a:chExt cx="1813749" cy="1500575"/>
          </a:xfrm>
        </p:grpSpPr>
        <p:sp>
          <p:nvSpPr>
            <p:cNvPr id="57" name="Rectangle 48">
              <a:extLst>
                <a:ext uri="{FF2B5EF4-FFF2-40B4-BE49-F238E27FC236}">
                  <a16:creationId xmlns:a16="http://schemas.microsoft.com/office/drawing/2014/main" id="{03727423-4959-4A76-B071-7E37DBC525F6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8" name="Rectangle 49">
              <a:extLst>
                <a:ext uri="{FF2B5EF4-FFF2-40B4-BE49-F238E27FC236}">
                  <a16:creationId xmlns:a16="http://schemas.microsoft.com/office/drawing/2014/main" id="{B4472E6F-B706-45A4-8377-123A8A9BBD59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4" name="Group 50">
            <a:extLst>
              <a:ext uri="{FF2B5EF4-FFF2-40B4-BE49-F238E27FC236}">
                <a16:creationId xmlns:a16="http://schemas.microsoft.com/office/drawing/2014/main" id="{4CF78268-E3EA-42AD-B9A4-1793837E60F4}"/>
              </a:ext>
            </a:extLst>
          </p:cNvPr>
          <p:cNvGrpSpPr/>
          <p:nvPr/>
        </p:nvGrpSpPr>
        <p:grpSpPr>
          <a:xfrm>
            <a:off x="8832303" y="4088396"/>
            <a:ext cx="1813749" cy="1500575"/>
            <a:chOff x="618403" y="4733613"/>
            <a:chExt cx="1813749" cy="1500575"/>
          </a:xfrm>
        </p:grpSpPr>
        <p:sp>
          <p:nvSpPr>
            <p:cNvPr id="55" name="Rectangle 51">
              <a:extLst>
                <a:ext uri="{FF2B5EF4-FFF2-40B4-BE49-F238E27FC236}">
                  <a16:creationId xmlns:a16="http://schemas.microsoft.com/office/drawing/2014/main" id="{39195D6A-A2AF-469D-982B-582C1DD12867}"/>
                </a:ext>
              </a:extLst>
            </p:cNvPr>
            <p:cNvSpPr/>
            <p:nvPr/>
          </p:nvSpPr>
          <p:spPr>
            <a:xfrm>
              <a:off x="708699" y="4733613"/>
              <a:ext cx="1723453" cy="21544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6" name="Rectangle 52">
              <a:extLst>
                <a:ext uri="{FF2B5EF4-FFF2-40B4-BE49-F238E27FC236}">
                  <a16:creationId xmlns:a16="http://schemas.microsoft.com/office/drawing/2014/main" id="{7F14C5DB-6FA8-4CDE-9FB5-B58DA42B6860}"/>
                </a:ext>
              </a:extLst>
            </p:cNvPr>
            <p:cNvSpPr/>
            <p:nvPr/>
          </p:nvSpPr>
          <p:spPr>
            <a:xfrm>
              <a:off x="618403" y="5072362"/>
              <a:ext cx="1813749" cy="116182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00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椭圆 28">
            <a:extLst>
              <a:ext uri="{FF2B5EF4-FFF2-40B4-BE49-F238E27FC236}">
                <a16:creationId xmlns:a16="http://schemas.microsoft.com/office/drawing/2014/main" id="{D0044910-F4C1-4585-AD51-F119B5689CB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16765" y="1653236"/>
            <a:ext cx="1828800" cy="18288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PA_任意多边形 29">
            <a:extLst>
              <a:ext uri="{FF2B5EF4-FFF2-40B4-BE49-F238E27FC236}">
                <a16:creationId xmlns:a16="http://schemas.microsoft.com/office/drawing/2014/main" id="{9A36A634-A1A0-48EC-96C8-C680E06035D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31065" y="2081863"/>
            <a:ext cx="1600200" cy="1400173"/>
          </a:xfrm>
          <a:custGeom>
            <a:avLst/>
            <a:gdLst>
              <a:gd name="connsiteX0" fmla="*/ 633415 w 1600200"/>
              <a:gd name="connsiteY0" fmla="*/ 466724 h 1400173"/>
              <a:gd name="connsiteX1" fmla="*/ 633415 w 1600200"/>
              <a:gd name="connsiteY1" fmla="*/ 666750 h 1400173"/>
              <a:gd name="connsiteX2" fmla="*/ 633415 w 1600200"/>
              <a:gd name="connsiteY2" fmla="*/ 1154308 h 1400173"/>
              <a:gd name="connsiteX3" fmla="*/ 633415 w 1600200"/>
              <a:gd name="connsiteY3" fmla="*/ 1212650 h 1400173"/>
              <a:gd name="connsiteX4" fmla="*/ 652165 w 1600200"/>
              <a:gd name="connsiteY4" fmla="*/ 1252757 h 1400173"/>
              <a:gd name="connsiteX5" fmla="*/ 700087 w 1600200"/>
              <a:gd name="connsiteY5" fmla="*/ 1266828 h 1400173"/>
              <a:gd name="connsiteX6" fmla="*/ 900113 w 1600200"/>
              <a:gd name="connsiteY6" fmla="*/ 1266828 h 1400173"/>
              <a:gd name="connsiteX7" fmla="*/ 948035 w 1600200"/>
              <a:gd name="connsiteY7" fmla="*/ 1252757 h 1400173"/>
              <a:gd name="connsiteX8" fmla="*/ 966786 w 1600200"/>
              <a:gd name="connsiteY8" fmla="*/ 1212650 h 1400173"/>
              <a:gd name="connsiteX9" fmla="*/ 966786 w 1600200"/>
              <a:gd name="connsiteY9" fmla="*/ 1154308 h 1400173"/>
              <a:gd name="connsiteX10" fmla="*/ 966786 w 1600200"/>
              <a:gd name="connsiteY10" fmla="*/ 666750 h 1400173"/>
              <a:gd name="connsiteX11" fmla="*/ 966786 w 1600200"/>
              <a:gd name="connsiteY11" fmla="*/ 466724 h 1400173"/>
              <a:gd name="connsiteX12" fmla="*/ 1108469 w 1600200"/>
              <a:gd name="connsiteY12" fmla="*/ 133353 h 1400173"/>
              <a:gd name="connsiteX13" fmla="*/ 1036586 w 1600200"/>
              <a:gd name="connsiteY13" fmla="*/ 165644 h 1400173"/>
              <a:gd name="connsiteX14" fmla="*/ 906361 w 1600200"/>
              <a:gd name="connsiteY14" fmla="*/ 333379 h 1400173"/>
              <a:gd name="connsiteX15" fmla="*/ 1108469 w 1600200"/>
              <a:gd name="connsiteY15" fmla="*/ 333379 h 1400173"/>
              <a:gd name="connsiteX16" fmla="*/ 1179315 w 1600200"/>
              <a:gd name="connsiteY16" fmla="*/ 304208 h 1400173"/>
              <a:gd name="connsiteX17" fmla="*/ 1208486 w 1600200"/>
              <a:gd name="connsiteY17" fmla="*/ 233362 h 1400173"/>
              <a:gd name="connsiteX18" fmla="*/ 1179315 w 1600200"/>
              <a:gd name="connsiteY18" fmla="*/ 162525 h 1400173"/>
              <a:gd name="connsiteX19" fmla="*/ 1108469 w 1600200"/>
              <a:gd name="connsiteY19" fmla="*/ 133353 h 1400173"/>
              <a:gd name="connsiteX20" fmla="*/ 491731 w 1600200"/>
              <a:gd name="connsiteY20" fmla="*/ 133353 h 1400173"/>
              <a:gd name="connsiteX21" fmla="*/ 420885 w 1600200"/>
              <a:gd name="connsiteY21" fmla="*/ 162525 h 1400173"/>
              <a:gd name="connsiteX22" fmla="*/ 391714 w 1600200"/>
              <a:gd name="connsiteY22" fmla="*/ 233362 h 1400173"/>
              <a:gd name="connsiteX23" fmla="*/ 420885 w 1600200"/>
              <a:gd name="connsiteY23" fmla="*/ 304208 h 1400173"/>
              <a:gd name="connsiteX24" fmla="*/ 491731 w 1600200"/>
              <a:gd name="connsiteY24" fmla="*/ 333379 h 1400173"/>
              <a:gd name="connsiteX25" fmla="*/ 694877 w 1600200"/>
              <a:gd name="connsiteY25" fmla="*/ 333379 h 1400173"/>
              <a:gd name="connsiteX26" fmla="*/ 563614 w 1600200"/>
              <a:gd name="connsiteY26" fmla="*/ 165644 h 1400173"/>
              <a:gd name="connsiteX27" fmla="*/ 491731 w 1600200"/>
              <a:gd name="connsiteY27" fmla="*/ 133353 h 1400173"/>
              <a:gd name="connsiteX28" fmla="*/ 491731 w 1600200"/>
              <a:gd name="connsiteY28" fmla="*/ 0 h 1400173"/>
              <a:gd name="connsiteX29" fmla="*/ 666751 w 1600200"/>
              <a:gd name="connsiteY29" fmla="*/ 80221 h 1400173"/>
              <a:gd name="connsiteX30" fmla="*/ 800104 w 1600200"/>
              <a:gd name="connsiteY30" fmla="*/ 252113 h 1400173"/>
              <a:gd name="connsiteX31" fmla="*/ 933449 w 1600200"/>
              <a:gd name="connsiteY31" fmla="*/ 80221 h 1400173"/>
              <a:gd name="connsiteX32" fmla="*/ 1108469 w 1600200"/>
              <a:gd name="connsiteY32" fmla="*/ 0 h 1400173"/>
              <a:gd name="connsiteX33" fmla="*/ 1273599 w 1600200"/>
              <a:gd name="connsiteY33" fmla="*/ 68241 h 1400173"/>
              <a:gd name="connsiteX34" fmla="*/ 1341832 w 1600200"/>
              <a:gd name="connsiteY34" fmla="*/ 233362 h 1400173"/>
              <a:gd name="connsiteX35" fmla="*/ 1273599 w 1600200"/>
              <a:gd name="connsiteY35" fmla="*/ 398484 h 1400173"/>
              <a:gd name="connsiteX36" fmla="*/ 1108469 w 1600200"/>
              <a:gd name="connsiteY36" fmla="*/ 466724 h 1400173"/>
              <a:gd name="connsiteX37" fmla="*/ 1566864 w 1600200"/>
              <a:gd name="connsiteY37" fmla="*/ 466724 h 1400173"/>
              <a:gd name="connsiteX38" fmla="*/ 1590825 w 1600200"/>
              <a:gd name="connsiteY38" fmla="*/ 476100 h 1400173"/>
              <a:gd name="connsiteX39" fmla="*/ 1600200 w 1600200"/>
              <a:gd name="connsiteY39" fmla="*/ 500061 h 1400173"/>
              <a:gd name="connsiteX40" fmla="*/ 1600200 w 1600200"/>
              <a:gd name="connsiteY40" fmla="*/ 833440 h 1400173"/>
              <a:gd name="connsiteX41" fmla="*/ 1590825 w 1600200"/>
              <a:gd name="connsiteY41" fmla="*/ 857401 h 1400173"/>
              <a:gd name="connsiteX42" fmla="*/ 1566864 w 1600200"/>
              <a:gd name="connsiteY42" fmla="*/ 866776 h 1400173"/>
              <a:gd name="connsiteX43" fmla="*/ 1466855 w 1600200"/>
              <a:gd name="connsiteY43" fmla="*/ 866776 h 1400173"/>
              <a:gd name="connsiteX44" fmla="*/ 1466855 w 1600200"/>
              <a:gd name="connsiteY44" fmla="*/ 1107898 h 1400173"/>
              <a:gd name="connsiteX45" fmla="*/ 1446678 w 1600200"/>
              <a:gd name="connsiteY45" fmla="*/ 1132352 h 1400173"/>
              <a:gd name="connsiteX46" fmla="*/ 800100 w 1600200"/>
              <a:gd name="connsiteY46" fmla="*/ 1400173 h 1400173"/>
              <a:gd name="connsiteX47" fmla="*/ 153522 w 1600200"/>
              <a:gd name="connsiteY47" fmla="*/ 1132352 h 1400173"/>
              <a:gd name="connsiteX48" fmla="*/ 133353 w 1600200"/>
              <a:gd name="connsiteY48" fmla="*/ 1107907 h 1400173"/>
              <a:gd name="connsiteX49" fmla="*/ 133353 w 1600200"/>
              <a:gd name="connsiteY49" fmla="*/ 866776 h 1400173"/>
              <a:gd name="connsiteX50" fmla="*/ 33336 w 1600200"/>
              <a:gd name="connsiteY50" fmla="*/ 866776 h 1400173"/>
              <a:gd name="connsiteX51" fmla="*/ 9375 w 1600200"/>
              <a:gd name="connsiteY51" fmla="*/ 857401 h 1400173"/>
              <a:gd name="connsiteX52" fmla="*/ 0 w 1600200"/>
              <a:gd name="connsiteY52" fmla="*/ 833440 h 1400173"/>
              <a:gd name="connsiteX53" fmla="*/ 0 w 1600200"/>
              <a:gd name="connsiteY53" fmla="*/ 500061 h 1400173"/>
              <a:gd name="connsiteX54" fmla="*/ 9375 w 1600200"/>
              <a:gd name="connsiteY54" fmla="*/ 476100 h 1400173"/>
              <a:gd name="connsiteX55" fmla="*/ 33336 w 1600200"/>
              <a:gd name="connsiteY55" fmla="*/ 466724 h 1400173"/>
              <a:gd name="connsiteX56" fmla="*/ 491731 w 1600200"/>
              <a:gd name="connsiteY56" fmla="*/ 466724 h 1400173"/>
              <a:gd name="connsiteX57" fmla="*/ 326601 w 1600200"/>
              <a:gd name="connsiteY57" fmla="*/ 398484 h 1400173"/>
              <a:gd name="connsiteX58" fmla="*/ 258369 w 1600200"/>
              <a:gd name="connsiteY58" fmla="*/ 233362 h 1400173"/>
              <a:gd name="connsiteX59" fmla="*/ 326601 w 1600200"/>
              <a:gd name="connsiteY59" fmla="*/ 68241 h 1400173"/>
              <a:gd name="connsiteX60" fmla="*/ 491731 w 1600200"/>
              <a:gd name="connsiteY60" fmla="*/ 0 h 1400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600200" h="1400173">
                <a:moveTo>
                  <a:pt x="633415" y="466724"/>
                </a:moveTo>
                <a:lnTo>
                  <a:pt x="633415" y="666750"/>
                </a:lnTo>
                <a:lnTo>
                  <a:pt x="633415" y="1154308"/>
                </a:lnTo>
                <a:lnTo>
                  <a:pt x="633415" y="1212650"/>
                </a:lnTo>
                <a:cubicBezTo>
                  <a:pt x="633415" y="1230013"/>
                  <a:pt x="639662" y="1243382"/>
                  <a:pt x="652165" y="1252757"/>
                </a:cubicBezTo>
                <a:cubicBezTo>
                  <a:pt x="664668" y="1262140"/>
                  <a:pt x="680642" y="1266828"/>
                  <a:pt x="700087" y="1266828"/>
                </a:cubicBezTo>
                <a:lnTo>
                  <a:pt x="900113" y="1266828"/>
                </a:lnTo>
                <a:cubicBezTo>
                  <a:pt x="919558" y="1266828"/>
                  <a:pt x="935532" y="1262140"/>
                  <a:pt x="948035" y="1252757"/>
                </a:cubicBezTo>
                <a:cubicBezTo>
                  <a:pt x="960538" y="1243382"/>
                  <a:pt x="966786" y="1230013"/>
                  <a:pt x="966786" y="1212650"/>
                </a:cubicBezTo>
                <a:lnTo>
                  <a:pt x="966786" y="1154308"/>
                </a:lnTo>
                <a:lnTo>
                  <a:pt x="966786" y="666750"/>
                </a:lnTo>
                <a:lnTo>
                  <a:pt x="966786" y="466724"/>
                </a:lnTo>
                <a:close/>
                <a:moveTo>
                  <a:pt x="1108469" y="133353"/>
                </a:moveTo>
                <a:cubicBezTo>
                  <a:pt x="1078612" y="133353"/>
                  <a:pt x="1054651" y="144117"/>
                  <a:pt x="1036586" y="165644"/>
                </a:cubicBezTo>
                <a:lnTo>
                  <a:pt x="906361" y="333379"/>
                </a:lnTo>
                <a:lnTo>
                  <a:pt x="1108469" y="333379"/>
                </a:lnTo>
                <a:cubicBezTo>
                  <a:pt x="1136252" y="333379"/>
                  <a:pt x="1159870" y="323653"/>
                  <a:pt x="1179315" y="304208"/>
                </a:cubicBezTo>
                <a:cubicBezTo>
                  <a:pt x="1198760" y="284755"/>
                  <a:pt x="1208486" y="261145"/>
                  <a:pt x="1208486" y="233362"/>
                </a:cubicBezTo>
                <a:cubicBezTo>
                  <a:pt x="1208486" y="205579"/>
                  <a:pt x="1198760" y="181970"/>
                  <a:pt x="1179315" y="162525"/>
                </a:cubicBezTo>
                <a:cubicBezTo>
                  <a:pt x="1159870" y="143072"/>
                  <a:pt x="1136252" y="133353"/>
                  <a:pt x="1108469" y="133353"/>
                </a:cubicBezTo>
                <a:close/>
                <a:moveTo>
                  <a:pt x="491731" y="133353"/>
                </a:moveTo>
                <a:cubicBezTo>
                  <a:pt x="463948" y="133353"/>
                  <a:pt x="440338" y="143072"/>
                  <a:pt x="420885" y="162525"/>
                </a:cubicBezTo>
                <a:cubicBezTo>
                  <a:pt x="401440" y="181970"/>
                  <a:pt x="391714" y="205579"/>
                  <a:pt x="391714" y="233362"/>
                </a:cubicBezTo>
                <a:cubicBezTo>
                  <a:pt x="391714" y="261145"/>
                  <a:pt x="401440" y="284755"/>
                  <a:pt x="420885" y="304208"/>
                </a:cubicBezTo>
                <a:cubicBezTo>
                  <a:pt x="440338" y="323653"/>
                  <a:pt x="463948" y="333379"/>
                  <a:pt x="491731" y="333379"/>
                </a:cubicBezTo>
                <a:lnTo>
                  <a:pt x="694877" y="333379"/>
                </a:lnTo>
                <a:lnTo>
                  <a:pt x="563614" y="165644"/>
                </a:lnTo>
                <a:cubicBezTo>
                  <a:pt x="545558" y="144117"/>
                  <a:pt x="521597" y="133353"/>
                  <a:pt x="491731" y="133353"/>
                </a:cubicBezTo>
                <a:close/>
                <a:moveTo>
                  <a:pt x="491731" y="0"/>
                </a:moveTo>
                <a:cubicBezTo>
                  <a:pt x="566048" y="0"/>
                  <a:pt x="624382" y="26738"/>
                  <a:pt x="666751" y="80221"/>
                </a:cubicBezTo>
                <a:lnTo>
                  <a:pt x="800104" y="252113"/>
                </a:lnTo>
                <a:lnTo>
                  <a:pt x="933449" y="80221"/>
                </a:lnTo>
                <a:cubicBezTo>
                  <a:pt x="975818" y="26738"/>
                  <a:pt x="1034161" y="0"/>
                  <a:pt x="1108469" y="0"/>
                </a:cubicBezTo>
                <a:cubicBezTo>
                  <a:pt x="1173067" y="0"/>
                  <a:pt x="1228103" y="22744"/>
                  <a:pt x="1273599" y="68241"/>
                </a:cubicBezTo>
                <a:cubicBezTo>
                  <a:pt x="1319087" y="113729"/>
                  <a:pt x="1341832" y="168772"/>
                  <a:pt x="1341832" y="233362"/>
                </a:cubicBezTo>
                <a:cubicBezTo>
                  <a:pt x="1341832" y="297952"/>
                  <a:pt x="1319087" y="352996"/>
                  <a:pt x="1273599" y="398484"/>
                </a:cubicBezTo>
                <a:cubicBezTo>
                  <a:pt x="1228103" y="443980"/>
                  <a:pt x="1173067" y="466724"/>
                  <a:pt x="1108469" y="466724"/>
                </a:cubicBezTo>
                <a:lnTo>
                  <a:pt x="1566864" y="466724"/>
                </a:lnTo>
                <a:cubicBezTo>
                  <a:pt x="1576590" y="466724"/>
                  <a:pt x="1584577" y="469852"/>
                  <a:pt x="1590825" y="476100"/>
                </a:cubicBezTo>
                <a:cubicBezTo>
                  <a:pt x="1597072" y="482355"/>
                  <a:pt x="1600200" y="490342"/>
                  <a:pt x="1600200" y="500061"/>
                </a:cubicBezTo>
                <a:lnTo>
                  <a:pt x="1600200" y="833440"/>
                </a:lnTo>
                <a:cubicBezTo>
                  <a:pt x="1600200" y="843158"/>
                  <a:pt x="1597072" y="851145"/>
                  <a:pt x="1590825" y="857401"/>
                </a:cubicBezTo>
                <a:cubicBezTo>
                  <a:pt x="1584577" y="863648"/>
                  <a:pt x="1576590" y="866776"/>
                  <a:pt x="1566864" y="866776"/>
                </a:cubicBezTo>
                <a:lnTo>
                  <a:pt x="1466855" y="866776"/>
                </a:lnTo>
                <a:lnTo>
                  <a:pt x="1466855" y="1107898"/>
                </a:lnTo>
                <a:lnTo>
                  <a:pt x="1446678" y="1132352"/>
                </a:lnTo>
                <a:cubicBezTo>
                  <a:pt x="1281205" y="1297825"/>
                  <a:pt x="1052605" y="1400173"/>
                  <a:pt x="800100" y="1400173"/>
                </a:cubicBezTo>
                <a:cubicBezTo>
                  <a:pt x="547596" y="1400173"/>
                  <a:pt x="318996" y="1297825"/>
                  <a:pt x="153522" y="1132352"/>
                </a:cubicBezTo>
                <a:lnTo>
                  <a:pt x="133353" y="1107907"/>
                </a:lnTo>
                <a:lnTo>
                  <a:pt x="133353" y="866776"/>
                </a:lnTo>
                <a:lnTo>
                  <a:pt x="33336" y="866776"/>
                </a:lnTo>
                <a:cubicBezTo>
                  <a:pt x="23618" y="866776"/>
                  <a:pt x="15631" y="863648"/>
                  <a:pt x="9375" y="857401"/>
                </a:cubicBezTo>
                <a:cubicBezTo>
                  <a:pt x="3128" y="851145"/>
                  <a:pt x="0" y="843158"/>
                  <a:pt x="0" y="833440"/>
                </a:cubicBezTo>
                <a:lnTo>
                  <a:pt x="0" y="500061"/>
                </a:lnTo>
                <a:cubicBezTo>
                  <a:pt x="0" y="490342"/>
                  <a:pt x="3128" y="482355"/>
                  <a:pt x="9375" y="476100"/>
                </a:cubicBezTo>
                <a:cubicBezTo>
                  <a:pt x="15631" y="469852"/>
                  <a:pt x="23618" y="466724"/>
                  <a:pt x="33336" y="466724"/>
                </a:cubicBezTo>
                <a:lnTo>
                  <a:pt x="491731" y="466724"/>
                </a:lnTo>
                <a:cubicBezTo>
                  <a:pt x="427141" y="466724"/>
                  <a:pt x="372098" y="443980"/>
                  <a:pt x="326601" y="398484"/>
                </a:cubicBezTo>
                <a:cubicBezTo>
                  <a:pt x="281113" y="352996"/>
                  <a:pt x="258369" y="297952"/>
                  <a:pt x="258369" y="233362"/>
                </a:cubicBezTo>
                <a:cubicBezTo>
                  <a:pt x="258369" y="168772"/>
                  <a:pt x="281113" y="113729"/>
                  <a:pt x="326601" y="68241"/>
                </a:cubicBezTo>
                <a:cubicBezTo>
                  <a:pt x="372098" y="22744"/>
                  <a:pt x="427141" y="0"/>
                  <a:pt x="4917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PA_文本框 48">
            <a:extLst>
              <a:ext uri="{FF2B5EF4-FFF2-40B4-BE49-F238E27FC236}">
                <a16:creationId xmlns:a16="http://schemas.microsoft.com/office/drawing/2014/main" id="{331FD86B-1B4B-4FC0-A7B2-70D812A4FA8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41124" y="4595555"/>
            <a:ext cx="1180082" cy="255386"/>
          </a:xfrm>
          <a:prstGeom prst="roundRect">
            <a:avLst/>
          </a:prstGeom>
          <a:solidFill>
            <a:schemeClr val="accent1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2" name="PA_文本框 52">
            <a:extLst>
              <a:ext uri="{FF2B5EF4-FFF2-40B4-BE49-F238E27FC236}">
                <a16:creationId xmlns:a16="http://schemas.microsoft.com/office/drawing/2014/main" id="{F2811BD8-ADBF-475C-A633-5F8B3460A2B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172920" y="4977851"/>
            <a:ext cx="516488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6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15%</a:t>
            </a:r>
          </a:p>
        </p:txBody>
      </p:sp>
      <p:grpSp>
        <p:nvGrpSpPr>
          <p:cNvPr id="33" name="PA_组合 32">
            <a:extLst>
              <a:ext uri="{FF2B5EF4-FFF2-40B4-BE49-F238E27FC236}">
                <a16:creationId xmlns:a16="http://schemas.microsoft.com/office/drawing/2014/main" id="{1A97D547-B677-494A-BACF-2896A8CA2F0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327419" y="3708427"/>
            <a:ext cx="2207492" cy="841705"/>
            <a:chOff x="2052437" y="3674352"/>
            <a:chExt cx="2207492" cy="84170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DA5657F-A7B7-4753-BCBB-2BEB79895AA9}"/>
                </a:ext>
              </a:extLst>
            </p:cNvPr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00188EE-FD07-4BA6-8D43-EED575266D9D}"/>
                </a:ext>
              </a:extLst>
            </p:cNvPr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2" name="PA_椭圆 21">
            <a:extLst>
              <a:ext uri="{FF2B5EF4-FFF2-40B4-BE49-F238E27FC236}">
                <a16:creationId xmlns:a16="http://schemas.microsoft.com/office/drawing/2014/main" id="{4A93C6EC-6A45-42DF-98F0-09B6A10BA35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59988" y="1622458"/>
            <a:ext cx="1828800" cy="182880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PA_任意多边形 22">
            <a:extLst>
              <a:ext uri="{FF2B5EF4-FFF2-40B4-BE49-F238E27FC236}">
                <a16:creationId xmlns:a16="http://schemas.microsoft.com/office/drawing/2014/main" id="{88643936-F2ED-4D5D-B624-020ED2FD90A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012452" y="2104633"/>
            <a:ext cx="1723872" cy="1346625"/>
          </a:xfrm>
          <a:custGeom>
            <a:avLst/>
            <a:gdLst>
              <a:gd name="connsiteX0" fmla="*/ 862151 w 1723872"/>
              <a:gd name="connsiteY0" fmla="*/ 816483 h 1346625"/>
              <a:gd name="connsiteX1" fmla="*/ 931545 w 1723872"/>
              <a:gd name="connsiteY1" fmla="*/ 828417 h 1346625"/>
              <a:gd name="connsiteX2" fmla="*/ 931545 w 1723872"/>
              <a:gd name="connsiteY2" fmla="*/ 1343121 h 1346625"/>
              <a:gd name="connsiteX3" fmla="*/ 862151 w 1723872"/>
              <a:gd name="connsiteY3" fmla="*/ 1346625 h 1346625"/>
              <a:gd name="connsiteX4" fmla="*/ 792757 w 1723872"/>
              <a:gd name="connsiteY4" fmla="*/ 1343121 h 1346625"/>
              <a:gd name="connsiteX5" fmla="*/ 792757 w 1723872"/>
              <a:gd name="connsiteY5" fmla="*/ 828417 h 1346625"/>
              <a:gd name="connsiteX6" fmla="*/ 862151 w 1723872"/>
              <a:gd name="connsiteY6" fmla="*/ 816483 h 1346625"/>
              <a:gd name="connsiteX7" fmla="*/ 862151 w 1723872"/>
              <a:gd name="connsiteY7" fmla="*/ 208182 h 1346625"/>
              <a:gd name="connsiteX8" fmla="*/ 1159794 w 1723872"/>
              <a:gd name="connsiteY8" fmla="*/ 251557 h 1346625"/>
              <a:gd name="connsiteX9" fmla="*/ 1427076 w 1723872"/>
              <a:gd name="connsiteY9" fmla="*/ 374628 h 1346625"/>
              <a:gd name="connsiteX10" fmla="*/ 1637978 w 1723872"/>
              <a:gd name="connsiteY10" fmla="*/ 577395 h 1346625"/>
              <a:gd name="connsiteX11" fmla="*/ 1714016 w 1723872"/>
              <a:gd name="connsiteY11" fmla="*/ 707108 h 1346625"/>
              <a:gd name="connsiteX12" fmla="*/ 1723872 w 1723872"/>
              <a:gd name="connsiteY12" fmla="*/ 735751 h 1346625"/>
              <a:gd name="connsiteX13" fmla="*/ 1704693 w 1723872"/>
              <a:gd name="connsiteY13" fmla="*/ 788151 h 1346625"/>
              <a:gd name="connsiteX14" fmla="*/ 1672687 w 1723872"/>
              <a:gd name="connsiteY14" fmla="*/ 854592 h 1346625"/>
              <a:gd name="connsiteX15" fmla="*/ 1652888 w 1723872"/>
              <a:gd name="connsiteY15" fmla="*/ 837899 h 1346625"/>
              <a:gd name="connsiteX16" fmla="*/ 1603825 w 1723872"/>
              <a:gd name="connsiteY16" fmla="*/ 806725 h 1346625"/>
              <a:gd name="connsiteX17" fmla="*/ 1493223 w 1723872"/>
              <a:gd name="connsiteY17" fmla="*/ 781786 h 1346625"/>
              <a:gd name="connsiteX18" fmla="*/ 1354427 w 1723872"/>
              <a:gd name="connsiteY18" fmla="*/ 821906 h 1346625"/>
              <a:gd name="connsiteX19" fmla="*/ 1242746 w 1723872"/>
              <a:gd name="connsiteY19" fmla="*/ 927084 h 1346625"/>
              <a:gd name="connsiteX20" fmla="*/ 1223774 w 1723872"/>
              <a:gd name="connsiteY20" fmla="*/ 957446 h 1346625"/>
              <a:gd name="connsiteX21" fmla="*/ 1208049 w 1723872"/>
              <a:gd name="connsiteY21" fmla="*/ 983473 h 1346625"/>
              <a:gd name="connsiteX22" fmla="*/ 1177687 w 1723872"/>
              <a:gd name="connsiteY22" fmla="*/ 1001901 h 1346625"/>
              <a:gd name="connsiteX23" fmla="*/ 1146237 w 1723872"/>
              <a:gd name="connsiteY23" fmla="*/ 983473 h 1346625"/>
              <a:gd name="connsiteX24" fmla="*/ 1130520 w 1723872"/>
              <a:gd name="connsiteY24" fmla="*/ 957446 h 1346625"/>
              <a:gd name="connsiteX25" fmla="*/ 1111540 w 1723872"/>
              <a:gd name="connsiteY25" fmla="*/ 927084 h 1346625"/>
              <a:gd name="connsiteX26" fmla="*/ 1000403 w 1723872"/>
              <a:gd name="connsiteY26" fmla="*/ 821906 h 1346625"/>
              <a:gd name="connsiteX27" fmla="*/ 862151 w 1723872"/>
              <a:gd name="connsiteY27" fmla="*/ 781786 h 1346625"/>
              <a:gd name="connsiteX28" fmla="*/ 723899 w 1723872"/>
              <a:gd name="connsiteY28" fmla="*/ 821906 h 1346625"/>
              <a:gd name="connsiteX29" fmla="*/ 612761 w 1723872"/>
              <a:gd name="connsiteY29" fmla="*/ 927084 h 1346625"/>
              <a:gd name="connsiteX30" fmla="*/ 593781 w 1723872"/>
              <a:gd name="connsiteY30" fmla="*/ 957446 h 1346625"/>
              <a:gd name="connsiteX31" fmla="*/ 578056 w 1723872"/>
              <a:gd name="connsiteY31" fmla="*/ 983473 h 1346625"/>
              <a:gd name="connsiteX32" fmla="*/ 546615 w 1723872"/>
              <a:gd name="connsiteY32" fmla="*/ 1001901 h 1346625"/>
              <a:gd name="connsiteX33" fmla="*/ 516253 w 1723872"/>
              <a:gd name="connsiteY33" fmla="*/ 983473 h 1346625"/>
              <a:gd name="connsiteX34" fmla="*/ 500528 w 1723872"/>
              <a:gd name="connsiteY34" fmla="*/ 957446 h 1346625"/>
              <a:gd name="connsiteX35" fmla="*/ 481556 w 1723872"/>
              <a:gd name="connsiteY35" fmla="*/ 927084 h 1346625"/>
              <a:gd name="connsiteX36" fmla="*/ 369875 w 1723872"/>
              <a:gd name="connsiteY36" fmla="*/ 821906 h 1346625"/>
              <a:gd name="connsiteX37" fmla="*/ 231078 w 1723872"/>
              <a:gd name="connsiteY37" fmla="*/ 781786 h 1346625"/>
              <a:gd name="connsiteX38" fmla="*/ 120477 w 1723872"/>
              <a:gd name="connsiteY38" fmla="*/ 806725 h 1346625"/>
              <a:gd name="connsiteX39" fmla="*/ 71413 w 1723872"/>
              <a:gd name="connsiteY39" fmla="*/ 837899 h 1346625"/>
              <a:gd name="connsiteX40" fmla="*/ 51615 w 1723872"/>
              <a:gd name="connsiteY40" fmla="*/ 854589 h 1346625"/>
              <a:gd name="connsiteX41" fmla="*/ 19609 w 1723872"/>
              <a:gd name="connsiteY41" fmla="*/ 788151 h 1346625"/>
              <a:gd name="connsiteX42" fmla="*/ 0 w 1723872"/>
              <a:gd name="connsiteY42" fmla="*/ 734574 h 1346625"/>
              <a:gd name="connsiteX43" fmla="*/ 32243 w 1723872"/>
              <a:gd name="connsiteY43" fmla="*/ 664276 h 1346625"/>
              <a:gd name="connsiteX44" fmla="*/ 148127 w 1723872"/>
              <a:gd name="connsiteY44" fmla="*/ 503658 h 1346625"/>
              <a:gd name="connsiteX45" fmla="*/ 471254 w 1723872"/>
              <a:gd name="connsiteY45" fmla="*/ 281919 h 1346625"/>
              <a:gd name="connsiteX46" fmla="*/ 862151 w 1723872"/>
              <a:gd name="connsiteY46" fmla="*/ 208182 h 1346625"/>
              <a:gd name="connsiteX47" fmla="*/ 862151 w 1723872"/>
              <a:gd name="connsiteY47" fmla="*/ 0 h 1346625"/>
              <a:gd name="connsiteX48" fmla="*/ 910941 w 1723872"/>
              <a:gd name="connsiteY48" fmla="*/ 20596 h 1346625"/>
              <a:gd name="connsiteX49" fmla="*/ 931545 w 1723872"/>
              <a:gd name="connsiteY49" fmla="*/ 69394 h 1346625"/>
              <a:gd name="connsiteX50" fmla="*/ 931545 w 1723872"/>
              <a:gd name="connsiteY50" fmla="*/ 175652 h 1346625"/>
              <a:gd name="connsiteX51" fmla="*/ 862151 w 1723872"/>
              <a:gd name="connsiteY51" fmla="*/ 173485 h 1346625"/>
              <a:gd name="connsiteX52" fmla="*/ 792757 w 1723872"/>
              <a:gd name="connsiteY52" fmla="*/ 175652 h 1346625"/>
              <a:gd name="connsiteX53" fmla="*/ 792757 w 1723872"/>
              <a:gd name="connsiteY53" fmla="*/ 69394 h 1346625"/>
              <a:gd name="connsiteX54" fmla="*/ 813352 w 1723872"/>
              <a:gd name="connsiteY54" fmla="*/ 20596 h 1346625"/>
              <a:gd name="connsiteX55" fmla="*/ 862151 w 1723872"/>
              <a:gd name="connsiteY55" fmla="*/ 0 h 134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723872" h="1346625">
                <a:moveTo>
                  <a:pt x="862151" y="816483"/>
                </a:moveTo>
                <a:cubicBezTo>
                  <a:pt x="884557" y="816483"/>
                  <a:pt x="907694" y="820461"/>
                  <a:pt x="931545" y="828417"/>
                </a:cubicBezTo>
                <a:lnTo>
                  <a:pt x="931545" y="1343121"/>
                </a:lnTo>
                <a:lnTo>
                  <a:pt x="862151" y="1346625"/>
                </a:lnTo>
                <a:lnTo>
                  <a:pt x="792757" y="1343121"/>
                </a:lnTo>
                <a:lnTo>
                  <a:pt x="792757" y="828417"/>
                </a:lnTo>
                <a:cubicBezTo>
                  <a:pt x="816608" y="820461"/>
                  <a:pt x="839745" y="816483"/>
                  <a:pt x="862151" y="816483"/>
                </a:cubicBezTo>
                <a:close/>
                <a:moveTo>
                  <a:pt x="862151" y="208182"/>
                </a:moveTo>
                <a:cubicBezTo>
                  <a:pt x="963351" y="208182"/>
                  <a:pt x="1062572" y="222640"/>
                  <a:pt x="1159794" y="251557"/>
                </a:cubicBezTo>
                <a:cubicBezTo>
                  <a:pt x="1257026" y="280474"/>
                  <a:pt x="1346114" y="321495"/>
                  <a:pt x="1427076" y="374628"/>
                </a:cubicBezTo>
                <a:cubicBezTo>
                  <a:pt x="1508038" y="427762"/>
                  <a:pt x="1578342" y="495345"/>
                  <a:pt x="1637978" y="577395"/>
                </a:cubicBezTo>
                <a:cubicBezTo>
                  <a:pt x="1667796" y="618420"/>
                  <a:pt x="1693142" y="661658"/>
                  <a:pt x="1714016" y="707108"/>
                </a:cubicBezTo>
                <a:lnTo>
                  <a:pt x="1723872" y="735751"/>
                </a:lnTo>
                <a:lnTo>
                  <a:pt x="1704693" y="788151"/>
                </a:lnTo>
                <a:lnTo>
                  <a:pt x="1672687" y="854592"/>
                </a:lnTo>
                <a:lnTo>
                  <a:pt x="1652888" y="837899"/>
                </a:lnTo>
                <a:cubicBezTo>
                  <a:pt x="1636082" y="825429"/>
                  <a:pt x="1619728" y="815038"/>
                  <a:pt x="1603825" y="806725"/>
                </a:cubicBezTo>
                <a:cubicBezTo>
                  <a:pt x="1572018" y="790099"/>
                  <a:pt x="1535153" y="781786"/>
                  <a:pt x="1493223" y="781786"/>
                </a:cubicBezTo>
                <a:cubicBezTo>
                  <a:pt x="1444068" y="781786"/>
                  <a:pt x="1397802" y="795165"/>
                  <a:pt x="1354427" y="821906"/>
                </a:cubicBezTo>
                <a:cubicBezTo>
                  <a:pt x="1311060" y="848655"/>
                  <a:pt x="1273830" y="883717"/>
                  <a:pt x="1242746" y="927084"/>
                </a:cubicBezTo>
                <a:cubicBezTo>
                  <a:pt x="1237688" y="934318"/>
                  <a:pt x="1231364" y="944433"/>
                  <a:pt x="1223774" y="957446"/>
                </a:cubicBezTo>
                <a:cubicBezTo>
                  <a:pt x="1216183" y="970460"/>
                  <a:pt x="1210939" y="979138"/>
                  <a:pt x="1208049" y="983473"/>
                </a:cubicBezTo>
                <a:cubicBezTo>
                  <a:pt x="1200093" y="995764"/>
                  <a:pt x="1189978" y="1001901"/>
                  <a:pt x="1177687" y="1001901"/>
                </a:cubicBezTo>
                <a:cubicBezTo>
                  <a:pt x="1164673" y="1001901"/>
                  <a:pt x="1154193" y="995764"/>
                  <a:pt x="1146237" y="983473"/>
                </a:cubicBezTo>
                <a:cubicBezTo>
                  <a:pt x="1143347" y="979138"/>
                  <a:pt x="1138111" y="970460"/>
                  <a:pt x="1130520" y="957446"/>
                </a:cubicBezTo>
                <a:cubicBezTo>
                  <a:pt x="1122930" y="944433"/>
                  <a:pt x="1116606" y="934318"/>
                  <a:pt x="1111540" y="927084"/>
                </a:cubicBezTo>
                <a:cubicBezTo>
                  <a:pt x="1080456" y="883717"/>
                  <a:pt x="1043413" y="848655"/>
                  <a:pt x="1000403" y="821906"/>
                </a:cubicBezTo>
                <a:cubicBezTo>
                  <a:pt x="957393" y="795165"/>
                  <a:pt x="911306" y="781786"/>
                  <a:pt x="862151" y="781786"/>
                </a:cubicBezTo>
                <a:cubicBezTo>
                  <a:pt x="812995" y="781786"/>
                  <a:pt x="766908" y="795165"/>
                  <a:pt x="723899" y="821906"/>
                </a:cubicBezTo>
                <a:cubicBezTo>
                  <a:pt x="680889" y="848655"/>
                  <a:pt x="643837" y="883717"/>
                  <a:pt x="612761" y="927084"/>
                </a:cubicBezTo>
                <a:cubicBezTo>
                  <a:pt x="607695" y="934318"/>
                  <a:pt x="601371" y="944433"/>
                  <a:pt x="593781" y="957446"/>
                </a:cubicBezTo>
                <a:cubicBezTo>
                  <a:pt x="586190" y="970460"/>
                  <a:pt x="580954" y="979138"/>
                  <a:pt x="578056" y="983473"/>
                </a:cubicBezTo>
                <a:cubicBezTo>
                  <a:pt x="570109" y="995764"/>
                  <a:pt x="559628" y="1001901"/>
                  <a:pt x="546615" y="1001901"/>
                </a:cubicBezTo>
                <a:cubicBezTo>
                  <a:pt x="534324" y="1001901"/>
                  <a:pt x="524209" y="995764"/>
                  <a:pt x="516253" y="983473"/>
                </a:cubicBezTo>
                <a:cubicBezTo>
                  <a:pt x="513363" y="979138"/>
                  <a:pt x="508118" y="970460"/>
                  <a:pt x="500528" y="957446"/>
                </a:cubicBezTo>
                <a:cubicBezTo>
                  <a:pt x="492937" y="944433"/>
                  <a:pt x="486613" y="934318"/>
                  <a:pt x="481556" y="927084"/>
                </a:cubicBezTo>
                <a:cubicBezTo>
                  <a:pt x="450471" y="883717"/>
                  <a:pt x="413241" y="848655"/>
                  <a:pt x="369875" y="821906"/>
                </a:cubicBezTo>
                <a:cubicBezTo>
                  <a:pt x="326499" y="795165"/>
                  <a:pt x="280234" y="781786"/>
                  <a:pt x="231078" y="781786"/>
                </a:cubicBezTo>
                <a:cubicBezTo>
                  <a:pt x="189148" y="781786"/>
                  <a:pt x="152284" y="790099"/>
                  <a:pt x="120477" y="806725"/>
                </a:cubicBezTo>
                <a:cubicBezTo>
                  <a:pt x="104573" y="815038"/>
                  <a:pt x="88219" y="825429"/>
                  <a:pt x="71413" y="837899"/>
                </a:cubicBezTo>
                <a:lnTo>
                  <a:pt x="51615" y="854589"/>
                </a:lnTo>
                <a:lnTo>
                  <a:pt x="19609" y="788151"/>
                </a:lnTo>
                <a:lnTo>
                  <a:pt x="0" y="734574"/>
                </a:lnTo>
                <a:lnTo>
                  <a:pt x="32243" y="664276"/>
                </a:lnTo>
                <a:cubicBezTo>
                  <a:pt x="63416" y="606535"/>
                  <a:pt x="102045" y="552996"/>
                  <a:pt x="148127" y="503658"/>
                </a:cubicBezTo>
                <a:cubicBezTo>
                  <a:pt x="240292" y="404990"/>
                  <a:pt x="348004" y="331074"/>
                  <a:pt x="471254" y="281919"/>
                </a:cubicBezTo>
                <a:cubicBezTo>
                  <a:pt x="594503" y="232764"/>
                  <a:pt x="724800" y="208182"/>
                  <a:pt x="862151" y="208182"/>
                </a:cubicBezTo>
                <a:close/>
                <a:moveTo>
                  <a:pt x="862151" y="0"/>
                </a:moveTo>
                <a:cubicBezTo>
                  <a:pt x="880944" y="0"/>
                  <a:pt x="897213" y="6860"/>
                  <a:pt x="910941" y="20596"/>
                </a:cubicBezTo>
                <a:cubicBezTo>
                  <a:pt x="924677" y="34331"/>
                  <a:pt x="931545" y="50600"/>
                  <a:pt x="931545" y="69394"/>
                </a:cubicBezTo>
                <a:lnTo>
                  <a:pt x="931545" y="175652"/>
                </a:lnTo>
                <a:cubicBezTo>
                  <a:pt x="901183" y="174207"/>
                  <a:pt x="878054" y="173485"/>
                  <a:pt x="862151" y="173485"/>
                </a:cubicBezTo>
                <a:cubicBezTo>
                  <a:pt x="846247" y="173485"/>
                  <a:pt x="823119" y="174207"/>
                  <a:pt x="792757" y="175652"/>
                </a:cubicBezTo>
                <a:lnTo>
                  <a:pt x="792757" y="69394"/>
                </a:lnTo>
                <a:cubicBezTo>
                  <a:pt x="792757" y="50600"/>
                  <a:pt x="799625" y="34331"/>
                  <a:pt x="813352" y="20596"/>
                </a:cubicBezTo>
                <a:cubicBezTo>
                  <a:pt x="827088" y="6860"/>
                  <a:pt x="843357" y="0"/>
                  <a:pt x="862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PA_组合 23">
            <a:extLst>
              <a:ext uri="{FF2B5EF4-FFF2-40B4-BE49-F238E27FC236}">
                <a16:creationId xmlns:a16="http://schemas.microsoft.com/office/drawing/2014/main" id="{AFDFD20D-0B0A-4DDB-9771-37C962CCE2F7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770642" y="3677649"/>
            <a:ext cx="2207492" cy="841705"/>
            <a:chOff x="2052437" y="3674352"/>
            <a:chExt cx="2207492" cy="84170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8403A8F-FA52-4F23-B6FE-955DC686092E}"/>
                </a:ext>
              </a:extLst>
            </p:cNvPr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9BE18C8-5F70-46BF-888B-8CF5C762506A}"/>
                </a:ext>
              </a:extLst>
            </p:cNvPr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5" name="PA_文本框 58">
            <a:extLst>
              <a:ext uri="{FF2B5EF4-FFF2-40B4-BE49-F238E27FC236}">
                <a16:creationId xmlns:a16="http://schemas.microsoft.com/office/drawing/2014/main" id="{4E57004C-6DB7-4B4A-891D-E4EA0D969FA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284347" y="4564777"/>
            <a:ext cx="1180082" cy="255386"/>
          </a:xfrm>
          <a:prstGeom prst="roundRect">
            <a:avLst/>
          </a:prstGeom>
          <a:solidFill>
            <a:schemeClr val="accent2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PA_文本框 54">
            <a:extLst>
              <a:ext uri="{FF2B5EF4-FFF2-40B4-BE49-F238E27FC236}">
                <a16:creationId xmlns:a16="http://schemas.microsoft.com/office/drawing/2014/main" id="{EC6EB7F1-CFAC-417A-A0F3-A34945219B3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78473" y="4947073"/>
            <a:ext cx="591829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5" name="PA_文本框 53">
            <a:extLst>
              <a:ext uri="{FF2B5EF4-FFF2-40B4-BE49-F238E27FC236}">
                <a16:creationId xmlns:a16="http://schemas.microsoft.com/office/drawing/2014/main" id="{E0C5C022-626E-4B56-A6E6-9979BCDEB7F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976011" y="4854740"/>
            <a:ext cx="683200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6" name="PA_椭圆 15">
            <a:extLst>
              <a:ext uri="{FF2B5EF4-FFF2-40B4-BE49-F238E27FC236}">
                <a16:creationId xmlns:a16="http://schemas.microsoft.com/office/drawing/2014/main" id="{AAF662AC-3DFF-4535-8D91-B5C09B1F529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403211" y="1530125"/>
            <a:ext cx="1828800" cy="182880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PA_任意多边形 16">
            <a:extLst>
              <a:ext uri="{FF2B5EF4-FFF2-40B4-BE49-F238E27FC236}">
                <a16:creationId xmlns:a16="http://schemas.microsoft.com/office/drawing/2014/main" id="{673E3B44-4CCE-4A16-A9CB-FE268DEB94E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474212" y="2015888"/>
            <a:ext cx="1686799" cy="1343037"/>
          </a:xfrm>
          <a:custGeom>
            <a:avLst/>
            <a:gdLst>
              <a:gd name="connsiteX0" fmla="*/ 528886 w 1686799"/>
              <a:gd name="connsiteY0" fmla="*/ 843404 h 1343037"/>
              <a:gd name="connsiteX1" fmla="*/ 566660 w 1686799"/>
              <a:gd name="connsiteY1" fmla="*/ 862288 h 1343037"/>
              <a:gd name="connsiteX2" fmla="*/ 630791 w 1686799"/>
              <a:gd name="connsiteY2" fmla="*/ 904456 h 1343037"/>
              <a:gd name="connsiteX3" fmla="*/ 724797 w 1686799"/>
              <a:gd name="connsiteY3" fmla="*/ 946631 h 1343037"/>
              <a:gd name="connsiteX4" fmla="*/ 843403 w 1686799"/>
              <a:gd name="connsiteY4" fmla="*/ 965515 h 1343037"/>
              <a:gd name="connsiteX5" fmla="*/ 962002 w 1686799"/>
              <a:gd name="connsiteY5" fmla="*/ 946631 h 1343037"/>
              <a:gd name="connsiteX6" fmla="*/ 1056008 w 1686799"/>
              <a:gd name="connsiteY6" fmla="*/ 904456 h 1343037"/>
              <a:gd name="connsiteX7" fmla="*/ 1120139 w 1686799"/>
              <a:gd name="connsiteY7" fmla="*/ 862288 h 1343037"/>
              <a:gd name="connsiteX8" fmla="*/ 1157914 w 1686799"/>
              <a:gd name="connsiteY8" fmla="*/ 843404 h 1343037"/>
              <a:gd name="connsiteX9" fmla="*/ 1255873 w 1686799"/>
              <a:gd name="connsiteY9" fmla="*/ 860972 h 1343037"/>
              <a:gd name="connsiteX10" fmla="*/ 1330988 w 1686799"/>
              <a:gd name="connsiteY10" fmla="*/ 907975 h 1343037"/>
              <a:gd name="connsiteX11" fmla="*/ 1385456 w 1686799"/>
              <a:gd name="connsiteY11" fmla="*/ 979137 h 1343037"/>
              <a:gd name="connsiteX12" fmla="*/ 1423238 w 1686799"/>
              <a:gd name="connsiteY12" fmla="*/ 1064790 h 1343037"/>
              <a:gd name="connsiteX13" fmla="*/ 1436549 w 1686799"/>
              <a:gd name="connsiteY13" fmla="*/ 1119299 h 1343037"/>
              <a:gd name="connsiteX14" fmla="*/ 1354650 w 1686799"/>
              <a:gd name="connsiteY14" fmla="*/ 1186872 h 1343037"/>
              <a:gd name="connsiteX15" fmla="*/ 843400 w 1686799"/>
              <a:gd name="connsiteY15" fmla="*/ 1343037 h 1343037"/>
              <a:gd name="connsiteX16" fmla="*/ 332151 w 1686799"/>
              <a:gd name="connsiteY16" fmla="*/ 1186872 h 1343037"/>
              <a:gd name="connsiteX17" fmla="*/ 250251 w 1686799"/>
              <a:gd name="connsiteY17" fmla="*/ 1119298 h 1343037"/>
              <a:gd name="connsiteX18" fmla="*/ 263562 w 1686799"/>
              <a:gd name="connsiteY18" fmla="*/ 1064790 h 1343037"/>
              <a:gd name="connsiteX19" fmla="*/ 301343 w 1686799"/>
              <a:gd name="connsiteY19" fmla="*/ 979137 h 1343037"/>
              <a:gd name="connsiteX20" fmla="*/ 355811 w 1686799"/>
              <a:gd name="connsiteY20" fmla="*/ 907975 h 1343037"/>
              <a:gd name="connsiteX21" fmla="*/ 430927 w 1686799"/>
              <a:gd name="connsiteY21" fmla="*/ 860972 h 1343037"/>
              <a:gd name="connsiteX22" fmla="*/ 528886 w 1686799"/>
              <a:gd name="connsiteY22" fmla="*/ 843404 h 1343037"/>
              <a:gd name="connsiteX23" fmla="*/ 1577862 w 1686799"/>
              <a:gd name="connsiteY23" fmla="*/ 449818 h 1343037"/>
              <a:gd name="connsiteX24" fmla="*/ 1686799 w 1686799"/>
              <a:gd name="connsiteY24" fmla="*/ 759941 h 1343037"/>
              <a:gd name="connsiteX25" fmla="*/ 1678716 w 1686799"/>
              <a:gd name="connsiteY25" fmla="*/ 799564 h 1343037"/>
              <a:gd name="connsiteX26" fmla="*/ 1661091 w 1686799"/>
              <a:gd name="connsiteY26" fmla="*/ 836149 h 1343037"/>
              <a:gd name="connsiteX27" fmla="*/ 1637599 w 1686799"/>
              <a:gd name="connsiteY27" fmla="*/ 864044 h 1343037"/>
              <a:gd name="connsiteX28" fmla="*/ 1516362 w 1686799"/>
              <a:gd name="connsiteY28" fmla="*/ 899628 h 1343037"/>
              <a:gd name="connsiteX29" fmla="*/ 1398638 w 1686799"/>
              <a:gd name="connsiteY29" fmla="*/ 899628 h 1343037"/>
              <a:gd name="connsiteX30" fmla="*/ 1165827 w 1686799"/>
              <a:gd name="connsiteY30" fmla="*/ 787172 h 1343037"/>
              <a:gd name="connsiteX31" fmla="*/ 1236989 w 1686799"/>
              <a:gd name="connsiteY31" fmla="*/ 562267 h 1343037"/>
              <a:gd name="connsiteX32" fmla="*/ 1232595 w 1686799"/>
              <a:gd name="connsiteY32" fmla="*/ 504286 h 1343037"/>
              <a:gd name="connsiteX33" fmla="*/ 1349438 w 1686799"/>
              <a:gd name="connsiteY33" fmla="*/ 524492 h 1343037"/>
              <a:gd name="connsiteX34" fmla="*/ 1453988 w 1686799"/>
              <a:gd name="connsiteY34" fmla="*/ 505601 h 1343037"/>
              <a:gd name="connsiteX35" fmla="*/ 1539640 w 1686799"/>
              <a:gd name="connsiteY35" fmla="*/ 468261 h 1343037"/>
              <a:gd name="connsiteX36" fmla="*/ 1577862 w 1686799"/>
              <a:gd name="connsiteY36" fmla="*/ 449818 h 1343037"/>
              <a:gd name="connsiteX37" fmla="*/ 108944 w 1686799"/>
              <a:gd name="connsiteY37" fmla="*/ 449818 h 1343037"/>
              <a:gd name="connsiteX38" fmla="*/ 147159 w 1686799"/>
              <a:gd name="connsiteY38" fmla="*/ 468261 h 1343037"/>
              <a:gd name="connsiteX39" fmla="*/ 232812 w 1686799"/>
              <a:gd name="connsiteY39" fmla="*/ 505601 h 1343037"/>
              <a:gd name="connsiteX40" fmla="*/ 337361 w 1686799"/>
              <a:gd name="connsiteY40" fmla="*/ 524492 h 1343037"/>
              <a:gd name="connsiteX41" fmla="*/ 454204 w 1686799"/>
              <a:gd name="connsiteY41" fmla="*/ 504286 h 1343037"/>
              <a:gd name="connsiteX42" fmla="*/ 449817 w 1686799"/>
              <a:gd name="connsiteY42" fmla="*/ 562267 h 1343037"/>
              <a:gd name="connsiteX43" fmla="*/ 520973 w 1686799"/>
              <a:gd name="connsiteY43" fmla="*/ 787172 h 1343037"/>
              <a:gd name="connsiteX44" fmla="*/ 288161 w 1686799"/>
              <a:gd name="connsiteY44" fmla="*/ 899628 h 1343037"/>
              <a:gd name="connsiteX45" fmla="*/ 170437 w 1686799"/>
              <a:gd name="connsiteY45" fmla="*/ 899628 h 1343037"/>
              <a:gd name="connsiteX46" fmla="*/ 49200 w 1686799"/>
              <a:gd name="connsiteY46" fmla="*/ 864044 h 1343037"/>
              <a:gd name="connsiteX47" fmla="*/ 25710 w 1686799"/>
              <a:gd name="connsiteY47" fmla="*/ 836152 h 1343037"/>
              <a:gd name="connsiteX48" fmla="*/ 8083 w 1686799"/>
              <a:gd name="connsiteY48" fmla="*/ 799560 h 1343037"/>
              <a:gd name="connsiteX49" fmla="*/ 0 w 1686799"/>
              <a:gd name="connsiteY49" fmla="*/ 759941 h 1343037"/>
              <a:gd name="connsiteX50" fmla="*/ 108944 w 1686799"/>
              <a:gd name="connsiteY50" fmla="*/ 449818 h 1343037"/>
              <a:gd name="connsiteX51" fmla="*/ 843403 w 1686799"/>
              <a:gd name="connsiteY51" fmla="*/ 224905 h 1343037"/>
              <a:gd name="connsiteX52" fmla="*/ 1081924 w 1686799"/>
              <a:gd name="connsiteY52" fmla="*/ 323746 h 1343037"/>
              <a:gd name="connsiteX53" fmla="*/ 1180757 w 1686799"/>
              <a:gd name="connsiteY53" fmla="*/ 562267 h 1343037"/>
              <a:gd name="connsiteX54" fmla="*/ 1081924 w 1686799"/>
              <a:gd name="connsiteY54" fmla="*/ 800794 h 1343037"/>
              <a:gd name="connsiteX55" fmla="*/ 843403 w 1686799"/>
              <a:gd name="connsiteY55" fmla="*/ 899628 h 1343037"/>
              <a:gd name="connsiteX56" fmla="*/ 604876 w 1686799"/>
              <a:gd name="connsiteY56" fmla="*/ 800794 h 1343037"/>
              <a:gd name="connsiteX57" fmla="*/ 506042 w 1686799"/>
              <a:gd name="connsiteY57" fmla="*/ 562267 h 1343037"/>
              <a:gd name="connsiteX58" fmla="*/ 604876 w 1686799"/>
              <a:gd name="connsiteY58" fmla="*/ 323746 h 1343037"/>
              <a:gd name="connsiteX59" fmla="*/ 843403 w 1686799"/>
              <a:gd name="connsiteY59" fmla="*/ 224905 h 1343037"/>
              <a:gd name="connsiteX60" fmla="*/ 1349438 w 1686799"/>
              <a:gd name="connsiteY60" fmla="*/ 0 h 1343037"/>
              <a:gd name="connsiteX61" fmla="*/ 1508456 w 1686799"/>
              <a:gd name="connsiteY61" fmla="*/ 65894 h 1343037"/>
              <a:gd name="connsiteX62" fmla="*/ 1574343 w 1686799"/>
              <a:gd name="connsiteY62" fmla="*/ 224905 h 1343037"/>
              <a:gd name="connsiteX63" fmla="*/ 1508456 w 1686799"/>
              <a:gd name="connsiteY63" fmla="*/ 383924 h 1343037"/>
              <a:gd name="connsiteX64" fmla="*/ 1349438 w 1686799"/>
              <a:gd name="connsiteY64" fmla="*/ 449818 h 1343037"/>
              <a:gd name="connsiteX65" fmla="*/ 1190420 w 1686799"/>
              <a:gd name="connsiteY65" fmla="*/ 383924 h 1343037"/>
              <a:gd name="connsiteX66" fmla="*/ 1124533 w 1686799"/>
              <a:gd name="connsiteY66" fmla="*/ 224905 h 1343037"/>
              <a:gd name="connsiteX67" fmla="*/ 1190420 w 1686799"/>
              <a:gd name="connsiteY67" fmla="*/ 65894 h 1343037"/>
              <a:gd name="connsiteX68" fmla="*/ 1349438 w 1686799"/>
              <a:gd name="connsiteY68" fmla="*/ 0 h 1343037"/>
              <a:gd name="connsiteX69" fmla="*/ 337361 w 1686799"/>
              <a:gd name="connsiteY69" fmla="*/ 0 h 1343037"/>
              <a:gd name="connsiteX70" fmla="*/ 496380 w 1686799"/>
              <a:gd name="connsiteY70" fmla="*/ 65894 h 1343037"/>
              <a:gd name="connsiteX71" fmla="*/ 562267 w 1686799"/>
              <a:gd name="connsiteY71" fmla="*/ 224905 h 1343037"/>
              <a:gd name="connsiteX72" fmla="*/ 496380 w 1686799"/>
              <a:gd name="connsiteY72" fmla="*/ 383924 h 1343037"/>
              <a:gd name="connsiteX73" fmla="*/ 337361 w 1686799"/>
              <a:gd name="connsiteY73" fmla="*/ 449818 h 1343037"/>
              <a:gd name="connsiteX74" fmla="*/ 178343 w 1686799"/>
              <a:gd name="connsiteY74" fmla="*/ 383924 h 1343037"/>
              <a:gd name="connsiteX75" fmla="*/ 112456 w 1686799"/>
              <a:gd name="connsiteY75" fmla="*/ 224905 h 1343037"/>
              <a:gd name="connsiteX76" fmla="*/ 178343 w 1686799"/>
              <a:gd name="connsiteY76" fmla="*/ 65894 h 1343037"/>
              <a:gd name="connsiteX77" fmla="*/ 337361 w 1686799"/>
              <a:gd name="connsiteY77" fmla="*/ 0 h 134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686799" h="1343037">
                <a:moveTo>
                  <a:pt x="528886" y="843404"/>
                </a:moveTo>
                <a:cubicBezTo>
                  <a:pt x="534740" y="843404"/>
                  <a:pt x="547329" y="849698"/>
                  <a:pt x="566660" y="862288"/>
                </a:cubicBezTo>
                <a:cubicBezTo>
                  <a:pt x="585985" y="874884"/>
                  <a:pt x="607369" y="888940"/>
                  <a:pt x="630791" y="904456"/>
                </a:cubicBezTo>
                <a:cubicBezTo>
                  <a:pt x="654220" y="919979"/>
                  <a:pt x="685556" y="934035"/>
                  <a:pt x="724797" y="946631"/>
                </a:cubicBezTo>
                <a:cubicBezTo>
                  <a:pt x="764039" y="959221"/>
                  <a:pt x="803569" y="965515"/>
                  <a:pt x="843403" y="965515"/>
                </a:cubicBezTo>
                <a:cubicBezTo>
                  <a:pt x="883230" y="965515"/>
                  <a:pt x="922761" y="959221"/>
                  <a:pt x="962002" y="946631"/>
                </a:cubicBezTo>
                <a:cubicBezTo>
                  <a:pt x="1001244" y="934035"/>
                  <a:pt x="1032579" y="919979"/>
                  <a:pt x="1056008" y="904456"/>
                </a:cubicBezTo>
                <a:cubicBezTo>
                  <a:pt x="1079438" y="888940"/>
                  <a:pt x="1100814" y="874884"/>
                  <a:pt x="1120139" y="862288"/>
                </a:cubicBezTo>
                <a:cubicBezTo>
                  <a:pt x="1139471" y="849698"/>
                  <a:pt x="1152060" y="843404"/>
                  <a:pt x="1157914" y="843404"/>
                </a:cubicBezTo>
                <a:cubicBezTo>
                  <a:pt x="1193643" y="843404"/>
                  <a:pt x="1226294" y="849258"/>
                  <a:pt x="1255873" y="860972"/>
                </a:cubicBezTo>
                <a:cubicBezTo>
                  <a:pt x="1285452" y="872687"/>
                  <a:pt x="1310493" y="888354"/>
                  <a:pt x="1330988" y="907975"/>
                </a:cubicBezTo>
                <a:cubicBezTo>
                  <a:pt x="1351490" y="927596"/>
                  <a:pt x="1369644" y="951314"/>
                  <a:pt x="1385456" y="979137"/>
                </a:cubicBezTo>
                <a:cubicBezTo>
                  <a:pt x="1401276" y="1006954"/>
                  <a:pt x="1413865" y="1035507"/>
                  <a:pt x="1423238" y="1064790"/>
                </a:cubicBezTo>
                <a:lnTo>
                  <a:pt x="1436549" y="1119299"/>
                </a:lnTo>
                <a:lnTo>
                  <a:pt x="1354650" y="1186872"/>
                </a:lnTo>
                <a:cubicBezTo>
                  <a:pt x="1208711" y="1285467"/>
                  <a:pt x="1032779" y="1343037"/>
                  <a:pt x="843400" y="1343037"/>
                </a:cubicBezTo>
                <a:cubicBezTo>
                  <a:pt x="654022" y="1343037"/>
                  <a:pt x="478090" y="1285467"/>
                  <a:pt x="332151" y="1186872"/>
                </a:cubicBezTo>
                <a:lnTo>
                  <a:pt x="250251" y="1119298"/>
                </a:lnTo>
                <a:lnTo>
                  <a:pt x="263562" y="1064790"/>
                </a:lnTo>
                <a:cubicBezTo>
                  <a:pt x="272935" y="1035507"/>
                  <a:pt x="285531" y="1006954"/>
                  <a:pt x="301343" y="979137"/>
                </a:cubicBezTo>
                <a:cubicBezTo>
                  <a:pt x="317155" y="951314"/>
                  <a:pt x="335309" y="927596"/>
                  <a:pt x="355811" y="907975"/>
                </a:cubicBezTo>
                <a:cubicBezTo>
                  <a:pt x="376307" y="888354"/>
                  <a:pt x="401348" y="872687"/>
                  <a:pt x="430927" y="860972"/>
                </a:cubicBezTo>
                <a:cubicBezTo>
                  <a:pt x="460506" y="849258"/>
                  <a:pt x="493157" y="843404"/>
                  <a:pt x="528886" y="843404"/>
                </a:cubicBezTo>
                <a:close/>
                <a:moveTo>
                  <a:pt x="1577862" y="449818"/>
                </a:moveTo>
                <a:cubicBezTo>
                  <a:pt x="1650484" y="449818"/>
                  <a:pt x="1686799" y="553190"/>
                  <a:pt x="1686799" y="759941"/>
                </a:cubicBezTo>
                <a:lnTo>
                  <a:pt x="1678716" y="799564"/>
                </a:lnTo>
                <a:lnTo>
                  <a:pt x="1661091" y="836149"/>
                </a:lnTo>
                <a:lnTo>
                  <a:pt x="1637599" y="864044"/>
                </a:lnTo>
                <a:cubicBezTo>
                  <a:pt x="1604804" y="887769"/>
                  <a:pt x="1564384" y="899628"/>
                  <a:pt x="1516362" y="899628"/>
                </a:cubicBezTo>
                <a:lnTo>
                  <a:pt x="1398638" y="899628"/>
                </a:lnTo>
                <a:cubicBezTo>
                  <a:pt x="1338309" y="827584"/>
                  <a:pt x="1260707" y="790099"/>
                  <a:pt x="1165827" y="787172"/>
                </a:cubicBezTo>
                <a:cubicBezTo>
                  <a:pt x="1213264" y="718648"/>
                  <a:pt x="1236989" y="643677"/>
                  <a:pt x="1236989" y="562267"/>
                </a:cubicBezTo>
                <a:cubicBezTo>
                  <a:pt x="1236989" y="545284"/>
                  <a:pt x="1235522" y="525952"/>
                  <a:pt x="1232595" y="504286"/>
                </a:cubicBezTo>
                <a:cubicBezTo>
                  <a:pt x="1271251" y="517757"/>
                  <a:pt x="1310197" y="524492"/>
                  <a:pt x="1349438" y="524492"/>
                </a:cubicBezTo>
                <a:cubicBezTo>
                  <a:pt x="1383996" y="524492"/>
                  <a:pt x="1418844" y="518198"/>
                  <a:pt x="1453988" y="505601"/>
                </a:cubicBezTo>
                <a:cubicBezTo>
                  <a:pt x="1489125" y="493012"/>
                  <a:pt x="1517678" y="480561"/>
                  <a:pt x="1539640" y="468261"/>
                </a:cubicBezTo>
                <a:cubicBezTo>
                  <a:pt x="1561609" y="455968"/>
                  <a:pt x="1574343" y="449818"/>
                  <a:pt x="1577862" y="449818"/>
                </a:cubicBezTo>
                <a:close/>
                <a:moveTo>
                  <a:pt x="108944" y="449818"/>
                </a:moveTo>
                <a:cubicBezTo>
                  <a:pt x="112456" y="449818"/>
                  <a:pt x="125197" y="455968"/>
                  <a:pt x="147159" y="468261"/>
                </a:cubicBezTo>
                <a:cubicBezTo>
                  <a:pt x="169122" y="480561"/>
                  <a:pt x="197675" y="493012"/>
                  <a:pt x="232812" y="505601"/>
                </a:cubicBezTo>
                <a:cubicBezTo>
                  <a:pt x="267955" y="518198"/>
                  <a:pt x="302803" y="524492"/>
                  <a:pt x="337361" y="524492"/>
                </a:cubicBezTo>
                <a:cubicBezTo>
                  <a:pt x="376603" y="524492"/>
                  <a:pt x="415548" y="517757"/>
                  <a:pt x="454204" y="504286"/>
                </a:cubicBezTo>
                <a:cubicBezTo>
                  <a:pt x="451277" y="525952"/>
                  <a:pt x="449817" y="545284"/>
                  <a:pt x="449817" y="562267"/>
                </a:cubicBezTo>
                <a:cubicBezTo>
                  <a:pt x="449817" y="643677"/>
                  <a:pt x="473536" y="718648"/>
                  <a:pt x="520973" y="787172"/>
                </a:cubicBezTo>
                <a:cubicBezTo>
                  <a:pt x="426092" y="790099"/>
                  <a:pt x="348491" y="827584"/>
                  <a:pt x="288161" y="899628"/>
                </a:cubicBezTo>
                <a:lnTo>
                  <a:pt x="170437" y="899628"/>
                </a:lnTo>
                <a:cubicBezTo>
                  <a:pt x="122415" y="899628"/>
                  <a:pt x="81996" y="887769"/>
                  <a:pt x="49200" y="864044"/>
                </a:cubicBezTo>
                <a:lnTo>
                  <a:pt x="25710" y="836152"/>
                </a:lnTo>
                <a:lnTo>
                  <a:pt x="8083" y="799560"/>
                </a:lnTo>
                <a:lnTo>
                  <a:pt x="0" y="759941"/>
                </a:lnTo>
                <a:cubicBezTo>
                  <a:pt x="0" y="553190"/>
                  <a:pt x="36315" y="449818"/>
                  <a:pt x="108944" y="449818"/>
                </a:cubicBezTo>
                <a:close/>
                <a:moveTo>
                  <a:pt x="843403" y="224905"/>
                </a:moveTo>
                <a:cubicBezTo>
                  <a:pt x="936528" y="224905"/>
                  <a:pt x="1016030" y="257852"/>
                  <a:pt x="1081924" y="323746"/>
                </a:cubicBezTo>
                <a:cubicBezTo>
                  <a:pt x="1147811" y="389633"/>
                  <a:pt x="1180757" y="469142"/>
                  <a:pt x="1180757" y="562267"/>
                </a:cubicBezTo>
                <a:cubicBezTo>
                  <a:pt x="1180757" y="655391"/>
                  <a:pt x="1147811" y="734901"/>
                  <a:pt x="1081924" y="800794"/>
                </a:cubicBezTo>
                <a:cubicBezTo>
                  <a:pt x="1016030" y="866681"/>
                  <a:pt x="936528" y="899628"/>
                  <a:pt x="843403" y="899628"/>
                </a:cubicBezTo>
                <a:cubicBezTo>
                  <a:pt x="750272" y="899628"/>
                  <a:pt x="670769" y="866681"/>
                  <a:pt x="604876" y="800794"/>
                </a:cubicBezTo>
                <a:cubicBezTo>
                  <a:pt x="538989" y="734901"/>
                  <a:pt x="506042" y="655391"/>
                  <a:pt x="506042" y="562267"/>
                </a:cubicBezTo>
                <a:cubicBezTo>
                  <a:pt x="506042" y="469142"/>
                  <a:pt x="538989" y="389633"/>
                  <a:pt x="604876" y="323746"/>
                </a:cubicBezTo>
                <a:cubicBezTo>
                  <a:pt x="670769" y="257852"/>
                  <a:pt x="750272" y="224905"/>
                  <a:pt x="843403" y="224905"/>
                </a:cubicBezTo>
                <a:close/>
                <a:moveTo>
                  <a:pt x="1349438" y="0"/>
                </a:moveTo>
                <a:cubicBezTo>
                  <a:pt x="1411523" y="0"/>
                  <a:pt x="1464525" y="21962"/>
                  <a:pt x="1508456" y="65894"/>
                </a:cubicBezTo>
                <a:cubicBezTo>
                  <a:pt x="1552381" y="109819"/>
                  <a:pt x="1574343" y="162827"/>
                  <a:pt x="1574343" y="224905"/>
                </a:cubicBezTo>
                <a:cubicBezTo>
                  <a:pt x="1574343" y="286991"/>
                  <a:pt x="1552381" y="339999"/>
                  <a:pt x="1508456" y="383924"/>
                </a:cubicBezTo>
                <a:cubicBezTo>
                  <a:pt x="1464525" y="427848"/>
                  <a:pt x="1411523" y="449818"/>
                  <a:pt x="1349438" y="449818"/>
                </a:cubicBezTo>
                <a:cubicBezTo>
                  <a:pt x="1287353" y="449818"/>
                  <a:pt x="1234351" y="427848"/>
                  <a:pt x="1190420" y="383924"/>
                </a:cubicBezTo>
                <a:cubicBezTo>
                  <a:pt x="1146495" y="339999"/>
                  <a:pt x="1124533" y="286991"/>
                  <a:pt x="1124533" y="224905"/>
                </a:cubicBezTo>
                <a:cubicBezTo>
                  <a:pt x="1124533" y="162827"/>
                  <a:pt x="1146495" y="109819"/>
                  <a:pt x="1190420" y="65894"/>
                </a:cubicBezTo>
                <a:cubicBezTo>
                  <a:pt x="1234351" y="21962"/>
                  <a:pt x="1287353" y="0"/>
                  <a:pt x="1349438" y="0"/>
                </a:cubicBezTo>
                <a:close/>
                <a:moveTo>
                  <a:pt x="337361" y="0"/>
                </a:moveTo>
                <a:cubicBezTo>
                  <a:pt x="399447" y="0"/>
                  <a:pt x="452448" y="21962"/>
                  <a:pt x="496380" y="65894"/>
                </a:cubicBezTo>
                <a:cubicBezTo>
                  <a:pt x="540304" y="109819"/>
                  <a:pt x="562267" y="162827"/>
                  <a:pt x="562267" y="224905"/>
                </a:cubicBezTo>
                <a:cubicBezTo>
                  <a:pt x="562267" y="286991"/>
                  <a:pt x="540304" y="339999"/>
                  <a:pt x="496380" y="383924"/>
                </a:cubicBezTo>
                <a:cubicBezTo>
                  <a:pt x="452448" y="427848"/>
                  <a:pt x="399447" y="449818"/>
                  <a:pt x="337361" y="449818"/>
                </a:cubicBezTo>
                <a:cubicBezTo>
                  <a:pt x="275276" y="449818"/>
                  <a:pt x="222275" y="427848"/>
                  <a:pt x="178343" y="383924"/>
                </a:cubicBezTo>
                <a:cubicBezTo>
                  <a:pt x="134419" y="339999"/>
                  <a:pt x="112456" y="286991"/>
                  <a:pt x="112456" y="224905"/>
                </a:cubicBezTo>
                <a:cubicBezTo>
                  <a:pt x="112456" y="162827"/>
                  <a:pt x="134419" y="109819"/>
                  <a:pt x="178343" y="65894"/>
                </a:cubicBezTo>
                <a:cubicBezTo>
                  <a:pt x="222275" y="21962"/>
                  <a:pt x="275276" y="0"/>
                  <a:pt x="3373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PA_组合 17">
            <a:extLst>
              <a:ext uri="{FF2B5EF4-FFF2-40B4-BE49-F238E27FC236}">
                <a16:creationId xmlns:a16="http://schemas.microsoft.com/office/drawing/2014/main" id="{CE5E0F4C-F926-4316-BE9E-AB6890B82E3D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6213865" y="3585316"/>
            <a:ext cx="2207492" cy="841705"/>
            <a:chOff x="2052437" y="3674352"/>
            <a:chExt cx="2207492" cy="84170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90FC083-DF35-440C-8581-645D68869C28}"/>
                </a:ext>
              </a:extLst>
            </p:cNvPr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287F0AF-7CDC-455A-972D-32CB7DA49318}"/>
                </a:ext>
              </a:extLst>
            </p:cNvPr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9" name="PA_文本框 59">
            <a:extLst>
              <a:ext uri="{FF2B5EF4-FFF2-40B4-BE49-F238E27FC236}">
                <a16:creationId xmlns:a16="http://schemas.microsoft.com/office/drawing/2014/main" id="{53E382E0-EE96-4847-8F5A-DE804A1164E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727570" y="4472444"/>
            <a:ext cx="1180082" cy="255386"/>
          </a:xfrm>
          <a:prstGeom prst="roundRect">
            <a:avLst/>
          </a:prstGeom>
          <a:solidFill>
            <a:schemeClr val="accent3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" name="PA_椭圆 7">
            <a:extLst>
              <a:ext uri="{FF2B5EF4-FFF2-40B4-BE49-F238E27FC236}">
                <a16:creationId xmlns:a16="http://schemas.microsoft.com/office/drawing/2014/main" id="{7CCCF9A2-AE09-49A1-9596-D3B4321D50E2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846435" y="1468570"/>
            <a:ext cx="1828800" cy="182880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PA_任意多边形 8">
            <a:extLst>
              <a:ext uri="{FF2B5EF4-FFF2-40B4-BE49-F238E27FC236}">
                <a16:creationId xmlns:a16="http://schemas.microsoft.com/office/drawing/2014/main" id="{90BD89A7-B3AF-4C3B-A4F1-83372BD572C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9260043" y="1965219"/>
            <a:ext cx="1001584" cy="1332151"/>
          </a:xfrm>
          <a:custGeom>
            <a:avLst/>
            <a:gdLst>
              <a:gd name="connsiteX0" fmla="*/ 500796 w 1001584"/>
              <a:gd name="connsiteY0" fmla="*/ 281692 h 1332151"/>
              <a:gd name="connsiteX1" fmla="*/ 598110 w 1001584"/>
              <a:gd name="connsiteY1" fmla="*/ 297342 h 1332151"/>
              <a:gd name="connsiteX2" fmla="*/ 683211 w 1001584"/>
              <a:gd name="connsiteY2" fmla="*/ 350162 h 1332151"/>
              <a:gd name="connsiteX3" fmla="*/ 719892 w 1001584"/>
              <a:gd name="connsiteY3" fmla="*/ 438192 h 1332151"/>
              <a:gd name="connsiteX4" fmla="*/ 710599 w 1001584"/>
              <a:gd name="connsiteY4" fmla="*/ 460197 h 1332151"/>
              <a:gd name="connsiteX5" fmla="*/ 688586 w 1001584"/>
              <a:gd name="connsiteY5" fmla="*/ 469490 h 1332151"/>
              <a:gd name="connsiteX6" fmla="*/ 666580 w 1001584"/>
              <a:gd name="connsiteY6" fmla="*/ 460197 h 1332151"/>
              <a:gd name="connsiteX7" fmla="*/ 657287 w 1001584"/>
              <a:gd name="connsiteY7" fmla="*/ 438192 h 1332151"/>
              <a:gd name="connsiteX8" fmla="*/ 604474 w 1001584"/>
              <a:gd name="connsiteY8" fmla="*/ 368748 h 1332151"/>
              <a:gd name="connsiteX9" fmla="*/ 500796 w 1001584"/>
              <a:gd name="connsiteY9" fmla="*/ 344289 h 1332151"/>
              <a:gd name="connsiteX10" fmla="*/ 478783 w 1001584"/>
              <a:gd name="connsiteY10" fmla="*/ 335004 h 1332151"/>
              <a:gd name="connsiteX11" fmla="*/ 469490 w 1001584"/>
              <a:gd name="connsiteY11" fmla="*/ 312991 h 1332151"/>
              <a:gd name="connsiteX12" fmla="*/ 478783 w 1001584"/>
              <a:gd name="connsiteY12" fmla="*/ 290985 h 1332151"/>
              <a:gd name="connsiteX13" fmla="*/ 500796 w 1001584"/>
              <a:gd name="connsiteY13" fmla="*/ 281692 h 1332151"/>
              <a:gd name="connsiteX14" fmla="*/ 500796 w 1001584"/>
              <a:gd name="connsiteY14" fmla="*/ 125193 h 1332151"/>
              <a:gd name="connsiteX15" fmla="*/ 367284 w 1001584"/>
              <a:gd name="connsiteY15" fmla="*/ 147206 h 1332151"/>
              <a:gd name="connsiteX16" fmla="*/ 246974 w 1001584"/>
              <a:gd name="connsiteY16" fmla="*/ 207848 h 1332151"/>
              <a:gd name="connsiteX17" fmla="*/ 158945 w 1001584"/>
              <a:gd name="connsiteY17" fmla="*/ 307125 h 1332151"/>
              <a:gd name="connsiteX18" fmla="*/ 125201 w 1001584"/>
              <a:gd name="connsiteY18" fmla="*/ 438192 h 1332151"/>
              <a:gd name="connsiteX19" fmla="*/ 191708 w 1001584"/>
              <a:gd name="connsiteY19" fmla="*/ 614250 h 1332151"/>
              <a:gd name="connsiteX20" fmla="*/ 221542 w 1001584"/>
              <a:gd name="connsiteY20" fmla="*/ 646530 h 1332151"/>
              <a:gd name="connsiteX21" fmla="*/ 251376 w 1001584"/>
              <a:gd name="connsiteY21" fmla="*/ 678802 h 1332151"/>
              <a:gd name="connsiteX22" fmla="*/ 389289 w 1001584"/>
              <a:gd name="connsiteY22" fmla="*/ 970278 h 1332151"/>
              <a:gd name="connsiteX23" fmla="*/ 612295 w 1001584"/>
              <a:gd name="connsiteY23" fmla="*/ 970278 h 1332151"/>
              <a:gd name="connsiteX24" fmla="*/ 750208 w 1001584"/>
              <a:gd name="connsiteY24" fmla="*/ 678802 h 1332151"/>
              <a:gd name="connsiteX25" fmla="*/ 780042 w 1001584"/>
              <a:gd name="connsiteY25" fmla="*/ 646530 h 1332151"/>
              <a:gd name="connsiteX26" fmla="*/ 809876 w 1001584"/>
              <a:gd name="connsiteY26" fmla="*/ 614250 h 1332151"/>
              <a:gd name="connsiteX27" fmla="*/ 876383 w 1001584"/>
              <a:gd name="connsiteY27" fmla="*/ 438192 h 1332151"/>
              <a:gd name="connsiteX28" fmla="*/ 842639 w 1001584"/>
              <a:gd name="connsiteY28" fmla="*/ 307125 h 1332151"/>
              <a:gd name="connsiteX29" fmla="*/ 754610 w 1001584"/>
              <a:gd name="connsiteY29" fmla="*/ 207848 h 1332151"/>
              <a:gd name="connsiteX30" fmla="*/ 634300 w 1001584"/>
              <a:gd name="connsiteY30" fmla="*/ 147206 h 1332151"/>
              <a:gd name="connsiteX31" fmla="*/ 500796 w 1001584"/>
              <a:gd name="connsiteY31" fmla="*/ 125193 h 1332151"/>
              <a:gd name="connsiteX32" fmla="*/ 500796 w 1001584"/>
              <a:gd name="connsiteY32" fmla="*/ 0 h 1332151"/>
              <a:gd name="connsiteX33" fmla="*/ 683211 w 1001584"/>
              <a:gd name="connsiteY33" fmla="*/ 31789 h 1332151"/>
              <a:gd name="connsiteX34" fmla="*/ 843620 w 1001584"/>
              <a:gd name="connsiteY34" fmla="*/ 118837 h 1332151"/>
              <a:gd name="connsiteX35" fmla="*/ 958056 w 1001584"/>
              <a:gd name="connsiteY35" fmla="*/ 257732 h 1332151"/>
              <a:gd name="connsiteX36" fmla="*/ 1001584 w 1001584"/>
              <a:gd name="connsiteY36" fmla="*/ 438192 h 1332151"/>
              <a:gd name="connsiteX37" fmla="*/ 900834 w 1001584"/>
              <a:gd name="connsiteY37" fmla="*/ 700325 h 1332151"/>
              <a:gd name="connsiteX38" fmla="*/ 827971 w 1001584"/>
              <a:gd name="connsiteY38" fmla="*/ 785417 h 1332151"/>
              <a:gd name="connsiteX39" fmla="*/ 769768 w 1001584"/>
              <a:gd name="connsiteY39" fmla="*/ 878829 h 1332151"/>
              <a:gd name="connsiteX40" fmla="*/ 736514 w 1001584"/>
              <a:gd name="connsiteY40" fmla="*/ 983972 h 1332151"/>
              <a:gd name="connsiteX41" fmla="*/ 782488 w 1001584"/>
              <a:gd name="connsiteY41" fmla="*/ 1064181 h 1332151"/>
              <a:gd name="connsiteX42" fmla="*/ 758037 w 1001584"/>
              <a:gd name="connsiteY42" fmla="*/ 1126777 h 1332151"/>
              <a:gd name="connsiteX43" fmla="*/ 782488 w 1001584"/>
              <a:gd name="connsiteY43" fmla="*/ 1189374 h 1332151"/>
              <a:gd name="connsiteX44" fmla="*/ 738470 w 1001584"/>
              <a:gd name="connsiteY44" fmla="*/ 1268601 h 1332151"/>
              <a:gd name="connsiteX45" fmla="*/ 746540 w 1001584"/>
              <a:gd name="connsiteY45" fmla="*/ 1297770 h 1332151"/>
              <a:gd name="connsiteX46" fmla="*/ 685075 w 1001584"/>
              <a:gd name="connsiteY46" fmla="*/ 1313574 h 1332151"/>
              <a:gd name="connsiteX47" fmla="*/ 500792 w 1001584"/>
              <a:gd name="connsiteY47" fmla="*/ 1332151 h 1332151"/>
              <a:gd name="connsiteX48" fmla="*/ 316509 w 1001584"/>
              <a:gd name="connsiteY48" fmla="*/ 1313574 h 1332151"/>
              <a:gd name="connsiteX49" fmla="*/ 255044 w 1001584"/>
              <a:gd name="connsiteY49" fmla="*/ 1297770 h 1332151"/>
              <a:gd name="connsiteX50" fmla="*/ 263114 w 1001584"/>
              <a:gd name="connsiteY50" fmla="*/ 1268601 h 1332151"/>
              <a:gd name="connsiteX51" fmla="*/ 219096 w 1001584"/>
              <a:gd name="connsiteY51" fmla="*/ 1189374 h 1332151"/>
              <a:gd name="connsiteX52" fmla="*/ 243547 w 1001584"/>
              <a:gd name="connsiteY52" fmla="*/ 1126777 h 1332151"/>
              <a:gd name="connsiteX53" fmla="*/ 219096 w 1001584"/>
              <a:gd name="connsiteY53" fmla="*/ 1064181 h 1332151"/>
              <a:gd name="connsiteX54" fmla="*/ 265069 w 1001584"/>
              <a:gd name="connsiteY54" fmla="*/ 983972 h 1332151"/>
              <a:gd name="connsiteX55" fmla="*/ 231816 w 1001584"/>
              <a:gd name="connsiteY55" fmla="*/ 878829 h 1332151"/>
              <a:gd name="connsiteX56" fmla="*/ 173613 w 1001584"/>
              <a:gd name="connsiteY56" fmla="*/ 785417 h 1332151"/>
              <a:gd name="connsiteX57" fmla="*/ 100750 w 1001584"/>
              <a:gd name="connsiteY57" fmla="*/ 700325 h 1332151"/>
              <a:gd name="connsiteX58" fmla="*/ 0 w 1001584"/>
              <a:gd name="connsiteY58" fmla="*/ 438192 h 1332151"/>
              <a:gd name="connsiteX59" fmla="*/ 43528 w 1001584"/>
              <a:gd name="connsiteY59" fmla="*/ 257732 h 1332151"/>
              <a:gd name="connsiteX60" fmla="*/ 157964 w 1001584"/>
              <a:gd name="connsiteY60" fmla="*/ 118837 h 1332151"/>
              <a:gd name="connsiteX61" fmla="*/ 318373 w 1001584"/>
              <a:gd name="connsiteY61" fmla="*/ 31789 h 1332151"/>
              <a:gd name="connsiteX62" fmla="*/ 500796 w 1001584"/>
              <a:gd name="connsiteY62" fmla="*/ 0 h 133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001584" h="1332151">
                <a:moveTo>
                  <a:pt x="500796" y="281692"/>
                </a:moveTo>
                <a:cubicBezTo>
                  <a:pt x="533398" y="281692"/>
                  <a:pt x="565838" y="286906"/>
                  <a:pt x="598110" y="297342"/>
                </a:cubicBezTo>
                <a:cubicBezTo>
                  <a:pt x="630390" y="307777"/>
                  <a:pt x="658760" y="325381"/>
                  <a:pt x="683211" y="350162"/>
                </a:cubicBezTo>
                <a:cubicBezTo>
                  <a:pt x="707662" y="374943"/>
                  <a:pt x="719892" y="404286"/>
                  <a:pt x="719892" y="438192"/>
                </a:cubicBezTo>
                <a:cubicBezTo>
                  <a:pt x="719892" y="446664"/>
                  <a:pt x="716794" y="454002"/>
                  <a:pt x="710599" y="460197"/>
                </a:cubicBezTo>
                <a:cubicBezTo>
                  <a:pt x="704404" y="466392"/>
                  <a:pt x="697066" y="469490"/>
                  <a:pt x="688586" y="469490"/>
                </a:cubicBezTo>
                <a:cubicBezTo>
                  <a:pt x="680113" y="469490"/>
                  <a:pt x="672776" y="466392"/>
                  <a:pt x="666580" y="460197"/>
                </a:cubicBezTo>
                <a:cubicBezTo>
                  <a:pt x="660385" y="454002"/>
                  <a:pt x="657287" y="446664"/>
                  <a:pt x="657287" y="438192"/>
                </a:cubicBezTo>
                <a:cubicBezTo>
                  <a:pt x="657287" y="408197"/>
                  <a:pt x="639683" y="385049"/>
                  <a:pt x="604474" y="368748"/>
                </a:cubicBezTo>
                <a:cubicBezTo>
                  <a:pt x="569258" y="352440"/>
                  <a:pt x="534701" y="344289"/>
                  <a:pt x="500796" y="344289"/>
                </a:cubicBezTo>
                <a:cubicBezTo>
                  <a:pt x="492316" y="344289"/>
                  <a:pt x="484978" y="341191"/>
                  <a:pt x="478783" y="335004"/>
                </a:cubicBezTo>
                <a:cubicBezTo>
                  <a:pt x="472588" y="328809"/>
                  <a:pt x="469490" y="321471"/>
                  <a:pt x="469490" y="312991"/>
                </a:cubicBezTo>
                <a:cubicBezTo>
                  <a:pt x="469490" y="304518"/>
                  <a:pt x="472588" y="297181"/>
                  <a:pt x="478783" y="290985"/>
                </a:cubicBezTo>
                <a:cubicBezTo>
                  <a:pt x="484978" y="284790"/>
                  <a:pt x="492316" y="281692"/>
                  <a:pt x="500796" y="281692"/>
                </a:cubicBezTo>
                <a:close/>
                <a:moveTo>
                  <a:pt x="500796" y="125193"/>
                </a:moveTo>
                <a:cubicBezTo>
                  <a:pt x="455796" y="125193"/>
                  <a:pt x="411294" y="132531"/>
                  <a:pt x="367284" y="147206"/>
                </a:cubicBezTo>
                <a:cubicBezTo>
                  <a:pt x="323265" y="161874"/>
                  <a:pt x="283165" y="182093"/>
                  <a:pt x="246974" y="207848"/>
                </a:cubicBezTo>
                <a:cubicBezTo>
                  <a:pt x="210784" y="233603"/>
                  <a:pt x="181441" y="266695"/>
                  <a:pt x="158945" y="307125"/>
                </a:cubicBezTo>
                <a:cubicBezTo>
                  <a:pt x="136449" y="347555"/>
                  <a:pt x="125201" y="391244"/>
                  <a:pt x="125201" y="438192"/>
                </a:cubicBezTo>
                <a:cubicBezTo>
                  <a:pt x="125201" y="504047"/>
                  <a:pt x="147367" y="562733"/>
                  <a:pt x="191708" y="614250"/>
                </a:cubicBezTo>
                <a:cubicBezTo>
                  <a:pt x="198233" y="621419"/>
                  <a:pt x="208177" y="632184"/>
                  <a:pt x="221542" y="646530"/>
                </a:cubicBezTo>
                <a:cubicBezTo>
                  <a:pt x="234914" y="660876"/>
                  <a:pt x="244858" y="671633"/>
                  <a:pt x="251376" y="678802"/>
                </a:cubicBezTo>
                <a:cubicBezTo>
                  <a:pt x="334843" y="778570"/>
                  <a:pt x="380809" y="875731"/>
                  <a:pt x="389289" y="970278"/>
                </a:cubicBezTo>
                <a:lnTo>
                  <a:pt x="612295" y="970278"/>
                </a:lnTo>
                <a:cubicBezTo>
                  <a:pt x="620775" y="875731"/>
                  <a:pt x="666741" y="778570"/>
                  <a:pt x="750208" y="678802"/>
                </a:cubicBezTo>
                <a:cubicBezTo>
                  <a:pt x="756733" y="671633"/>
                  <a:pt x="766670" y="660876"/>
                  <a:pt x="780042" y="646530"/>
                </a:cubicBezTo>
                <a:cubicBezTo>
                  <a:pt x="793407" y="632184"/>
                  <a:pt x="803351" y="621419"/>
                  <a:pt x="809876" y="614250"/>
                </a:cubicBezTo>
                <a:cubicBezTo>
                  <a:pt x="854217" y="562733"/>
                  <a:pt x="876383" y="504047"/>
                  <a:pt x="876383" y="438192"/>
                </a:cubicBezTo>
                <a:cubicBezTo>
                  <a:pt x="876383" y="391244"/>
                  <a:pt x="865135" y="347555"/>
                  <a:pt x="842639" y="307125"/>
                </a:cubicBezTo>
                <a:cubicBezTo>
                  <a:pt x="820143" y="266695"/>
                  <a:pt x="790800" y="233603"/>
                  <a:pt x="754610" y="207848"/>
                </a:cubicBezTo>
                <a:cubicBezTo>
                  <a:pt x="718420" y="182093"/>
                  <a:pt x="678319" y="161874"/>
                  <a:pt x="634300" y="147206"/>
                </a:cubicBezTo>
                <a:cubicBezTo>
                  <a:pt x="590290" y="132531"/>
                  <a:pt x="545788" y="125193"/>
                  <a:pt x="500796" y="125193"/>
                </a:cubicBezTo>
                <a:close/>
                <a:moveTo>
                  <a:pt x="500796" y="0"/>
                </a:moveTo>
                <a:cubicBezTo>
                  <a:pt x="562741" y="0"/>
                  <a:pt x="623543" y="10596"/>
                  <a:pt x="683211" y="31789"/>
                </a:cubicBezTo>
                <a:cubicBezTo>
                  <a:pt x="742871" y="52982"/>
                  <a:pt x="796343" y="81995"/>
                  <a:pt x="843620" y="118837"/>
                </a:cubicBezTo>
                <a:cubicBezTo>
                  <a:pt x="890890" y="155679"/>
                  <a:pt x="929043" y="201975"/>
                  <a:pt x="958056" y="257732"/>
                </a:cubicBezTo>
                <a:cubicBezTo>
                  <a:pt x="987077" y="313482"/>
                  <a:pt x="1001584" y="373632"/>
                  <a:pt x="1001584" y="438192"/>
                </a:cubicBezTo>
                <a:cubicBezTo>
                  <a:pt x="1001584" y="539263"/>
                  <a:pt x="968001" y="626641"/>
                  <a:pt x="900834" y="700325"/>
                </a:cubicBezTo>
                <a:cubicBezTo>
                  <a:pt x="871491" y="732275"/>
                  <a:pt x="847209" y="760636"/>
                  <a:pt x="827971" y="785417"/>
                </a:cubicBezTo>
                <a:cubicBezTo>
                  <a:pt x="808734" y="810198"/>
                  <a:pt x="789335" y="841336"/>
                  <a:pt x="769768" y="878829"/>
                </a:cubicBezTo>
                <a:cubicBezTo>
                  <a:pt x="750208" y="916323"/>
                  <a:pt x="739121" y="951370"/>
                  <a:pt x="736514" y="983972"/>
                </a:cubicBezTo>
                <a:cubicBezTo>
                  <a:pt x="767161" y="1002228"/>
                  <a:pt x="782488" y="1028964"/>
                  <a:pt x="782488" y="1064181"/>
                </a:cubicBezTo>
                <a:cubicBezTo>
                  <a:pt x="782488" y="1088302"/>
                  <a:pt x="774338" y="1109173"/>
                  <a:pt x="758037" y="1126777"/>
                </a:cubicBezTo>
                <a:cubicBezTo>
                  <a:pt x="774338" y="1144382"/>
                  <a:pt x="782488" y="1165252"/>
                  <a:pt x="782488" y="1189374"/>
                </a:cubicBezTo>
                <a:cubicBezTo>
                  <a:pt x="782488" y="1223287"/>
                  <a:pt x="767813" y="1249693"/>
                  <a:pt x="738470" y="1268601"/>
                </a:cubicBezTo>
                <a:lnTo>
                  <a:pt x="746540" y="1297770"/>
                </a:lnTo>
                <a:lnTo>
                  <a:pt x="685075" y="1313574"/>
                </a:lnTo>
                <a:cubicBezTo>
                  <a:pt x="625550" y="1325754"/>
                  <a:pt x="563918" y="1332151"/>
                  <a:pt x="500792" y="1332151"/>
                </a:cubicBezTo>
                <a:cubicBezTo>
                  <a:pt x="437666" y="1332151"/>
                  <a:pt x="376034" y="1325754"/>
                  <a:pt x="316509" y="1313574"/>
                </a:cubicBezTo>
                <a:lnTo>
                  <a:pt x="255044" y="1297770"/>
                </a:lnTo>
                <a:lnTo>
                  <a:pt x="263114" y="1268601"/>
                </a:lnTo>
                <a:cubicBezTo>
                  <a:pt x="233771" y="1249693"/>
                  <a:pt x="219096" y="1223287"/>
                  <a:pt x="219096" y="1189374"/>
                </a:cubicBezTo>
                <a:cubicBezTo>
                  <a:pt x="219096" y="1165252"/>
                  <a:pt x="227246" y="1144382"/>
                  <a:pt x="243547" y="1126777"/>
                </a:cubicBezTo>
                <a:cubicBezTo>
                  <a:pt x="227246" y="1109173"/>
                  <a:pt x="219096" y="1088302"/>
                  <a:pt x="219096" y="1064181"/>
                </a:cubicBezTo>
                <a:cubicBezTo>
                  <a:pt x="219096" y="1028964"/>
                  <a:pt x="234423" y="1002228"/>
                  <a:pt x="265069" y="983972"/>
                </a:cubicBezTo>
                <a:cubicBezTo>
                  <a:pt x="262463" y="951370"/>
                  <a:pt x="251376" y="916323"/>
                  <a:pt x="231816" y="878829"/>
                </a:cubicBezTo>
                <a:cubicBezTo>
                  <a:pt x="212249" y="841336"/>
                  <a:pt x="192850" y="810198"/>
                  <a:pt x="173613" y="785417"/>
                </a:cubicBezTo>
                <a:cubicBezTo>
                  <a:pt x="154383" y="760636"/>
                  <a:pt x="130093" y="732275"/>
                  <a:pt x="100750" y="700325"/>
                </a:cubicBezTo>
                <a:cubicBezTo>
                  <a:pt x="33583" y="626641"/>
                  <a:pt x="0" y="539263"/>
                  <a:pt x="0" y="438192"/>
                </a:cubicBezTo>
                <a:cubicBezTo>
                  <a:pt x="0" y="373632"/>
                  <a:pt x="14507" y="313482"/>
                  <a:pt x="43528" y="257732"/>
                </a:cubicBezTo>
                <a:cubicBezTo>
                  <a:pt x="72541" y="201975"/>
                  <a:pt x="110694" y="155679"/>
                  <a:pt x="157964" y="118837"/>
                </a:cubicBezTo>
                <a:cubicBezTo>
                  <a:pt x="205241" y="81995"/>
                  <a:pt x="258713" y="52982"/>
                  <a:pt x="318373" y="31789"/>
                </a:cubicBezTo>
                <a:cubicBezTo>
                  <a:pt x="378041" y="10596"/>
                  <a:pt x="438843" y="0"/>
                  <a:pt x="5007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PA_文本框 55">
            <a:extLst>
              <a:ext uri="{FF2B5EF4-FFF2-40B4-BE49-F238E27FC236}">
                <a16:creationId xmlns:a16="http://schemas.microsoft.com/office/drawing/2014/main" id="{F2C41DD8-5022-422C-A5A9-48065A51B5D6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9351108" y="4793185"/>
            <a:ext cx="81945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8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95%</a:t>
            </a:r>
          </a:p>
        </p:txBody>
      </p:sp>
      <p:grpSp>
        <p:nvGrpSpPr>
          <p:cNvPr id="11" name="PA_组合 10">
            <a:extLst>
              <a:ext uri="{FF2B5EF4-FFF2-40B4-BE49-F238E27FC236}">
                <a16:creationId xmlns:a16="http://schemas.microsoft.com/office/drawing/2014/main" id="{735DDA76-80A4-4DB0-9A84-067CB396E9E7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8657089" y="3523761"/>
            <a:ext cx="2207492" cy="841705"/>
            <a:chOff x="2052437" y="3674352"/>
            <a:chExt cx="2207492" cy="84170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8525153-92A6-4CF9-BDA2-FC7C76503FBF}"/>
                </a:ext>
              </a:extLst>
            </p:cNvPr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A161D24-A9A8-4A7C-B0C1-DAF7BCC289AC}"/>
                </a:ext>
              </a:extLst>
            </p:cNvPr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2" name="PA_文本框 60">
            <a:extLst>
              <a:ext uri="{FF2B5EF4-FFF2-40B4-BE49-F238E27FC236}">
                <a16:creationId xmlns:a16="http://schemas.microsoft.com/office/drawing/2014/main" id="{ED68A663-13FA-4B68-BCD1-F3D223753E7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9170794" y="4410889"/>
            <a:ext cx="1180082" cy="255386"/>
          </a:xfrm>
          <a:prstGeom prst="roundRect">
            <a:avLst/>
          </a:prstGeom>
          <a:solidFill>
            <a:schemeClr val="accent4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6" name="Title 6">
            <a:extLst>
              <a:ext uri="{FF2B5EF4-FFF2-40B4-BE49-F238E27FC236}">
                <a16:creationId xmlns:a16="http://schemas.microsoft.com/office/drawing/2014/main" id="{2E12105A-6EEE-4E5C-B5FD-3E01D0BBB2F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69C6D603-94FD-4BD6-A48F-9D6C8E872D4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886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22" grpId="0" animBg="1"/>
      <p:bldP spid="23" grpId="0" animBg="1"/>
      <p:bldP spid="25" grpId="0" animBg="1"/>
      <p:bldP spid="26" grpId="0"/>
      <p:bldP spid="15" grpId="0"/>
      <p:bldP spid="16" grpId="0" animBg="1"/>
      <p:bldP spid="17" grpId="0" animBg="1"/>
      <p:bldP spid="19" grpId="0" animBg="1"/>
      <p:bldP spid="8" grpId="0" animBg="1"/>
      <p:bldP spid="9" grpId="0" animBg="1"/>
      <p:bldP spid="10" grpId="0"/>
      <p:bldP spid="12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6">
            <a:extLst>
              <a:ext uri="{FF2B5EF4-FFF2-40B4-BE49-F238E27FC236}">
                <a16:creationId xmlns:a16="http://schemas.microsoft.com/office/drawing/2014/main" id="{1C09843D-E705-46FB-8BE8-A088C352865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A635CC2A-0000-41D9-86EA-6ECDDD4E111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Oval 4">
            <a:extLst>
              <a:ext uri="{FF2B5EF4-FFF2-40B4-BE49-F238E27FC236}">
                <a16:creationId xmlns:a16="http://schemas.microsoft.com/office/drawing/2014/main" id="{698CCBE3-37EC-4A2C-BD23-6FE382E944D4}"/>
              </a:ext>
            </a:extLst>
          </p:cNvPr>
          <p:cNvSpPr/>
          <p:nvPr/>
        </p:nvSpPr>
        <p:spPr>
          <a:xfrm>
            <a:off x="1744775" y="3814948"/>
            <a:ext cx="4230512" cy="141373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Oval 29">
            <a:extLst>
              <a:ext uri="{FF2B5EF4-FFF2-40B4-BE49-F238E27FC236}">
                <a16:creationId xmlns:a16="http://schemas.microsoft.com/office/drawing/2014/main" id="{55474EAF-DFD3-4556-AEF1-1E7B3318FA5E}"/>
              </a:ext>
            </a:extLst>
          </p:cNvPr>
          <p:cNvSpPr/>
          <p:nvPr/>
        </p:nvSpPr>
        <p:spPr>
          <a:xfrm>
            <a:off x="1899492" y="3814948"/>
            <a:ext cx="3795138" cy="1413739"/>
          </a:xfrm>
          <a:prstGeom prst="ellipse">
            <a:avLst/>
          </a:prstGeom>
          <a:solidFill>
            <a:schemeClr val="tx2">
              <a:lumMod val="40000"/>
              <a:lumOff val="6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Freeform: Shape 6">
            <a:extLst>
              <a:ext uri="{FF2B5EF4-FFF2-40B4-BE49-F238E27FC236}">
                <a16:creationId xmlns:a16="http://schemas.microsoft.com/office/drawing/2014/main" id="{45AEB123-FFD9-4ECE-8B50-E89BF7A327E3}"/>
              </a:ext>
            </a:extLst>
          </p:cNvPr>
          <p:cNvSpPr>
            <a:spLocks/>
          </p:cNvSpPr>
          <p:nvPr/>
        </p:nvSpPr>
        <p:spPr bwMode="auto">
          <a:xfrm>
            <a:off x="2027548" y="1644808"/>
            <a:ext cx="1832482" cy="3582830"/>
          </a:xfrm>
          <a:custGeom>
            <a:avLst/>
            <a:gdLst>
              <a:gd name="T0" fmla="*/ 536 w 536"/>
              <a:gd name="T1" fmla="*/ 0 h 1048"/>
              <a:gd name="T2" fmla="*/ 390 w 536"/>
              <a:gd name="T3" fmla="*/ 1048 h 1048"/>
              <a:gd name="T4" fmla="*/ 96 w 536"/>
              <a:gd name="T5" fmla="*/ 716 h 1048"/>
              <a:gd name="T6" fmla="*/ 536 w 536"/>
              <a:gd name="T7" fmla="*/ 0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6" h="1048">
                <a:moveTo>
                  <a:pt x="536" y="0"/>
                </a:moveTo>
                <a:cubicBezTo>
                  <a:pt x="390" y="1048"/>
                  <a:pt x="390" y="1048"/>
                  <a:pt x="390" y="1048"/>
                </a:cubicBezTo>
                <a:cubicBezTo>
                  <a:pt x="390" y="1048"/>
                  <a:pt x="0" y="972"/>
                  <a:pt x="96" y="716"/>
                </a:cubicBezTo>
                <a:lnTo>
                  <a:pt x="536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Freeform: Shape 7">
            <a:extLst>
              <a:ext uri="{FF2B5EF4-FFF2-40B4-BE49-F238E27FC236}">
                <a16:creationId xmlns:a16="http://schemas.microsoft.com/office/drawing/2014/main" id="{E9968AB4-7DCE-465B-A282-19A09E4B02B8}"/>
              </a:ext>
            </a:extLst>
          </p:cNvPr>
          <p:cNvSpPr>
            <a:spLocks/>
          </p:cNvSpPr>
          <p:nvPr/>
        </p:nvSpPr>
        <p:spPr bwMode="auto">
          <a:xfrm>
            <a:off x="3860030" y="1644808"/>
            <a:ext cx="1620760" cy="3002423"/>
          </a:xfrm>
          <a:custGeom>
            <a:avLst/>
            <a:gdLst>
              <a:gd name="T0" fmla="*/ 0 w 474"/>
              <a:gd name="T1" fmla="*/ 0 h 878"/>
              <a:gd name="T2" fmla="*/ 430 w 474"/>
              <a:gd name="T3" fmla="*/ 878 h 878"/>
              <a:gd name="T4" fmla="*/ 452 w 474"/>
              <a:gd name="T5" fmla="*/ 742 h 878"/>
              <a:gd name="T6" fmla="*/ 0 w 474"/>
              <a:gd name="T7" fmla="*/ 0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878">
                <a:moveTo>
                  <a:pt x="0" y="0"/>
                </a:moveTo>
                <a:cubicBezTo>
                  <a:pt x="430" y="878"/>
                  <a:pt x="430" y="878"/>
                  <a:pt x="430" y="878"/>
                </a:cubicBezTo>
                <a:cubicBezTo>
                  <a:pt x="430" y="878"/>
                  <a:pt x="474" y="846"/>
                  <a:pt x="452" y="7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Freeform: Shape 8">
            <a:extLst>
              <a:ext uri="{FF2B5EF4-FFF2-40B4-BE49-F238E27FC236}">
                <a16:creationId xmlns:a16="http://schemas.microsoft.com/office/drawing/2014/main" id="{35316F6F-AD07-4E1C-962B-F5495515169D}"/>
              </a:ext>
            </a:extLst>
          </p:cNvPr>
          <p:cNvSpPr>
            <a:spLocks/>
          </p:cNvSpPr>
          <p:nvPr/>
        </p:nvSpPr>
        <p:spPr bwMode="auto">
          <a:xfrm>
            <a:off x="3860030" y="3676234"/>
            <a:ext cx="1471096" cy="970996"/>
          </a:xfrm>
          <a:custGeom>
            <a:avLst/>
            <a:gdLst>
              <a:gd name="T0" fmla="*/ 806 w 806"/>
              <a:gd name="T1" fmla="*/ 532 h 532"/>
              <a:gd name="T2" fmla="*/ 0 w 806"/>
              <a:gd name="T3" fmla="*/ 382 h 532"/>
              <a:gd name="T4" fmla="*/ 0 w 806"/>
              <a:gd name="T5" fmla="*/ 0 h 532"/>
              <a:gd name="T6" fmla="*/ 601 w 806"/>
              <a:gd name="T7" fmla="*/ 116 h 532"/>
              <a:gd name="T8" fmla="*/ 806 w 806"/>
              <a:gd name="T9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" h="532">
                <a:moveTo>
                  <a:pt x="806" y="532"/>
                </a:moveTo>
                <a:lnTo>
                  <a:pt x="0" y="382"/>
                </a:lnTo>
                <a:lnTo>
                  <a:pt x="0" y="0"/>
                </a:lnTo>
                <a:lnTo>
                  <a:pt x="601" y="116"/>
                </a:lnTo>
                <a:lnTo>
                  <a:pt x="806" y="5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Freeform: Shape 9">
            <a:extLst>
              <a:ext uri="{FF2B5EF4-FFF2-40B4-BE49-F238E27FC236}">
                <a16:creationId xmlns:a16="http://schemas.microsoft.com/office/drawing/2014/main" id="{5A2CE0CC-4D7E-4EB3-A16B-23FD3BFD7A86}"/>
              </a:ext>
            </a:extLst>
          </p:cNvPr>
          <p:cNvSpPr>
            <a:spLocks/>
          </p:cNvSpPr>
          <p:nvPr/>
        </p:nvSpPr>
        <p:spPr bwMode="auto">
          <a:xfrm>
            <a:off x="3860030" y="3019169"/>
            <a:ext cx="1096934" cy="868786"/>
          </a:xfrm>
          <a:custGeom>
            <a:avLst/>
            <a:gdLst>
              <a:gd name="T0" fmla="*/ 0 w 601"/>
              <a:gd name="T1" fmla="*/ 360 h 476"/>
              <a:gd name="T2" fmla="*/ 0 w 601"/>
              <a:gd name="T3" fmla="*/ 0 h 476"/>
              <a:gd name="T4" fmla="*/ 403 w 601"/>
              <a:gd name="T5" fmla="*/ 69 h 476"/>
              <a:gd name="T6" fmla="*/ 601 w 601"/>
              <a:gd name="T7" fmla="*/ 476 h 476"/>
              <a:gd name="T8" fmla="*/ 0 w 601"/>
              <a:gd name="T9" fmla="*/ 36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1" h="476">
                <a:moveTo>
                  <a:pt x="0" y="360"/>
                </a:moveTo>
                <a:lnTo>
                  <a:pt x="0" y="0"/>
                </a:lnTo>
                <a:lnTo>
                  <a:pt x="403" y="69"/>
                </a:lnTo>
                <a:lnTo>
                  <a:pt x="601" y="476"/>
                </a:lnTo>
                <a:lnTo>
                  <a:pt x="0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Freeform: Shape 10">
            <a:extLst>
              <a:ext uri="{FF2B5EF4-FFF2-40B4-BE49-F238E27FC236}">
                <a16:creationId xmlns:a16="http://schemas.microsoft.com/office/drawing/2014/main" id="{42BAA3DD-16F3-4801-A9C4-C31ABFBE6D7A}"/>
              </a:ext>
            </a:extLst>
          </p:cNvPr>
          <p:cNvSpPr>
            <a:spLocks/>
          </p:cNvSpPr>
          <p:nvPr/>
        </p:nvSpPr>
        <p:spPr bwMode="auto">
          <a:xfrm>
            <a:off x="3860030" y="2349328"/>
            <a:ext cx="735548" cy="795779"/>
          </a:xfrm>
          <a:custGeom>
            <a:avLst/>
            <a:gdLst>
              <a:gd name="T0" fmla="*/ 0 w 403"/>
              <a:gd name="T1" fmla="*/ 367 h 436"/>
              <a:gd name="T2" fmla="*/ 0 w 403"/>
              <a:gd name="T3" fmla="*/ 0 h 436"/>
              <a:gd name="T4" fmla="*/ 212 w 403"/>
              <a:gd name="T5" fmla="*/ 45 h 436"/>
              <a:gd name="T6" fmla="*/ 403 w 403"/>
              <a:gd name="T7" fmla="*/ 436 h 436"/>
              <a:gd name="T8" fmla="*/ 0 w 403"/>
              <a:gd name="T9" fmla="*/ 367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3" h="436">
                <a:moveTo>
                  <a:pt x="0" y="367"/>
                </a:moveTo>
                <a:lnTo>
                  <a:pt x="0" y="0"/>
                </a:lnTo>
                <a:lnTo>
                  <a:pt x="212" y="45"/>
                </a:lnTo>
                <a:lnTo>
                  <a:pt x="403" y="436"/>
                </a:lnTo>
                <a:lnTo>
                  <a:pt x="0" y="3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Freeform: Shape 11">
            <a:extLst>
              <a:ext uri="{FF2B5EF4-FFF2-40B4-BE49-F238E27FC236}">
                <a16:creationId xmlns:a16="http://schemas.microsoft.com/office/drawing/2014/main" id="{89EE3EA6-31F0-4B15-8309-2E0E2783AA0F}"/>
              </a:ext>
            </a:extLst>
          </p:cNvPr>
          <p:cNvSpPr>
            <a:spLocks/>
          </p:cNvSpPr>
          <p:nvPr/>
        </p:nvSpPr>
        <p:spPr bwMode="auto">
          <a:xfrm>
            <a:off x="3860030" y="1644808"/>
            <a:ext cx="386939" cy="786654"/>
          </a:xfrm>
          <a:custGeom>
            <a:avLst/>
            <a:gdLst>
              <a:gd name="T0" fmla="*/ 0 w 212"/>
              <a:gd name="T1" fmla="*/ 386 h 431"/>
              <a:gd name="T2" fmla="*/ 0 w 212"/>
              <a:gd name="T3" fmla="*/ 0 h 431"/>
              <a:gd name="T4" fmla="*/ 212 w 212"/>
              <a:gd name="T5" fmla="*/ 431 h 431"/>
              <a:gd name="T6" fmla="*/ 0 w 212"/>
              <a:gd name="T7" fmla="*/ 386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" h="431">
                <a:moveTo>
                  <a:pt x="0" y="386"/>
                </a:moveTo>
                <a:lnTo>
                  <a:pt x="0" y="0"/>
                </a:lnTo>
                <a:lnTo>
                  <a:pt x="212" y="431"/>
                </a:lnTo>
                <a:lnTo>
                  <a:pt x="0" y="3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Freeform: Shape 12">
            <a:extLst>
              <a:ext uri="{FF2B5EF4-FFF2-40B4-BE49-F238E27FC236}">
                <a16:creationId xmlns:a16="http://schemas.microsoft.com/office/drawing/2014/main" id="{31215540-90C7-482F-AD37-AF78A2774FAF}"/>
              </a:ext>
            </a:extLst>
          </p:cNvPr>
          <p:cNvSpPr>
            <a:spLocks/>
          </p:cNvSpPr>
          <p:nvPr/>
        </p:nvSpPr>
        <p:spPr bwMode="auto">
          <a:xfrm>
            <a:off x="3734092" y="1644808"/>
            <a:ext cx="125938" cy="903464"/>
          </a:xfrm>
          <a:custGeom>
            <a:avLst/>
            <a:gdLst>
              <a:gd name="T0" fmla="*/ 69 w 69"/>
              <a:gd name="T1" fmla="*/ 0 h 495"/>
              <a:gd name="T2" fmla="*/ 69 w 69"/>
              <a:gd name="T3" fmla="*/ 386 h 495"/>
              <a:gd name="T4" fmla="*/ 0 w 69"/>
              <a:gd name="T5" fmla="*/ 495 h 495"/>
              <a:gd name="T6" fmla="*/ 69 w 69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495">
                <a:moveTo>
                  <a:pt x="69" y="0"/>
                </a:moveTo>
                <a:lnTo>
                  <a:pt x="69" y="386"/>
                </a:lnTo>
                <a:lnTo>
                  <a:pt x="0" y="495"/>
                </a:lnTo>
                <a:lnTo>
                  <a:pt x="69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13">
            <a:extLst>
              <a:ext uri="{FF2B5EF4-FFF2-40B4-BE49-F238E27FC236}">
                <a16:creationId xmlns:a16="http://schemas.microsoft.com/office/drawing/2014/main" id="{8B56F62E-FC24-40BC-B91D-2312528EA803}"/>
              </a:ext>
            </a:extLst>
          </p:cNvPr>
          <p:cNvSpPr>
            <a:spLocks/>
          </p:cNvSpPr>
          <p:nvPr/>
        </p:nvSpPr>
        <p:spPr bwMode="auto">
          <a:xfrm>
            <a:off x="3611804" y="2349328"/>
            <a:ext cx="248224" cy="1087808"/>
          </a:xfrm>
          <a:custGeom>
            <a:avLst/>
            <a:gdLst>
              <a:gd name="T0" fmla="*/ 136 w 136"/>
              <a:gd name="T1" fmla="*/ 0 h 596"/>
              <a:gd name="T2" fmla="*/ 136 w 136"/>
              <a:gd name="T3" fmla="*/ 367 h 596"/>
              <a:gd name="T4" fmla="*/ 0 w 136"/>
              <a:gd name="T5" fmla="*/ 596 h 596"/>
              <a:gd name="T6" fmla="*/ 67 w 136"/>
              <a:gd name="T7" fmla="*/ 109 h 596"/>
              <a:gd name="T8" fmla="*/ 136 w 136"/>
              <a:gd name="T9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596">
                <a:moveTo>
                  <a:pt x="136" y="0"/>
                </a:moveTo>
                <a:lnTo>
                  <a:pt x="136" y="367"/>
                </a:lnTo>
                <a:lnTo>
                  <a:pt x="0" y="596"/>
                </a:lnTo>
                <a:lnTo>
                  <a:pt x="67" y="109"/>
                </a:lnTo>
                <a:lnTo>
                  <a:pt x="13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: Shape 14">
            <a:extLst>
              <a:ext uri="{FF2B5EF4-FFF2-40B4-BE49-F238E27FC236}">
                <a16:creationId xmlns:a16="http://schemas.microsoft.com/office/drawing/2014/main" id="{09F901D3-7A11-40C7-8E8E-D89979617FE1}"/>
              </a:ext>
            </a:extLst>
          </p:cNvPr>
          <p:cNvSpPr>
            <a:spLocks/>
          </p:cNvSpPr>
          <p:nvPr/>
        </p:nvSpPr>
        <p:spPr bwMode="auto">
          <a:xfrm>
            <a:off x="3491342" y="3019169"/>
            <a:ext cx="368686" cy="1281277"/>
          </a:xfrm>
          <a:custGeom>
            <a:avLst/>
            <a:gdLst>
              <a:gd name="T0" fmla="*/ 202 w 202"/>
              <a:gd name="T1" fmla="*/ 0 h 702"/>
              <a:gd name="T2" fmla="*/ 202 w 202"/>
              <a:gd name="T3" fmla="*/ 360 h 702"/>
              <a:gd name="T4" fmla="*/ 0 w 202"/>
              <a:gd name="T5" fmla="*/ 702 h 702"/>
              <a:gd name="T6" fmla="*/ 66 w 202"/>
              <a:gd name="T7" fmla="*/ 229 h 702"/>
              <a:gd name="T8" fmla="*/ 202 w 202"/>
              <a:gd name="T9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702">
                <a:moveTo>
                  <a:pt x="202" y="0"/>
                </a:moveTo>
                <a:lnTo>
                  <a:pt x="202" y="360"/>
                </a:lnTo>
                <a:lnTo>
                  <a:pt x="0" y="702"/>
                </a:lnTo>
                <a:lnTo>
                  <a:pt x="66" y="229"/>
                </a:lnTo>
                <a:lnTo>
                  <a:pt x="20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Freeform: Shape 15">
            <a:extLst>
              <a:ext uri="{FF2B5EF4-FFF2-40B4-BE49-F238E27FC236}">
                <a16:creationId xmlns:a16="http://schemas.microsoft.com/office/drawing/2014/main" id="{70000403-ECDE-429C-8F42-2623B7798237}"/>
              </a:ext>
            </a:extLst>
          </p:cNvPr>
          <p:cNvSpPr>
            <a:spLocks/>
          </p:cNvSpPr>
          <p:nvPr/>
        </p:nvSpPr>
        <p:spPr bwMode="auto">
          <a:xfrm>
            <a:off x="3361755" y="3676234"/>
            <a:ext cx="498274" cy="1551404"/>
          </a:xfrm>
          <a:custGeom>
            <a:avLst/>
            <a:gdLst>
              <a:gd name="T0" fmla="*/ 273 w 273"/>
              <a:gd name="T1" fmla="*/ 0 h 850"/>
              <a:gd name="T2" fmla="*/ 273 w 273"/>
              <a:gd name="T3" fmla="*/ 382 h 850"/>
              <a:gd name="T4" fmla="*/ 0 w 273"/>
              <a:gd name="T5" fmla="*/ 850 h 850"/>
              <a:gd name="T6" fmla="*/ 71 w 273"/>
              <a:gd name="T7" fmla="*/ 342 h 850"/>
              <a:gd name="T8" fmla="*/ 273 w 273"/>
              <a:gd name="T9" fmla="*/ 0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3" h="850">
                <a:moveTo>
                  <a:pt x="273" y="0"/>
                </a:moveTo>
                <a:lnTo>
                  <a:pt x="273" y="382"/>
                </a:lnTo>
                <a:lnTo>
                  <a:pt x="0" y="850"/>
                </a:lnTo>
                <a:lnTo>
                  <a:pt x="71" y="342"/>
                </a:lnTo>
                <a:lnTo>
                  <a:pt x="27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Oval 31">
            <a:extLst>
              <a:ext uri="{FF2B5EF4-FFF2-40B4-BE49-F238E27FC236}">
                <a16:creationId xmlns:a16="http://schemas.microsoft.com/office/drawing/2014/main" id="{867D3FAA-8303-472E-A7CF-EFCE16A5E731}"/>
              </a:ext>
            </a:extLst>
          </p:cNvPr>
          <p:cNvSpPr>
            <a:spLocks/>
          </p:cNvSpPr>
          <p:nvPr/>
        </p:nvSpPr>
        <p:spPr bwMode="auto">
          <a:xfrm flipH="1">
            <a:off x="6806813" y="2060447"/>
            <a:ext cx="312030" cy="312037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Oval 35">
            <a:extLst>
              <a:ext uri="{FF2B5EF4-FFF2-40B4-BE49-F238E27FC236}">
                <a16:creationId xmlns:a16="http://schemas.microsoft.com/office/drawing/2014/main" id="{41658ABC-A1FF-4E48-9396-B79B9576387E}"/>
              </a:ext>
            </a:extLst>
          </p:cNvPr>
          <p:cNvSpPr>
            <a:spLocks/>
          </p:cNvSpPr>
          <p:nvPr/>
        </p:nvSpPr>
        <p:spPr bwMode="auto">
          <a:xfrm flipH="1">
            <a:off x="6806813" y="2784253"/>
            <a:ext cx="312030" cy="312037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Oval 39">
            <a:extLst>
              <a:ext uri="{FF2B5EF4-FFF2-40B4-BE49-F238E27FC236}">
                <a16:creationId xmlns:a16="http://schemas.microsoft.com/office/drawing/2014/main" id="{5B7316D4-0A80-40BA-AF2D-5525603DA931}"/>
              </a:ext>
            </a:extLst>
          </p:cNvPr>
          <p:cNvSpPr>
            <a:spLocks/>
          </p:cNvSpPr>
          <p:nvPr/>
        </p:nvSpPr>
        <p:spPr bwMode="auto">
          <a:xfrm flipH="1">
            <a:off x="6806813" y="3578310"/>
            <a:ext cx="312030" cy="31203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Oval 43">
            <a:extLst>
              <a:ext uri="{FF2B5EF4-FFF2-40B4-BE49-F238E27FC236}">
                <a16:creationId xmlns:a16="http://schemas.microsoft.com/office/drawing/2014/main" id="{512D1004-86FE-4ECA-BE8F-6427B74830E0}"/>
              </a:ext>
            </a:extLst>
          </p:cNvPr>
          <p:cNvSpPr>
            <a:spLocks/>
          </p:cNvSpPr>
          <p:nvPr/>
        </p:nvSpPr>
        <p:spPr bwMode="auto">
          <a:xfrm flipH="1">
            <a:off x="6806813" y="4343398"/>
            <a:ext cx="312030" cy="31203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3" name="Group 2">
            <a:extLst>
              <a:ext uri="{FF2B5EF4-FFF2-40B4-BE49-F238E27FC236}">
                <a16:creationId xmlns:a16="http://schemas.microsoft.com/office/drawing/2014/main" id="{1A2CC34E-15CF-48FF-9F8B-DABE1A96A650}"/>
              </a:ext>
            </a:extLst>
          </p:cNvPr>
          <p:cNvGrpSpPr/>
          <p:nvPr/>
        </p:nvGrpSpPr>
        <p:grpSpPr>
          <a:xfrm>
            <a:off x="7118843" y="2044678"/>
            <a:ext cx="3652028" cy="547687"/>
            <a:chOff x="7268508" y="2388710"/>
            <a:chExt cx="3652028" cy="547687"/>
          </a:xfrm>
        </p:grpSpPr>
        <p:sp>
          <p:nvSpPr>
            <p:cNvPr id="88" name="TextBox 50">
              <a:extLst>
                <a:ext uri="{FF2B5EF4-FFF2-40B4-BE49-F238E27FC236}">
                  <a16:creationId xmlns:a16="http://schemas.microsoft.com/office/drawing/2014/main" id="{ED6A8023-DBFF-46C2-8FFE-8F1264A296E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08" y="2388710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b="1">
                  <a:solidFill>
                    <a:schemeClr val="accent4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9" name="TextBox 51">
              <a:extLst>
                <a:ext uri="{FF2B5EF4-FFF2-40B4-BE49-F238E27FC236}">
                  <a16:creationId xmlns:a16="http://schemas.microsoft.com/office/drawing/2014/main" id="{3AAE8C0C-2D45-45A6-9034-4EE864960A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10" y="2611051"/>
              <a:ext cx="3652026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4" name="Group 3">
            <a:extLst>
              <a:ext uri="{FF2B5EF4-FFF2-40B4-BE49-F238E27FC236}">
                <a16:creationId xmlns:a16="http://schemas.microsoft.com/office/drawing/2014/main" id="{BEB45E15-5D53-4D2D-ABA1-46E7260584AF}"/>
              </a:ext>
            </a:extLst>
          </p:cNvPr>
          <p:cNvGrpSpPr/>
          <p:nvPr/>
        </p:nvGrpSpPr>
        <p:grpSpPr>
          <a:xfrm>
            <a:off x="7118843" y="2758080"/>
            <a:ext cx="3652028" cy="577914"/>
            <a:chOff x="7268508" y="3203255"/>
            <a:chExt cx="3652028" cy="577914"/>
          </a:xfrm>
        </p:grpSpPr>
        <p:sp>
          <p:nvSpPr>
            <p:cNvPr id="86" name="TextBox 53">
              <a:extLst>
                <a:ext uri="{FF2B5EF4-FFF2-40B4-BE49-F238E27FC236}">
                  <a16:creationId xmlns:a16="http://schemas.microsoft.com/office/drawing/2014/main" id="{837A0C0B-D9ED-470E-AF04-6396E14D4C4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08" y="3203255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b="1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7" name="TextBox 54">
              <a:extLst>
                <a:ext uri="{FF2B5EF4-FFF2-40B4-BE49-F238E27FC236}">
                  <a16:creationId xmlns:a16="http://schemas.microsoft.com/office/drawing/2014/main" id="{E3450C91-B5C2-42A2-98B5-30B78C07D5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10" y="3425597"/>
              <a:ext cx="3652026" cy="355572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80" name="Group 16">
            <a:extLst>
              <a:ext uri="{FF2B5EF4-FFF2-40B4-BE49-F238E27FC236}">
                <a16:creationId xmlns:a16="http://schemas.microsoft.com/office/drawing/2014/main" id="{150CC759-60C7-4E02-BED2-CB8266F88293}"/>
              </a:ext>
            </a:extLst>
          </p:cNvPr>
          <p:cNvGrpSpPr/>
          <p:nvPr/>
        </p:nvGrpSpPr>
        <p:grpSpPr>
          <a:xfrm>
            <a:off x="7118843" y="3567667"/>
            <a:ext cx="3652028" cy="577914"/>
            <a:chOff x="7268508" y="4017801"/>
            <a:chExt cx="3652028" cy="577914"/>
          </a:xfrm>
        </p:grpSpPr>
        <p:sp>
          <p:nvSpPr>
            <p:cNvPr id="84" name="TextBox 56">
              <a:extLst>
                <a:ext uri="{FF2B5EF4-FFF2-40B4-BE49-F238E27FC236}">
                  <a16:creationId xmlns:a16="http://schemas.microsoft.com/office/drawing/2014/main" id="{4F488166-DD91-40EA-A203-13A90BB89D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08" y="4017801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b="1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5" name="TextBox 57">
              <a:extLst>
                <a:ext uri="{FF2B5EF4-FFF2-40B4-BE49-F238E27FC236}">
                  <a16:creationId xmlns:a16="http://schemas.microsoft.com/office/drawing/2014/main" id="{7AAB066E-B5DB-47E3-9D30-045717D4AA0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10" y="4240143"/>
              <a:ext cx="3652026" cy="355572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81" name="Group 17">
            <a:extLst>
              <a:ext uri="{FF2B5EF4-FFF2-40B4-BE49-F238E27FC236}">
                <a16:creationId xmlns:a16="http://schemas.microsoft.com/office/drawing/2014/main" id="{61F1931D-F521-4706-A258-EDE36A697607}"/>
              </a:ext>
            </a:extLst>
          </p:cNvPr>
          <p:cNvGrpSpPr/>
          <p:nvPr/>
        </p:nvGrpSpPr>
        <p:grpSpPr>
          <a:xfrm>
            <a:off x="7118843" y="4310639"/>
            <a:ext cx="3652028" cy="577914"/>
            <a:chOff x="7268508" y="4832346"/>
            <a:chExt cx="3652028" cy="577914"/>
          </a:xfrm>
        </p:grpSpPr>
        <p:sp>
          <p:nvSpPr>
            <p:cNvPr id="82" name="TextBox 59">
              <a:extLst>
                <a:ext uri="{FF2B5EF4-FFF2-40B4-BE49-F238E27FC236}">
                  <a16:creationId xmlns:a16="http://schemas.microsoft.com/office/drawing/2014/main" id="{9A705B02-827D-4C83-BF10-1C38B848E8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08" y="4832346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b="1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3" name="TextBox 60">
              <a:extLst>
                <a:ext uri="{FF2B5EF4-FFF2-40B4-BE49-F238E27FC236}">
                  <a16:creationId xmlns:a16="http://schemas.microsoft.com/office/drawing/2014/main" id="{839E911D-EA1F-47C0-93C7-DF95CD055E0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68510" y="5054688"/>
              <a:ext cx="3652026" cy="355572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60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id="{4FDA65FB-50B2-4B10-8A3B-61041E219EBB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7127B12-DBC3-49AB-A7CA-28AF8E4DD40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9" name="Oval 5">
            <a:extLst>
              <a:ext uri="{FF2B5EF4-FFF2-40B4-BE49-F238E27FC236}">
                <a16:creationId xmlns:a16="http://schemas.microsoft.com/office/drawing/2014/main" id="{92DFF5C8-FC08-4A9E-9601-18FE6868484D}"/>
              </a:ext>
            </a:extLst>
          </p:cNvPr>
          <p:cNvSpPr/>
          <p:nvPr/>
        </p:nvSpPr>
        <p:spPr bwMode="auto">
          <a:xfrm>
            <a:off x="1189274" y="2658886"/>
            <a:ext cx="866865" cy="86709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0" name="Freeform: Shape 6">
            <a:extLst>
              <a:ext uri="{FF2B5EF4-FFF2-40B4-BE49-F238E27FC236}">
                <a16:creationId xmlns:a16="http://schemas.microsoft.com/office/drawing/2014/main" id="{37CB0A6B-341E-4068-B0A1-FC7F63C70061}"/>
              </a:ext>
            </a:extLst>
          </p:cNvPr>
          <p:cNvSpPr>
            <a:spLocks/>
          </p:cNvSpPr>
          <p:nvPr/>
        </p:nvSpPr>
        <p:spPr bwMode="auto">
          <a:xfrm>
            <a:off x="1470820" y="2891331"/>
            <a:ext cx="309062" cy="402201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1" name="Group 1">
            <a:extLst>
              <a:ext uri="{FF2B5EF4-FFF2-40B4-BE49-F238E27FC236}">
                <a16:creationId xmlns:a16="http://schemas.microsoft.com/office/drawing/2014/main" id="{816CEF24-8089-4566-882C-CF047D7C48A3}"/>
              </a:ext>
            </a:extLst>
          </p:cNvPr>
          <p:cNvGrpSpPr/>
          <p:nvPr/>
        </p:nvGrpSpPr>
        <p:grpSpPr>
          <a:xfrm>
            <a:off x="564082" y="3630108"/>
            <a:ext cx="2125448" cy="600164"/>
            <a:chOff x="1981851" y="5272687"/>
            <a:chExt cx="2125448" cy="600164"/>
          </a:xfrm>
        </p:grpSpPr>
        <p:sp>
          <p:nvSpPr>
            <p:cNvPr id="217" name="TextBox 7">
              <a:extLst>
                <a:ext uri="{FF2B5EF4-FFF2-40B4-BE49-F238E27FC236}">
                  <a16:creationId xmlns:a16="http://schemas.microsoft.com/office/drawing/2014/main" id="{6E84E8FA-8502-4516-8284-C040DA0C3BBB}"/>
                </a:ext>
              </a:extLst>
            </p:cNvPr>
            <p:cNvSpPr txBox="1"/>
            <p:nvPr/>
          </p:nvSpPr>
          <p:spPr>
            <a:xfrm>
              <a:off x="1981851" y="5272687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8" name="TextBox 8">
              <a:extLst>
                <a:ext uri="{FF2B5EF4-FFF2-40B4-BE49-F238E27FC236}">
                  <a16:creationId xmlns:a16="http://schemas.microsoft.com/office/drawing/2014/main" id="{1F88D7DF-40F1-4899-93F2-026AC1022F63}"/>
                </a:ext>
              </a:extLst>
            </p:cNvPr>
            <p:cNvSpPr txBox="1"/>
            <p:nvPr/>
          </p:nvSpPr>
          <p:spPr>
            <a:xfrm>
              <a:off x="1981851" y="5457353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57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212" name="Oval 9">
            <a:extLst>
              <a:ext uri="{FF2B5EF4-FFF2-40B4-BE49-F238E27FC236}">
                <a16:creationId xmlns:a16="http://schemas.microsoft.com/office/drawing/2014/main" id="{D42F088D-AD45-468E-AB49-8533D00F5AE3}"/>
              </a:ext>
            </a:extLst>
          </p:cNvPr>
          <p:cNvSpPr/>
          <p:nvPr/>
        </p:nvSpPr>
        <p:spPr bwMode="auto">
          <a:xfrm>
            <a:off x="3236880" y="2658886"/>
            <a:ext cx="866865" cy="8670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3" name="Freeform: Shape 10">
            <a:extLst>
              <a:ext uri="{FF2B5EF4-FFF2-40B4-BE49-F238E27FC236}">
                <a16:creationId xmlns:a16="http://schemas.microsoft.com/office/drawing/2014/main" id="{8062A565-6221-4546-9F99-34AABC60FC2A}"/>
              </a:ext>
            </a:extLst>
          </p:cNvPr>
          <p:cNvSpPr>
            <a:spLocks/>
          </p:cNvSpPr>
          <p:nvPr/>
        </p:nvSpPr>
        <p:spPr bwMode="auto">
          <a:xfrm>
            <a:off x="3486404" y="2913181"/>
            <a:ext cx="358497" cy="358500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4" name="Group 34">
            <a:extLst>
              <a:ext uri="{FF2B5EF4-FFF2-40B4-BE49-F238E27FC236}">
                <a16:creationId xmlns:a16="http://schemas.microsoft.com/office/drawing/2014/main" id="{E16F6EA1-50FF-4C4B-8399-8013C2EF4967}"/>
              </a:ext>
            </a:extLst>
          </p:cNvPr>
          <p:cNvGrpSpPr/>
          <p:nvPr/>
        </p:nvGrpSpPr>
        <p:grpSpPr>
          <a:xfrm>
            <a:off x="2599441" y="3622519"/>
            <a:ext cx="2125448" cy="600164"/>
            <a:chOff x="4017210" y="5265098"/>
            <a:chExt cx="2125448" cy="600164"/>
          </a:xfrm>
        </p:grpSpPr>
        <p:sp>
          <p:nvSpPr>
            <p:cNvPr id="215" name="TextBox 11">
              <a:extLst>
                <a:ext uri="{FF2B5EF4-FFF2-40B4-BE49-F238E27FC236}">
                  <a16:creationId xmlns:a16="http://schemas.microsoft.com/office/drawing/2014/main" id="{42B2CB0E-143C-4FC0-A602-9AD700574F80}"/>
                </a:ext>
              </a:extLst>
            </p:cNvPr>
            <p:cNvSpPr txBox="1"/>
            <p:nvPr/>
          </p:nvSpPr>
          <p:spPr>
            <a:xfrm>
              <a:off x="4017210" y="5265098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6" name="TextBox 12">
              <a:extLst>
                <a:ext uri="{FF2B5EF4-FFF2-40B4-BE49-F238E27FC236}">
                  <a16:creationId xmlns:a16="http://schemas.microsoft.com/office/drawing/2014/main" id="{5C9A473D-BEE7-43B7-A34F-70F49A19827F}"/>
                </a:ext>
              </a:extLst>
            </p:cNvPr>
            <p:cNvSpPr txBox="1"/>
            <p:nvPr/>
          </p:nvSpPr>
          <p:spPr>
            <a:xfrm>
              <a:off x="4017210" y="5449764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57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88" name="Group 38">
            <a:extLst>
              <a:ext uri="{FF2B5EF4-FFF2-40B4-BE49-F238E27FC236}">
                <a16:creationId xmlns:a16="http://schemas.microsoft.com/office/drawing/2014/main" id="{B40FB3F8-37D7-4903-A334-A97856A98638}"/>
              </a:ext>
            </a:extLst>
          </p:cNvPr>
          <p:cNvGrpSpPr/>
          <p:nvPr/>
        </p:nvGrpSpPr>
        <p:grpSpPr>
          <a:xfrm>
            <a:off x="4531697" y="1762124"/>
            <a:ext cx="3128593" cy="3029499"/>
            <a:chOff x="7110091" y="1594497"/>
            <a:chExt cx="4544635" cy="440068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6" name="Freeform: Shape 56">
              <a:extLst>
                <a:ext uri="{FF2B5EF4-FFF2-40B4-BE49-F238E27FC236}">
                  <a16:creationId xmlns:a16="http://schemas.microsoft.com/office/drawing/2014/main" id="{4162BE90-137A-44EE-B558-355769FE9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6784" y="2420102"/>
              <a:ext cx="535161" cy="530080"/>
            </a:xfrm>
            <a:custGeom>
              <a:avLst/>
              <a:gdLst>
                <a:gd name="T0" fmla="*/ 239 w 267"/>
                <a:gd name="T1" fmla="*/ 134 h 265"/>
                <a:gd name="T2" fmla="*/ 229 w 267"/>
                <a:gd name="T3" fmla="*/ 88 h 265"/>
                <a:gd name="T4" fmla="*/ 253 w 267"/>
                <a:gd name="T5" fmla="*/ 76 h 265"/>
                <a:gd name="T6" fmla="*/ 215 w 267"/>
                <a:gd name="T7" fmla="*/ 30 h 265"/>
                <a:gd name="T8" fmla="*/ 199 w 267"/>
                <a:gd name="T9" fmla="*/ 51 h 265"/>
                <a:gd name="T10" fmla="*/ 156 w 267"/>
                <a:gd name="T11" fmla="*/ 31 h 265"/>
                <a:gd name="T12" fmla="*/ 162 w 267"/>
                <a:gd name="T13" fmla="*/ 5 h 265"/>
                <a:gd name="T14" fmla="*/ 103 w 267"/>
                <a:gd name="T15" fmla="*/ 5 h 265"/>
                <a:gd name="T16" fmla="*/ 109 w 267"/>
                <a:gd name="T17" fmla="*/ 31 h 265"/>
                <a:gd name="T18" fmla="*/ 66 w 267"/>
                <a:gd name="T19" fmla="*/ 52 h 265"/>
                <a:gd name="T20" fmla="*/ 49 w 267"/>
                <a:gd name="T21" fmla="*/ 31 h 265"/>
                <a:gd name="T22" fmla="*/ 12 w 267"/>
                <a:gd name="T23" fmla="*/ 77 h 265"/>
                <a:gd name="T24" fmla="*/ 37 w 267"/>
                <a:gd name="T25" fmla="*/ 89 h 265"/>
                <a:gd name="T26" fmla="*/ 27 w 267"/>
                <a:gd name="T27" fmla="*/ 135 h 265"/>
                <a:gd name="T28" fmla="*/ 27 w 267"/>
                <a:gd name="T29" fmla="*/ 135 h 265"/>
                <a:gd name="T30" fmla="*/ 0 w 267"/>
                <a:gd name="T31" fmla="*/ 135 h 265"/>
                <a:gd name="T32" fmla="*/ 13 w 267"/>
                <a:gd name="T33" fmla="*/ 193 h 265"/>
                <a:gd name="T34" fmla="*/ 37 w 267"/>
                <a:gd name="T35" fmla="*/ 181 h 265"/>
                <a:gd name="T36" fmla="*/ 66 w 267"/>
                <a:gd name="T37" fmla="*/ 218 h 265"/>
                <a:gd name="T38" fmla="*/ 50 w 267"/>
                <a:gd name="T39" fmla="*/ 239 h 265"/>
                <a:gd name="T40" fmla="*/ 103 w 267"/>
                <a:gd name="T41" fmla="*/ 265 h 265"/>
                <a:gd name="T42" fmla="*/ 109 w 267"/>
                <a:gd name="T43" fmla="*/ 239 h 265"/>
                <a:gd name="T44" fmla="*/ 133 w 267"/>
                <a:gd name="T45" fmla="*/ 241 h 265"/>
                <a:gd name="T46" fmla="*/ 156 w 267"/>
                <a:gd name="T47" fmla="*/ 239 h 265"/>
                <a:gd name="T48" fmla="*/ 162 w 267"/>
                <a:gd name="T49" fmla="*/ 265 h 265"/>
                <a:gd name="T50" fmla="*/ 216 w 267"/>
                <a:gd name="T51" fmla="*/ 239 h 265"/>
                <a:gd name="T52" fmla="*/ 199 w 267"/>
                <a:gd name="T53" fmla="*/ 218 h 265"/>
                <a:gd name="T54" fmla="*/ 229 w 267"/>
                <a:gd name="T55" fmla="*/ 181 h 265"/>
                <a:gd name="T56" fmla="*/ 253 w 267"/>
                <a:gd name="T57" fmla="*/ 193 h 265"/>
                <a:gd name="T58" fmla="*/ 267 w 267"/>
                <a:gd name="T59" fmla="*/ 135 h 265"/>
                <a:gd name="T60" fmla="*/ 267 w 267"/>
                <a:gd name="T61" fmla="*/ 134 h 265"/>
                <a:gd name="T62" fmla="*/ 239 w 267"/>
                <a:gd name="T63" fmla="*/ 134 h 265"/>
                <a:gd name="T64" fmla="*/ 75 w 267"/>
                <a:gd name="T65" fmla="*/ 135 h 265"/>
                <a:gd name="T66" fmla="*/ 133 w 267"/>
                <a:gd name="T67" fmla="*/ 77 h 265"/>
                <a:gd name="T68" fmla="*/ 190 w 267"/>
                <a:gd name="T69" fmla="*/ 135 h 265"/>
                <a:gd name="T70" fmla="*/ 133 w 267"/>
                <a:gd name="T71" fmla="*/ 192 h 265"/>
                <a:gd name="T72" fmla="*/ 75 w 267"/>
                <a:gd name="T73" fmla="*/ 13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265">
                  <a:moveTo>
                    <a:pt x="239" y="134"/>
                  </a:moveTo>
                  <a:cubicBezTo>
                    <a:pt x="239" y="114"/>
                    <a:pt x="235" y="102"/>
                    <a:pt x="229" y="88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44" y="59"/>
                    <a:pt x="231" y="43"/>
                    <a:pt x="215" y="30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87" y="41"/>
                    <a:pt x="172" y="34"/>
                    <a:pt x="156" y="31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43" y="0"/>
                    <a:pt x="122" y="0"/>
                    <a:pt x="103" y="5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93" y="35"/>
                    <a:pt x="78" y="42"/>
                    <a:pt x="66" y="5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34" y="43"/>
                    <a:pt x="21" y="59"/>
                    <a:pt x="12" y="77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0" y="103"/>
                    <a:pt x="27" y="118"/>
                    <a:pt x="27" y="135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55"/>
                    <a:pt x="4" y="175"/>
                    <a:pt x="13" y="193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44" y="196"/>
                    <a:pt x="54" y="208"/>
                    <a:pt x="66" y="218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65" y="252"/>
                    <a:pt x="84" y="260"/>
                    <a:pt x="103" y="265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117" y="240"/>
                    <a:pt x="125" y="241"/>
                    <a:pt x="133" y="241"/>
                  </a:cubicBezTo>
                  <a:cubicBezTo>
                    <a:pt x="141" y="241"/>
                    <a:pt x="149" y="240"/>
                    <a:pt x="156" y="239"/>
                  </a:cubicBezTo>
                  <a:cubicBezTo>
                    <a:pt x="162" y="265"/>
                    <a:pt x="162" y="265"/>
                    <a:pt x="162" y="265"/>
                  </a:cubicBezTo>
                  <a:cubicBezTo>
                    <a:pt x="182" y="260"/>
                    <a:pt x="200" y="251"/>
                    <a:pt x="216" y="239"/>
                  </a:cubicBezTo>
                  <a:cubicBezTo>
                    <a:pt x="199" y="218"/>
                    <a:pt x="199" y="218"/>
                    <a:pt x="199" y="218"/>
                  </a:cubicBezTo>
                  <a:cubicBezTo>
                    <a:pt x="212" y="208"/>
                    <a:pt x="222" y="196"/>
                    <a:pt x="229" y="181"/>
                  </a:cubicBezTo>
                  <a:cubicBezTo>
                    <a:pt x="253" y="193"/>
                    <a:pt x="253" y="193"/>
                    <a:pt x="253" y="193"/>
                  </a:cubicBezTo>
                  <a:cubicBezTo>
                    <a:pt x="262" y="174"/>
                    <a:pt x="267" y="155"/>
                    <a:pt x="267" y="135"/>
                  </a:cubicBezTo>
                  <a:cubicBezTo>
                    <a:pt x="267" y="134"/>
                    <a:pt x="267" y="134"/>
                    <a:pt x="267" y="134"/>
                  </a:cubicBezTo>
                  <a:lnTo>
                    <a:pt x="239" y="134"/>
                  </a:lnTo>
                  <a:close/>
                  <a:moveTo>
                    <a:pt x="75" y="135"/>
                  </a:moveTo>
                  <a:cubicBezTo>
                    <a:pt x="75" y="103"/>
                    <a:pt x="101" y="77"/>
                    <a:pt x="133" y="77"/>
                  </a:cubicBezTo>
                  <a:cubicBezTo>
                    <a:pt x="164" y="77"/>
                    <a:pt x="190" y="103"/>
                    <a:pt x="190" y="135"/>
                  </a:cubicBezTo>
                  <a:cubicBezTo>
                    <a:pt x="190" y="166"/>
                    <a:pt x="164" y="192"/>
                    <a:pt x="133" y="192"/>
                  </a:cubicBezTo>
                  <a:cubicBezTo>
                    <a:pt x="101" y="192"/>
                    <a:pt x="75" y="166"/>
                    <a:pt x="75" y="13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57">
              <a:extLst>
                <a:ext uri="{FF2B5EF4-FFF2-40B4-BE49-F238E27FC236}">
                  <a16:creationId xmlns:a16="http://schemas.microsoft.com/office/drawing/2014/main" id="{C9310894-B3E9-4A6D-A5DD-E87676CA9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251" y="3935827"/>
              <a:ext cx="573266" cy="138871"/>
            </a:xfrm>
            <a:custGeom>
              <a:avLst/>
              <a:gdLst>
                <a:gd name="T0" fmla="*/ 677 w 677"/>
                <a:gd name="T1" fmla="*/ 142 h 164"/>
                <a:gd name="T2" fmla="*/ 672 w 677"/>
                <a:gd name="T3" fmla="*/ 0 h 164"/>
                <a:gd name="T4" fmla="*/ 0 w 677"/>
                <a:gd name="T5" fmla="*/ 22 h 164"/>
                <a:gd name="T6" fmla="*/ 5 w 677"/>
                <a:gd name="T7" fmla="*/ 164 h 164"/>
                <a:gd name="T8" fmla="*/ 677 w 677"/>
                <a:gd name="T9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7" h="164">
                  <a:moveTo>
                    <a:pt x="677" y="142"/>
                  </a:moveTo>
                  <a:lnTo>
                    <a:pt x="672" y="0"/>
                  </a:lnTo>
                  <a:lnTo>
                    <a:pt x="0" y="22"/>
                  </a:lnTo>
                  <a:lnTo>
                    <a:pt x="5" y="164"/>
                  </a:lnTo>
                  <a:lnTo>
                    <a:pt x="677" y="14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58">
              <a:extLst>
                <a:ext uri="{FF2B5EF4-FFF2-40B4-BE49-F238E27FC236}">
                  <a16:creationId xmlns:a16="http://schemas.microsoft.com/office/drawing/2014/main" id="{0D214206-742D-4E69-9B7E-B68E457E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1178" y="4112803"/>
              <a:ext cx="300605" cy="138024"/>
            </a:xfrm>
            <a:custGeom>
              <a:avLst/>
              <a:gdLst>
                <a:gd name="T0" fmla="*/ 355 w 355"/>
                <a:gd name="T1" fmla="*/ 151 h 163"/>
                <a:gd name="T2" fmla="*/ 350 w 355"/>
                <a:gd name="T3" fmla="*/ 0 h 163"/>
                <a:gd name="T4" fmla="*/ 0 w 355"/>
                <a:gd name="T5" fmla="*/ 11 h 163"/>
                <a:gd name="T6" fmla="*/ 5 w 355"/>
                <a:gd name="T7" fmla="*/ 163 h 163"/>
                <a:gd name="T8" fmla="*/ 355 w 355"/>
                <a:gd name="T9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163">
                  <a:moveTo>
                    <a:pt x="355" y="151"/>
                  </a:moveTo>
                  <a:lnTo>
                    <a:pt x="350" y="0"/>
                  </a:lnTo>
                  <a:lnTo>
                    <a:pt x="0" y="11"/>
                  </a:lnTo>
                  <a:lnTo>
                    <a:pt x="5" y="163"/>
                  </a:lnTo>
                  <a:lnTo>
                    <a:pt x="355" y="15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59">
              <a:extLst>
                <a:ext uri="{FF2B5EF4-FFF2-40B4-BE49-F238E27FC236}">
                  <a16:creationId xmlns:a16="http://schemas.microsoft.com/office/drawing/2014/main" id="{2C900472-52F7-44F6-88CA-B08B149FE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7105" y="4284698"/>
              <a:ext cx="451330" cy="133790"/>
            </a:xfrm>
            <a:custGeom>
              <a:avLst/>
              <a:gdLst>
                <a:gd name="T0" fmla="*/ 528 w 533"/>
                <a:gd name="T1" fmla="*/ 0 h 158"/>
                <a:gd name="T2" fmla="*/ 0 w 533"/>
                <a:gd name="T3" fmla="*/ 17 h 158"/>
                <a:gd name="T4" fmla="*/ 3 w 533"/>
                <a:gd name="T5" fmla="*/ 158 h 158"/>
                <a:gd name="T6" fmla="*/ 533 w 533"/>
                <a:gd name="T7" fmla="*/ 142 h 158"/>
                <a:gd name="T8" fmla="*/ 528 w 53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158">
                  <a:moveTo>
                    <a:pt x="528" y="0"/>
                  </a:moveTo>
                  <a:lnTo>
                    <a:pt x="0" y="17"/>
                  </a:lnTo>
                  <a:lnTo>
                    <a:pt x="3" y="158"/>
                  </a:lnTo>
                  <a:lnTo>
                    <a:pt x="533" y="14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60">
              <a:extLst>
                <a:ext uri="{FF2B5EF4-FFF2-40B4-BE49-F238E27FC236}">
                  <a16:creationId xmlns:a16="http://schemas.microsoft.com/office/drawing/2014/main" id="{AB2724D6-2104-4AC5-89F0-26A06EB85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7509" y="3807964"/>
              <a:ext cx="626613" cy="636774"/>
            </a:xfrm>
            <a:custGeom>
              <a:avLst/>
              <a:gdLst>
                <a:gd name="T0" fmla="*/ 92 w 740"/>
                <a:gd name="T1" fmla="*/ 523 h 752"/>
                <a:gd name="T2" fmla="*/ 87 w 740"/>
                <a:gd name="T3" fmla="*/ 371 h 752"/>
                <a:gd name="T4" fmla="*/ 85 w 740"/>
                <a:gd name="T5" fmla="*/ 315 h 752"/>
                <a:gd name="T6" fmla="*/ 80 w 740"/>
                <a:gd name="T7" fmla="*/ 173 h 752"/>
                <a:gd name="T8" fmla="*/ 78 w 740"/>
                <a:gd name="T9" fmla="*/ 97 h 752"/>
                <a:gd name="T10" fmla="*/ 740 w 740"/>
                <a:gd name="T11" fmla="*/ 76 h 752"/>
                <a:gd name="T12" fmla="*/ 738 w 740"/>
                <a:gd name="T13" fmla="*/ 0 h 752"/>
                <a:gd name="T14" fmla="*/ 61 w 740"/>
                <a:gd name="T15" fmla="*/ 21 h 752"/>
                <a:gd name="T16" fmla="*/ 0 w 740"/>
                <a:gd name="T17" fmla="*/ 24 h 752"/>
                <a:gd name="T18" fmla="*/ 23 w 740"/>
                <a:gd name="T19" fmla="*/ 752 h 752"/>
                <a:gd name="T20" fmla="*/ 99 w 740"/>
                <a:gd name="T21" fmla="*/ 750 h 752"/>
                <a:gd name="T22" fmla="*/ 97 w 740"/>
                <a:gd name="T23" fmla="*/ 721 h 752"/>
                <a:gd name="T24" fmla="*/ 94 w 740"/>
                <a:gd name="T25" fmla="*/ 580 h 752"/>
                <a:gd name="T26" fmla="*/ 92 w 740"/>
                <a:gd name="T27" fmla="*/ 523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0" h="752">
                  <a:moveTo>
                    <a:pt x="92" y="523"/>
                  </a:moveTo>
                  <a:lnTo>
                    <a:pt x="87" y="371"/>
                  </a:lnTo>
                  <a:lnTo>
                    <a:pt x="85" y="315"/>
                  </a:lnTo>
                  <a:lnTo>
                    <a:pt x="80" y="173"/>
                  </a:lnTo>
                  <a:lnTo>
                    <a:pt x="78" y="97"/>
                  </a:lnTo>
                  <a:lnTo>
                    <a:pt x="740" y="76"/>
                  </a:lnTo>
                  <a:lnTo>
                    <a:pt x="738" y="0"/>
                  </a:lnTo>
                  <a:lnTo>
                    <a:pt x="61" y="21"/>
                  </a:lnTo>
                  <a:lnTo>
                    <a:pt x="0" y="24"/>
                  </a:lnTo>
                  <a:lnTo>
                    <a:pt x="23" y="752"/>
                  </a:lnTo>
                  <a:lnTo>
                    <a:pt x="99" y="750"/>
                  </a:lnTo>
                  <a:lnTo>
                    <a:pt x="97" y="721"/>
                  </a:lnTo>
                  <a:lnTo>
                    <a:pt x="94" y="580"/>
                  </a:lnTo>
                  <a:lnTo>
                    <a:pt x="92" y="5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61">
              <a:extLst>
                <a:ext uri="{FF2B5EF4-FFF2-40B4-BE49-F238E27FC236}">
                  <a16:creationId xmlns:a16="http://schemas.microsoft.com/office/drawing/2014/main" id="{C9FC10D9-4471-42DB-96C5-BFC59E3F4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678" y="1817199"/>
              <a:ext cx="358185" cy="464032"/>
            </a:xfrm>
            <a:custGeom>
              <a:avLst/>
              <a:gdLst>
                <a:gd name="T0" fmla="*/ 179 w 179"/>
                <a:gd name="T1" fmla="*/ 134 h 232"/>
                <a:gd name="T2" fmla="*/ 140 w 179"/>
                <a:gd name="T3" fmla="*/ 119 h 232"/>
                <a:gd name="T4" fmla="*/ 138 w 179"/>
                <a:gd name="T5" fmla="*/ 24 h 232"/>
                <a:gd name="T6" fmla="*/ 109 w 179"/>
                <a:gd name="T7" fmla="*/ 31 h 232"/>
                <a:gd name="T8" fmla="*/ 91 w 179"/>
                <a:gd name="T9" fmla="*/ 95 h 232"/>
                <a:gd name="T10" fmla="*/ 26 w 179"/>
                <a:gd name="T11" fmla="*/ 90 h 232"/>
                <a:gd name="T12" fmla="*/ 18 w 179"/>
                <a:gd name="T13" fmla="*/ 120 h 232"/>
                <a:gd name="T14" fmla="*/ 16 w 179"/>
                <a:gd name="T15" fmla="*/ 152 h 232"/>
                <a:gd name="T16" fmla="*/ 17 w 179"/>
                <a:gd name="T17" fmla="*/ 185 h 232"/>
                <a:gd name="T18" fmla="*/ 34 w 179"/>
                <a:gd name="T19" fmla="*/ 219 h 232"/>
                <a:gd name="T20" fmla="*/ 131 w 179"/>
                <a:gd name="T21" fmla="*/ 211 h 232"/>
                <a:gd name="T22" fmla="*/ 175 w 179"/>
                <a:gd name="T23" fmla="*/ 207 h 232"/>
                <a:gd name="T24" fmla="*/ 179 w 179"/>
                <a:gd name="T25" fmla="*/ 1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232">
                  <a:moveTo>
                    <a:pt x="179" y="134"/>
                  </a:moveTo>
                  <a:cubicBezTo>
                    <a:pt x="164" y="133"/>
                    <a:pt x="150" y="129"/>
                    <a:pt x="140" y="119"/>
                  </a:cubicBezTo>
                  <a:cubicBezTo>
                    <a:pt x="123" y="102"/>
                    <a:pt x="132" y="47"/>
                    <a:pt x="138" y="24"/>
                  </a:cubicBezTo>
                  <a:cubicBezTo>
                    <a:pt x="145" y="0"/>
                    <a:pt x="121" y="1"/>
                    <a:pt x="109" y="31"/>
                  </a:cubicBezTo>
                  <a:cubicBezTo>
                    <a:pt x="97" y="61"/>
                    <a:pt x="91" y="95"/>
                    <a:pt x="91" y="95"/>
                  </a:cubicBezTo>
                  <a:cubicBezTo>
                    <a:pt x="91" y="95"/>
                    <a:pt x="36" y="89"/>
                    <a:pt x="26" y="90"/>
                  </a:cubicBezTo>
                  <a:cubicBezTo>
                    <a:pt x="17" y="91"/>
                    <a:pt x="10" y="105"/>
                    <a:pt x="18" y="120"/>
                  </a:cubicBezTo>
                  <a:cubicBezTo>
                    <a:pt x="23" y="131"/>
                    <a:pt x="7" y="134"/>
                    <a:pt x="16" y="152"/>
                  </a:cubicBezTo>
                  <a:cubicBezTo>
                    <a:pt x="19" y="158"/>
                    <a:pt x="2" y="166"/>
                    <a:pt x="17" y="185"/>
                  </a:cubicBezTo>
                  <a:cubicBezTo>
                    <a:pt x="22" y="192"/>
                    <a:pt x="0" y="207"/>
                    <a:pt x="34" y="219"/>
                  </a:cubicBezTo>
                  <a:cubicBezTo>
                    <a:pt x="68" y="232"/>
                    <a:pt x="116" y="221"/>
                    <a:pt x="131" y="211"/>
                  </a:cubicBezTo>
                  <a:cubicBezTo>
                    <a:pt x="144" y="202"/>
                    <a:pt x="159" y="205"/>
                    <a:pt x="175" y="207"/>
                  </a:cubicBezTo>
                  <a:lnTo>
                    <a:pt x="179" y="13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62">
              <a:extLst>
                <a:ext uri="{FF2B5EF4-FFF2-40B4-BE49-F238E27FC236}">
                  <a16:creationId xmlns:a16="http://schemas.microsoft.com/office/drawing/2014/main" id="{8488262B-95C9-4421-B52B-BCC3583E8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566" y="4957883"/>
              <a:ext cx="638467" cy="897580"/>
            </a:xfrm>
            <a:custGeom>
              <a:avLst/>
              <a:gdLst>
                <a:gd name="T0" fmla="*/ 32 w 319"/>
                <a:gd name="T1" fmla="*/ 250 h 448"/>
                <a:gd name="T2" fmla="*/ 81 w 319"/>
                <a:gd name="T3" fmla="*/ 416 h 448"/>
                <a:gd name="T4" fmla="*/ 247 w 319"/>
                <a:gd name="T5" fmla="*/ 365 h 448"/>
                <a:gd name="T6" fmla="*/ 226 w 319"/>
                <a:gd name="T7" fmla="*/ 222 h 448"/>
                <a:gd name="T8" fmla="*/ 256 w 319"/>
                <a:gd name="T9" fmla="*/ 173 h 448"/>
                <a:gd name="T10" fmla="*/ 246 w 319"/>
                <a:gd name="T11" fmla="*/ 117 h 448"/>
                <a:gd name="T12" fmla="*/ 305 w 319"/>
                <a:gd name="T13" fmla="*/ 79 h 448"/>
                <a:gd name="T14" fmla="*/ 295 w 319"/>
                <a:gd name="T15" fmla="*/ 12 h 448"/>
                <a:gd name="T16" fmla="*/ 234 w 319"/>
                <a:gd name="T17" fmla="*/ 46 h 448"/>
                <a:gd name="T18" fmla="*/ 159 w 319"/>
                <a:gd name="T19" fmla="*/ 188 h 448"/>
                <a:gd name="T20" fmla="*/ 32 w 319"/>
                <a:gd name="T21" fmla="*/ 250 h 448"/>
                <a:gd name="T22" fmla="*/ 101 w 319"/>
                <a:gd name="T23" fmla="*/ 376 h 448"/>
                <a:gd name="T24" fmla="*/ 89 w 319"/>
                <a:gd name="T25" fmla="*/ 336 h 448"/>
                <a:gd name="T26" fmla="*/ 128 w 319"/>
                <a:gd name="T27" fmla="*/ 324 h 448"/>
                <a:gd name="T28" fmla="*/ 141 w 319"/>
                <a:gd name="T29" fmla="*/ 364 h 448"/>
                <a:gd name="T30" fmla="*/ 101 w 319"/>
                <a:gd name="T31" fmla="*/ 37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448">
                  <a:moveTo>
                    <a:pt x="32" y="250"/>
                  </a:moveTo>
                  <a:cubicBezTo>
                    <a:pt x="0" y="310"/>
                    <a:pt x="21" y="384"/>
                    <a:pt x="81" y="416"/>
                  </a:cubicBezTo>
                  <a:cubicBezTo>
                    <a:pt x="141" y="448"/>
                    <a:pt x="215" y="425"/>
                    <a:pt x="247" y="365"/>
                  </a:cubicBezTo>
                  <a:cubicBezTo>
                    <a:pt x="272" y="317"/>
                    <a:pt x="262" y="259"/>
                    <a:pt x="226" y="222"/>
                  </a:cubicBezTo>
                  <a:cubicBezTo>
                    <a:pt x="238" y="203"/>
                    <a:pt x="251" y="182"/>
                    <a:pt x="256" y="173"/>
                  </a:cubicBezTo>
                  <a:cubicBezTo>
                    <a:pt x="265" y="156"/>
                    <a:pt x="240" y="130"/>
                    <a:pt x="246" y="117"/>
                  </a:cubicBezTo>
                  <a:cubicBezTo>
                    <a:pt x="253" y="104"/>
                    <a:pt x="298" y="92"/>
                    <a:pt x="305" y="79"/>
                  </a:cubicBezTo>
                  <a:cubicBezTo>
                    <a:pt x="312" y="66"/>
                    <a:pt x="319" y="25"/>
                    <a:pt x="295" y="12"/>
                  </a:cubicBezTo>
                  <a:cubicBezTo>
                    <a:pt x="272" y="0"/>
                    <a:pt x="234" y="46"/>
                    <a:pt x="234" y="46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06" y="180"/>
                    <a:pt x="56" y="204"/>
                    <a:pt x="32" y="250"/>
                  </a:cubicBezTo>
                  <a:close/>
                  <a:moveTo>
                    <a:pt x="101" y="376"/>
                  </a:moveTo>
                  <a:cubicBezTo>
                    <a:pt x="86" y="369"/>
                    <a:pt x="81" y="351"/>
                    <a:pt x="89" y="336"/>
                  </a:cubicBezTo>
                  <a:cubicBezTo>
                    <a:pt x="96" y="322"/>
                    <a:pt x="114" y="317"/>
                    <a:pt x="128" y="324"/>
                  </a:cubicBezTo>
                  <a:cubicBezTo>
                    <a:pt x="143" y="332"/>
                    <a:pt x="148" y="350"/>
                    <a:pt x="141" y="364"/>
                  </a:cubicBezTo>
                  <a:cubicBezTo>
                    <a:pt x="133" y="378"/>
                    <a:pt x="115" y="384"/>
                    <a:pt x="101" y="37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63">
              <a:extLst>
                <a:ext uri="{FF2B5EF4-FFF2-40B4-BE49-F238E27FC236}">
                  <a16:creationId xmlns:a16="http://schemas.microsoft.com/office/drawing/2014/main" id="{E3BA48B7-D967-4DB7-9B2A-9EA05E1FE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8639" y="5166189"/>
              <a:ext cx="953467" cy="828992"/>
            </a:xfrm>
            <a:custGeom>
              <a:avLst/>
              <a:gdLst>
                <a:gd name="T0" fmla="*/ 31 w 476"/>
                <a:gd name="T1" fmla="*/ 202 h 414"/>
                <a:gd name="T2" fmla="*/ 17 w 476"/>
                <a:gd name="T3" fmla="*/ 127 h 414"/>
                <a:gd name="T4" fmla="*/ 82 w 476"/>
                <a:gd name="T5" fmla="*/ 31 h 414"/>
                <a:gd name="T6" fmla="*/ 156 w 476"/>
                <a:gd name="T7" fmla="*/ 16 h 414"/>
                <a:gd name="T8" fmla="*/ 445 w 476"/>
                <a:gd name="T9" fmla="*/ 212 h 414"/>
                <a:gd name="T10" fmla="*/ 459 w 476"/>
                <a:gd name="T11" fmla="*/ 287 h 414"/>
                <a:gd name="T12" fmla="*/ 394 w 476"/>
                <a:gd name="T13" fmla="*/ 383 h 414"/>
                <a:gd name="T14" fmla="*/ 320 w 476"/>
                <a:gd name="T15" fmla="*/ 398 h 414"/>
                <a:gd name="T16" fmla="*/ 31 w 476"/>
                <a:gd name="T17" fmla="*/ 20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414">
                  <a:moveTo>
                    <a:pt x="31" y="202"/>
                  </a:moveTo>
                  <a:cubicBezTo>
                    <a:pt x="6" y="185"/>
                    <a:pt x="0" y="152"/>
                    <a:pt x="17" y="127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99" y="6"/>
                    <a:pt x="132" y="0"/>
                    <a:pt x="156" y="16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470" y="229"/>
                    <a:pt x="476" y="262"/>
                    <a:pt x="459" y="287"/>
                  </a:cubicBezTo>
                  <a:cubicBezTo>
                    <a:pt x="394" y="383"/>
                    <a:pt x="394" y="383"/>
                    <a:pt x="394" y="383"/>
                  </a:cubicBezTo>
                  <a:cubicBezTo>
                    <a:pt x="377" y="408"/>
                    <a:pt x="344" y="414"/>
                    <a:pt x="320" y="398"/>
                  </a:cubicBezTo>
                  <a:cubicBezTo>
                    <a:pt x="31" y="202"/>
                    <a:pt x="31" y="202"/>
                    <a:pt x="31" y="20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64">
              <a:extLst>
                <a:ext uri="{FF2B5EF4-FFF2-40B4-BE49-F238E27FC236}">
                  <a16:creationId xmlns:a16="http://schemas.microsoft.com/office/drawing/2014/main" id="{B3C7D7B0-E0F2-44CD-9F25-3AF2A005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72036"/>
              <a:ext cx="690967" cy="623226"/>
            </a:xfrm>
            <a:custGeom>
              <a:avLst/>
              <a:gdLst>
                <a:gd name="T0" fmla="*/ 0 w 816"/>
                <a:gd name="T1" fmla="*/ 338 h 736"/>
                <a:gd name="T2" fmla="*/ 227 w 816"/>
                <a:gd name="T3" fmla="*/ 0 h 736"/>
                <a:gd name="T4" fmla="*/ 816 w 816"/>
                <a:gd name="T5" fmla="*/ 400 h 736"/>
                <a:gd name="T6" fmla="*/ 587 w 816"/>
                <a:gd name="T7" fmla="*/ 736 h 736"/>
                <a:gd name="T8" fmla="*/ 0 w 816"/>
                <a:gd name="T9" fmla="*/ 33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36">
                  <a:moveTo>
                    <a:pt x="0" y="338"/>
                  </a:moveTo>
                  <a:lnTo>
                    <a:pt x="227" y="0"/>
                  </a:lnTo>
                  <a:lnTo>
                    <a:pt x="816" y="400"/>
                  </a:lnTo>
                  <a:lnTo>
                    <a:pt x="587" y="736"/>
                  </a:lnTo>
                  <a:lnTo>
                    <a:pt x="0" y="3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65">
              <a:extLst>
                <a:ext uri="{FF2B5EF4-FFF2-40B4-BE49-F238E27FC236}">
                  <a16:creationId xmlns:a16="http://schemas.microsoft.com/office/drawing/2014/main" id="{477FB42C-21B9-4EEE-AB5A-BC20ED3DC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72036"/>
              <a:ext cx="690967" cy="623226"/>
            </a:xfrm>
            <a:custGeom>
              <a:avLst/>
              <a:gdLst>
                <a:gd name="T0" fmla="*/ 0 w 816"/>
                <a:gd name="T1" fmla="*/ 338 h 736"/>
                <a:gd name="T2" fmla="*/ 227 w 816"/>
                <a:gd name="T3" fmla="*/ 0 h 736"/>
                <a:gd name="T4" fmla="*/ 816 w 816"/>
                <a:gd name="T5" fmla="*/ 400 h 736"/>
                <a:gd name="T6" fmla="*/ 587 w 816"/>
                <a:gd name="T7" fmla="*/ 736 h 736"/>
                <a:gd name="T8" fmla="*/ 0 w 816"/>
                <a:gd name="T9" fmla="*/ 33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36">
                  <a:moveTo>
                    <a:pt x="0" y="338"/>
                  </a:moveTo>
                  <a:lnTo>
                    <a:pt x="227" y="0"/>
                  </a:lnTo>
                  <a:lnTo>
                    <a:pt x="816" y="400"/>
                  </a:lnTo>
                  <a:lnTo>
                    <a:pt x="587" y="736"/>
                  </a:lnTo>
                  <a:lnTo>
                    <a:pt x="0" y="33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66">
              <a:extLst>
                <a:ext uri="{FF2B5EF4-FFF2-40B4-BE49-F238E27FC236}">
                  <a16:creationId xmlns:a16="http://schemas.microsoft.com/office/drawing/2014/main" id="{E9EAB1B2-AF23-499B-8F67-A3F507120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67802"/>
              <a:ext cx="500443" cy="629153"/>
            </a:xfrm>
            <a:custGeom>
              <a:avLst/>
              <a:gdLst>
                <a:gd name="T0" fmla="*/ 589 w 591"/>
                <a:gd name="T1" fmla="*/ 739 h 743"/>
                <a:gd name="T2" fmla="*/ 587 w 591"/>
                <a:gd name="T3" fmla="*/ 741 h 743"/>
                <a:gd name="T4" fmla="*/ 591 w 591"/>
                <a:gd name="T5" fmla="*/ 743 h 743"/>
                <a:gd name="T6" fmla="*/ 589 w 591"/>
                <a:gd name="T7" fmla="*/ 739 h 743"/>
                <a:gd name="T8" fmla="*/ 232 w 591"/>
                <a:gd name="T9" fmla="*/ 0 h 743"/>
                <a:gd name="T10" fmla="*/ 0 w 591"/>
                <a:gd name="T11" fmla="*/ 343 h 743"/>
                <a:gd name="T12" fmla="*/ 227 w 591"/>
                <a:gd name="T13" fmla="*/ 5 h 743"/>
                <a:gd name="T14" fmla="*/ 237 w 591"/>
                <a:gd name="T15" fmla="*/ 12 h 743"/>
                <a:gd name="T16" fmla="*/ 232 w 591"/>
                <a:gd name="T17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43">
                  <a:moveTo>
                    <a:pt x="589" y="739"/>
                  </a:moveTo>
                  <a:lnTo>
                    <a:pt x="587" y="741"/>
                  </a:lnTo>
                  <a:lnTo>
                    <a:pt x="591" y="743"/>
                  </a:lnTo>
                  <a:lnTo>
                    <a:pt x="589" y="739"/>
                  </a:lnTo>
                  <a:close/>
                  <a:moveTo>
                    <a:pt x="232" y="0"/>
                  </a:moveTo>
                  <a:lnTo>
                    <a:pt x="0" y="343"/>
                  </a:lnTo>
                  <a:lnTo>
                    <a:pt x="227" y="5"/>
                  </a:lnTo>
                  <a:lnTo>
                    <a:pt x="237" y="1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67">
              <a:extLst>
                <a:ext uri="{FF2B5EF4-FFF2-40B4-BE49-F238E27FC236}">
                  <a16:creationId xmlns:a16="http://schemas.microsoft.com/office/drawing/2014/main" id="{1256E12F-36A9-4DA8-A18A-33FFD9569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67802"/>
              <a:ext cx="500443" cy="629153"/>
            </a:xfrm>
            <a:custGeom>
              <a:avLst/>
              <a:gdLst>
                <a:gd name="T0" fmla="*/ 589 w 591"/>
                <a:gd name="T1" fmla="*/ 739 h 743"/>
                <a:gd name="T2" fmla="*/ 587 w 591"/>
                <a:gd name="T3" fmla="*/ 741 h 743"/>
                <a:gd name="T4" fmla="*/ 591 w 591"/>
                <a:gd name="T5" fmla="*/ 743 h 743"/>
                <a:gd name="T6" fmla="*/ 589 w 591"/>
                <a:gd name="T7" fmla="*/ 739 h 743"/>
                <a:gd name="T8" fmla="*/ 232 w 591"/>
                <a:gd name="T9" fmla="*/ 0 h 743"/>
                <a:gd name="T10" fmla="*/ 0 w 591"/>
                <a:gd name="T11" fmla="*/ 343 h 743"/>
                <a:gd name="T12" fmla="*/ 227 w 591"/>
                <a:gd name="T13" fmla="*/ 5 h 743"/>
                <a:gd name="T14" fmla="*/ 237 w 591"/>
                <a:gd name="T15" fmla="*/ 12 h 743"/>
                <a:gd name="T16" fmla="*/ 232 w 591"/>
                <a:gd name="T17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43">
                  <a:moveTo>
                    <a:pt x="589" y="739"/>
                  </a:moveTo>
                  <a:lnTo>
                    <a:pt x="587" y="741"/>
                  </a:lnTo>
                  <a:lnTo>
                    <a:pt x="591" y="743"/>
                  </a:lnTo>
                  <a:lnTo>
                    <a:pt x="589" y="739"/>
                  </a:lnTo>
                  <a:moveTo>
                    <a:pt x="232" y="0"/>
                  </a:moveTo>
                  <a:lnTo>
                    <a:pt x="0" y="343"/>
                  </a:lnTo>
                  <a:lnTo>
                    <a:pt x="227" y="5"/>
                  </a:lnTo>
                  <a:lnTo>
                    <a:pt x="237" y="12"/>
                  </a:lnTo>
                  <a:lnTo>
                    <a:pt x="23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68">
              <a:extLst>
                <a:ext uri="{FF2B5EF4-FFF2-40B4-BE49-F238E27FC236}">
                  <a16:creationId xmlns:a16="http://schemas.microsoft.com/office/drawing/2014/main" id="{4818A8BF-523D-4F56-8673-281959B7B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72036"/>
              <a:ext cx="498750" cy="623226"/>
            </a:xfrm>
            <a:custGeom>
              <a:avLst/>
              <a:gdLst>
                <a:gd name="T0" fmla="*/ 227 w 589"/>
                <a:gd name="T1" fmla="*/ 0 h 736"/>
                <a:gd name="T2" fmla="*/ 0 w 589"/>
                <a:gd name="T3" fmla="*/ 338 h 736"/>
                <a:gd name="T4" fmla="*/ 587 w 589"/>
                <a:gd name="T5" fmla="*/ 736 h 736"/>
                <a:gd name="T6" fmla="*/ 589 w 589"/>
                <a:gd name="T7" fmla="*/ 734 h 736"/>
                <a:gd name="T8" fmla="*/ 237 w 589"/>
                <a:gd name="T9" fmla="*/ 7 h 736"/>
                <a:gd name="T10" fmla="*/ 227 w 589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9" h="736">
                  <a:moveTo>
                    <a:pt x="227" y="0"/>
                  </a:moveTo>
                  <a:lnTo>
                    <a:pt x="0" y="338"/>
                  </a:lnTo>
                  <a:lnTo>
                    <a:pt x="587" y="736"/>
                  </a:lnTo>
                  <a:lnTo>
                    <a:pt x="589" y="734"/>
                  </a:lnTo>
                  <a:lnTo>
                    <a:pt x="237" y="7"/>
                  </a:lnTo>
                  <a:lnTo>
                    <a:pt x="22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69">
              <a:extLst>
                <a:ext uri="{FF2B5EF4-FFF2-40B4-BE49-F238E27FC236}">
                  <a16:creationId xmlns:a16="http://schemas.microsoft.com/office/drawing/2014/main" id="{4778EF96-D8E1-4A30-AB25-EFFE9930D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590" y="5272036"/>
              <a:ext cx="498750" cy="623226"/>
            </a:xfrm>
            <a:custGeom>
              <a:avLst/>
              <a:gdLst>
                <a:gd name="T0" fmla="*/ 227 w 589"/>
                <a:gd name="T1" fmla="*/ 0 h 736"/>
                <a:gd name="T2" fmla="*/ 0 w 589"/>
                <a:gd name="T3" fmla="*/ 338 h 736"/>
                <a:gd name="T4" fmla="*/ 587 w 589"/>
                <a:gd name="T5" fmla="*/ 736 h 736"/>
                <a:gd name="T6" fmla="*/ 589 w 589"/>
                <a:gd name="T7" fmla="*/ 734 h 736"/>
                <a:gd name="T8" fmla="*/ 237 w 589"/>
                <a:gd name="T9" fmla="*/ 7 h 736"/>
                <a:gd name="T10" fmla="*/ 227 w 589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9" h="736">
                  <a:moveTo>
                    <a:pt x="227" y="0"/>
                  </a:moveTo>
                  <a:lnTo>
                    <a:pt x="0" y="338"/>
                  </a:lnTo>
                  <a:lnTo>
                    <a:pt x="587" y="736"/>
                  </a:lnTo>
                  <a:lnTo>
                    <a:pt x="589" y="734"/>
                  </a:lnTo>
                  <a:lnTo>
                    <a:pt x="237" y="7"/>
                  </a:lnTo>
                  <a:lnTo>
                    <a:pt x="227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70">
              <a:extLst>
                <a:ext uri="{FF2B5EF4-FFF2-40B4-BE49-F238E27FC236}">
                  <a16:creationId xmlns:a16="http://schemas.microsoft.com/office/drawing/2014/main" id="{6BFEA068-B55C-4F32-8B9F-B7FAB2A10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2953" y="5318609"/>
              <a:ext cx="113468" cy="113468"/>
            </a:xfrm>
            <a:custGeom>
              <a:avLst/>
              <a:gdLst>
                <a:gd name="T0" fmla="*/ 43 w 57"/>
                <a:gd name="T1" fmla="*/ 8 h 57"/>
                <a:gd name="T2" fmla="*/ 50 w 57"/>
                <a:gd name="T3" fmla="*/ 43 h 57"/>
                <a:gd name="T4" fmla="*/ 15 w 57"/>
                <a:gd name="T5" fmla="*/ 49 h 57"/>
                <a:gd name="T6" fmla="*/ 8 w 57"/>
                <a:gd name="T7" fmla="*/ 15 h 57"/>
                <a:gd name="T8" fmla="*/ 43 w 57"/>
                <a:gd name="T9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3" y="8"/>
                  </a:moveTo>
                  <a:cubicBezTo>
                    <a:pt x="54" y="16"/>
                    <a:pt x="57" y="31"/>
                    <a:pt x="50" y="43"/>
                  </a:cubicBezTo>
                  <a:cubicBezTo>
                    <a:pt x="42" y="54"/>
                    <a:pt x="26" y="57"/>
                    <a:pt x="15" y="49"/>
                  </a:cubicBezTo>
                  <a:cubicBezTo>
                    <a:pt x="3" y="42"/>
                    <a:pt x="0" y="26"/>
                    <a:pt x="8" y="15"/>
                  </a:cubicBezTo>
                  <a:cubicBezTo>
                    <a:pt x="16" y="3"/>
                    <a:pt x="31" y="0"/>
                    <a:pt x="43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71">
              <a:extLst>
                <a:ext uri="{FF2B5EF4-FFF2-40B4-BE49-F238E27FC236}">
                  <a16:creationId xmlns:a16="http://schemas.microsoft.com/office/drawing/2014/main" id="{D65A7C46-FD35-4401-9991-DC61882B1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9243" y="5700504"/>
              <a:ext cx="136331" cy="182903"/>
            </a:xfrm>
            <a:custGeom>
              <a:avLst/>
              <a:gdLst>
                <a:gd name="T0" fmla="*/ 4 w 68"/>
                <a:gd name="T1" fmla="*/ 88 h 91"/>
                <a:gd name="T2" fmla="*/ 2 w 68"/>
                <a:gd name="T3" fmla="*/ 78 h 91"/>
                <a:gd name="T4" fmla="*/ 52 w 68"/>
                <a:gd name="T5" fmla="*/ 4 h 91"/>
                <a:gd name="T6" fmla="*/ 62 w 68"/>
                <a:gd name="T7" fmla="*/ 2 h 91"/>
                <a:gd name="T8" fmla="*/ 64 w 68"/>
                <a:gd name="T9" fmla="*/ 3 h 91"/>
                <a:gd name="T10" fmla="*/ 65 w 68"/>
                <a:gd name="T11" fmla="*/ 13 h 91"/>
                <a:gd name="T12" fmla="*/ 15 w 68"/>
                <a:gd name="T13" fmla="*/ 87 h 91"/>
                <a:gd name="T14" fmla="*/ 5 w 68"/>
                <a:gd name="T15" fmla="*/ 89 h 91"/>
                <a:gd name="T16" fmla="*/ 4 w 68"/>
                <a:gd name="T17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91">
                  <a:moveTo>
                    <a:pt x="4" y="88"/>
                  </a:moveTo>
                  <a:cubicBezTo>
                    <a:pt x="0" y="86"/>
                    <a:pt x="0" y="81"/>
                    <a:pt x="2" y="78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4" y="1"/>
                    <a:pt x="59" y="0"/>
                    <a:pt x="62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7" y="5"/>
                    <a:pt x="68" y="9"/>
                    <a:pt x="65" y="1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3" y="90"/>
                    <a:pt x="8" y="91"/>
                    <a:pt x="5" y="89"/>
                  </a:cubicBezTo>
                  <a:lnTo>
                    <a:pt x="4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72">
              <a:extLst>
                <a:ext uri="{FF2B5EF4-FFF2-40B4-BE49-F238E27FC236}">
                  <a16:creationId xmlns:a16="http://schemas.microsoft.com/office/drawing/2014/main" id="{EFA93797-9D9B-49FA-BF5F-6C13DA108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9607" y="4603085"/>
              <a:ext cx="889112" cy="1019516"/>
            </a:xfrm>
            <a:custGeom>
              <a:avLst/>
              <a:gdLst>
                <a:gd name="T0" fmla="*/ 52 w 444"/>
                <a:gd name="T1" fmla="*/ 392 h 509"/>
                <a:gd name="T2" fmla="*/ 248 w 444"/>
                <a:gd name="T3" fmla="*/ 473 h 509"/>
                <a:gd name="T4" fmla="*/ 245 w 444"/>
                <a:gd name="T5" fmla="*/ 481 h 509"/>
                <a:gd name="T6" fmla="*/ 238 w 444"/>
                <a:gd name="T7" fmla="*/ 491 h 509"/>
                <a:gd name="T8" fmla="*/ 280 w 444"/>
                <a:gd name="T9" fmla="*/ 509 h 509"/>
                <a:gd name="T10" fmla="*/ 444 w 444"/>
                <a:gd name="T11" fmla="*/ 117 h 509"/>
                <a:gd name="T12" fmla="*/ 163 w 444"/>
                <a:gd name="T13" fmla="*/ 0 h 509"/>
                <a:gd name="T14" fmla="*/ 0 w 444"/>
                <a:gd name="T15" fmla="*/ 392 h 509"/>
                <a:gd name="T16" fmla="*/ 46 w 444"/>
                <a:gd name="T17" fmla="*/ 411 h 509"/>
                <a:gd name="T18" fmla="*/ 49 w 444"/>
                <a:gd name="T19" fmla="*/ 399 h 509"/>
                <a:gd name="T20" fmla="*/ 52 w 444"/>
                <a:gd name="T21" fmla="*/ 392 h 509"/>
                <a:gd name="T22" fmla="*/ 182 w 444"/>
                <a:gd name="T23" fmla="*/ 90 h 509"/>
                <a:gd name="T24" fmla="*/ 374 w 444"/>
                <a:gd name="T25" fmla="*/ 170 h 509"/>
                <a:gd name="T26" fmla="*/ 371 w 444"/>
                <a:gd name="T27" fmla="*/ 178 h 509"/>
                <a:gd name="T28" fmla="*/ 179 w 444"/>
                <a:gd name="T29" fmla="*/ 98 h 509"/>
                <a:gd name="T30" fmla="*/ 182 w 444"/>
                <a:gd name="T31" fmla="*/ 90 h 509"/>
                <a:gd name="T32" fmla="*/ 168 w 444"/>
                <a:gd name="T33" fmla="*/ 124 h 509"/>
                <a:gd name="T34" fmla="*/ 360 w 444"/>
                <a:gd name="T35" fmla="*/ 204 h 509"/>
                <a:gd name="T36" fmla="*/ 357 w 444"/>
                <a:gd name="T37" fmla="*/ 211 h 509"/>
                <a:gd name="T38" fmla="*/ 165 w 444"/>
                <a:gd name="T39" fmla="*/ 131 h 509"/>
                <a:gd name="T40" fmla="*/ 168 w 444"/>
                <a:gd name="T41" fmla="*/ 124 h 509"/>
                <a:gd name="T42" fmla="*/ 152 w 444"/>
                <a:gd name="T43" fmla="*/ 161 h 509"/>
                <a:gd name="T44" fmla="*/ 344 w 444"/>
                <a:gd name="T45" fmla="*/ 241 h 509"/>
                <a:gd name="T46" fmla="*/ 341 w 444"/>
                <a:gd name="T47" fmla="*/ 248 h 509"/>
                <a:gd name="T48" fmla="*/ 149 w 444"/>
                <a:gd name="T49" fmla="*/ 168 h 509"/>
                <a:gd name="T50" fmla="*/ 152 w 444"/>
                <a:gd name="T51" fmla="*/ 161 h 509"/>
                <a:gd name="T52" fmla="*/ 139 w 444"/>
                <a:gd name="T53" fmla="*/ 194 h 509"/>
                <a:gd name="T54" fmla="*/ 331 w 444"/>
                <a:gd name="T55" fmla="*/ 274 h 509"/>
                <a:gd name="T56" fmla="*/ 328 w 444"/>
                <a:gd name="T57" fmla="*/ 281 h 509"/>
                <a:gd name="T58" fmla="*/ 136 w 444"/>
                <a:gd name="T59" fmla="*/ 201 h 509"/>
                <a:gd name="T60" fmla="*/ 139 w 444"/>
                <a:gd name="T61" fmla="*/ 194 h 509"/>
                <a:gd name="T62" fmla="*/ 125 w 444"/>
                <a:gd name="T63" fmla="*/ 227 h 509"/>
                <a:gd name="T64" fmla="*/ 317 w 444"/>
                <a:gd name="T65" fmla="*/ 307 h 509"/>
                <a:gd name="T66" fmla="*/ 314 w 444"/>
                <a:gd name="T67" fmla="*/ 314 h 509"/>
                <a:gd name="T68" fmla="*/ 122 w 444"/>
                <a:gd name="T69" fmla="*/ 234 h 509"/>
                <a:gd name="T70" fmla="*/ 125 w 444"/>
                <a:gd name="T71" fmla="*/ 227 h 509"/>
                <a:gd name="T72" fmla="*/ 111 w 444"/>
                <a:gd name="T73" fmla="*/ 260 h 509"/>
                <a:gd name="T74" fmla="*/ 303 w 444"/>
                <a:gd name="T75" fmla="*/ 340 h 509"/>
                <a:gd name="T76" fmla="*/ 300 w 444"/>
                <a:gd name="T77" fmla="*/ 348 h 509"/>
                <a:gd name="T78" fmla="*/ 108 w 444"/>
                <a:gd name="T79" fmla="*/ 268 h 509"/>
                <a:gd name="T80" fmla="*/ 111 w 444"/>
                <a:gd name="T81" fmla="*/ 260 h 509"/>
                <a:gd name="T82" fmla="*/ 97 w 444"/>
                <a:gd name="T83" fmla="*/ 294 h 509"/>
                <a:gd name="T84" fmla="*/ 289 w 444"/>
                <a:gd name="T85" fmla="*/ 374 h 509"/>
                <a:gd name="T86" fmla="*/ 286 w 444"/>
                <a:gd name="T87" fmla="*/ 381 h 509"/>
                <a:gd name="T88" fmla="*/ 94 w 444"/>
                <a:gd name="T89" fmla="*/ 301 h 509"/>
                <a:gd name="T90" fmla="*/ 97 w 444"/>
                <a:gd name="T91" fmla="*/ 294 h 509"/>
                <a:gd name="T92" fmla="*/ 83 w 444"/>
                <a:gd name="T93" fmla="*/ 327 h 509"/>
                <a:gd name="T94" fmla="*/ 275 w 444"/>
                <a:gd name="T95" fmla="*/ 407 h 509"/>
                <a:gd name="T96" fmla="*/ 272 w 444"/>
                <a:gd name="T97" fmla="*/ 414 h 509"/>
                <a:gd name="T98" fmla="*/ 80 w 444"/>
                <a:gd name="T99" fmla="*/ 334 h 509"/>
                <a:gd name="T100" fmla="*/ 83 w 444"/>
                <a:gd name="T101" fmla="*/ 32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4" h="509">
                  <a:moveTo>
                    <a:pt x="52" y="392"/>
                  </a:moveTo>
                  <a:cubicBezTo>
                    <a:pt x="248" y="473"/>
                    <a:pt x="248" y="473"/>
                    <a:pt x="248" y="473"/>
                  </a:cubicBezTo>
                  <a:cubicBezTo>
                    <a:pt x="245" y="481"/>
                    <a:pt x="245" y="481"/>
                    <a:pt x="245" y="481"/>
                  </a:cubicBezTo>
                  <a:cubicBezTo>
                    <a:pt x="243" y="484"/>
                    <a:pt x="241" y="488"/>
                    <a:pt x="238" y="491"/>
                  </a:cubicBezTo>
                  <a:cubicBezTo>
                    <a:pt x="280" y="509"/>
                    <a:pt x="280" y="509"/>
                    <a:pt x="280" y="509"/>
                  </a:cubicBezTo>
                  <a:cubicBezTo>
                    <a:pt x="444" y="117"/>
                    <a:pt x="444" y="117"/>
                    <a:pt x="444" y="11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46" y="411"/>
                    <a:pt x="46" y="411"/>
                    <a:pt x="46" y="411"/>
                  </a:cubicBezTo>
                  <a:cubicBezTo>
                    <a:pt x="46" y="407"/>
                    <a:pt x="47" y="403"/>
                    <a:pt x="49" y="399"/>
                  </a:cubicBezTo>
                  <a:lnTo>
                    <a:pt x="52" y="392"/>
                  </a:lnTo>
                  <a:close/>
                  <a:moveTo>
                    <a:pt x="182" y="90"/>
                  </a:moveTo>
                  <a:cubicBezTo>
                    <a:pt x="374" y="170"/>
                    <a:pt x="374" y="170"/>
                    <a:pt x="374" y="170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179" y="98"/>
                    <a:pt x="179" y="98"/>
                    <a:pt x="179" y="98"/>
                  </a:cubicBezTo>
                  <a:lnTo>
                    <a:pt x="182" y="90"/>
                  </a:lnTo>
                  <a:close/>
                  <a:moveTo>
                    <a:pt x="168" y="124"/>
                  </a:moveTo>
                  <a:cubicBezTo>
                    <a:pt x="360" y="204"/>
                    <a:pt x="360" y="204"/>
                    <a:pt x="360" y="204"/>
                  </a:cubicBezTo>
                  <a:cubicBezTo>
                    <a:pt x="357" y="211"/>
                    <a:pt x="357" y="211"/>
                    <a:pt x="357" y="211"/>
                  </a:cubicBezTo>
                  <a:cubicBezTo>
                    <a:pt x="165" y="131"/>
                    <a:pt x="165" y="131"/>
                    <a:pt x="165" y="131"/>
                  </a:cubicBezTo>
                  <a:lnTo>
                    <a:pt x="168" y="124"/>
                  </a:lnTo>
                  <a:close/>
                  <a:moveTo>
                    <a:pt x="152" y="161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1" y="248"/>
                    <a:pt x="341" y="248"/>
                    <a:pt x="341" y="248"/>
                  </a:cubicBezTo>
                  <a:cubicBezTo>
                    <a:pt x="149" y="168"/>
                    <a:pt x="149" y="168"/>
                    <a:pt x="149" y="168"/>
                  </a:cubicBezTo>
                  <a:lnTo>
                    <a:pt x="152" y="161"/>
                  </a:lnTo>
                  <a:close/>
                  <a:moveTo>
                    <a:pt x="139" y="194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28" y="281"/>
                    <a:pt x="328" y="281"/>
                    <a:pt x="328" y="281"/>
                  </a:cubicBezTo>
                  <a:cubicBezTo>
                    <a:pt x="136" y="201"/>
                    <a:pt x="136" y="201"/>
                    <a:pt x="136" y="201"/>
                  </a:cubicBezTo>
                  <a:lnTo>
                    <a:pt x="139" y="194"/>
                  </a:lnTo>
                  <a:close/>
                  <a:moveTo>
                    <a:pt x="125" y="227"/>
                  </a:moveTo>
                  <a:cubicBezTo>
                    <a:pt x="317" y="307"/>
                    <a:pt x="317" y="307"/>
                    <a:pt x="317" y="307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122" y="234"/>
                    <a:pt x="122" y="234"/>
                    <a:pt x="122" y="234"/>
                  </a:cubicBezTo>
                  <a:lnTo>
                    <a:pt x="125" y="227"/>
                  </a:lnTo>
                  <a:close/>
                  <a:moveTo>
                    <a:pt x="111" y="260"/>
                  </a:moveTo>
                  <a:cubicBezTo>
                    <a:pt x="303" y="340"/>
                    <a:pt x="303" y="340"/>
                    <a:pt x="303" y="340"/>
                  </a:cubicBezTo>
                  <a:cubicBezTo>
                    <a:pt x="300" y="348"/>
                    <a:pt x="300" y="348"/>
                    <a:pt x="300" y="348"/>
                  </a:cubicBezTo>
                  <a:cubicBezTo>
                    <a:pt x="108" y="268"/>
                    <a:pt x="108" y="268"/>
                    <a:pt x="108" y="268"/>
                  </a:cubicBezTo>
                  <a:lnTo>
                    <a:pt x="111" y="260"/>
                  </a:lnTo>
                  <a:close/>
                  <a:moveTo>
                    <a:pt x="97" y="294"/>
                  </a:moveTo>
                  <a:cubicBezTo>
                    <a:pt x="289" y="374"/>
                    <a:pt x="289" y="374"/>
                    <a:pt x="289" y="374"/>
                  </a:cubicBezTo>
                  <a:cubicBezTo>
                    <a:pt x="286" y="381"/>
                    <a:pt x="286" y="381"/>
                    <a:pt x="286" y="381"/>
                  </a:cubicBezTo>
                  <a:cubicBezTo>
                    <a:pt x="94" y="301"/>
                    <a:pt x="94" y="301"/>
                    <a:pt x="94" y="301"/>
                  </a:cubicBezTo>
                  <a:lnTo>
                    <a:pt x="97" y="294"/>
                  </a:lnTo>
                  <a:close/>
                  <a:moveTo>
                    <a:pt x="83" y="327"/>
                  </a:moveTo>
                  <a:cubicBezTo>
                    <a:pt x="275" y="407"/>
                    <a:pt x="275" y="407"/>
                    <a:pt x="275" y="407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80" y="334"/>
                    <a:pt x="80" y="334"/>
                    <a:pt x="80" y="334"/>
                  </a:cubicBezTo>
                  <a:lnTo>
                    <a:pt x="83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3" name="Group 73">
              <a:extLst>
                <a:ext uri="{FF2B5EF4-FFF2-40B4-BE49-F238E27FC236}">
                  <a16:creationId xmlns:a16="http://schemas.microsoft.com/office/drawing/2014/main" id="{A06FD820-D778-4DC5-A45C-25131419BDF6}"/>
                </a:ext>
              </a:extLst>
            </p:cNvPr>
            <p:cNvGrpSpPr/>
            <p:nvPr/>
          </p:nvGrpSpPr>
          <p:grpSpPr>
            <a:xfrm>
              <a:off x="7846784" y="4529415"/>
              <a:ext cx="1032217" cy="1167701"/>
              <a:chOff x="7846784" y="4529415"/>
              <a:chExt cx="1032217" cy="1167701"/>
            </a:xfrm>
            <a:grpFill/>
          </p:grpSpPr>
          <p:grpSp>
            <p:nvGrpSpPr>
              <p:cNvPr id="198" name="Group 148">
                <a:extLst>
                  <a:ext uri="{FF2B5EF4-FFF2-40B4-BE49-F238E27FC236}">
                    <a16:creationId xmlns:a16="http://schemas.microsoft.com/office/drawing/2014/main" id="{A6123A27-AAD7-49EA-9982-2B23F23517A3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sp>
              <p:nvSpPr>
                <p:cNvPr id="201" name="Freeform: Shape 151">
                  <a:extLst>
                    <a:ext uri="{FF2B5EF4-FFF2-40B4-BE49-F238E27FC236}">
                      <a16:creationId xmlns:a16="http://schemas.microsoft.com/office/drawing/2014/main" id="{88F5A2C8-87B0-44E9-BB29-581E6E023B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46784" y="4529415"/>
                  <a:ext cx="1032217" cy="1167701"/>
                </a:xfrm>
                <a:custGeom>
                  <a:avLst/>
                  <a:gdLst>
                    <a:gd name="T0" fmla="*/ 481 w 515"/>
                    <a:gd name="T1" fmla="*/ 116 h 583"/>
                    <a:gd name="T2" fmla="*/ 225 w 515"/>
                    <a:gd name="T3" fmla="*/ 9 h 583"/>
                    <a:gd name="T4" fmla="*/ 166 w 515"/>
                    <a:gd name="T5" fmla="*/ 34 h 583"/>
                    <a:gd name="T6" fmla="*/ 10 w 515"/>
                    <a:gd name="T7" fmla="*/ 408 h 583"/>
                    <a:gd name="T8" fmla="*/ 34 w 515"/>
                    <a:gd name="T9" fmla="*/ 467 h 583"/>
                    <a:gd name="T10" fmla="*/ 128 w 515"/>
                    <a:gd name="T11" fmla="*/ 506 h 583"/>
                    <a:gd name="T12" fmla="*/ 131 w 515"/>
                    <a:gd name="T13" fmla="*/ 503 h 583"/>
                    <a:gd name="T14" fmla="*/ 108 w 515"/>
                    <a:gd name="T15" fmla="*/ 493 h 583"/>
                    <a:gd name="T16" fmla="*/ 82 w 515"/>
                    <a:gd name="T17" fmla="*/ 448 h 583"/>
                    <a:gd name="T18" fmla="*/ 36 w 515"/>
                    <a:gd name="T19" fmla="*/ 429 h 583"/>
                    <a:gd name="T20" fmla="*/ 199 w 515"/>
                    <a:gd name="T21" fmla="*/ 37 h 583"/>
                    <a:gd name="T22" fmla="*/ 480 w 515"/>
                    <a:gd name="T23" fmla="*/ 154 h 583"/>
                    <a:gd name="T24" fmla="*/ 316 w 515"/>
                    <a:gd name="T25" fmla="*/ 546 h 583"/>
                    <a:gd name="T26" fmla="*/ 274 w 515"/>
                    <a:gd name="T27" fmla="*/ 528 h 583"/>
                    <a:gd name="T28" fmla="*/ 221 w 515"/>
                    <a:gd name="T29" fmla="*/ 540 h 583"/>
                    <a:gd name="T30" fmla="*/ 198 w 515"/>
                    <a:gd name="T31" fmla="*/ 531 h 583"/>
                    <a:gd name="T32" fmla="*/ 198 w 515"/>
                    <a:gd name="T33" fmla="*/ 535 h 583"/>
                    <a:gd name="T34" fmla="*/ 290 w 515"/>
                    <a:gd name="T35" fmla="*/ 574 h 583"/>
                    <a:gd name="T36" fmla="*/ 350 w 515"/>
                    <a:gd name="T37" fmla="*/ 549 h 583"/>
                    <a:gd name="T38" fmla="*/ 506 w 515"/>
                    <a:gd name="T39" fmla="*/ 175 h 583"/>
                    <a:gd name="T40" fmla="*/ 481 w 515"/>
                    <a:gd name="T41" fmla="*/ 116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5" h="583">
                      <a:moveTo>
                        <a:pt x="481" y="116"/>
                      </a:moveTo>
                      <a:cubicBezTo>
                        <a:pt x="225" y="9"/>
                        <a:pt x="225" y="9"/>
                        <a:pt x="225" y="9"/>
                      </a:cubicBezTo>
                      <a:cubicBezTo>
                        <a:pt x="202" y="0"/>
                        <a:pt x="175" y="10"/>
                        <a:pt x="166" y="34"/>
                      </a:cubicBezTo>
                      <a:cubicBezTo>
                        <a:pt x="10" y="408"/>
                        <a:pt x="10" y="408"/>
                        <a:pt x="10" y="408"/>
                      </a:cubicBezTo>
                      <a:cubicBezTo>
                        <a:pt x="0" y="431"/>
                        <a:pt x="11" y="457"/>
                        <a:pt x="34" y="467"/>
                      </a:cubicBezTo>
                      <a:cubicBezTo>
                        <a:pt x="128" y="506"/>
                        <a:pt x="128" y="506"/>
                        <a:pt x="128" y="506"/>
                      </a:cubicBezTo>
                      <a:cubicBezTo>
                        <a:pt x="129" y="505"/>
                        <a:pt x="130" y="504"/>
                        <a:pt x="131" y="503"/>
                      </a:cubicBezTo>
                      <a:cubicBezTo>
                        <a:pt x="108" y="493"/>
                        <a:pt x="108" y="493"/>
                        <a:pt x="108" y="493"/>
                      </a:cubicBezTo>
                      <a:cubicBezTo>
                        <a:pt x="89" y="485"/>
                        <a:pt x="79" y="467"/>
                        <a:pt x="82" y="448"/>
                      </a:cubicBezTo>
                      <a:cubicBezTo>
                        <a:pt x="36" y="429"/>
                        <a:pt x="36" y="429"/>
                        <a:pt x="36" y="429"/>
                      </a:cubicBezTo>
                      <a:cubicBezTo>
                        <a:pt x="199" y="37"/>
                        <a:pt x="199" y="37"/>
                        <a:pt x="199" y="37"/>
                      </a:cubicBezTo>
                      <a:cubicBezTo>
                        <a:pt x="480" y="154"/>
                        <a:pt x="480" y="154"/>
                        <a:pt x="480" y="154"/>
                      </a:cubicBezTo>
                      <a:cubicBezTo>
                        <a:pt x="316" y="546"/>
                        <a:pt x="316" y="546"/>
                        <a:pt x="316" y="546"/>
                      </a:cubicBezTo>
                      <a:cubicBezTo>
                        <a:pt x="274" y="528"/>
                        <a:pt x="274" y="528"/>
                        <a:pt x="274" y="528"/>
                      </a:cubicBezTo>
                      <a:cubicBezTo>
                        <a:pt x="262" y="543"/>
                        <a:pt x="240" y="548"/>
                        <a:pt x="221" y="540"/>
                      </a:cubicBezTo>
                      <a:cubicBezTo>
                        <a:pt x="198" y="531"/>
                        <a:pt x="198" y="531"/>
                        <a:pt x="198" y="531"/>
                      </a:cubicBezTo>
                      <a:cubicBezTo>
                        <a:pt x="198" y="533"/>
                        <a:pt x="198" y="534"/>
                        <a:pt x="198" y="535"/>
                      </a:cubicBezTo>
                      <a:cubicBezTo>
                        <a:pt x="290" y="574"/>
                        <a:pt x="290" y="574"/>
                        <a:pt x="290" y="574"/>
                      </a:cubicBezTo>
                      <a:cubicBezTo>
                        <a:pt x="313" y="583"/>
                        <a:pt x="340" y="572"/>
                        <a:pt x="350" y="549"/>
                      </a:cubicBezTo>
                      <a:cubicBezTo>
                        <a:pt x="506" y="175"/>
                        <a:pt x="506" y="175"/>
                        <a:pt x="506" y="175"/>
                      </a:cubicBezTo>
                      <a:cubicBezTo>
                        <a:pt x="515" y="152"/>
                        <a:pt x="504" y="125"/>
                        <a:pt x="481" y="11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: Shape 152">
                  <a:extLst>
                    <a:ext uri="{FF2B5EF4-FFF2-40B4-BE49-F238E27FC236}">
                      <a16:creationId xmlns:a16="http://schemas.microsoft.com/office/drawing/2014/main" id="{85FFECBF-7F53-4A86-A2FD-62EC470EA4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5131" y="5388044"/>
                  <a:ext cx="410685" cy="304839"/>
                </a:xfrm>
                <a:custGeom>
                  <a:avLst/>
                  <a:gdLst>
                    <a:gd name="T0" fmla="*/ 142 w 205"/>
                    <a:gd name="T1" fmla="*/ 111 h 152"/>
                    <a:gd name="T2" fmla="*/ 195 w 205"/>
                    <a:gd name="T3" fmla="*/ 99 h 152"/>
                    <a:gd name="T4" fmla="*/ 202 w 205"/>
                    <a:gd name="T5" fmla="*/ 89 h 152"/>
                    <a:gd name="T6" fmla="*/ 205 w 205"/>
                    <a:gd name="T7" fmla="*/ 81 h 152"/>
                    <a:gd name="T8" fmla="*/ 9 w 205"/>
                    <a:gd name="T9" fmla="*/ 0 h 152"/>
                    <a:gd name="T10" fmla="*/ 6 w 205"/>
                    <a:gd name="T11" fmla="*/ 7 h 152"/>
                    <a:gd name="T12" fmla="*/ 3 w 205"/>
                    <a:gd name="T13" fmla="*/ 19 h 152"/>
                    <a:gd name="T14" fmla="*/ 29 w 205"/>
                    <a:gd name="T15" fmla="*/ 64 h 152"/>
                    <a:gd name="T16" fmla="*/ 52 w 205"/>
                    <a:gd name="T17" fmla="*/ 74 h 152"/>
                    <a:gd name="T18" fmla="*/ 49 w 205"/>
                    <a:gd name="T19" fmla="*/ 77 h 152"/>
                    <a:gd name="T20" fmla="*/ 41 w 205"/>
                    <a:gd name="T21" fmla="*/ 90 h 152"/>
                    <a:gd name="T22" fmla="*/ 63 w 205"/>
                    <a:gd name="T23" fmla="*/ 143 h 152"/>
                    <a:gd name="T24" fmla="*/ 116 w 205"/>
                    <a:gd name="T25" fmla="*/ 121 h 152"/>
                    <a:gd name="T26" fmla="*/ 119 w 205"/>
                    <a:gd name="T27" fmla="*/ 106 h 152"/>
                    <a:gd name="T28" fmla="*/ 119 w 205"/>
                    <a:gd name="T29" fmla="*/ 102 h 152"/>
                    <a:gd name="T30" fmla="*/ 142 w 205"/>
                    <a:gd name="T31" fmla="*/ 111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5" h="152">
                      <a:moveTo>
                        <a:pt x="142" y="111"/>
                      </a:moveTo>
                      <a:cubicBezTo>
                        <a:pt x="161" y="119"/>
                        <a:pt x="183" y="114"/>
                        <a:pt x="195" y="99"/>
                      </a:cubicBezTo>
                      <a:cubicBezTo>
                        <a:pt x="198" y="96"/>
                        <a:pt x="200" y="92"/>
                        <a:pt x="202" y="89"/>
                      </a:cubicBezTo>
                      <a:cubicBezTo>
                        <a:pt x="205" y="81"/>
                        <a:pt x="205" y="81"/>
                        <a:pt x="205" y="8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4" y="11"/>
                        <a:pt x="3" y="15"/>
                        <a:pt x="3" y="19"/>
                      </a:cubicBezTo>
                      <a:cubicBezTo>
                        <a:pt x="0" y="38"/>
                        <a:pt x="10" y="56"/>
                        <a:pt x="29" y="6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1" y="75"/>
                        <a:pt x="50" y="76"/>
                        <a:pt x="49" y="77"/>
                      </a:cubicBezTo>
                      <a:cubicBezTo>
                        <a:pt x="45" y="82"/>
                        <a:pt x="43" y="85"/>
                        <a:pt x="41" y="90"/>
                      </a:cubicBezTo>
                      <a:cubicBezTo>
                        <a:pt x="32" y="110"/>
                        <a:pt x="42" y="134"/>
                        <a:pt x="63" y="143"/>
                      </a:cubicBezTo>
                      <a:cubicBezTo>
                        <a:pt x="83" y="152"/>
                        <a:pt x="107" y="142"/>
                        <a:pt x="116" y="121"/>
                      </a:cubicBezTo>
                      <a:cubicBezTo>
                        <a:pt x="118" y="116"/>
                        <a:pt x="119" y="112"/>
                        <a:pt x="119" y="106"/>
                      </a:cubicBezTo>
                      <a:cubicBezTo>
                        <a:pt x="119" y="105"/>
                        <a:pt x="119" y="104"/>
                        <a:pt x="119" y="102"/>
                      </a:cubicBezTo>
                      <a:lnTo>
                        <a:pt x="142" y="11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: Shape 153">
                  <a:extLst>
                    <a:ext uri="{FF2B5EF4-FFF2-40B4-BE49-F238E27FC236}">
                      <a16:creationId xmlns:a16="http://schemas.microsoft.com/office/drawing/2014/main" id="{9A56B5FB-B7A4-48B9-87C9-F7C4F41EF8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79647" y="5258488"/>
                  <a:ext cx="390363" cy="173589"/>
                </a:xfrm>
                <a:custGeom>
                  <a:avLst/>
                  <a:gdLst>
                    <a:gd name="T0" fmla="*/ 461 w 461"/>
                    <a:gd name="T1" fmla="*/ 189 h 205"/>
                    <a:gd name="T2" fmla="*/ 7 w 461"/>
                    <a:gd name="T3" fmla="*/ 0 h 205"/>
                    <a:gd name="T4" fmla="*/ 0 w 461"/>
                    <a:gd name="T5" fmla="*/ 16 h 205"/>
                    <a:gd name="T6" fmla="*/ 454 w 461"/>
                    <a:gd name="T7" fmla="*/ 205 h 205"/>
                    <a:gd name="T8" fmla="*/ 461 w 461"/>
                    <a:gd name="T9" fmla="*/ 18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5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5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: Shape 154">
                  <a:extLst>
                    <a:ext uri="{FF2B5EF4-FFF2-40B4-BE49-F238E27FC236}">
                      <a16:creationId xmlns:a16="http://schemas.microsoft.com/office/drawing/2014/main" id="{837A8B11-B72B-4B9D-BFAF-1DEE9175A4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7591" y="5192439"/>
                  <a:ext cx="390363" cy="173589"/>
                </a:xfrm>
                <a:custGeom>
                  <a:avLst/>
                  <a:gdLst>
                    <a:gd name="T0" fmla="*/ 461 w 461"/>
                    <a:gd name="T1" fmla="*/ 189 h 205"/>
                    <a:gd name="T2" fmla="*/ 7 w 461"/>
                    <a:gd name="T3" fmla="*/ 0 h 205"/>
                    <a:gd name="T4" fmla="*/ 0 w 461"/>
                    <a:gd name="T5" fmla="*/ 16 h 205"/>
                    <a:gd name="T6" fmla="*/ 454 w 461"/>
                    <a:gd name="T7" fmla="*/ 205 h 205"/>
                    <a:gd name="T8" fmla="*/ 461 w 461"/>
                    <a:gd name="T9" fmla="*/ 18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5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5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: Shape 155">
                  <a:extLst>
                    <a:ext uri="{FF2B5EF4-FFF2-40B4-BE49-F238E27FC236}">
                      <a16:creationId xmlns:a16="http://schemas.microsoft.com/office/drawing/2014/main" id="{6FEE9E3A-6DE2-4D8E-BA85-BA2524BD57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534" y="5123851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: Shape 156">
                  <a:extLst>
                    <a:ext uri="{FF2B5EF4-FFF2-40B4-BE49-F238E27FC236}">
                      <a16:creationId xmlns:a16="http://schemas.microsoft.com/office/drawing/2014/main" id="{0E112FC0-CFEB-4831-87BE-A9621650C1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63478" y="5057802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: Shape 157">
                  <a:extLst>
                    <a:ext uri="{FF2B5EF4-FFF2-40B4-BE49-F238E27FC236}">
                      <a16:creationId xmlns:a16="http://schemas.microsoft.com/office/drawing/2014/main" id="{4C2988EC-806F-4419-A81F-290F0DE7A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1421" y="4991754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: Shape 158">
                  <a:extLst>
                    <a:ext uri="{FF2B5EF4-FFF2-40B4-BE49-F238E27FC236}">
                      <a16:creationId xmlns:a16="http://schemas.microsoft.com/office/drawing/2014/main" id="{CB7D8929-BE1B-46C3-BA2B-2F27C0791A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7671" y="4925706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6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9" name="Freeform: Shape 149">
                <a:extLst>
                  <a:ext uri="{FF2B5EF4-FFF2-40B4-BE49-F238E27FC236}">
                    <a16:creationId xmlns:a16="http://schemas.microsoft.com/office/drawing/2014/main" id="{52EF8CDA-BB44-445F-BB6E-4B9D64949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9849" y="4851189"/>
                <a:ext cx="390363" cy="174435"/>
              </a:xfrm>
              <a:custGeom>
                <a:avLst/>
                <a:gdLst>
                  <a:gd name="T0" fmla="*/ 461 w 461"/>
                  <a:gd name="T1" fmla="*/ 190 h 206"/>
                  <a:gd name="T2" fmla="*/ 7 w 461"/>
                  <a:gd name="T3" fmla="*/ 0 h 206"/>
                  <a:gd name="T4" fmla="*/ 0 w 461"/>
                  <a:gd name="T5" fmla="*/ 17 h 206"/>
                  <a:gd name="T6" fmla="*/ 454 w 461"/>
                  <a:gd name="T7" fmla="*/ 206 h 206"/>
                  <a:gd name="T8" fmla="*/ 461 w 461"/>
                  <a:gd name="T9" fmla="*/ 19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206">
                    <a:moveTo>
                      <a:pt x="461" y="190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454" y="206"/>
                    </a:lnTo>
                    <a:lnTo>
                      <a:pt x="461" y="19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Freeform: Shape 150">
                <a:extLst>
                  <a:ext uri="{FF2B5EF4-FFF2-40B4-BE49-F238E27FC236}">
                    <a16:creationId xmlns:a16="http://schemas.microsoft.com/office/drawing/2014/main" id="{60624571-B3FF-4705-9FA3-611DDCD24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7792" y="4783448"/>
                <a:ext cx="390363" cy="176129"/>
              </a:xfrm>
              <a:custGeom>
                <a:avLst/>
                <a:gdLst>
                  <a:gd name="T0" fmla="*/ 461 w 461"/>
                  <a:gd name="T1" fmla="*/ 189 h 208"/>
                  <a:gd name="T2" fmla="*/ 7 w 461"/>
                  <a:gd name="T3" fmla="*/ 0 h 208"/>
                  <a:gd name="T4" fmla="*/ 0 w 461"/>
                  <a:gd name="T5" fmla="*/ 19 h 208"/>
                  <a:gd name="T6" fmla="*/ 454 w 461"/>
                  <a:gd name="T7" fmla="*/ 208 h 208"/>
                  <a:gd name="T8" fmla="*/ 461 w 461"/>
                  <a:gd name="T9" fmla="*/ 18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208">
                    <a:moveTo>
                      <a:pt x="461" y="189"/>
                    </a:moveTo>
                    <a:lnTo>
                      <a:pt x="7" y="0"/>
                    </a:lnTo>
                    <a:lnTo>
                      <a:pt x="0" y="19"/>
                    </a:lnTo>
                    <a:lnTo>
                      <a:pt x="454" y="208"/>
                    </a:lnTo>
                    <a:lnTo>
                      <a:pt x="461" y="18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4" name="Freeform: Shape 74">
              <a:extLst>
                <a:ext uri="{FF2B5EF4-FFF2-40B4-BE49-F238E27FC236}">
                  <a16:creationId xmlns:a16="http://schemas.microsoft.com/office/drawing/2014/main" id="{561FF80A-E808-4C11-98AA-8CAAF0895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961" y="1911190"/>
              <a:ext cx="931451" cy="629153"/>
            </a:xfrm>
            <a:custGeom>
              <a:avLst/>
              <a:gdLst>
                <a:gd name="T0" fmla="*/ 380 w 465"/>
                <a:gd name="T1" fmla="*/ 85 h 314"/>
                <a:gd name="T2" fmla="*/ 332 w 465"/>
                <a:gd name="T3" fmla="*/ 57 h 314"/>
                <a:gd name="T4" fmla="*/ 316 w 465"/>
                <a:gd name="T5" fmla="*/ 0 h 314"/>
                <a:gd name="T6" fmla="*/ 292 w 465"/>
                <a:gd name="T7" fmla="*/ 3 h 314"/>
                <a:gd name="T8" fmla="*/ 295 w 465"/>
                <a:gd name="T9" fmla="*/ 59 h 314"/>
                <a:gd name="T10" fmla="*/ 218 w 465"/>
                <a:gd name="T11" fmla="*/ 68 h 314"/>
                <a:gd name="T12" fmla="*/ 206 w 465"/>
                <a:gd name="T13" fmla="*/ 69 h 314"/>
                <a:gd name="T14" fmla="*/ 131 w 465"/>
                <a:gd name="T15" fmla="*/ 78 h 314"/>
                <a:gd name="T16" fmla="*/ 120 w 465"/>
                <a:gd name="T17" fmla="*/ 23 h 314"/>
                <a:gd name="T18" fmla="*/ 96 w 465"/>
                <a:gd name="T19" fmla="*/ 26 h 314"/>
                <a:gd name="T20" fmla="*/ 94 w 465"/>
                <a:gd name="T21" fmla="*/ 85 h 314"/>
                <a:gd name="T22" fmla="*/ 54 w 465"/>
                <a:gd name="T23" fmla="*/ 123 h 314"/>
                <a:gd name="T24" fmla="*/ 12 w 465"/>
                <a:gd name="T25" fmla="*/ 314 h 314"/>
                <a:gd name="T26" fmla="*/ 232 w 465"/>
                <a:gd name="T27" fmla="*/ 288 h 314"/>
                <a:gd name="T28" fmla="*/ 244 w 465"/>
                <a:gd name="T29" fmla="*/ 286 h 314"/>
                <a:gd name="T30" fmla="*/ 465 w 465"/>
                <a:gd name="T31" fmla="*/ 260 h 314"/>
                <a:gd name="T32" fmla="*/ 380 w 465"/>
                <a:gd name="T33" fmla="*/ 8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314">
                  <a:moveTo>
                    <a:pt x="380" y="85"/>
                  </a:moveTo>
                  <a:cubicBezTo>
                    <a:pt x="329" y="67"/>
                    <a:pt x="352" y="90"/>
                    <a:pt x="332" y="57"/>
                  </a:cubicBezTo>
                  <a:cubicBezTo>
                    <a:pt x="322" y="41"/>
                    <a:pt x="316" y="0"/>
                    <a:pt x="316" y="0"/>
                  </a:cubicBezTo>
                  <a:cubicBezTo>
                    <a:pt x="292" y="3"/>
                    <a:pt x="292" y="3"/>
                    <a:pt x="292" y="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100" y="67"/>
                    <a:pt x="94" y="85"/>
                  </a:cubicBezTo>
                  <a:cubicBezTo>
                    <a:pt x="82" y="121"/>
                    <a:pt x="99" y="94"/>
                    <a:pt x="54" y="123"/>
                  </a:cubicBezTo>
                  <a:cubicBezTo>
                    <a:pt x="9" y="153"/>
                    <a:pt x="0" y="213"/>
                    <a:pt x="12" y="314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44" y="286"/>
                    <a:pt x="244" y="286"/>
                    <a:pt x="244" y="286"/>
                  </a:cubicBezTo>
                  <a:cubicBezTo>
                    <a:pt x="465" y="260"/>
                    <a:pt x="465" y="260"/>
                    <a:pt x="465" y="260"/>
                  </a:cubicBezTo>
                  <a:cubicBezTo>
                    <a:pt x="453" y="160"/>
                    <a:pt x="430" y="103"/>
                    <a:pt x="380" y="8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75">
              <a:extLst>
                <a:ext uri="{FF2B5EF4-FFF2-40B4-BE49-F238E27FC236}">
                  <a16:creationId xmlns:a16="http://schemas.microsoft.com/office/drawing/2014/main" id="{CDD628F9-0AB2-46D9-BB22-3CCF11124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9365" y="2423489"/>
              <a:ext cx="913669" cy="154960"/>
            </a:xfrm>
            <a:custGeom>
              <a:avLst/>
              <a:gdLst>
                <a:gd name="T0" fmla="*/ 1079 w 1079"/>
                <a:gd name="T1" fmla="*/ 57 h 183"/>
                <a:gd name="T2" fmla="*/ 7 w 1079"/>
                <a:gd name="T3" fmla="*/ 183 h 183"/>
                <a:gd name="T4" fmla="*/ 0 w 1079"/>
                <a:gd name="T5" fmla="*/ 126 h 183"/>
                <a:gd name="T6" fmla="*/ 1072 w 1079"/>
                <a:gd name="T7" fmla="*/ 0 h 183"/>
                <a:gd name="T8" fmla="*/ 1079 w 1079"/>
                <a:gd name="T9" fmla="*/ 5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9" h="183">
                  <a:moveTo>
                    <a:pt x="1079" y="57"/>
                  </a:moveTo>
                  <a:lnTo>
                    <a:pt x="7" y="183"/>
                  </a:lnTo>
                  <a:lnTo>
                    <a:pt x="0" y="126"/>
                  </a:lnTo>
                  <a:lnTo>
                    <a:pt x="1072" y="0"/>
                  </a:lnTo>
                  <a:lnTo>
                    <a:pt x="1079" y="5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76">
              <a:extLst>
                <a:ext uri="{FF2B5EF4-FFF2-40B4-BE49-F238E27FC236}">
                  <a16:creationId xmlns:a16="http://schemas.microsoft.com/office/drawing/2014/main" id="{64032EFC-EDEF-4B19-8904-739DE4A62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3921" y="2072924"/>
              <a:ext cx="382742" cy="385282"/>
            </a:xfrm>
            <a:custGeom>
              <a:avLst/>
              <a:gdLst>
                <a:gd name="T0" fmla="*/ 5 w 191"/>
                <a:gd name="T1" fmla="*/ 107 h 192"/>
                <a:gd name="T2" fmla="*/ 85 w 191"/>
                <a:gd name="T3" fmla="*/ 6 h 192"/>
                <a:gd name="T4" fmla="*/ 185 w 191"/>
                <a:gd name="T5" fmla="*/ 85 h 192"/>
                <a:gd name="T6" fmla="*/ 106 w 191"/>
                <a:gd name="T7" fmla="*/ 186 h 192"/>
                <a:gd name="T8" fmla="*/ 5 w 191"/>
                <a:gd name="T9" fmla="*/ 10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2">
                  <a:moveTo>
                    <a:pt x="5" y="107"/>
                  </a:moveTo>
                  <a:cubicBezTo>
                    <a:pt x="0" y="57"/>
                    <a:pt x="35" y="12"/>
                    <a:pt x="85" y="6"/>
                  </a:cubicBezTo>
                  <a:cubicBezTo>
                    <a:pt x="135" y="0"/>
                    <a:pt x="180" y="36"/>
                    <a:pt x="185" y="85"/>
                  </a:cubicBezTo>
                  <a:cubicBezTo>
                    <a:pt x="191" y="135"/>
                    <a:pt x="156" y="180"/>
                    <a:pt x="106" y="186"/>
                  </a:cubicBezTo>
                  <a:cubicBezTo>
                    <a:pt x="56" y="192"/>
                    <a:pt x="11" y="156"/>
                    <a:pt x="5" y="10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77">
              <a:extLst>
                <a:ext uri="{FF2B5EF4-FFF2-40B4-BE49-F238E27FC236}">
                  <a16:creationId xmlns:a16="http://schemas.microsoft.com/office/drawing/2014/main" id="{B7683DCE-6189-4C3D-9C80-E83EA3FE4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631" y="2100868"/>
              <a:ext cx="332782" cy="326855"/>
            </a:xfrm>
            <a:custGeom>
              <a:avLst/>
              <a:gdLst>
                <a:gd name="T0" fmla="*/ 60 w 166"/>
                <a:gd name="T1" fmla="*/ 151 h 163"/>
                <a:gd name="T2" fmla="*/ 79 w 166"/>
                <a:gd name="T3" fmla="*/ 155 h 163"/>
                <a:gd name="T4" fmla="*/ 67 w 166"/>
                <a:gd name="T5" fmla="*/ 163 h 163"/>
                <a:gd name="T6" fmla="*/ 110 w 166"/>
                <a:gd name="T7" fmla="*/ 139 h 163"/>
                <a:gd name="T8" fmla="*/ 118 w 166"/>
                <a:gd name="T9" fmla="*/ 157 h 163"/>
                <a:gd name="T10" fmla="*/ 105 w 166"/>
                <a:gd name="T11" fmla="*/ 152 h 163"/>
                <a:gd name="T12" fmla="*/ 23 w 166"/>
                <a:gd name="T13" fmla="*/ 124 h 163"/>
                <a:gd name="T14" fmla="*/ 37 w 166"/>
                <a:gd name="T15" fmla="*/ 139 h 163"/>
                <a:gd name="T16" fmla="*/ 23 w 166"/>
                <a:gd name="T17" fmla="*/ 138 h 163"/>
                <a:gd name="T18" fmla="*/ 138 w 166"/>
                <a:gd name="T19" fmla="*/ 112 h 163"/>
                <a:gd name="T20" fmla="*/ 155 w 166"/>
                <a:gd name="T21" fmla="*/ 122 h 163"/>
                <a:gd name="T22" fmla="*/ 142 w 166"/>
                <a:gd name="T23" fmla="*/ 126 h 163"/>
                <a:gd name="T24" fmla="*/ 0 w 166"/>
                <a:gd name="T25" fmla="*/ 92 h 163"/>
                <a:gd name="T26" fmla="*/ 10 w 166"/>
                <a:gd name="T27" fmla="*/ 81 h 163"/>
                <a:gd name="T28" fmla="*/ 21 w 166"/>
                <a:gd name="T29" fmla="*/ 90 h 163"/>
                <a:gd name="T30" fmla="*/ 11 w 166"/>
                <a:gd name="T31" fmla="*/ 101 h 163"/>
                <a:gd name="T32" fmla="*/ 146 w 166"/>
                <a:gd name="T33" fmla="*/ 75 h 163"/>
                <a:gd name="T34" fmla="*/ 165 w 166"/>
                <a:gd name="T35" fmla="*/ 72 h 163"/>
                <a:gd name="T36" fmla="*/ 155 w 166"/>
                <a:gd name="T37" fmla="*/ 83 h 163"/>
                <a:gd name="T38" fmla="*/ 15 w 166"/>
                <a:gd name="T39" fmla="*/ 55 h 163"/>
                <a:gd name="T40" fmla="*/ 25 w 166"/>
                <a:gd name="T41" fmla="*/ 38 h 163"/>
                <a:gd name="T42" fmla="*/ 20 w 166"/>
                <a:gd name="T43" fmla="*/ 57 h 163"/>
                <a:gd name="T44" fmla="*/ 129 w 166"/>
                <a:gd name="T45" fmla="*/ 40 h 163"/>
                <a:gd name="T46" fmla="*/ 144 w 166"/>
                <a:gd name="T47" fmla="*/ 26 h 163"/>
                <a:gd name="T48" fmla="*/ 137 w 166"/>
                <a:gd name="T49" fmla="*/ 43 h 163"/>
                <a:gd name="T50" fmla="*/ 44 w 166"/>
                <a:gd name="T51" fmla="*/ 20 h 163"/>
                <a:gd name="T52" fmla="*/ 62 w 166"/>
                <a:gd name="T53" fmla="*/ 12 h 163"/>
                <a:gd name="T54" fmla="*/ 57 w 166"/>
                <a:gd name="T55" fmla="*/ 25 h 163"/>
                <a:gd name="T56" fmla="*/ 44 w 166"/>
                <a:gd name="T57" fmla="*/ 20 h 163"/>
                <a:gd name="T58" fmla="*/ 96 w 166"/>
                <a:gd name="T59" fmla="*/ 21 h 163"/>
                <a:gd name="T60" fmla="*/ 100 w 166"/>
                <a:gd name="T61" fmla="*/ 1 h 163"/>
                <a:gd name="T62" fmla="*/ 98 w 166"/>
                <a:gd name="T63" fmla="*/ 2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63">
                  <a:moveTo>
                    <a:pt x="67" y="163"/>
                  </a:moveTo>
                  <a:cubicBezTo>
                    <a:pt x="62" y="162"/>
                    <a:pt x="59" y="157"/>
                    <a:pt x="60" y="151"/>
                  </a:cubicBezTo>
                  <a:cubicBezTo>
                    <a:pt x="61" y="146"/>
                    <a:pt x="66" y="142"/>
                    <a:pt x="71" y="143"/>
                  </a:cubicBezTo>
                  <a:cubicBezTo>
                    <a:pt x="77" y="144"/>
                    <a:pt x="80" y="150"/>
                    <a:pt x="79" y="155"/>
                  </a:cubicBezTo>
                  <a:cubicBezTo>
                    <a:pt x="78" y="160"/>
                    <a:pt x="74" y="163"/>
                    <a:pt x="69" y="163"/>
                  </a:cubicBezTo>
                  <a:cubicBezTo>
                    <a:pt x="69" y="163"/>
                    <a:pt x="68" y="163"/>
                    <a:pt x="67" y="163"/>
                  </a:cubicBezTo>
                  <a:close/>
                  <a:moveTo>
                    <a:pt x="105" y="152"/>
                  </a:moveTo>
                  <a:cubicBezTo>
                    <a:pt x="103" y="147"/>
                    <a:pt x="105" y="141"/>
                    <a:pt x="110" y="139"/>
                  </a:cubicBezTo>
                  <a:cubicBezTo>
                    <a:pt x="115" y="136"/>
                    <a:pt x="121" y="139"/>
                    <a:pt x="123" y="144"/>
                  </a:cubicBezTo>
                  <a:cubicBezTo>
                    <a:pt x="125" y="149"/>
                    <a:pt x="123" y="155"/>
                    <a:pt x="118" y="157"/>
                  </a:cubicBezTo>
                  <a:cubicBezTo>
                    <a:pt x="117" y="158"/>
                    <a:pt x="115" y="158"/>
                    <a:pt x="114" y="158"/>
                  </a:cubicBezTo>
                  <a:cubicBezTo>
                    <a:pt x="110" y="158"/>
                    <a:pt x="107" y="156"/>
                    <a:pt x="105" y="152"/>
                  </a:cubicBezTo>
                  <a:close/>
                  <a:moveTo>
                    <a:pt x="23" y="138"/>
                  </a:moveTo>
                  <a:cubicBezTo>
                    <a:pt x="19" y="134"/>
                    <a:pt x="19" y="128"/>
                    <a:pt x="23" y="124"/>
                  </a:cubicBezTo>
                  <a:cubicBezTo>
                    <a:pt x="28" y="120"/>
                    <a:pt x="34" y="121"/>
                    <a:pt x="38" y="125"/>
                  </a:cubicBezTo>
                  <a:cubicBezTo>
                    <a:pt x="41" y="129"/>
                    <a:pt x="41" y="135"/>
                    <a:pt x="37" y="139"/>
                  </a:cubicBezTo>
                  <a:cubicBezTo>
                    <a:pt x="35" y="140"/>
                    <a:pt x="33" y="141"/>
                    <a:pt x="30" y="141"/>
                  </a:cubicBezTo>
                  <a:cubicBezTo>
                    <a:pt x="28" y="141"/>
                    <a:pt x="25" y="140"/>
                    <a:pt x="23" y="138"/>
                  </a:cubicBezTo>
                  <a:close/>
                  <a:moveTo>
                    <a:pt x="142" y="126"/>
                  </a:moveTo>
                  <a:cubicBezTo>
                    <a:pt x="137" y="123"/>
                    <a:pt x="135" y="117"/>
                    <a:pt x="138" y="112"/>
                  </a:cubicBezTo>
                  <a:cubicBezTo>
                    <a:pt x="141" y="108"/>
                    <a:pt x="147" y="106"/>
                    <a:pt x="152" y="109"/>
                  </a:cubicBezTo>
                  <a:cubicBezTo>
                    <a:pt x="156" y="111"/>
                    <a:pt x="158" y="117"/>
                    <a:pt x="155" y="122"/>
                  </a:cubicBezTo>
                  <a:cubicBezTo>
                    <a:pt x="154" y="126"/>
                    <a:pt x="150" y="127"/>
                    <a:pt x="147" y="127"/>
                  </a:cubicBezTo>
                  <a:cubicBezTo>
                    <a:pt x="145" y="127"/>
                    <a:pt x="143" y="127"/>
                    <a:pt x="142" y="126"/>
                  </a:cubicBezTo>
                  <a:close/>
                  <a:moveTo>
                    <a:pt x="1" y="92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6"/>
                    <a:pt x="4" y="81"/>
                    <a:pt x="10" y="81"/>
                  </a:cubicBezTo>
                  <a:cubicBezTo>
                    <a:pt x="15" y="80"/>
                    <a:pt x="20" y="84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2" y="95"/>
                    <a:pt x="18" y="100"/>
                    <a:pt x="13" y="101"/>
                  </a:cubicBezTo>
                  <a:cubicBezTo>
                    <a:pt x="12" y="101"/>
                    <a:pt x="11" y="101"/>
                    <a:pt x="11" y="101"/>
                  </a:cubicBezTo>
                  <a:cubicBezTo>
                    <a:pt x="6" y="101"/>
                    <a:pt x="1" y="97"/>
                    <a:pt x="1" y="92"/>
                  </a:cubicBezTo>
                  <a:close/>
                  <a:moveTo>
                    <a:pt x="146" y="75"/>
                  </a:moveTo>
                  <a:cubicBezTo>
                    <a:pt x="145" y="69"/>
                    <a:pt x="149" y="64"/>
                    <a:pt x="154" y="63"/>
                  </a:cubicBezTo>
                  <a:cubicBezTo>
                    <a:pt x="160" y="63"/>
                    <a:pt x="165" y="67"/>
                    <a:pt x="165" y="72"/>
                  </a:cubicBezTo>
                  <a:cubicBezTo>
                    <a:pt x="166" y="78"/>
                    <a:pt x="162" y="83"/>
                    <a:pt x="157" y="83"/>
                  </a:cubicBezTo>
                  <a:cubicBezTo>
                    <a:pt x="156" y="83"/>
                    <a:pt x="156" y="83"/>
                    <a:pt x="155" y="83"/>
                  </a:cubicBezTo>
                  <a:cubicBezTo>
                    <a:pt x="150" y="83"/>
                    <a:pt x="146" y="80"/>
                    <a:pt x="146" y="75"/>
                  </a:cubicBezTo>
                  <a:close/>
                  <a:moveTo>
                    <a:pt x="15" y="55"/>
                  </a:moveTo>
                  <a:cubicBezTo>
                    <a:pt x="10" y="53"/>
                    <a:pt x="9" y="46"/>
                    <a:pt x="11" y="42"/>
                  </a:cubicBezTo>
                  <a:cubicBezTo>
                    <a:pt x="14" y="37"/>
                    <a:pt x="20" y="35"/>
                    <a:pt x="25" y="38"/>
                  </a:cubicBezTo>
                  <a:cubicBezTo>
                    <a:pt x="30" y="41"/>
                    <a:pt x="32" y="47"/>
                    <a:pt x="29" y="51"/>
                  </a:cubicBezTo>
                  <a:cubicBezTo>
                    <a:pt x="27" y="55"/>
                    <a:pt x="24" y="57"/>
                    <a:pt x="20" y="57"/>
                  </a:cubicBezTo>
                  <a:cubicBezTo>
                    <a:pt x="18" y="57"/>
                    <a:pt x="17" y="56"/>
                    <a:pt x="15" y="55"/>
                  </a:cubicBezTo>
                  <a:close/>
                  <a:moveTo>
                    <a:pt x="129" y="40"/>
                  </a:moveTo>
                  <a:cubicBezTo>
                    <a:pt x="126" y="36"/>
                    <a:pt x="126" y="29"/>
                    <a:pt x="130" y="25"/>
                  </a:cubicBezTo>
                  <a:cubicBezTo>
                    <a:pt x="134" y="22"/>
                    <a:pt x="140" y="22"/>
                    <a:pt x="144" y="26"/>
                  </a:cubicBezTo>
                  <a:cubicBezTo>
                    <a:pt x="148" y="30"/>
                    <a:pt x="148" y="36"/>
                    <a:pt x="143" y="40"/>
                  </a:cubicBezTo>
                  <a:cubicBezTo>
                    <a:pt x="142" y="42"/>
                    <a:pt x="139" y="43"/>
                    <a:pt x="137" y="43"/>
                  </a:cubicBezTo>
                  <a:cubicBezTo>
                    <a:pt x="134" y="43"/>
                    <a:pt x="131" y="42"/>
                    <a:pt x="129" y="40"/>
                  </a:cubicBezTo>
                  <a:close/>
                  <a:moveTo>
                    <a:pt x="44" y="20"/>
                  </a:moveTo>
                  <a:cubicBezTo>
                    <a:pt x="42" y="15"/>
                    <a:pt x="44" y="9"/>
                    <a:pt x="49" y="7"/>
                  </a:cubicBezTo>
                  <a:cubicBezTo>
                    <a:pt x="54" y="5"/>
                    <a:pt x="60" y="7"/>
                    <a:pt x="62" y="12"/>
                  </a:cubicBezTo>
                  <a:cubicBezTo>
                    <a:pt x="64" y="17"/>
                    <a:pt x="62" y="21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6" y="25"/>
                    <a:pt x="54" y="26"/>
                    <a:pt x="53" y="26"/>
                  </a:cubicBezTo>
                  <a:cubicBezTo>
                    <a:pt x="49" y="26"/>
                    <a:pt x="46" y="24"/>
                    <a:pt x="44" y="20"/>
                  </a:cubicBezTo>
                  <a:close/>
                  <a:moveTo>
                    <a:pt x="96" y="21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0" y="20"/>
                    <a:pt x="87" y="14"/>
                    <a:pt x="88" y="9"/>
                  </a:cubicBezTo>
                  <a:cubicBezTo>
                    <a:pt x="89" y="3"/>
                    <a:pt x="94" y="0"/>
                    <a:pt x="100" y="1"/>
                  </a:cubicBezTo>
                  <a:cubicBezTo>
                    <a:pt x="105" y="2"/>
                    <a:pt x="108" y="7"/>
                    <a:pt x="107" y="13"/>
                  </a:cubicBezTo>
                  <a:cubicBezTo>
                    <a:pt x="106" y="18"/>
                    <a:pt x="102" y="21"/>
                    <a:pt x="98" y="21"/>
                  </a:cubicBezTo>
                  <a:cubicBezTo>
                    <a:pt x="97" y="21"/>
                    <a:pt x="96" y="21"/>
                    <a:pt x="96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78">
              <a:extLst>
                <a:ext uri="{FF2B5EF4-FFF2-40B4-BE49-F238E27FC236}">
                  <a16:creationId xmlns:a16="http://schemas.microsoft.com/office/drawing/2014/main" id="{0BDE1AB2-5AA5-45DD-957E-790BBEFB3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5897" y="2147440"/>
              <a:ext cx="238790" cy="236250"/>
            </a:xfrm>
            <a:custGeom>
              <a:avLst/>
              <a:gdLst>
                <a:gd name="T0" fmla="*/ 4 w 119"/>
                <a:gd name="T1" fmla="*/ 66 h 118"/>
                <a:gd name="T2" fmla="*/ 53 w 119"/>
                <a:gd name="T3" fmla="*/ 3 h 118"/>
                <a:gd name="T4" fmla="*/ 115 w 119"/>
                <a:gd name="T5" fmla="*/ 53 h 118"/>
                <a:gd name="T6" fmla="*/ 66 w 119"/>
                <a:gd name="T7" fmla="*/ 115 h 118"/>
                <a:gd name="T8" fmla="*/ 4 w 119"/>
                <a:gd name="T9" fmla="*/ 6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4" y="66"/>
                  </a:moveTo>
                  <a:cubicBezTo>
                    <a:pt x="0" y="35"/>
                    <a:pt x="22" y="7"/>
                    <a:pt x="53" y="3"/>
                  </a:cubicBezTo>
                  <a:cubicBezTo>
                    <a:pt x="84" y="0"/>
                    <a:pt x="111" y="22"/>
                    <a:pt x="115" y="53"/>
                  </a:cubicBezTo>
                  <a:cubicBezTo>
                    <a:pt x="119" y="83"/>
                    <a:pt x="97" y="111"/>
                    <a:pt x="66" y="115"/>
                  </a:cubicBezTo>
                  <a:cubicBezTo>
                    <a:pt x="35" y="118"/>
                    <a:pt x="8" y="96"/>
                    <a:pt x="4" y="6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79">
              <a:extLst>
                <a:ext uri="{FF2B5EF4-FFF2-40B4-BE49-F238E27FC236}">
                  <a16:creationId xmlns:a16="http://schemas.microsoft.com/office/drawing/2014/main" id="{BE39F7D4-07A2-4972-9098-E588B9807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139" y="1773166"/>
              <a:ext cx="975483" cy="321774"/>
            </a:xfrm>
            <a:custGeom>
              <a:avLst/>
              <a:gdLst>
                <a:gd name="T0" fmla="*/ 118 w 487"/>
                <a:gd name="T1" fmla="*/ 149 h 161"/>
                <a:gd name="T2" fmla="*/ 112 w 487"/>
                <a:gd name="T3" fmla="*/ 98 h 161"/>
                <a:gd name="T4" fmla="*/ 377 w 487"/>
                <a:gd name="T5" fmla="*/ 67 h 161"/>
                <a:gd name="T6" fmla="*/ 383 w 487"/>
                <a:gd name="T7" fmla="*/ 118 h 161"/>
                <a:gd name="T8" fmla="*/ 487 w 487"/>
                <a:gd name="T9" fmla="*/ 105 h 161"/>
                <a:gd name="T10" fmla="*/ 486 w 487"/>
                <a:gd name="T11" fmla="*/ 87 h 161"/>
                <a:gd name="T12" fmla="*/ 384 w 487"/>
                <a:gd name="T13" fmla="*/ 6 h 161"/>
                <a:gd name="T14" fmla="*/ 86 w 487"/>
                <a:gd name="T15" fmla="*/ 41 h 161"/>
                <a:gd name="T16" fmla="*/ 6 w 487"/>
                <a:gd name="T17" fmla="*/ 143 h 161"/>
                <a:gd name="T18" fmla="*/ 10 w 487"/>
                <a:gd name="T19" fmla="*/ 161 h 161"/>
                <a:gd name="T20" fmla="*/ 118 w 487"/>
                <a:gd name="T21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161">
                  <a:moveTo>
                    <a:pt x="118" y="149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83" y="118"/>
                    <a:pt x="383" y="118"/>
                    <a:pt x="383" y="118"/>
                  </a:cubicBezTo>
                  <a:cubicBezTo>
                    <a:pt x="487" y="105"/>
                    <a:pt x="487" y="105"/>
                    <a:pt x="487" y="105"/>
                  </a:cubicBezTo>
                  <a:cubicBezTo>
                    <a:pt x="487" y="99"/>
                    <a:pt x="487" y="93"/>
                    <a:pt x="486" y="87"/>
                  </a:cubicBezTo>
                  <a:cubicBezTo>
                    <a:pt x="480" y="36"/>
                    <a:pt x="435" y="0"/>
                    <a:pt x="384" y="6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36" y="47"/>
                    <a:pt x="0" y="93"/>
                    <a:pt x="6" y="143"/>
                  </a:cubicBezTo>
                  <a:cubicBezTo>
                    <a:pt x="6" y="149"/>
                    <a:pt x="8" y="156"/>
                    <a:pt x="10" y="161"/>
                  </a:cubicBezTo>
                  <a:lnTo>
                    <a:pt x="118" y="14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80">
              <a:extLst>
                <a:ext uri="{FF2B5EF4-FFF2-40B4-BE49-F238E27FC236}">
                  <a16:creationId xmlns:a16="http://schemas.microsoft.com/office/drawing/2014/main" id="{C580498D-889A-486D-88F5-084E4AC8D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300" y="2012803"/>
              <a:ext cx="226935" cy="82137"/>
            </a:xfrm>
            <a:custGeom>
              <a:avLst/>
              <a:gdLst>
                <a:gd name="T0" fmla="*/ 0 w 113"/>
                <a:gd name="T1" fmla="*/ 12 h 41"/>
                <a:gd name="T2" fmla="*/ 1 w 113"/>
                <a:gd name="T3" fmla="*/ 23 h 41"/>
                <a:gd name="T4" fmla="*/ 5 w 113"/>
                <a:gd name="T5" fmla="*/ 41 h 41"/>
                <a:gd name="T6" fmla="*/ 113 w 113"/>
                <a:gd name="T7" fmla="*/ 29 h 41"/>
                <a:gd name="T8" fmla="*/ 109 w 113"/>
                <a:gd name="T9" fmla="*/ 0 h 41"/>
                <a:gd name="T10" fmla="*/ 0 w 113"/>
                <a:gd name="T1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1">
                  <a:moveTo>
                    <a:pt x="0" y="12"/>
                  </a:moveTo>
                  <a:cubicBezTo>
                    <a:pt x="0" y="16"/>
                    <a:pt x="0" y="20"/>
                    <a:pt x="1" y="23"/>
                  </a:cubicBezTo>
                  <a:cubicBezTo>
                    <a:pt x="1" y="29"/>
                    <a:pt x="3" y="36"/>
                    <a:pt x="5" y="41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81">
              <a:extLst>
                <a:ext uri="{FF2B5EF4-FFF2-40B4-BE49-F238E27FC236}">
                  <a16:creationId xmlns:a16="http://schemas.microsoft.com/office/drawing/2014/main" id="{FEF19B75-1A8A-42F6-9D4C-4CD6E48DA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695" y="1924739"/>
              <a:ext cx="215927" cy="84677"/>
            </a:xfrm>
            <a:custGeom>
              <a:avLst/>
              <a:gdLst>
                <a:gd name="T0" fmla="*/ 0 w 108"/>
                <a:gd name="T1" fmla="*/ 13 h 42"/>
                <a:gd name="T2" fmla="*/ 4 w 108"/>
                <a:gd name="T3" fmla="*/ 42 h 42"/>
                <a:gd name="T4" fmla="*/ 108 w 108"/>
                <a:gd name="T5" fmla="*/ 29 h 42"/>
                <a:gd name="T6" fmla="*/ 107 w 108"/>
                <a:gd name="T7" fmla="*/ 11 h 42"/>
                <a:gd name="T8" fmla="*/ 106 w 108"/>
                <a:gd name="T9" fmla="*/ 0 h 42"/>
                <a:gd name="T10" fmla="*/ 0 w 108"/>
                <a:gd name="T1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42">
                  <a:moveTo>
                    <a:pt x="0" y="1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3"/>
                    <a:pt x="108" y="17"/>
                    <a:pt x="107" y="11"/>
                  </a:cubicBezTo>
                  <a:cubicBezTo>
                    <a:pt x="107" y="7"/>
                    <a:pt x="106" y="4"/>
                    <a:pt x="106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82">
              <a:extLst>
                <a:ext uri="{FF2B5EF4-FFF2-40B4-BE49-F238E27FC236}">
                  <a16:creationId xmlns:a16="http://schemas.microsoft.com/office/drawing/2014/main" id="{0A436476-6E18-4741-8848-708CB915B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9767" y="4669133"/>
              <a:ext cx="538548" cy="258266"/>
            </a:xfrm>
            <a:custGeom>
              <a:avLst/>
              <a:gdLst>
                <a:gd name="T0" fmla="*/ 264 w 269"/>
                <a:gd name="T1" fmla="*/ 129 h 129"/>
                <a:gd name="T2" fmla="*/ 267 w 269"/>
                <a:gd name="T3" fmla="*/ 120 h 129"/>
                <a:gd name="T4" fmla="*/ 266 w 269"/>
                <a:gd name="T5" fmla="*/ 95 h 129"/>
                <a:gd name="T6" fmla="*/ 261 w 269"/>
                <a:gd name="T7" fmla="*/ 82 h 129"/>
                <a:gd name="T8" fmla="*/ 251 w 269"/>
                <a:gd name="T9" fmla="*/ 70 h 129"/>
                <a:gd name="T10" fmla="*/ 210 w 269"/>
                <a:gd name="T11" fmla="*/ 56 h 129"/>
                <a:gd name="T12" fmla="*/ 167 w 269"/>
                <a:gd name="T13" fmla="*/ 23 h 129"/>
                <a:gd name="T14" fmla="*/ 155 w 269"/>
                <a:gd name="T15" fmla="*/ 25 h 129"/>
                <a:gd name="T16" fmla="*/ 146 w 269"/>
                <a:gd name="T17" fmla="*/ 13 h 129"/>
                <a:gd name="T18" fmla="*/ 136 w 269"/>
                <a:gd name="T19" fmla="*/ 6 h 129"/>
                <a:gd name="T20" fmla="*/ 113 w 269"/>
                <a:gd name="T21" fmla="*/ 0 h 129"/>
                <a:gd name="T22" fmla="*/ 80 w 269"/>
                <a:gd name="T23" fmla="*/ 15 h 129"/>
                <a:gd name="T24" fmla="*/ 67 w 269"/>
                <a:gd name="T25" fmla="*/ 48 h 129"/>
                <a:gd name="T26" fmla="*/ 68 w 269"/>
                <a:gd name="T27" fmla="*/ 58 h 129"/>
                <a:gd name="T28" fmla="*/ 65 w 269"/>
                <a:gd name="T29" fmla="*/ 57 h 129"/>
                <a:gd name="T30" fmla="*/ 36 w 269"/>
                <a:gd name="T31" fmla="*/ 89 h 129"/>
                <a:gd name="T32" fmla="*/ 17 w 269"/>
                <a:gd name="T33" fmla="*/ 98 h 129"/>
                <a:gd name="T34" fmla="*/ 0 w 269"/>
                <a:gd name="T35" fmla="*/ 125 h 129"/>
                <a:gd name="T36" fmla="*/ 264 w 269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9" h="129">
                  <a:moveTo>
                    <a:pt x="264" y="129"/>
                  </a:moveTo>
                  <a:cubicBezTo>
                    <a:pt x="265" y="126"/>
                    <a:pt x="266" y="123"/>
                    <a:pt x="267" y="120"/>
                  </a:cubicBezTo>
                  <a:cubicBezTo>
                    <a:pt x="269" y="112"/>
                    <a:pt x="269" y="104"/>
                    <a:pt x="266" y="95"/>
                  </a:cubicBezTo>
                  <a:cubicBezTo>
                    <a:pt x="265" y="90"/>
                    <a:pt x="263" y="86"/>
                    <a:pt x="261" y="82"/>
                  </a:cubicBezTo>
                  <a:cubicBezTo>
                    <a:pt x="258" y="78"/>
                    <a:pt x="255" y="74"/>
                    <a:pt x="251" y="70"/>
                  </a:cubicBezTo>
                  <a:cubicBezTo>
                    <a:pt x="240" y="60"/>
                    <a:pt x="225" y="55"/>
                    <a:pt x="210" y="56"/>
                  </a:cubicBezTo>
                  <a:cubicBezTo>
                    <a:pt x="205" y="37"/>
                    <a:pt x="187" y="23"/>
                    <a:pt x="167" y="23"/>
                  </a:cubicBezTo>
                  <a:cubicBezTo>
                    <a:pt x="163" y="23"/>
                    <a:pt x="159" y="23"/>
                    <a:pt x="155" y="25"/>
                  </a:cubicBezTo>
                  <a:cubicBezTo>
                    <a:pt x="153" y="20"/>
                    <a:pt x="150" y="16"/>
                    <a:pt x="146" y="13"/>
                  </a:cubicBezTo>
                  <a:cubicBezTo>
                    <a:pt x="143" y="11"/>
                    <a:pt x="139" y="8"/>
                    <a:pt x="136" y="6"/>
                  </a:cubicBezTo>
                  <a:cubicBezTo>
                    <a:pt x="129" y="2"/>
                    <a:pt x="121" y="0"/>
                    <a:pt x="113" y="0"/>
                  </a:cubicBezTo>
                  <a:cubicBezTo>
                    <a:pt x="100" y="0"/>
                    <a:pt x="88" y="6"/>
                    <a:pt x="80" y="15"/>
                  </a:cubicBezTo>
                  <a:cubicBezTo>
                    <a:pt x="71" y="24"/>
                    <a:pt x="66" y="36"/>
                    <a:pt x="67" y="48"/>
                  </a:cubicBezTo>
                  <a:cubicBezTo>
                    <a:pt x="67" y="51"/>
                    <a:pt x="67" y="54"/>
                    <a:pt x="68" y="58"/>
                  </a:cubicBezTo>
                  <a:cubicBezTo>
                    <a:pt x="67" y="57"/>
                    <a:pt x="66" y="57"/>
                    <a:pt x="65" y="57"/>
                  </a:cubicBezTo>
                  <a:cubicBezTo>
                    <a:pt x="44" y="57"/>
                    <a:pt x="35" y="73"/>
                    <a:pt x="36" y="89"/>
                  </a:cubicBezTo>
                  <a:cubicBezTo>
                    <a:pt x="29" y="91"/>
                    <a:pt x="23" y="93"/>
                    <a:pt x="17" y="98"/>
                  </a:cubicBezTo>
                  <a:cubicBezTo>
                    <a:pt x="8" y="105"/>
                    <a:pt x="1" y="115"/>
                    <a:pt x="0" y="125"/>
                  </a:cubicBezTo>
                  <a:lnTo>
                    <a:pt x="264" y="1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83">
              <a:extLst>
                <a:ext uri="{FF2B5EF4-FFF2-40B4-BE49-F238E27FC236}">
                  <a16:creationId xmlns:a16="http://schemas.microsoft.com/office/drawing/2014/main" id="{8691A631-9007-4F58-8183-05F9EC7CB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7832" y="5260181"/>
              <a:ext cx="398830" cy="398831"/>
            </a:xfrm>
            <a:custGeom>
              <a:avLst/>
              <a:gdLst>
                <a:gd name="T0" fmla="*/ 127 w 199"/>
                <a:gd name="T1" fmla="*/ 183 h 199"/>
                <a:gd name="T2" fmla="*/ 15 w 199"/>
                <a:gd name="T3" fmla="*/ 127 h 199"/>
                <a:gd name="T4" fmla="*/ 71 w 199"/>
                <a:gd name="T5" fmla="*/ 15 h 199"/>
                <a:gd name="T6" fmla="*/ 183 w 199"/>
                <a:gd name="T7" fmla="*/ 71 h 199"/>
                <a:gd name="T8" fmla="*/ 127 w 199"/>
                <a:gd name="T9" fmla="*/ 183 h 199"/>
                <a:gd name="T10" fmla="*/ 76 w 199"/>
                <a:gd name="T11" fmla="*/ 32 h 199"/>
                <a:gd name="T12" fmla="*/ 32 w 199"/>
                <a:gd name="T13" fmla="*/ 122 h 199"/>
                <a:gd name="T14" fmla="*/ 122 w 199"/>
                <a:gd name="T15" fmla="*/ 167 h 199"/>
                <a:gd name="T16" fmla="*/ 166 w 199"/>
                <a:gd name="T17" fmla="*/ 77 h 199"/>
                <a:gd name="T18" fmla="*/ 76 w 199"/>
                <a:gd name="T19" fmla="*/ 3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27" y="183"/>
                  </a:moveTo>
                  <a:cubicBezTo>
                    <a:pt x="81" y="199"/>
                    <a:pt x="31" y="174"/>
                    <a:pt x="15" y="127"/>
                  </a:cubicBezTo>
                  <a:cubicBezTo>
                    <a:pt x="0" y="81"/>
                    <a:pt x="25" y="31"/>
                    <a:pt x="71" y="15"/>
                  </a:cubicBezTo>
                  <a:cubicBezTo>
                    <a:pt x="117" y="0"/>
                    <a:pt x="167" y="25"/>
                    <a:pt x="183" y="71"/>
                  </a:cubicBezTo>
                  <a:cubicBezTo>
                    <a:pt x="199" y="117"/>
                    <a:pt x="174" y="167"/>
                    <a:pt x="127" y="183"/>
                  </a:cubicBezTo>
                  <a:close/>
                  <a:moveTo>
                    <a:pt x="76" y="32"/>
                  </a:moveTo>
                  <a:cubicBezTo>
                    <a:pt x="39" y="44"/>
                    <a:pt x="19" y="85"/>
                    <a:pt x="32" y="122"/>
                  </a:cubicBezTo>
                  <a:cubicBezTo>
                    <a:pt x="44" y="159"/>
                    <a:pt x="85" y="179"/>
                    <a:pt x="122" y="167"/>
                  </a:cubicBezTo>
                  <a:cubicBezTo>
                    <a:pt x="159" y="154"/>
                    <a:pt x="179" y="114"/>
                    <a:pt x="166" y="77"/>
                  </a:cubicBezTo>
                  <a:cubicBezTo>
                    <a:pt x="154" y="39"/>
                    <a:pt x="114" y="19"/>
                    <a:pt x="76" y="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84">
              <a:extLst>
                <a:ext uri="{FF2B5EF4-FFF2-40B4-BE49-F238E27FC236}">
                  <a16:creationId xmlns:a16="http://schemas.microsoft.com/office/drawing/2014/main" id="{AF64BDD2-B811-467B-B097-2ACA24C5C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0291" y="5354173"/>
              <a:ext cx="202379" cy="204073"/>
            </a:xfrm>
            <a:custGeom>
              <a:avLst/>
              <a:gdLst>
                <a:gd name="T0" fmla="*/ 88 w 101"/>
                <a:gd name="T1" fmla="*/ 28 h 102"/>
                <a:gd name="T2" fmla="*/ 56 w 101"/>
                <a:gd name="T3" fmla="*/ 39 h 102"/>
                <a:gd name="T4" fmla="*/ 45 w 101"/>
                <a:gd name="T5" fmla="*/ 8 h 102"/>
                <a:gd name="T6" fmla="*/ 33 w 101"/>
                <a:gd name="T7" fmla="*/ 2 h 102"/>
                <a:gd name="T8" fmla="*/ 27 w 101"/>
                <a:gd name="T9" fmla="*/ 14 h 102"/>
                <a:gd name="T10" fmla="*/ 37 w 101"/>
                <a:gd name="T11" fmla="*/ 45 h 102"/>
                <a:gd name="T12" fmla="*/ 7 w 101"/>
                <a:gd name="T13" fmla="*/ 55 h 102"/>
                <a:gd name="T14" fmla="*/ 1 w 101"/>
                <a:gd name="T15" fmla="*/ 67 h 102"/>
                <a:gd name="T16" fmla="*/ 13 w 101"/>
                <a:gd name="T17" fmla="*/ 73 h 102"/>
                <a:gd name="T18" fmla="*/ 44 w 101"/>
                <a:gd name="T19" fmla="*/ 63 h 102"/>
                <a:gd name="T20" fmla="*/ 54 w 101"/>
                <a:gd name="T21" fmla="*/ 94 h 102"/>
                <a:gd name="T22" fmla="*/ 66 w 101"/>
                <a:gd name="T23" fmla="*/ 100 h 102"/>
                <a:gd name="T24" fmla="*/ 72 w 101"/>
                <a:gd name="T25" fmla="*/ 88 h 102"/>
                <a:gd name="T26" fmla="*/ 62 w 101"/>
                <a:gd name="T27" fmla="*/ 57 h 102"/>
                <a:gd name="T28" fmla="*/ 94 w 101"/>
                <a:gd name="T29" fmla="*/ 46 h 102"/>
                <a:gd name="T30" fmla="*/ 100 w 101"/>
                <a:gd name="T31" fmla="*/ 34 h 102"/>
                <a:gd name="T32" fmla="*/ 88 w 101"/>
                <a:gd name="T33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02">
                  <a:moveTo>
                    <a:pt x="88" y="28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3"/>
                    <a:pt x="38" y="0"/>
                    <a:pt x="33" y="2"/>
                  </a:cubicBezTo>
                  <a:cubicBezTo>
                    <a:pt x="28" y="3"/>
                    <a:pt x="25" y="9"/>
                    <a:pt x="27" y="1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2" y="57"/>
                    <a:pt x="0" y="62"/>
                    <a:pt x="1" y="67"/>
                  </a:cubicBezTo>
                  <a:cubicBezTo>
                    <a:pt x="3" y="72"/>
                    <a:pt x="8" y="75"/>
                    <a:pt x="13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6" y="99"/>
                    <a:pt x="61" y="102"/>
                    <a:pt x="66" y="100"/>
                  </a:cubicBezTo>
                  <a:cubicBezTo>
                    <a:pt x="71" y="98"/>
                    <a:pt x="74" y="93"/>
                    <a:pt x="72" y="88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9" y="45"/>
                    <a:pt x="101" y="39"/>
                    <a:pt x="100" y="34"/>
                  </a:cubicBezTo>
                  <a:cubicBezTo>
                    <a:pt x="98" y="29"/>
                    <a:pt x="92" y="26"/>
                    <a:pt x="88" y="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85">
              <a:extLst>
                <a:ext uri="{FF2B5EF4-FFF2-40B4-BE49-F238E27FC236}">
                  <a16:creationId xmlns:a16="http://schemas.microsoft.com/office/drawing/2014/main" id="{2F03A5FF-EDE1-4626-BEF6-510C9E301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4651351"/>
              <a:ext cx="446250" cy="796814"/>
            </a:xfrm>
            <a:custGeom>
              <a:avLst/>
              <a:gdLst>
                <a:gd name="T0" fmla="*/ 163 w 223"/>
                <a:gd name="T1" fmla="*/ 0 h 398"/>
                <a:gd name="T2" fmla="*/ 163 w 223"/>
                <a:gd name="T3" fmla="*/ 2 h 398"/>
                <a:gd name="T4" fmla="*/ 163 w 223"/>
                <a:gd name="T5" fmla="*/ 3 h 398"/>
                <a:gd name="T6" fmla="*/ 162 w 223"/>
                <a:gd name="T7" fmla="*/ 4 h 398"/>
                <a:gd name="T8" fmla="*/ 162 w 223"/>
                <a:gd name="T9" fmla="*/ 5 h 398"/>
                <a:gd name="T10" fmla="*/ 161 w 223"/>
                <a:gd name="T11" fmla="*/ 7 h 398"/>
                <a:gd name="T12" fmla="*/ 1 w 223"/>
                <a:gd name="T13" fmla="*/ 394 h 398"/>
                <a:gd name="T14" fmla="*/ 0 w 223"/>
                <a:gd name="T15" fmla="*/ 398 h 398"/>
                <a:gd name="T16" fmla="*/ 0 w 223"/>
                <a:gd name="T17" fmla="*/ 398 h 398"/>
                <a:gd name="T18" fmla="*/ 2 w 223"/>
                <a:gd name="T19" fmla="*/ 394 h 398"/>
                <a:gd name="T20" fmla="*/ 0 w 223"/>
                <a:gd name="T21" fmla="*/ 398 h 398"/>
                <a:gd name="T22" fmla="*/ 223 w 223"/>
                <a:gd name="T23" fmla="*/ 258 h 398"/>
                <a:gd name="T24" fmla="*/ 163 w 223"/>
                <a:gd name="T25" fmla="*/ 0 h 398"/>
                <a:gd name="T26" fmla="*/ 163 w 223"/>
                <a:gd name="T27" fmla="*/ 0 h 398"/>
                <a:gd name="T28" fmla="*/ 163 w 223"/>
                <a:gd name="T29" fmla="*/ 2 h 398"/>
                <a:gd name="T30" fmla="*/ 163 w 223"/>
                <a:gd name="T31" fmla="*/ 3 h 398"/>
                <a:gd name="T32" fmla="*/ 162 w 223"/>
                <a:gd name="T33" fmla="*/ 4 h 398"/>
                <a:gd name="T34" fmla="*/ 162 w 223"/>
                <a:gd name="T35" fmla="*/ 5 h 398"/>
                <a:gd name="T36" fmla="*/ 161 w 223"/>
                <a:gd name="T37" fmla="*/ 7 h 398"/>
                <a:gd name="T38" fmla="*/ 162 w 223"/>
                <a:gd name="T39" fmla="*/ 5 h 398"/>
                <a:gd name="T40" fmla="*/ 162 w 223"/>
                <a:gd name="T41" fmla="*/ 4 h 398"/>
                <a:gd name="T42" fmla="*/ 163 w 223"/>
                <a:gd name="T43" fmla="*/ 3 h 398"/>
                <a:gd name="T44" fmla="*/ 163 w 223"/>
                <a:gd name="T45" fmla="*/ 2 h 398"/>
                <a:gd name="T46" fmla="*/ 163 w 223"/>
                <a:gd name="T47" fmla="*/ 0 h 398"/>
                <a:gd name="T48" fmla="*/ 163 w 223"/>
                <a:gd name="T49" fmla="*/ 0 h 398"/>
                <a:gd name="T50" fmla="*/ 163 w 223"/>
                <a:gd name="T5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398">
                  <a:moveTo>
                    <a:pt x="163" y="0"/>
                  </a:moveTo>
                  <a:cubicBezTo>
                    <a:pt x="163" y="1"/>
                    <a:pt x="163" y="1"/>
                    <a:pt x="163" y="2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2" y="3"/>
                    <a:pt x="162" y="4"/>
                    <a:pt x="162" y="4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6"/>
                    <a:pt x="161" y="6"/>
                    <a:pt x="161" y="7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5"/>
                    <a:pt x="0" y="397"/>
                    <a:pt x="0" y="398"/>
                  </a:cubicBezTo>
                  <a:cubicBezTo>
                    <a:pt x="0" y="398"/>
                    <a:pt x="0" y="398"/>
                    <a:pt x="0" y="398"/>
                  </a:cubicBezTo>
                  <a:cubicBezTo>
                    <a:pt x="0" y="396"/>
                    <a:pt x="1" y="395"/>
                    <a:pt x="2" y="394"/>
                  </a:cubicBezTo>
                  <a:cubicBezTo>
                    <a:pt x="1" y="395"/>
                    <a:pt x="0" y="396"/>
                    <a:pt x="0" y="398"/>
                  </a:cubicBezTo>
                  <a:cubicBezTo>
                    <a:pt x="223" y="258"/>
                    <a:pt x="223" y="258"/>
                    <a:pt x="223" y="25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1"/>
                    <a:pt x="163" y="1"/>
                    <a:pt x="163" y="2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3" y="3"/>
                    <a:pt x="162" y="4"/>
                    <a:pt x="162" y="4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6"/>
                    <a:pt x="162" y="7"/>
                    <a:pt x="161" y="7"/>
                  </a:cubicBezTo>
                  <a:cubicBezTo>
                    <a:pt x="162" y="7"/>
                    <a:pt x="162" y="6"/>
                    <a:pt x="162" y="5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4"/>
                    <a:pt x="163" y="3"/>
                    <a:pt x="163" y="3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3" y="1"/>
                    <a:pt x="163" y="1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86">
              <a:extLst>
                <a:ext uri="{FF2B5EF4-FFF2-40B4-BE49-F238E27FC236}">
                  <a16:creationId xmlns:a16="http://schemas.microsoft.com/office/drawing/2014/main" id="{291BF64F-C20C-40D2-A50D-C3AFC1E9B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8436" y="4403246"/>
              <a:ext cx="881492" cy="1071169"/>
            </a:xfrm>
            <a:custGeom>
              <a:avLst/>
              <a:gdLst>
                <a:gd name="T0" fmla="*/ 263 w 440"/>
                <a:gd name="T1" fmla="*/ 513 h 535"/>
                <a:gd name="T2" fmla="*/ 263 w 440"/>
                <a:gd name="T3" fmla="*/ 514 h 535"/>
                <a:gd name="T4" fmla="*/ 251 w 440"/>
                <a:gd name="T5" fmla="*/ 452 h 535"/>
                <a:gd name="T6" fmla="*/ 220 w 440"/>
                <a:gd name="T7" fmla="*/ 269 h 535"/>
                <a:gd name="T8" fmla="*/ 374 w 440"/>
                <a:gd name="T9" fmla="*/ 154 h 535"/>
                <a:gd name="T10" fmla="*/ 440 w 440"/>
                <a:gd name="T11" fmla="*/ 113 h 535"/>
                <a:gd name="T12" fmla="*/ 440 w 440"/>
                <a:gd name="T13" fmla="*/ 112 h 535"/>
                <a:gd name="T14" fmla="*/ 439 w 440"/>
                <a:gd name="T15" fmla="*/ 112 h 535"/>
                <a:gd name="T16" fmla="*/ 439 w 440"/>
                <a:gd name="T17" fmla="*/ 111 h 535"/>
                <a:gd name="T18" fmla="*/ 439 w 440"/>
                <a:gd name="T19" fmla="*/ 111 h 535"/>
                <a:gd name="T20" fmla="*/ 428 w 440"/>
                <a:gd name="T21" fmla="*/ 101 h 535"/>
                <a:gd name="T22" fmla="*/ 195 w 440"/>
                <a:gd name="T23" fmla="*/ 5 h 535"/>
                <a:gd name="T24" fmla="*/ 164 w 440"/>
                <a:gd name="T25" fmla="*/ 17 h 535"/>
                <a:gd name="T26" fmla="*/ 5 w 440"/>
                <a:gd name="T27" fmla="*/ 404 h 535"/>
                <a:gd name="T28" fmla="*/ 17 w 440"/>
                <a:gd name="T29" fmla="*/ 436 h 535"/>
                <a:gd name="T30" fmla="*/ 250 w 440"/>
                <a:gd name="T31" fmla="*/ 532 h 535"/>
                <a:gd name="T32" fmla="*/ 269 w 440"/>
                <a:gd name="T33" fmla="*/ 531 h 535"/>
                <a:gd name="T34" fmla="*/ 267 w 440"/>
                <a:gd name="T35" fmla="*/ 529 h 535"/>
                <a:gd name="T36" fmla="*/ 268 w 440"/>
                <a:gd name="T37" fmla="*/ 529 h 535"/>
                <a:gd name="T38" fmla="*/ 264 w 440"/>
                <a:gd name="T39" fmla="*/ 513 h 535"/>
                <a:gd name="T40" fmla="*/ 263 w 440"/>
                <a:gd name="T41" fmla="*/ 51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0" h="535">
                  <a:moveTo>
                    <a:pt x="263" y="513"/>
                  </a:moveTo>
                  <a:cubicBezTo>
                    <a:pt x="263" y="514"/>
                    <a:pt x="263" y="514"/>
                    <a:pt x="263" y="514"/>
                  </a:cubicBezTo>
                  <a:cubicBezTo>
                    <a:pt x="260" y="499"/>
                    <a:pt x="256" y="477"/>
                    <a:pt x="251" y="452"/>
                  </a:cubicBezTo>
                  <a:cubicBezTo>
                    <a:pt x="237" y="375"/>
                    <a:pt x="220" y="269"/>
                    <a:pt x="220" y="269"/>
                  </a:cubicBezTo>
                  <a:cubicBezTo>
                    <a:pt x="223" y="261"/>
                    <a:pt x="311" y="198"/>
                    <a:pt x="374" y="154"/>
                  </a:cubicBezTo>
                  <a:cubicBezTo>
                    <a:pt x="410" y="129"/>
                    <a:pt x="439" y="111"/>
                    <a:pt x="440" y="113"/>
                  </a:cubicBezTo>
                  <a:cubicBezTo>
                    <a:pt x="440" y="112"/>
                    <a:pt x="440" y="112"/>
                    <a:pt x="440" y="112"/>
                  </a:cubicBezTo>
                  <a:cubicBezTo>
                    <a:pt x="439" y="112"/>
                    <a:pt x="439" y="112"/>
                    <a:pt x="439" y="112"/>
                  </a:cubicBezTo>
                  <a:cubicBezTo>
                    <a:pt x="439" y="111"/>
                    <a:pt x="439" y="111"/>
                    <a:pt x="439" y="111"/>
                  </a:cubicBezTo>
                  <a:cubicBezTo>
                    <a:pt x="439" y="111"/>
                    <a:pt x="439" y="111"/>
                    <a:pt x="439" y="111"/>
                  </a:cubicBezTo>
                  <a:cubicBezTo>
                    <a:pt x="436" y="107"/>
                    <a:pt x="433" y="103"/>
                    <a:pt x="428" y="101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83" y="0"/>
                    <a:pt x="169" y="6"/>
                    <a:pt x="164" y="17"/>
                  </a:cubicBezTo>
                  <a:cubicBezTo>
                    <a:pt x="5" y="404"/>
                    <a:pt x="5" y="404"/>
                    <a:pt x="5" y="404"/>
                  </a:cubicBezTo>
                  <a:cubicBezTo>
                    <a:pt x="0" y="416"/>
                    <a:pt x="5" y="431"/>
                    <a:pt x="17" y="436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56" y="535"/>
                    <a:pt x="263" y="534"/>
                    <a:pt x="269" y="531"/>
                  </a:cubicBezTo>
                  <a:cubicBezTo>
                    <a:pt x="268" y="531"/>
                    <a:pt x="268" y="530"/>
                    <a:pt x="267" y="529"/>
                  </a:cubicBezTo>
                  <a:cubicBezTo>
                    <a:pt x="268" y="529"/>
                    <a:pt x="268" y="529"/>
                    <a:pt x="268" y="529"/>
                  </a:cubicBezTo>
                  <a:cubicBezTo>
                    <a:pt x="267" y="526"/>
                    <a:pt x="265" y="521"/>
                    <a:pt x="264" y="513"/>
                  </a:cubicBezTo>
                  <a:lnTo>
                    <a:pt x="263" y="51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87">
              <a:extLst>
                <a:ext uri="{FF2B5EF4-FFF2-40B4-BE49-F238E27FC236}">
                  <a16:creationId xmlns:a16="http://schemas.microsoft.com/office/drawing/2014/main" id="{6E7040EB-FD0F-4069-A5BD-ADD02B4E7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622" y="4657278"/>
              <a:ext cx="1694" cy="169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88">
              <a:extLst>
                <a:ext uri="{FF2B5EF4-FFF2-40B4-BE49-F238E27FC236}">
                  <a16:creationId xmlns:a16="http://schemas.microsoft.com/office/drawing/2014/main" id="{EC8CBC27-300C-4D3D-8EB7-F9CB41135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89">
              <a:extLst>
                <a:ext uri="{FF2B5EF4-FFF2-40B4-BE49-F238E27FC236}">
                  <a16:creationId xmlns:a16="http://schemas.microsoft.com/office/drawing/2014/main" id="{93CF4F1A-44E5-468B-9123-BA5F51C49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90">
              <a:extLst>
                <a:ext uri="{FF2B5EF4-FFF2-40B4-BE49-F238E27FC236}">
                  <a16:creationId xmlns:a16="http://schemas.microsoft.com/office/drawing/2014/main" id="{6E05B855-0D22-4E00-B62C-88B435B3B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5440544"/>
              <a:ext cx="3387" cy="7621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91">
              <a:extLst>
                <a:ext uri="{FF2B5EF4-FFF2-40B4-BE49-F238E27FC236}">
                  <a16:creationId xmlns:a16="http://schemas.microsoft.com/office/drawing/2014/main" id="{5ECB4740-1303-466A-918C-788167412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51351"/>
              <a:ext cx="0" cy="423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92">
              <a:extLst>
                <a:ext uri="{FF2B5EF4-FFF2-40B4-BE49-F238E27FC236}">
                  <a16:creationId xmlns:a16="http://schemas.microsoft.com/office/drawing/2014/main" id="{83AC5A06-2EC8-4190-800E-A67D2DABA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9928" y="4661512"/>
              <a:ext cx="1694" cy="338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93">
              <a:extLst>
                <a:ext uri="{FF2B5EF4-FFF2-40B4-BE49-F238E27FC236}">
                  <a16:creationId xmlns:a16="http://schemas.microsoft.com/office/drawing/2014/main" id="{D70112E6-F221-4DE8-9F4F-0D533DAE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47117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94">
              <a:extLst>
                <a:ext uri="{FF2B5EF4-FFF2-40B4-BE49-F238E27FC236}">
                  <a16:creationId xmlns:a16="http://schemas.microsoft.com/office/drawing/2014/main" id="{B46A0AAF-18FF-4FA7-888E-C8F7E524D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95">
              <a:extLst>
                <a:ext uri="{FF2B5EF4-FFF2-40B4-BE49-F238E27FC236}">
                  <a16:creationId xmlns:a16="http://schemas.microsoft.com/office/drawing/2014/main" id="{74085345-9F59-4C96-900B-98E568E6D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96">
              <a:extLst>
                <a:ext uri="{FF2B5EF4-FFF2-40B4-BE49-F238E27FC236}">
                  <a16:creationId xmlns:a16="http://schemas.microsoft.com/office/drawing/2014/main" id="{555094C4-5217-4C0C-B545-E9C79A5A9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55585"/>
              <a:ext cx="0" cy="169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97">
              <a:extLst>
                <a:ext uri="{FF2B5EF4-FFF2-40B4-BE49-F238E27FC236}">
                  <a16:creationId xmlns:a16="http://schemas.microsoft.com/office/drawing/2014/main" id="{1687B06E-6CF0-4E0E-B73B-D2BF301BF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55585"/>
              <a:ext cx="0" cy="169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98">
              <a:extLst>
                <a:ext uri="{FF2B5EF4-FFF2-40B4-BE49-F238E27FC236}">
                  <a16:creationId xmlns:a16="http://schemas.microsoft.com/office/drawing/2014/main" id="{BAB4DF51-63CE-428B-AC26-8F2714DB6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622" y="4658972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99">
              <a:extLst>
                <a:ext uri="{FF2B5EF4-FFF2-40B4-BE49-F238E27FC236}">
                  <a16:creationId xmlns:a16="http://schemas.microsoft.com/office/drawing/2014/main" id="{E3EC0307-A0D8-48E4-92CC-2C52DD579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622" y="4658972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100">
              <a:extLst>
                <a:ext uri="{FF2B5EF4-FFF2-40B4-BE49-F238E27FC236}">
                  <a16:creationId xmlns:a16="http://schemas.microsoft.com/office/drawing/2014/main" id="{8B98672C-5C9E-45C8-985E-EF410FFBE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51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101">
              <a:extLst>
                <a:ext uri="{FF2B5EF4-FFF2-40B4-BE49-F238E27FC236}">
                  <a16:creationId xmlns:a16="http://schemas.microsoft.com/office/drawing/2014/main" id="{37D20695-884D-4E34-B3A8-D2828B07B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51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102">
              <a:extLst>
                <a:ext uri="{FF2B5EF4-FFF2-40B4-BE49-F238E27FC236}">
                  <a16:creationId xmlns:a16="http://schemas.microsoft.com/office/drawing/2014/main" id="{EA96F8E9-98DF-4EC3-8F64-E023C03EB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48810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103">
              <a:extLst>
                <a:ext uri="{FF2B5EF4-FFF2-40B4-BE49-F238E27FC236}">
                  <a16:creationId xmlns:a16="http://schemas.microsoft.com/office/drawing/2014/main" id="{61564E4D-D369-4818-8FFA-92974495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48810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104">
              <a:extLst>
                <a:ext uri="{FF2B5EF4-FFF2-40B4-BE49-F238E27FC236}">
                  <a16:creationId xmlns:a16="http://schemas.microsoft.com/office/drawing/2014/main" id="{E5139699-2DD4-4495-86F4-9173C470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45423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105">
              <a:extLst>
                <a:ext uri="{FF2B5EF4-FFF2-40B4-BE49-F238E27FC236}">
                  <a16:creationId xmlns:a16="http://schemas.microsoft.com/office/drawing/2014/main" id="{9BC4F29E-28E1-4521-8128-5D47D64B7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315" y="4645423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106">
              <a:extLst>
                <a:ext uri="{FF2B5EF4-FFF2-40B4-BE49-F238E27FC236}">
                  <a16:creationId xmlns:a16="http://schemas.microsoft.com/office/drawing/2014/main" id="{A7A13C6F-50BC-4B52-A5FC-1FBD9C63E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3114" y="4625101"/>
              <a:ext cx="380201" cy="839153"/>
            </a:xfrm>
            <a:custGeom>
              <a:avLst/>
              <a:gdLst>
                <a:gd name="T0" fmla="*/ 27 w 190"/>
                <a:gd name="T1" fmla="*/ 411 h 419"/>
                <a:gd name="T2" fmla="*/ 28 w 190"/>
                <a:gd name="T3" fmla="*/ 407 h 419"/>
                <a:gd name="T4" fmla="*/ 188 w 190"/>
                <a:gd name="T5" fmla="*/ 20 h 419"/>
                <a:gd name="T6" fmla="*/ 189 w 190"/>
                <a:gd name="T7" fmla="*/ 18 h 419"/>
                <a:gd name="T8" fmla="*/ 189 w 190"/>
                <a:gd name="T9" fmla="*/ 17 h 419"/>
                <a:gd name="T10" fmla="*/ 190 w 190"/>
                <a:gd name="T11" fmla="*/ 16 h 419"/>
                <a:gd name="T12" fmla="*/ 190 w 190"/>
                <a:gd name="T13" fmla="*/ 15 h 419"/>
                <a:gd name="T14" fmla="*/ 190 w 190"/>
                <a:gd name="T15" fmla="*/ 13 h 419"/>
                <a:gd name="T16" fmla="*/ 190 w 190"/>
                <a:gd name="T17" fmla="*/ 13 h 419"/>
                <a:gd name="T18" fmla="*/ 190 w 190"/>
                <a:gd name="T19" fmla="*/ 12 h 419"/>
                <a:gd name="T20" fmla="*/ 190 w 190"/>
                <a:gd name="T21" fmla="*/ 11 h 419"/>
                <a:gd name="T22" fmla="*/ 190 w 190"/>
                <a:gd name="T23" fmla="*/ 10 h 419"/>
                <a:gd name="T24" fmla="*/ 190 w 190"/>
                <a:gd name="T25" fmla="*/ 9 h 419"/>
                <a:gd name="T26" fmla="*/ 190 w 190"/>
                <a:gd name="T27" fmla="*/ 8 h 419"/>
                <a:gd name="T28" fmla="*/ 189 w 190"/>
                <a:gd name="T29" fmla="*/ 6 h 419"/>
                <a:gd name="T30" fmla="*/ 189 w 190"/>
                <a:gd name="T31" fmla="*/ 5 h 419"/>
                <a:gd name="T32" fmla="*/ 189 w 190"/>
                <a:gd name="T33" fmla="*/ 4 h 419"/>
                <a:gd name="T34" fmla="*/ 188 w 190"/>
                <a:gd name="T35" fmla="*/ 3 h 419"/>
                <a:gd name="T36" fmla="*/ 188 w 190"/>
                <a:gd name="T37" fmla="*/ 2 h 419"/>
                <a:gd name="T38" fmla="*/ 188 w 190"/>
                <a:gd name="T39" fmla="*/ 2 h 419"/>
                <a:gd name="T40" fmla="*/ 188 w 190"/>
                <a:gd name="T41" fmla="*/ 2 h 419"/>
                <a:gd name="T42" fmla="*/ 188 w 190"/>
                <a:gd name="T43" fmla="*/ 1 h 419"/>
                <a:gd name="T44" fmla="*/ 188 w 190"/>
                <a:gd name="T45" fmla="*/ 2 h 419"/>
                <a:gd name="T46" fmla="*/ 122 w 190"/>
                <a:gd name="T47" fmla="*/ 43 h 419"/>
                <a:gd name="T48" fmla="*/ 0 w 190"/>
                <a:gd name="T49" fmla="*/ 341 h 419"/>
                <a:gd name="T50" fmla="*/ 12 w 190"/>
                <a:gd name="T51" fmla="*/ 402 h 419"/>
                <a:gd name="T52" fmla="*/ 16 w 190"/>
                <a:gd name="T53" fmla="*/ 418 h 419"/>
                <a:gd name="T54" fmla="*/ 17 w 190"/>
                <a:gd name="T55" fmla="*/ 419 h 419"/>
                <a:gd name="T56" fmla="*/ 17 w 190"/>
                <a:gd name="T57" fmla="*/ 419 h 419"/>
                <a:gd name="T58" fmla="*/ 17 w 190"/>
                <a:gd name="T59" fmla="*/ 419 h 419"/>
                <a:gd name="T60" fmla="*/ 20 w 190"/>
                <a:gd name="T61" fmla="*/ 417 h 419"/>
                <a:gd name="T62" fmla="*/ 21 w 190"/>
                <a:gd name="T63" fmla="*/ 417 h 419"/>
                <a:gd name="T64" fmla="*/ 24 w 190"/>
                <a:gd name="T65" fmla="*/ 414 h 419"/>
                <a:gd name="T66" fmla="*/ 24 w 190"/>
                <a:gd name="T67" fmla="*/ 414 h 419"/>
                <a:gd name="T68" fmla="*/ 27 w 190"/>
                <a:gd name="T69" fmla="*/ 411 h 419"/>
                <a:gd name="T70" fmla="*/ 26 w 190"/>
                <a:gd name="T71" fmla="*/ 411 h 419"/>
                <a:gd name="T72" fmla="*/ 27 w 190"/>
                <a:gd name="T73" fmla="*/ 41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" h="419">
                  <a:moveTo>
                    <a:pt x="27" y="411"/>
                  </a:moveTo>
                  <a:cubicBezTo>
                    <a:pt x="27" y="410"/>
                    <a:pt x="28" y="408"/>
                    <a:pt x="28" y="407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8" y="19"/>
                    <a:pt x="189" y="19"/>
                    <a:pt x="189" y="18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4"/>
                    <a:pt x="190" y="14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1"/>
                    <a:pt x="190" y="11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190" y="7"/>
                    <a:pt x="190" y="7"/>
                    <a:pt x="189" y="6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5"/>
                    <a:pt x="189" y="5"/>
                    <a:pt x="189" y="4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7" y="0"/>
                    <a:pt x="158" y="18"/>
                    <a:pt x="122" y="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" y="366"/>
                    <a:pt x="8" y="388"/>
                    <a:pt x="12" y="402"/>
                  </a:cubicBezTo>
                  <a:cubicBezTo>
                    <a:pt x="13" y="410"/>
                    <a:pt x="15" y="415"/>
                    <a:pt x="16" y="418"/>
                  </a:cubicBezTo>
                  <a:cubicBezTo>
                    <a:pt x="16" y="419"/>
                    <a:pt x="17" y="419"/>
                    <a:pt x="17" y="419"/>
                  </a:cubicBezTo>
                  <a:cubicBezTo>
                    <a:pt x="17" y="419"/>
                    <a:pt x="17" y="419"/>
                    <a:pt x="17" y="419"/>
                  </a:cubicBezTo>
                  <a:cubicBezTo>
                    <a:pt x="17" y="419"/>
                    <a:pt x="17" y="419"/>
                    <a:pt x="17" y="419"/>
                  </a:cubicBezTo>
                  <a:cubicBezTo>
                    <a:pt x="18" y="419"/>
                    <a:pt x="19" y="418"/>
                    <a:pt x="20" y="41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22" y="416"/>
                    <a:pt x="23" y="415"/>
                    <a:pt x="24" y="414"/>
                  </a:cubicBezTo>
                  <a:cubicBezTo>
                    <a:pt x="24" y="414"/>
                    <a:pt x="24" y="414"/>
                    <a:pt x="24" y="414"/>
                  </a:cubicBezTo>
                  <a:cubicBezTo>
                    <a:pt x="25" y="413"/>
                    <a:pt x="26" y="412"/>
                    <a:pt x="27" y="411"/>
                  </a:cubicBezTo>
                  <a:cubicBezTo>
                    <a:pt x="26" y="411"/>
                    <a:pt x="26" y="411"/>
                    <a:pt x="26" y="411"/>
                  </a:cubicBezTo>
                  <a:lnTo>
                    <a:pt x="27" y="4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107">
              <a:extLst>
                <a:ext uri="{FF2B5EF4-FFF2-40B4-BE49-F238E27FC236}">
                  <a16:creationId xmlns:a16="http://schemas.microsoft.com/office/drawing/2014/main" id="{A53BF8EA-81F6-47CE-86AA-03DEB13A8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8759" y="4711472"/>
              <a:ext cx="308226" cy="596976"/>
            </a:xfrm>
            <a:custGeom>
              <a:avLst/>
              <a:gdLst>
                <a:gd name="T0" fmla="*/ 0 w 154"/>
                <a:gd name="T1" fmla="*/ 115 h 298"/>
                <a:gd name="T2" fmla="*/ 31 w 154"/>
                <a:gd name="T3" fmla="*/ 298 h 298"/>
                <a:gd name="T4" fmla="*/ 32 w 154"/>
                <a:gd name="T5" fmla="*/ 298 h 298"/>
                <a:gd name="T6" fmla="*/ 154 w 154"/>
                <a:gd name="T7" fmla="*/ 0 h 298"/>
                <a:gd name="T8" fmla="*/ 0 w 154"/>
                <a:gd name="T9" fmla="*/ 11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98">
                  <a:moveTo>
                    <a:pt x="0" y="115"/>
                  </a:moveTo>
                  <a:cubicBezTo>
                    <a:pt x="0" y="115"/>
                    <a:pt x="17" y="221"/>
                    <a:pt x="31" y="298"/>
                  </a:cubicBezTo>
                  <a:cubicBezTo>
                    <a:pt x="32" y="298"/>
                    <a:pt x="32" y="298"/>
                    <a:pt x="32" y="298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91" y="44"/>
                    <a:pt x="3" y="107"/>
                    <a:pt x="0" y="1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108">
              <a:extLst>
                <a:ext uri="{FF2B5EF4-FFF2-40B4-BE49-F238E27FC236}">
                  <a16:creationId xmlns:a16="http://schemas.microsoft.com/office/drawing/2014/main" id="{C8542752-C0EF-4F6A-9F08-EC27CA3A4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793" y="4321109"/>
              <a:ext cx="298911" cy="290443"/>
            </a:xfrm>
            <a:custGeom>
              <a:avLst/>
              <a:gdLst>
                <a:gd name="T0" fmla="*/ 50 w 353"/>
                <a:gd name="T1" fmla="*/ 324 h 343"/>
                <a:gd name="T2" fmla="*/ 81 w 353"/>
                <a:gd name="T3" fmla="*/ 205 h 343"/>
                <a:gd name="T4" fmla="*/ 0 w 353"/>
                <a:gd name="T5" fmla="*/ 113 h 343"/>
                <a:gd name="T6" fmla="*/ 123 w 353"/>
                <a:gd name="T7" fmla="*/ 104 h 343"/>
                <a:gd name="T8" fmla="*/ 187 w 353"/>
                <a:gd name="T9" fmla="*/ 0 h 343"/>
                <a:gd name="T10" fmla="*/ 232 w 353"/>
                <a:gd name="T11" fmla="*/ 113 h 343"/>
                <a:gd name="T12" fmla="*/ 353 w 353"/>
                <a:gd name="T13" fmla="*/ 141 h 343"/>
                <a:gd name="T14" fmla="*/ 258 w 353"/>
                <a:gd name="T15" fmla="*/ 220 h 343"/>
                <a:gd name="T16" fmla="*/ 268 w 353"/>
                <a:gd name="T17" fmla="*/ 343 h 343"/>
                <a:gd name="T18" fmla="*/ 164 w 353"/>
                <a:gd name="T19" fmla="*/ 276 h 343"/>
                <a:gd name="T20" fmla="*/ 50 w 353"/>
                <a:gd name="T21" fmla="*/ 32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43">
                  <a:moveTo>
                    <a:pt x="50" y="324"/>
                  </a:moveTo>
                  <a:lnTo>
                    <a:pt x="81" y="205"/>
                  </a:lnTo>
                  <a:lnTo>
                    <a:pt x="0" y="113"/>
                  </a:lnTo>
                  <a:lnTo>
                    <a:pt x="123" y="104"/>
                  </a:lnTo>
                  <a:lnTo>
                    <a:pt x="187" y="0"/>
                  </a:lnTo>
                  <a:lnTo>
                    <a:pt x="232" y="113"/>
                  </a:lnTo>
                  <a:lnTo>
                    <a:pt x="353" y="141"/>
                  </a:lnTo>
                  <a:lnTo>
                    <a:pt x="258" y="220"/>
                  </a:lnTo>
                  <a:lnTo>
                    <a:pt x="268" y="343"/>
                  </a:lnTo>
                  <a:lnTo>
                    <a:pt x="164" y="276"/>
                  </a:lnTo>
                  <a:lnTo>
                    <a:pt x="50" y="3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109">
              <a:extLst>
                <a:ext uri="{FF2B5EF4-FFF2-40B4-BE49-F238E27FC236}">
                  <a16:creationId xmlns:a16="http://schemas.microsoft.com/office/drawing/2014/main" id="{E0C36C3D-231F-4FA7-A326-CA2A9A594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7872" y="2480223"/>
              <a:ext cx="224395" cy="227782"/>
            </a:xfrm>
            <a:custGeom>
              <a:avLst/>
              <a:gdLst>
                <a:gd name="T0" fmla="*/ 265 w 265"/>
                <a:gd name="T1" fmla="*/ 71 h 269"/>
                <a:gd name="T2" fmla="*/ 76 w 265"/>
                <a:gd name="T3" fmla="*/ 269 h 269"/>
                <a:gd name="T4" fmla="*/ 0 w 265"/>
                <a:gd name="T5" fmla="*/ 198 h 269"/>
                <a:gd name="T6" fmla="*/ 192 w 265"/>
                <a:gd name="T7" fmla="*/ 0 h 269"/>
                <a:gd name="T8" fmla="*/ 265 w 265"/>
                <a:gd name="T9" fmla="*/ 7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9">
                  <a:moveTo>
                    <a:pt x="265" y="71"/>
                  </a:moveTo>
                  <a:lnTo>
                    <a:pt x="76" y="269"/>
                  </a:lnTo>
                  <a:lnTo>
                    <a:pt x="0" y="198"/>
                  </a:lnTo>
                  <a:lnTo>
                    <a:pt x="192" y="0"/>
                  </a:lnTo>
                  <a:lnTo>
                    <a:pt x="265" y="7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110">
              <a:extLst>
                <a:ext uri="{FF2B5EF4-FFF2-40B4-BE49-F238E27FC236}">
                  <a16:creationId xmlns:a16="http://schemas.microsoft.com/office/drawing/2014/main" id="{0D2B4123-11BF-47E2-BDF0-4FEDD882B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53" y="1874779"/>
              <a:ext cx="749395" cy="733306"/>
            </a:xfrm>
            <a:custGeom>
              <a:avLst/>
              <a:gdLst>
                <a:gd name="T0" fmla="*/ 885 w 885"/>
                <a:gd name="T1" fmla="*/ 672 h 866"/>
                <a:gd name="T2" fmla="*/ 700 w 885"/>
                <a:gd name="T3" fmla="*/ 866 h 866"/>
                <a:gd name="T4" fmla="*/ 0 w 885"/>
                <a:gd name="T5" fmla="*/ 194 h 866"/>
                <a:gd name="T6" fmla="*/ 185 w 885"/>
                <a:gd name="T7" fmla="*/ 0 h 866"/>
                <a:gd name="T8" fmla="*/ 885 w 885"/>
                <a:gd name="T9" fmla="*/ 672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866">
                  <a:moveTo>
                    <a:pt x="885" y="672"/>
                  </a:moveTo>
                  <a:lnTo>
                    <a:pt x="700" y="866"/>
                  </a:lnTo>
                  <a:lnTo>
                    <a:pt x="0" y="194"/>
                  </a:lnTo>
                  <a:lnTo>
                    <a:pt x="185" y="0"/>
                  </a:lnTo>
                  <a:lnTo>
                    <a:pt x="885" y="67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111">
              <a:extLst>
                <a:ext uri="{FF2B5EF4-FFF2-40B4-BE49-F238E27FC236}">
                  <a16:creationId xmlns:a16="http://schemas.microsoft.com/office/drawing/2014/main" id="{0D0B5548-CC54-457F-98DF-5CF72896E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308" y="1943368"/>
              <a:ext cx="620685" cy="598669"/>
            </a:xfrm>
            <a:custGeom>
              <a:avLst/>
              <a:gdLst>
                <a:gd name="T0" fmla="*/ 733 w 733"/>
                <a:gd name="T1" fmla="*/ 671 h 707"/>
                <a:gd name="T2" fmla="*/ 700 w 733"/>
                <a:gd name="T3" fmla="*/ 707 h 707"/>
                <a:gd name="T4" fmla="*/ 0 w 733"/>
                <a:gd name="T5" fmla="*/ 35 h 707"/>
                <a:gd name="T6" fmla="*/ 33 w 733"/>
                <a:gd name="T7" fmla="*/ 0 h 707"/>
                <a:gd name="T8" fmla="*/ 733 w 733"/>
                <a:gd name="T9" fmla="*/ 671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707">
                  <a:moveTo>
                    <a:pt x="733" y="671"/>
                  </a:moveTo>
                  <a:lnTo>
                    <a:pt x="700" y="707"/>
                  </a:lnTo>
                  <a:lnTo>
                    <a:pt x="0" y="35"/>
                  </a:lnTo>
                  <a:lnTo>
                    <a:pt x="33" y="0"/>
                  </a:lnTo>
                  <a:lnTo>
                    <a:pt x="733" y="6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12">
              <a:extLst>
                <a:ext uri="{FF2B5EF4-FFF2-40B4-BE49-F238E27FC236}">
                  <a16:creationId xmlns:a16="http://schemas.microsoft.com/office/drawing/2014/main" id="{D80EB5BE-148D-47A5-85BE-452E4B073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2307" y="2443811"/>
              <a:ext cx="224395" cy="228629"/>
            </a:xfrm>
            <a:custGeom>
              <a:avLst/>
              <a:gdLst>
                <a:gd name="T0" fmla="*/ 265 w 265"/>
                <a:gd name="T1" fmla="*/ 71 h 270"/>
                <a:gd name="T2" fmla="*/ 73 w 265"/>
                <a:gd name="T3" fmla="*/ 270 h 270"/>
                <a:gd name="T4" fmla="*/ 0 w 265"/>
                <a:gd name="T5" fmla="*/ 199 h 270"/>
                <a:gd name="T6" fmla="*/ 189 w 265"/>
                <a:gd name="T7" fmla="*/ 0 h 270"/>
                <a:gd name="T8" fmla="*/ 265 w 265"/>
                <a:gd name="T9" fmla="*/ 7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70">
                  <a:moveTo>
                    <a:pt x="265" y="71"/>
                  </a:moveTo>
                  <a:lnTo>
                    <a:pt x="73" y="270"/>
                  </a:lnTo>
                  <a:lnTo>
                    <a:pt x="0" y="199"/>
                  </a:lnTo>
                  <a:lnTo>
                    <a:pt x="189" y="0"/>
                  </a:lnTo>
                  <a:lnTo>
                    <a:pt x="265" y="7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13">
              <a:extLst>
                <a:ext uri="{FF2B5EF4-FFF2-40B4-BE49-F238E27FC236}">
                  <a16:creationId xmlns:a16="http://schemas.microsoft.com/office/drawing/2014/main" id="{4A473AA6-256A-4FD4-A613-8A1F1F83D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8638" y="1774860"/>
              <a:ext cx="268427" cy="264193"/>
            </a:xfrm>
            <a:custGeom>
              <a:avLst/>
              <a:gdLst>
                <a:gd name="T0" fmla="*/ 135 w 317"/>
                <a:gd name="T1" fmla="*/ 312 h 312"/>
                <a:gd name="T2" fmla="*/ 0 w 317"/>
                <a:gd name="T3" fmla="*/ 0 h 312"/>
                <a:gd name="T4" fmla="*/ 317 w 317"/>
                <a:gd name="T5" fmla="*/ 121 h 312"/>
                <a:gd name="T6" fmla="*/ 135 w 317"/>
                <a:gd name="T7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312">
                  <a:moveTo>
                    <a:pt x="135" y="312"/>
                  </a:moveTo>
                  <a:lnTo>
                    <a:pt x="0" y="0"/>
                  </a:lnTo>
                  <a:lnTo>
                    <a:pt x="317" y="121"/>
                  </a:lnTo>
                  <a:lnTo>
                    <a:pt x="135" y="3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114">
              <a:extLst>
                <a:ext uri="{FF2B5EF4-FFF2-40B4-BE49-F238E27FC236}">
                  <a16:creationId xmlns:a16="http://schemas.microsoft.com/office/drawing/2014/main" id="{45717407-8410-4E65-8B6C-3BCABAE31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1179" y="1776553"/>
              <a:ext cx="136331" cy="132097"/>
            </a:xfrm>
            <a:custGeom>
              <a:avLst/>
              <a:gdLst>
                <a:gd name="T0" fmla="*/ 161 w 161"/>
                <a:gd name="T1" fmla="*/ 62 h 156"/>
                <a:gd name="T2" fmla="*/ 0 w 161"/>
                <a:gd name="T3" fmla="*/ 0 h 156"/>
                <a:gd name="T4" fmla="*/ 68 w 161"/>
                <a:gd name="T5" fmla="*/ 156 h 156"/>
                <a:gd name="T6" fmla="*/ 161 w 161"/>
                <a:gd name="T7" fmla="*/ 6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56">
                  <a:moveTo>
                    <a:pt x="161" y="62"/>
                  </a:moveTo>
                  <a:lnTo>
                    <a:pt x="0" y="0"/>
                  </a:lnTo>
                  <a:lnTo>
                    <a:pt x="68" y="156"/>
                  </a:lnTo>
                  <a:lnTo>
                    <a:pt x="161" y="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Freeform: Shape 115">
              <a:extLst>
                <a:ext uri="{FF2B5EF4-FFF2-40B4-BE49-F238E27FC236}">
                  <a16:creationId xmlns:a16="http://schemas.microsoft.com/office/drawing/2014/main" id="{722DCA7B-7115-4E5F-AF7D-CF61D867C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623" y="3735988"/>
              <a:ext cx="550403" cy="552943"/>
            </a:xfrm>
            <a:custGeom>
              <a:avLst/>
              <a:gdLst>
                <a:gd name="T0" fmla="*/ 216 w 275"/>
                <a:gd name="T1" fmla="*/ 44 h 276"/>
                <a:gd name="T2" fmla="*/ 232 w 275"/>
                <a:gd name="T3" fmla="*/ 217 h 276"/>
                <a:gd name="T4" fmla="*/ 59 w 275"/>
                <a:gd name="T5" fmla="*/ 233 h 276"/>
                <a:gd name="T6" fmla="*/ 43 w 275"/>
                <a:gd name="T7" fmla="*/ 60 h 276"/>
                <a:gd name="T8" fmla="*/ 216 w 275"/>
                <a:gd name="T9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76">
                  <a:moveTo>
                    <a:pt x="216" y="44"/>
                  </a:moveTo>
                  <a:cubicBezTo>
                    <a:pt x="268" y="87"/>
                    <a:pt x="275" y="164"/>
                    <a:pt x="232" y="217"/>
                  </a:cubicBezTo>
                  <a:cubicBezTo>
                    <a:pt x="189" y="269"/>
                    <a:pt x="111" y="276"/>
                    <a:pt x="59" y="233"/>
                  </a:cubicBezTo>
                  <a:cubicBezTo>
                    <a:pt x="7" y="189"/>
                    <a:pt x="0" y="112"/>
                    <a:pt x="43" y="60"/>
                  </a:cubicBezTo>
                  <a:cubicBezTo>
                    <a:pt x="86" y="8"/>
                    <a:pt x="164" y="0"/>
                    <a:pt x="21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116">
              <a:extLst>
                <a:ext uri="{FF2B5EF4-FFF2-40B4-BE49-F238E27FC236}">
                  <a16:creationId xmlns:a16="http://schemas.microsoft.com/office/drawing/2014/main" id="{EB3BEAF4-72C0-49D4-93DE-5B11F810C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4486" y="3878246"/>
              <a:ext cx="188831" cy="187984"/>
            </a:xfrm>
            <a:custGeom>
              <a:avLst/>
              <a:gdLst>
                <a:gd name="T0" fmla="*/ 74 w 94"/>
                <a:gd name="T1" fmla="*/ 15 h 94"/>
                <a:gd name="T2" fmla="*/ 79 w 94"/>
                <a:gd name="T3" fmla="*/ 74 h 94"/>
                <a:gd name="T4" fmla="*/ 20 w 94"/>
                <a:gd name="T5" fmla="*/ 79 h 94"/>
                <a:gd name="T6" fmla="*/ 14 w 94"/>
                <a:gd name="T7" fmla="*/ 20 h 94"/>
                <a:gd name="T8" fmla="*/ 74 w 94"/>
                <a:gd name="T9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74" y="15"/>
                  </a:moveTo>
                  <a:cubicBezTo>
                    <a:pt x="92" y="29"/>
                    <a:pt x="94" y="56"/>
                    <a:pt x="79" y="74"/>
                  </a:cubicBezTo>
                  <a:cubicBezTo>
                    <a:pt x="65" y="92"/>
                    <a:pt x="38" y="94"/>
                    <a:pt x="20" y="79"/>
                  </a:cubicBezTo>
                  <a:cubicBezTo>
                    <a:pt x="2" y="65"/>
                    <a:pt x="0" y="38"/>
                    <a:pt x="14" y="20"/>
                  </a:cubicBezTo>
                  <a:cubicBezTo>
                    <a:pt x="29" y="2"/>
                    <a:pt x="56" y="0"/>
                    <a:pt x="74" y="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Freeform: Shape 117">
              <a:extLst>
                <a:ext uri="{FF2B5EF4-FFF2-40B4-BE49-F238E27FC236}">
                  <a16:creationId xmlns:a16="http://schemas.microsoft.com/office/drawing/2014/main" id="{C5175EFB-DC61-459D-83F7-1F3CCD350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3034" y="3973932"/>
              <a:ext cx="196452" cy="202379"/>
            </a:xfrm>
            <a:custGeom>
              <a:avLst/>
              <a:gdLst>
                <a:gd name="T0" fmla="*/ 98 w 98"/>
                <a:gd name="T1" fmla="*/ 24 h 101"/>
                <a:gd name="T2" fmla="*/ 95 w 98"/>
                <a:gd name="T3" fmla="*/ 21 h 101"/>
                <a:gd name="T4" fmla="*/ 17 w 98"/>
                <a:gd name="T5" fmla="*/ 22 h 101"/>
                <a:gd name="T6" fmla="*/ 31 w 98"/>
                <a:gd name="T7" fmla="*/ 99 h 101"/>
                <a:gd name="T8" fmla="*/ 34 w 98"/>
                <a:gd name="T9" fmla="*/ 101 h 101"/>
                <a:gd name="T10" fmla="*/ 98 w 98"/>
                <a:gd name="T1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01">
                  <a:moveTo>
                    <a:pt x="98" y="24"/>
                  </a:moveTo>
                  <a:cubicBezTo>
                    <a:pt x="97" y="23"/>
                    <a:pt x="96" y="22"/>
                    <a:pt x="95" y="21"/>
                  </a:cubicBezTo>
                  <a:cubicBezTo>
                    <a:pt x="70" y="0"/>
                    <a:pt x="35" y="1"/>
                    <a:pt x="17" y="22"/>
                  </a:cubicBezTo>
                  <a:cubicBezTo>
                    <a:pt x="0" y="44"/>
                    <a:pt x="5" y="78"/>
                    <a:pt x="31" y="99"/>
                  </a:cubicBezTo>
                  <a:cubicBezTo>
                    <a:pt x="32" y="100"/>
                    <a:pt x="33" y="100"/>
                    <a:pt x="34" y="101"/>
                  </a:cubicBezTo>
                  <a:lnTo>
                    <a:pt x="98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118">
              <a:extLst>
                <a:ext uri="{FF2B5EF4-FFF2-40B4-BE49-F238E27FC236}">
                  <a16:creationId xmlns:a16="http://schemas.microsoft.com/office/drawing/2014/main" id="{A91A3E94-7949-487C-B046-9A992CA99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7307" y="3045021"/>
              <a:ext cx="187984" cy="117702"/>
            </a:xfrm>
            <a:custGeom>
              <a:avLst/>
              <a:gdLst>
                <a:gd name="T0" fmla="*/ 0 w 94"/>
                <a:gd name="T1" fmla="*/ 37 h 59"/>
                <a:gd name="T2" fmla="*/ 14 w 94"/>
                <a:gd name="T3" fmla="*/ 59 h 59"/>
                <a:gd name="T4" fmla="*/ 94 w 94"/>
                <a:gd name="T5" fmla="*/ 23 h 59"/>
                <a:gd name="T6" fmla="*/ 84 w 94"/>
                <a:gd name="T7" fmla="*/ 0 h 59"/>
                <a:gd name="T8" fmla="*/ 0 w 94"/>
                <a:gd name="T9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9">
                  <a:moveTo>
                    <a:pt x="0" y="37"/>
                  </a:moveTo>
                  <a:cubicBezTo>
                    <a:pt x="6" y="43"/>
                    <a:pt x="11" y="50"/>
                    <a:pt x="14" y="59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89" y="17"/>
                    <a:pt x="85" y="9"/>
                    <a:pt x="84" y="0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119">
              <a:extLst>
                <a:ext uri="{FF2B5EF4-FFF2-40B4-BE49-F238E27FC236}">
                  <a16:creationId xmlns:a16="http://schemas.microsoft.com/office/drawing/2014/main" id="{832FB1D1-835B-4215-B4BD-0B97B2854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9404" y="2936634"/>
              <a:ext cx="55887" cy="168508"/>
            </a:xfrm>
            <a:custGeom>
              <a:avLst/>
              <a:gdLst>
                <a:gd name="T0" fmla="*/ 24 w 28"/>
                <a:gd name="T1" fmla="*/ 84 h 84"/>
                <a:gd name="T2" fmla="*/ 25 w 28"/>
                <a:gd name="T3" fmla="*/ 84 h 84"/>
                <a:gd name="T4" fmla="*/ 28 w 28"/>
                <a:gd name="T5" fmla="*/ 2 h 84"/>
                <a:gd name="T6" fmla="*/ 6 w 28"/>
                <a:gd name="T7" fmla="*/ 1 h 84"/>
                <a:gd name="T8" fmla="*/ 3 w 28"/>
                <a:gd name="T9" fmla="*/ 0 h 84"/>
                <a:gd name="T10" fmla="*/ 0 w 28"/>
                <a:gd name="T11" fmla="*/ 83 h 84"/>
                <a:gd name="T12" fmla="*/ 24 w 2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4">
                  <a:moveTo>
                    <a:pt x="24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1" y="3"/>
                    <a:pt x="13" y="3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7" y="81"/>
                    <a:pt x="16" y="81"/>
                    <a:pt x="24" y="8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Freeform: Shape 120">
              <a:extLst>
                <a:ext uri="{FF2B5EF4-FFF2-40B4-BE49-F238E27FC236}">
                  <a16:creationId xmlns:a16="http://schemas.microsoft.com/office/drawing/2014/main" id="{1D308EE2-0AC5-4D27-9FD1-8E727505B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9283" y="2756271"/>
              <a:ext cx="196452" cy="186290"/>
            </a:xfrm>
            <a:custGeom>
              <a:avLst/>
              <a:gdLst>
                <a:gd name="T0" fmla="*/ 58 w 98"/>
                <a:gd name="T1" fmla="*/ 92 h 93"/>
                <a:gd name="T2" fmla="*/ 90 w 98"/>
                <a:gd name="T3" fmla="*/ 62 h 93"/>
                <a:gd name="T4" fmla="*/ 62 w 98"/>
                <a:gd name="T5" fmla="*/ 7 h 93"/>
                <a:gd name="T6" fmla="*/ 7 w 98"/>
                <a:gd name="T7" fmla="*/ 36 h 93"/>
                <a:gd name="T8" fmla="*/ 33 w 98"/>
                <a:gd name="T9" fmla="*/ 90 h 93"/>
                <a:gd name="T10" fmla="*/ 36 w 98"/>
                <a:gd name="T11" fmla="*/ 91 h 93"/>
                <a:gd name="T12" fmla="*/ 58 w 98"/>
                <a:gd name="T13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93">
                  <a:moveTo>
                    <a:pt x="58" y="92"/>
                  </a:moveTo>
                  <a:cubicBezTo>
                    <a:pt x="73" y="89"/>
                    <a:pt x="86" y="78"/>
                    <a:pt x="90" y="62"/>
                  </a:cubicBezTo>
                  <a:cubicBezTo>
                    <a:pt x="98" y="39"/>
                    <a:pt x="85" y="14"/>
                    <a:pt x="62" y="7"/>
                  </a:cubicBezTo>
                  <a:cubicBezTo>
                    <a:pt x="38" y="0"/>
                    <a:pt x="14" y="13"/>
                    <a:pt x="7" y="36"/>
                  </a:cubicBezTo>
                  <a:cubicBezTo>
                    <a:pt x="0" y="58"/>
                    <a:pt x="11" y="82"/>
                    <a:pt x="33" y="90"/>
                  </a:cubicBezTo>
                  <a:cubicBezTo>
                    <a:pt x="34" y="90"/>
                    <a:pt x="35" y="91"/>
                    <a:pt x="36" y="91"/>
                  </a:cubicBezTo>
                  <a:cubicBezTo>
                    <a:pt x="43" y="93"/>
                    <a:pt x="51" y="93"/>
                    <a:pt x="58" y="9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121">
              <a:extLst>
                <a:ext uri="{FF2B5EF4-FFF2-40B4-BE49-F238E27FC236}">
                  <a16:creationId xmlns:a16="http://schemas.microsoft.com/office/drawing/2014/main" id="{2A2EC591-C564-4F66-8E3F-D750A01AC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3275" y="2936634"/>
              <a:ext cx="188831" cy="196452"/>
            </a:xfrm>
            <a:custGeom>
              <a:avLst/>
              <a:gdLst>
                <a:gd name="T0" fmla="*/ 58 w 94"/>
                <a:gd name="T1" fmla="*/ 7 h 98"/>
                <a:gd name="T2" fmla="*/ 3 w 94"/>
                <a:gd name="T3" fmla="*/ 36 h 98"/>
                <a:gd name="T4" fmla="*/ 1 w 94"/>
                <a:gd name="T5" fmla="*/ 54 h 98"/>
                <a:gd name="T6" fmla="*/ 11 w 94"/>
                <a:gd name="T7" fmla="*/ 77 h 98"/>
                <a:gd name="T8" fmla="*/ 32 w 94"/>
                <a:gd name="T9" fmla="*/ 91 h 98"/>
                <a:gd name="T10" fmla="*/ 86 w 94"/>
                <a:gd name="T11" fmla="*/ 62 h 98"/>
                <a:gd name="T12" fmla="*/ 58 w 94"/>
                <a:gd name="T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98">
                  <a:moveTo>
                    <a:pt x="58" y="7"/>
                  </a:moveTo>
                  <a:cubicBezTo>
                    <a:pt x="35" y="0"/>
                    <a:pt x="10" y="13"/>
                    <a:pt x="3" y="36"/>
                  </a:cubicBezTo>
                  <a:cubicBezTo>
                    <a:pt x="1" y="42"/>
                    <a:pt x="0" y="48"/>
                    <a:pt x="1" y="54"/>
                  </a:cubicBezTo>
                  <a:cubicBezTo>
                    <a:pt x="2" y="63"/>
                    <a:pt x="6" y="71"/>
                    <a:pt x="11" y="77"/>
                  </a:cubicBezTo>
                  <a:cubicBezTo>
                    <a:pt x="17" y="84"/>
                    <a:pt x="24" y="88"/>
                    <a:pt x="32" y="91"/>
                  </a:cubicBezTo>
                  <a:cubicBezTo>
                    <a:pt x="55" y="98"/>
                    <a:pt x="79" y="85"/>
                    <a:pt x="86" y="62"/>
                  </a:cubicBezTo>
                  <a:cubicBezTo>
                    <a:pt x="94" y="39"/>
                    <a:pt x="81" y="14"/>
                    <a:pt x="58" y="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122">
              <a:extLst>
                <a:ext uri="{FF2B5EF4-FFF2-40B4-BE49-F238E27FC236}">
                  <a16:creationId xmlns:a16="http://schemas.microsoft.com/office/drawing/2014/main" id="{495B9315-40F3-42F3-A856-B7C1A8C32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194" y="3099214"/>
              <a:ext cx="187984" cy="186290"/>
            </a:xfrm>
            <a:custGeom>
              <a:avLst/>
              <a:gdLst>
                <a:gd name="T0" fmla="*/ 77 w 94"/>
                <a:gd name="T1" fmla="*/ 10 h 93"/>
                <a:gd name="T2" fmla="*/ 63 w 94"/>
                <a:gd name="T3" fmla="*/ 3 h 93"/>
                <a:gd name="T4" fmla="*/ 62 w 94"/>
                <a:gd name="T5" fmla="*/ 3 h 93"/>
                <a:gd name="T6" fmla="*/ 38 w 94"/>
                <a:gd name="T7" fmla="*/ 2 h 93"/>
                <a:gd name="T8" fmla="*/ 7 w 94"/>
                <a:gd name="T9" fmla="*/ 31 h 93"/>
                <a:gd name="T10" fmla="*/ 36 w 94"/>
                <a:gd name="T11" fmla="*/ 86 h 93"/>
                <a:gd name="T12" fmla="*/ 91 w 94"/>
                <a:gd name="T13" fmla="*/ 57 h 93"/>
                <a:gd name="T14" fmla="*/ 91 w 94"/>
                <a:gd name="T15" fmla="*/ 32 h 93"/>
                <a:gd name="T16" fmla="*/ 77 w 94"/>
                <a:gd name="T1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93">
                  <a:moveTo>
                    <a:pt x="77" y="10"/>
                  </a:moveTo>
                  <a:cubicBezTo>
                    <a:pt x="73" y="7"/>
                    <a:pt x="68" y="5"/>
                    <a:pt x="63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4" y="0"/>
                    <a:pt x="45" y="0"/>
                    <a:pt x="38" y="2"/>
                  </a:cubicBezTo>
                  <a:cubicBezTo>
                    <a:pt x="24" y="6"/>
                    <a:pt x="12" y="17"/>
                    <a:pt x="7" y="31"/>
                  </a:cubicBezTo>
                  <a:cubicBezTo>
                    <a:pt x="0" y="55"/>
                    <a:pt x="13" y="79"/>
                    <a:pt x="36" y="86"/>
                  </a:cubicBezTo>
                  <a:cubicBezTo>
                    <a:pt x="59" y="93"/>
                    <a:pt x="84" y="80"/>
                    <a:pt x="91" y="57"/>
                  </a:cubicBezTo>
                  <a:cubicBezTo>
                    <a:pt x="94" y="49"/>
                    <a:pt x="93" y="40"/>
                    <a:pt x="91" y="32"/>
                  </a:cubicBezTo>
                  <a:cubicBezTo>
                    <a:pt x="88" y="23"/>
                    <a:pt x="83" y="16"/>
                    <a:pt x="77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Freeform: Shape 123">
              <a:extLst>
                <a:ext uri="{FF2B5EF4-FFF2-40B4-BE49-F238E27FC236}">
                  <a16:creationId xmlns:a16="http://schemas.microsoft.com/office/drawing/2014/main" id="{3CA46C23-8E17-422C-B0A7-BBB6A2A58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8962" y="2814698"/>
              <a:ext cx="568185" cy="568185"/>
            </a:xfrm>
            <a:custGeom>
              <a:avLst/>
              <a:gdLst>
                <a:gd name="T0" fmla="*/ 274 w 284"/>
                <a:gd name="T1" fmla="*/ 153 h 284"/>
                <a:gd name="T2" fmla="*/ 259 w 284"/>
                <a:gd name="T3" fmla="*/ 203 h 284"/>
                <a:gd name="T4" fmla="*/ 128 w 284"/>
                <a:gd name="T5" fmla="*/ 274 h 284"/>
                <a:gd name="T6" fmla="*/ 81 w 284"/>
                <a:gd name="T7" fmla="*/ 258 h 284"/>
                <a:gd name="T8" fmla="*/ 9 w 284"/>
                <a:gd name="T9" fmla="*/ 127 h 284"/>
                <a:gd name="T10" fmla="*/ 22 w 284"/>
                <a:gd name="T11" fmla="*/ 81 h 284"/>
                <a:gd name="T12" fmla="*/ 153 w 284"/>
                <a:gd name="T13" fmla="*/ 9 h 284"/>
                <a:gd name="T14" fmla="*/ 203 w 284"/>
                <a:gd name="T15" fmla="*/ 22 h 284"/>
                <a:gd name="T16" fmla="*/ 274 w 284"/>
                <a:gd name="T17" fmla="*/ 15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84">
                  <a:moveTo>
                    <a:pt x="274" y="153"/>
                  </a:moveTo>
                  <a:cubicBezTo>
                    <a:pt x="284" y="170"/>
                    <a:pt x="276" y="193"/>
                    <a:pt x="259" y="203"/>
                  </a:cubicBezTo>
                  <a:cubicBezTo>
                    <a:pt x="128" y="274"/>
                    <a:pt x="128" y="274"/>
                    <a:pt x="128" y="274"/>
                  </a:cubicBezTo>
                  <a:cubicBezTo>
                    <a:pt x="110" y="284"/>
                    <a:pt x="90" y="275"/>
                    <a:pt x="81" y="25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0" y="110"/>
                    <a:pt x="5" y="90"/>
                    <a:pt x="22" y="81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71" y="0"/>
                    <a:pt x="193" y="4"/>
                    <a:pt x="203" y="22"/>
                  </a:cubicBezTo>
                  <a:lnTo>
                    <a:pt x="274" y="15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Freeform: Shape 124">
              <a:extLst>
                <a:ext uri="{FF2B5EF4-FFF2-40B4-BE49-F238E27FC236}">
                  <a16:creationId xmlns:a16="http://schemas.microsoft.com/office/drawing/2014/main" id="{2FEFB9F7-8F15-4C62-B2AD-CB2356F0E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526" y="4144133"/>
              <a:ext cx="288750" cy="624919"/>
            </a:xfrm>
            <a:custGeom>
              <a:avLst/>
              <a:gdLst>
                <a:gd name="T0" fmla="*/ 56 w 144"/>
                <a:gd name="T1" fmla="*/ 105 h 312"/>
                <a:gd name="T2" fmla="*/ 0 w 144"/>
                <a:gd name="T3" fmla="*/ 298 h 312"/>
                <a:gd name="T4" fmla="*/ 20 w 144"/>
                <a:gd name="T5" fmla="*/ 306 h 312"/>
                <a:gd name="T6" fmla="*/ 41 w 144"/>
                <a:gd name="T7" fmla="*/ 312 h 312"/>
                <a:gd name="T8" fmla="*/ 117 w 144"/>
                <a:gd name="T9" fmla="*/ 126 h 312"/>
                <a:gd name="T10" fmla="*/ 124 w 144"/>
                <a:gd name="T11" fmla="*/ 7 h 312"/>
                <a:gd name="T12" fmla="*/ 56 w 144"/>
                <a:gd name="T13" fmla="*/ 10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312">
                  <a:moveTo>
                    <a:pt x="56" y="105"/>
                  </a:moveTo>
                  <a:cubicBezTo>
                    <a:pt x="39" y="154"/>
                    <a:pt x="0" y="298"/>
                    <a:pt x="0" y="298"/>
                  </a:cubicBezTo>
                  <a:cubicBezTo>
                    <a:pt x="20" y="306"/>
                    <a:pt x="20" y="306"/>
                    <a:pt x="20" y="306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100" y="175"/>
                    <a:pt x="117" y="126"/>
                  </a:cubicBezTo>
                  <a:cubicBezTo>
                    <a:pt x="142" y="55"/>
                    <a:pt x="144" y="14"/>
                    <a:pt x="124" y="7"/>
                  </a:cubicBezTo>
                  <a:cubicBezTo>
                    <a:pt x="105" y="0"/>
                    <a:pt x="81" y="34"/>
                    <a:pt x="56" y="10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Freeform: Shape 125">
              <a:extLst>
                <a:ext uri="{FF2B5EF4-FFF2-40B4-BE49-F238E27FC236}">
                  <a16:creationId xmlns:a16="http://schemas.microsoft.com/office/drawing/2014/main" id="{F3E3FA56-D2D0-4756-A05B-18FFD3B5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768" y="4619173"/>
              <a:ext cx="574959" cy="576653"/>
            </a:xfrm>
            <a:custGeom>
              <a:avLst/>
              <a:gdLst>
                <a:gd name="T0" fmla="*/ 186 w 287"/>
                <a:gd name="T1" fmla="*/ 23 h 288"/>
                <a:gd name="T2" fmla="*/ 264 w 287"/>
                <a:gd name="T3" fmla="*/ 186 h 288"/>
                <a:gd name="T4" fmla="*/ 101 w 287"/>
                <a:gd name="T5" fmla="*/ 265 h 288"/>
                <a:gd name="T6" fmla="*/ 23 w 287"/>
                <a:gd name="T7" fmla="*/ 102 h 288"/>
                <a:gd name="T8" fmla="*/ 186 w 287"/>
                <a:gd name="T9" fmla="*/ 2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88">
                  <a:moveTo>
                    <a:pt x="186" y="23"/>
                  </a:moveTo>
                  <a:cubicBezTo>
                    <a:pt x="252" y="47"/>
                    <a:pt x="287" y="120"/>
                    <a:pt x="264" y="186"/>
                  </a:cubicBezTo>
                  <a:cubicBezTo>
                    <a:pt x="241" y="253"/>
                    <a:pt x="168" y="288"/>
                    <a:pt x="101" y="265"/>
                  </a:cubicBezTo>
                  <a:cubicBezTo>
                    <a:pt x="35" y="241"/>
                    <a:pt x="0" y="169"/>
                    <a:pt x="23" y="102"/>
                  </a:cubicBezTo>
                  <a:cubicBezTo>
                    <a:pt x="46" y="35"/>
                    <a:pt x="119" y="0"/>
                    <a:pt x="186" y="2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Freeform: Shape 126">
              <a:extLst>
                <a:ext uri="{FF2B5EF4-FFF2-40B4-BE49-F238E27FC236}">
                  <a16:creationId xmlns:a16="http://schemas.microsoft.com/office/drawing/2014/main" id="{3AF67EA2-DD4C-414F-85AA-F5BD29D29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817" y="4686915"/>
              <a:ext cx="442016" cy="442863"/>
            </a:xfrm>
            <a:custGeom>
              <a:avLst/>
              <a:gdLst>
                <a:gd name="T0" fmla="*/ 143 w 221"/>
                <a:gd name="T1" fmla="*/ 17 h 221"/>
                <a:gd name="T2" fmla="*/ 203 w 221"/>
                <a:gd name="T3" fmla="*/ 142 h 221"/>
                <a:gd name="T4" fmla="*/ 78 w 221"/>
                <a:gd name="T5" fmla="*/ 203 h 221"/>
                <a:gd name="T6" fmla="*/ 18 w 221"/>
                <a:gd name="T7" fmla="*/ 78 h 221"/>
                <a:gd name="T8" fmla="*/ 143 w 221"/>
                <a:gd name="T9" fmla="*/ 1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21">
                  <a:moveTo>
                    <a:pt x="143" y="17"/>
                  </a:moveTo>
                  <a:cubicBezTo>
                    <a:pt x="194" y="35"/>
                    <a:pt x="221" y="91"/>
                    <a:pt x="203" y="142"/>
                  </a:cubicBezTo>
                  <a:cubicBezTo>
                    <a:pt x="185" y="194"/>
                    <a:pt x="129" y="221"/>
                    <a:pt x="78" y="203"/>
                  </a:cubicBezTo>
                  <a:cubicBezTo>
                    <a:pt x="27" y="185"/>
                    <a:pt x="0" y="129"/>
                    <a:pt x="18" y="78"/>
                  </a:cubicBezTo>
                  <a:cubicBezTo>
                    <a:pt x="36" y="27"/>
                    <a:pt x="92" y="0"/>
                    <a:pt x="143" y="1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Freeform: Shape 127">
              <a:extLst>
                <a:ext uri="{FF2B5EF4-FFF2-40B4-BE49-F238E27FC236}">
                  <a16:creationId xmlns:a16="http://schemas.microsoft.com/office/drawing/2014/main" id="{DB49CEE3-877B-4B6B-953B-41DF6D475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220" y="4785141"/>
              <a:ext cx="404758" cy="342943"/>
            </a:xfrm>
            <a:custGeom>
              <a:avLst/>
              <a:gdLst>
                <a:gd name="T0" fmla="*/ 171 w 202"/>
                <a:gd name="T1" fmla="*/ 44 h 171"/>
                <a:gd name="T2" fmla="*/ 122 w 202"/>
                <a:gd name="T3" fmla="*/ 99 h 171"/>
                <a:gd name="T4" fmla="*/ 118 w 202"/>
                <a:gd name="T5" fmla="*/ 100 h 171"/>
                <a:gd name="T6" fmla="*/ 117 w 202"/>
                <a:gd name="T7" fmla="*/ 101 h 171"/>
                <a:gd name="T8" fmla="*/ 116 w 202"/>
                <a:gd name="T9" fmla="*/ 101 h 171"/>
                <a:gd name="T10" fmla="*/ 105 w 202"/>
                <a:gd name="T11" fmla="*/ 105 h 171"/>
                <a:gd name="T12" fmla="*/ 95 w 202"/>
                <a:gd name="T13" fmla="*/ 108 h 171"/>
                <a:gd name="T14" fmla="*/ 47 w 202"/>
                <a:gd name="T15" fmla="*/ 105 h 171"/>
                <a:gd name="T16" fmla="*/ 0 w 202"/>
                <a:gd name="T17" fmla="*/ 67 h 171"/>
                <a:gd name="T18" fmla="*/ 65 w 202"/>
                <a:gd name="T19" fmla="*/ 153 h 171"/>
                <a:gd name="T20" fmla="*/ 190 w 202"/>
                <a:gd name="T21" fmla="*/ 93 h 171"/>
                <a:gd name="T22" fmla="*/ 175 w 202"/>
                <a:gd name="T23" fmla="*/ 0 h 171"/>
                <a:gd name="T24" fmla="*/ 171 w 202"/>
                <a:gd name="T25" fmla="*/ 4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71">
                  <a:moveTo>
                    <a:pt x="171" y="44"/>
                  </a:moveTo>
                  <a:cubicBezTo>
                    <a:pt x="162" y="68"/>
                    <a:pt x="145" y="88"/>
                    <a:pt x="122" y="99"/>
                  </a:cubicBezTo>
                  <a:cubicBezTo>
                    <a:pt x="121" y="100"/>
                    <a:pt x="119" y="100"/>
                    <a:pt x="118" y="100"/>
                  </a:cubicBezTo>
                  <a:cubicBezTo>
                    <a:pt x="118" y="101"/>
                    <a:pt x="118" y="101"/>
                    <a:pt x="117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2" y="103"/>
                    <a:pt x="109" y="104"/>
                    <a:pt x="105" y="105"/>
                  </a:cubicBezTo>
                  <a:cubicBezTo>
                    <a:pt x="101" y="106"/>
                    <a:pt x="98" y="107"/>
                    <a:pt x="95" y="108"/>
                  </a:cubicBezTo>
                  <a:cubicBezTo>
                    <a:pt x="79" y="112"/>
                    <a:pt x="63" y="110"/>
                    <a:pt x="47" y="105"/>
                  </a:cubicBezTo>
                  <a:cubicBezTo>
                    <a:pt x="28" y="98"/>
                    <a:pt x="11" y="84"/>
                    <a:pt x="0" y="67"/>
                  </a:cubicBezTo>
                  <a:cubicBezTo>
                    <a:pt x="2" y="105"/>
                    <a:pt x="27" y="140"/>
                    <a:pt x="65" y="153"/>
                  </a:cubicBezTo>
                  <a:cubicBezTo>
                    <a:pt x="117" y="171"/>
                    <a:pt x="173" y="144"/>
                    <a:pt x="190" y="93"/>
                  </a:cubicBezTo>
                  <a:cubicBezTo>
                    <a:pt x="202" y="60"/>
                    <a:pt x="195" y="26"/>
                    <a:pt x="175" y="0"/>
                  </a:cubicBezTo>
                  <a:cubicBezTo>
                    <a:pt x="177" y="15"/>
                    <a:pt x="176" y="30"/>
                    <a:pt x="171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128">
              <a:extLst>
                <a:ext uri="{FF2B5EF4-FFF2-40B4-BE49-F238E27FC236}">
                  <a16:creationId xmlns:a16="http://schemas.microsoft.com/office/drawing/2014/main" id="{17E314D6-E723-4637-8959-35A8BE9E2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55" y="4548891"/>
              <a:ext cx="148185" cy="92298"/>
            </a:xfrm>
            <a:custGeom>
              <a:avLst/>
              <a:gdLst>
                <a:gd name="T0" fmla="*/ 4 w 74"/>
                <a:gd name="T1" fmla="*/ 9 h 46"/>
                <a:gd name="T2" fmla="*/ 18 w 74"/>
                <a:gd name="T3" fmla="*/ 2 h 46"/>
                <a:gd name="T4" fmla="*/ 65 w 74"/>
                <a:gd name="T5" fmla="*/ 19 h 46"/>
                <a:gd name="T6" fmla="*/ 72 w 74"/>
                <a:gd name="T7" fmla="*/ 33 h 46"/>
                <a:gd name="T8" fmla="*/ 71 w 74"/>
                <a:gd name="T9" fmla="*/ 37 h 46"/>
                <a:gd name="T10" fmla="*/ 57 w 74"/>
                <a:gd name="T11" fmla="*/ 44 h 46"/>
                <a:gd name="T12" fmla="*/ 9 w 74"/>
                <a:gd name="T13" fmla="*/ 27 h 46"/>
                <a:gd name="T14" fmla="*/ 2 w 74"/>
                <a:gd name="T15" fmla="*/ 13 h 46"/>
                <a:gd name="T16" fmla="*/ 4 w 74"/>
                <a:gd name="T17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6">
                  <a:moveTo>
                    <a:pt x="4" y="9"/>
                  </a:moveTo>
                  <a:cubicBezTo>
                    <a:pt x="6" y="3"/>
                    <a:pt x="12" y="0"/>
                    <a:pt x="18" y="2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71" y="21"/>
                    <a:pt x="74" y="27"/>
                    <a:pt x="72" y="33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69" y="43"/>
                    <a:pt x="62" y="46"/>
                    <a:pt x="57" y="4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3" y="25"/>
                    <a:pt x="0" y="19"/>
                    <a:pt x="2" y="13"/>
                  </a:cubicBezTo>
                  <a:lnTo>
                    <a:pt x="4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Freeform: Shape 129">
              <a:extLst>
                <a:ext uri="{FF2B5EF4-FFF2-40B4-BE49-F238E27FC236}">
                  <a16:creationId xmlns:a16="http://schemas.microsoft.com/office/drawing/2014/main" id="{216DF897-0665-4AEA-9CB4-D48609C52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4325" y="3269416"/>
              <a:ext cx="1163467" cy="470806"/>
            </a:xfrm>
            <a:custGeom>
              <a:avLst/>
              <a:gdLst>
                <a:gd name="T0" fmla="*/ 477 w 1374"/>
                <a:gd name="T1" fmla="*/ 496 h 556"/>
                <a:gd name="T2" fmla="*/ 537 w 1374"/>
                <a:gd name="T3" fmla="*/ 295 h 556"/>
                <a:gd name="T4" fmla="*/ 1336 w 1374"/>
                <a:gd name="T5" fmla="*/ 556 h 556"/>
                <a:gd name="T6" fmla="*/ 1374 w 1374"/>
                <a:gd name="T7" fmla="*/ 425 h 556"/>
                <a:gd name="T8" fmla="*/ 0 w 1374"/>
                <a:gd name="T9" fmla="*/ 0 h 556"/>
                <a:gd name="T10" fmla="*/ 477 w 1374"/>
                <a:gd name="T11" fmla="*/ 49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4" h="556">
                  <a:moveTo>
                    <a:pt x="477" y="496"/>
                  </a:moveTo>
                  <a:lnTo>
                    <a:pt x="537" y="295"/>
                  </a:lnTo>
                  <a:lnTo>
                    <a:pt x="1336" y="556"/>
                  </a:lnTo>
                  <a:lnTo>
                    <a:pt x="1374" y="425"/>
                  </a:lnTo>
                  <a:lnTo>
                    <a:pt x="0" y="0"/>
                  </a:lnTo>
                  <a:lnTo>
                    <a:pt x="477" y="49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Freeform: Shape 130">
              <a:extLst>
                <a:ext uri="{FF2B5EF4-FFF2-40B4-BE49-F238E27FC236}">
                  <a16:creationId xmlns:a16="http://schemas.microsoft.com/office/drawing/2014/main" id="{4E271A69-E3EC-427F-AC72-E47E3FC77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091" y="3124617"/>
              <a:ext cx="1204112" cy="502984"/>
            </a:xfrm>
            <a:custGeom>
              <a:avLst/>
              <a:gdLst>
                <a:gd name="T0" fmla="*/ 620 w 1422"/>
                <a:gd name="T1" fmla="*/ 206 h 594"/>
                <a:gd name="T2" fmla="*/ 676 w 1422"/>
                <a:gd name="T3" fmla="*/ 0 h 594"/>
                <a:gd name="T4" fmla="*/ 7 w 1422"/>
                <a:gd name="T5" fmla="*/ 166 h 594"/>
                <a:gd name="T6" fmla="*/ 2 w 1422"/>
                <a:gd name="T7" fmla="*/ 168 h 594"/>
                <a:gd name="T8" fmla="*/ 2 w 1422"/>
                <a:gd name="T9" fmla="*/ 168 h 594"/>
                <a:gd name="T10" fmla="*/ 0 w 1422"/>
                <a:gd name="T11" fmla="*/ 168 h 594"/>
                <a:gd name="T12" fmla="*/ 5 w 1422"/>
                <a:gd name="T13" fmla="*/ 171 h 594"/>
                <a:gd name="T14" fmla="*/ 1379 w 1422"/>
                <a:gd name="T15" fmla="*/ 594 h 594"/>
                <a:gd name="T16" fmla="*/ 1379 w 1422"/>
                <a:gd name="T17" fmla="*/ 594 h 594"/>
                <a:gd name="T18" fmla="*/ 1422 w 1422"/>
                <a:gd name="T19" fmla="*/ 452 h 594"/>
                <a:gd name="T20" fmla="*/ 620 w 1422"/>
                <a:gd name="T21" fmla="*/ 20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2" h="594">
                  <a:moveTo>
                    <a:pt x="620" y="206"/>
                  </a:moveTo>
                  <a:lnTo>
                    <a:pt x="676" y="0"/>
                  </a:lnTo>
                  <a:lnTo>
                    <a:pt x="7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68"/>
                  </a:lnTo>
                  <a:lnTo>
                    <a:pt x="5" y="171"/>
                  </a:lnTo>
                  <a:lnTo>
                    <a:pt x="1379" y="594"/>
                  </a:lnTo>
                  <a:lnTo>
                    <a:pt x="1379" y="594"/>
                  </a:lnTo>
                  <a:lnTo>
                    <a:pt x="1422" y="452"/>
                  </a:lnTo>
                  <a:lnTo>
                    <a:pt x="620" y="20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Freeform: Shape 131">
              <a:extLst>
                <a:ext uri="{FF2B5EF4-FFF2-40B4-BE49-F238E27FC236}">
                  <a16:creationId xmlns:a16="http://schemas.microsoft.com/office/drawing/2014/main" id="{727FDA6F-46AA-4DFE-982E-3CA785CDD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6582" y="2373529"/>
              <a:ext cx="895040" cy="176129"/>
            </a:xfrm>
            <a:custGeom>
              <a:avLst/>
              <a:gdLst>
                <a:gd name="T0" fmla="*/ 0 w 1057"/>
                <a:gd name="T1" fmla="*/ 208 h 208"/>
                <a:gd name="T2" fmla="*/ 97 w 1057"/>
                <a:gd name="T3" fmla="*/ 0 h 208"/>
                <a:gd name="T4" fmla="*/ 1057 w 1057"/>
                <a:gd name="T5" fmla="*/ 10 h 208"/>
                <a:gd name="T6" fmla="*/ 0 w 1057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7" h="208">
                  <a:moveTo>
                    <a:pt x="0" y="208"/>
                  </a:moveTo>
                  <a:lnTo>
                    <a:pt x="97" y="0"/>
                  </a:lnTo>
                  <a:lnTo>
                    <a:pt x="1057" y="10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Freeform: Shape 132">
              <a:extLst>
                <a:ext uri="{FF2B5EF4-FFF2-40B4-BE49-F238E27FC236}">
                  <a16:creationId xmlns:a16="http://schemas.microsoft.com/office/drawing/2014/main" id="{C173D6DB-297E-4964-AF99-8A98D4053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6582" y="2383690"/>
              <a:ext cx="877258" cy="178669"/>
            </a:xfrm>
            <a:custGeom>
              <a:avLst/>
              <a:gdLst>
                <a:gd name="T0" fmla="*/ 1036 w 1036"/>
                <a:gd name="T1" fmla="*/ 0 h 211"/>
                <a:gd name="T2" fmla="*/ 0 w 1036"/>
                <a:gd name="T3" fmla="*/ 196 h 211"/>
                <a:gd name="T4" fmla="*/ 186 w 1036"/>
                <a:gd name="T5" fmla="*/ 211 h 211"/>
                <a:gd name="T6" fmla="*/ 1036 w 1036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6" h="211">
                  <a:moveTo>
                    <a:pt x="1036" y="0"/>
                  </a:moveTo>
                  <a:lnTo>
                    <a:pt x="0" y="196"/>
                  </a:lnTo>
                  <a:lnTo>
                    <a:pt x="186" y="211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Freeform: Shape 133">
              <a:extLst>
                <a:ext uri="{FF2B5EF4-FFF2-40B4-BE49-F238E27FC236}">
                  <a16:creationId xmlns:a16="http://schemas.microsoft.com/office/drawing/2014/main" id="{767FBF3C-D6A8-4FBD-8EFE-E533EB85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082" y="2381997"/>
              <a:ext cx="737540" cy="438629"/>
            </a:xfrm>
            <a:custGeom>
              <a:avLst/>
              <a:gdLst>
                <a:gd name="T0" fmla="*/ 871 w 871"/>
                <a:gd name="T1" fmla="*/ 0 h 518"/>
                <a:gd name="T2" fmla="*/ 0 w 871"/>
                <a:gd name="T3" fmla="*/ 213 h 518"/>
                <a:gd name="T4" fmla="*/ 202 w 871"/>
                <a:gd name="T5" fmla="*/ 518 h 518"/>
                <a:gd name="T6" fmla="*/ 871 w 871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1" h="518">
                  <a:moveTo>
                    <a:pt x="871" y="0"/>
                  </a:moveTo>
                  <a:lnTo>
                    <a:pt x="0" y="213"/>
                  </a:lnTo>
                  <a:lnTo>
                    <a:pt x="202" y="518"/>
                  </a:lnTo>
                  <a:lnTo>
                    <a:pt x="87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Freeform: Shape 134">
              <a:extLst>
                <a:ext uri="{FF2B5EF4-FFF2-40B4-BE49-F238E27FC236}">
                  <a16:creationId xmlns:a16="http://schemas.microsoft.com/office/drawing/2014/main" id="{A14884C1-1A40-48F5-860C-FD2B84273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3961" y="2185545"/>
              <a:ext cx="1007661" cy="196452"/>
            </a:xfrm>
            <a:custGeom>
              <a:avLst/>
              <a:gdLst>
                <a:gd name="T0" fmla="*/ 230 w 1190"/>
                <a:gd name="T1" fmla="*/ 222 h 232"/>
                <a:gd name="T2" fmla="*/ 0 w 1190"/>
                <a:gd name="T3" fmla="*/ 0 h 232"/>
                <a:gd name="T4" fmla="*/ 1190 w 1190"/>
                <a:gd name="T5" fmla="*/ 232 h 232"/>
                <a:gd name="T6" fmla="*/ 230 w 1190"/>
                <a:gd name="T7" fmla="*/ 22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0" h="232">
                  <a:moveTo>
                    <a:pt x="230" y="222"/>
                  </a:moveTo>
                  <a:lnTo>
                    <a:pt x="0" y="0"/>
                  </a:lnTo>
                  <a:lnTo>
                    <a:pt x="1190" y="232"/>
                  </a:lnTo>
                  <a:lnTo>
                    <a:pt x="230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135">
              <a:extLst>
                <a:ext uri="{FF2B5EF4-FFF2-40B4-BE49-F238E27FC236}">
                  <a16:creationId xmlns:a16="http://schemas.microsoft.com/office/drawing/2014/main" id="{DFE959D7-EE6F-40D6-8DCF-4B57101B6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639" y="3643690"/>
              <a:ext cx="246411" cy="252339"/>
            </a:xfrm>
            <a:custGeom>
              <a:avLst/>
              <a:gdLst>
                <a:gd name="T0" fmla="*/ 45 w 123"/>
                <a:gd name="T1" fmla="*/ 63 h 126"/>
                <a:gd name="T2" fmla="*/ 45 w 123"/>
                <a:gd name="T3" fmla="*/ 121 h 126"/>
                <a:gd name="T4" fmla="*/ 123 w 123"/>
                <a:gd name="T5" fmla="*/ 62 h 126"/>
                <a:gd name="T6" fmla="*/ 44 w 123"/>
                <a:gd name="T7" fmla="*/ 5 h 126"/>
                <a:gd name="T8" fmla="*/ 45 w 123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6">
                  <a:moveTo>
                    <a:pt x="45" y="63"/>
                  </a:moveTo>
                  <a:cubicBezTo>
                    <a:pt x="3" y="65"/>
                    <a:pt x="4" y="126"/>
                    <a:pt x="45" y="121"/>
                  </a:cubicBezTo>
                  <a:cubicBezTo>
                    <a:pt x="86" y="115"/>
                    <a:pt x="123" y="62"/>
                    <a:pt x="123" y="62"/>
                  </a:cubicBezTo>
                  <a:cubicBezTo>
                    <a:pt x="123" y="62"/>
                    <a:pt x="85" y="9"/>
                    <a:pt x="44" y="5"/>
                  </a:cubicBezTo>
                  <a:cubicBezTo>
                    <a:pt x="3" y="0"/>
                    <a:pt x="0" y="57"/>
                    <a:pt x="45" y="6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136">
              <a:extLst>
                <a:ext uri="{FF2B5EF4-FFF2-40B4-BE49-F238E27FC236}">
                  <a16:creationId xmlns:a16="http://schemas.microsoft.com/office/drawing/2014/main" id="{61F13CD8-0F86-4371-B3E4-B21F1C831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0332" y="5528609"/>
              <a:ext cx="284516" cy="268427"/>
            </a:xfrm>
            <a:custGeom>
              <a:avLst/>
              <a:gdLst>
                <a:gd name="T0" fmla="*/ 67 w 142"/>
                <a:gd name="T1" fmla="*/ 65 h 134"/>
                <a:gd name="T2" fmla="*/ 115 w 142"/>
                <a:gd name="T3" fmla="*/ 33 h 134"/>
                <a:gd name="T4" fmla="*/ 23 w 142"/>
                <a:gd name="T5" fmla="*/ 0 h 134"/>
                <a:gd name="T6" fmla="*/ 19 w 142"/>
                <a:gd name="T7" fmla="*/ 97 h 134"/>
                <a:gd name="T8" fmla="*/ 67 w 142"/>
                <a:gd name="T9" fmla="*/ 6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4">
                  <a:moveTo>
                    <a:pt x="67" y="65"/>
                  </a:moveTo>
                  <a:cubicBezTo>
                    <a:pt x="91" y="98"/>
                    <a:pt x="142" y="64"/>
                    <a:pt x="115" y="33"/>
                  </a:cubicBezTo>
                  <a:cubicBezTo>
                    <a:pt x="88" y="1"/>
                    <a:pt x="23" y="0"/>
                    <a:pt x="23" y="0"/>
                  </a:cubicBezTo>
                  <a:cubicBezTo>
                    <a:pt x="23" y="0"/>
                    <a:pt x="0" y="60"/>
                    <a:pt x="19" y="97"/>
                  </a:cubicBezTo>
                  <a:cubicBezTo>
                    <a:pt x="37" y="134"/>
                    <a:pt x="87" y="105"/>
                    <a:pt x="67" y="6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137">
              <a:extLst>
                <a:ext uri="{FF2B5EF4-FFF2-40B4-BE49-F238E27FC236}">
                  <a16:creationId xmlns:a16="http://schemas.microsoft.com/office/drawing/2014/main" id="{FCCF9541-BD6E-488C-B93C-133AA7F70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9445" y="1594497"/>
              <a:ext cx="350564" cy="354798"/>
            </a:xfrm>
            <a:custGeom>
              <a:avLst/>
              <a:gdLst>
                <a:gd name="T0" fmla="*/ 81 w 175"/>
                <a:gd name="T1" fmla="*/ 69 h 177"/>
                <a:gd name="T2" fmla="*/ 1 w 175"/>
                <a:gd name="T3" fmla="*/ 58 h 177"/>
                <a:gd name="T4" fmla="*/ 66 w 175"/>
                <a:gd name="T5" fmla="*/ 177 h 177"/>
                <a:gd name="T6" fmla="*/ 160 w 175"/>
                <a:gd name="T7" fmla="*/ 80 h 177"/>
                <a:gd name="T8" fmla="*/ 81 w 175"/>
                <a:gd name="T9" fmla="*/ 6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77">
                  <a:moveTo>
                    <a:pt x="81" y="69"/>
                  </a:moveTo>
                  <a:cubicBezTo>
                    <a:pt x="85" y="12"/>
                    <a:pt x="2" y="0"/>
                    <a:pt x="1" y="58"/>
                  </a:cubicBezTo>
                  <a:cubicBezTo>
                    <a:pt x="0" y="116"/>
                    <a:pt x="66" y="177"/>
                    <a:pt x="66" y="177"/>
                  </a:cubicBezTo>
                  <a:cubicBezTo>
                    <a:pt x="66" y="177"/>
                    <a:pt x="146" y="136"/>
                    <a:pt x="160" y="80"/>
                  </a:cubicBezTo>
                  <a:cubicBezTo>
                    <a:pt x="175" y="24"/>
                    <a:pt x="97" y="9"/>
                    <a:pt x="81" y="6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Freeform: Shape 138">
              <a:extLst>
                <a:ext uri="{FF2B5EF4-FFF2-40B4-BE49-F238E27FC236}">
                  <a16:creationId xmlns:a16="http://schemas.microsoft.com/office/drawing/2014/main" id="{1904D3A2-4268-465A-87AE-048B38607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7226" y="2493771"/>
              <a:ext cx="268427" cy="282822"/>
            </a:xfrm>
            <a:custGeom>
              <a:avLst/>
              <a:gdLst>
                <a:gd name="T0" fmla="*/ 64 w 134"/>
                <a:gd name="T1" fmla="*/ 75 h 141"/>
                <a:gd name="T2" fmla="*/ 30 w 134"/>
                <a:gd name="T3" fmla="*/ 28 h 141"/>
                <a:gd name="T4" fmla="*/ 0 w 134"/>
                <a:gd name="T5" fmla="*/ 120 h 141"/>
                <a:gd name="T6" fmla="*/ 98 w 134"/>
                <a:gd name="T7" fmla="*/ 121 h 141"/>
                <a:gd name="T8" fmla="*/ 64 w 134"/>
                <a:gd name="T9" fmla="*/ 7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1">
                  <a:moveTo>
                    <a:pt x="64" y="75"/>
                  </a:moveTo>
                  <a:cubicBezTo>
                    <a:pt x="96" y="49"/>
                    <a:pt x="60" y="0"/>
                    <a:pt x="30" y="28"/>
                  </a:cubicBezTo>
                  <a:cubicBezTo>
                    <a:pt x="0" y="56"/>
                    <a:pt x="0" y="120"/>
                    <a:pt x="0" y="120"/>
                  </a:cubicBezTo>
                  <a:cubicBezTo>
                    <a:pt x="0" y="120"/>
                    <a:pt x="61" y="141"/>
                    <a:pt x="98" y="121"/>
                  </a:cubicBezTo>
                  <a:cubicBezTo>
                    <a:pt x="134" y="101"/>
                    <a:pt x="103" y="53"/>
                    <a:pt x="64" y="7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139">
              <a:extLst>
                <a:ext uri="{FF2B5EF4-FFF2-40B4-BE49-F238E27FC236}">
                  <a16:creationId xmlns:a16="http://schemas.microsoft.com/office/drawing/2014/main" id="{F1F2FEAC-8CD1-4D8A-AE3B-52F55C1C7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0049" y="3099214"/>
              <a:ext cx="594435" cy="606290"/>
            </a:xfrm>
            <a:custGeom>
              <a:avLst/>
              <a:gdLst>
                <a:gd name="T0" fmla="*/ 239 w 297"/>
                <a:gd name="T1" fmla="*/ 267 h 303"/>
                <a:gd name="T2" fmla="*/ 253 w 297"/>
                <a:gd name="T3" fmla="*/ 87 h 303"/>
                <a:gd name="T4" fmla="*/ 79 w 297"/>
                <a:gd name="T5" fmla="*/ 36 h 303"/>
                <a:gd name="T6" fmla="*/ 37 w 297"/>
                <a:gd name="T7" fmla="*/ 114 h 303"/>
                <a:gd name="T8" fmla="*/ 0 w 297"/>
                <a:gd name="T9" fmla="*/ 98 h 303"/>
                <a:gd name="T10" fmla="*/ 9 w 297"/>
                <a:gd name="T11" fmla="*/ 124 h 303"/>
                <a:gd name="T12" fmla="*/ 39 w 297"/>
                <a:gd name="T13" fmla="*/ 154 h 303"/>
                <a:gd name="T14" fmla="*/ 65 w 297"/>
                <a:gd name="T15" fmla="*/ 216 h 303"/>
                <a:gd name="T16" fmla="*/ 239 w 297"/>
                <a:gd name="T17" fmla="*/ 26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03">
                  <a:moveTo>
                    <a:pt x="239" y="267"/>
                  </a:moveTo>
                  <a:cubicBezTo>
                    <a:pt x="291" y="231"/>
                    <a:pt x="297" y="151"/>
                    <a:pt x="253" y="87"/>
                  </a:cubicBezTo>
                  <a:cubicBezTo>
                    <a:pt x="209" y="23"/>
                    <a:pt x="131" y="0"/>
                    <a:pt x="79" y="36"/>
                  </a:cubicBezTo>
                  <a:cubicBezTo>
                    <a:pt x="54" y="53"/>
                    <a:pt x="39" y="82"/>
                    <a:pt x="37" y="114"/>
                  </a:cubicBezTo>
                  <a:cubicBezTo>
                    <a:pt x="25" y="112"/>
                    <a:pt x="12" y="107"/>
                    <a:pt x="0" y="98"/>
                  </a:cubicBezTo>
                  <a:cubicBezTo>
                    <a:pt x="0" y="98"/>
                    <a:pt x="1" y="109"/>
                    <a:pt x="9" y="124"/>
                  </a:cubicBezTo>
                  <a:cubicBezTo>
                    <a:pt x="14" y="134"/>
                    <a:pt x="25" y="147"/>
                    <a:pt x="39" y="154"/>
                  </a:cubicBezTo>
                  <a:cubicBezTo>
                    <a:pt x="43" y="175"/>
                    <a:pt x="52" y="197"/>
                    <a:pt x="65" y="216"/>
                  </a:cubicBezTo>
                  <a:cubicBezTo>
                    <a:pt x="109" y="280"/>
                    <a:pt x="187" y="303"/>
                    <a:pt x="239" y="26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Freeform: Shape 140">
              <a:extLst>
                <a:ext uri="{FF2B5EF4-FFF2-40B4-BE49-F238E27FC236}">
                  <a16:creationId xmlns:a16="http://schemas.microsoft.com/office/drawing/2014/main" id="{4F36831D-EC95-4555-9B15-0CEF09CE9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1742" y="3271109"/>
              <a:ext cx="86371" cy="86371"/>
            </a:xfrm>
            <a:custGeom>
              <a:avLst/>
              <a:gdLst>
                <a:gd name="T0" fmla="*/ 31 w 43"/>
                <a:gd name="T1" fmla="*/ 38 h 43"/>
                <a:gd name="T2" fmla="*/ 5 w 43"/>
                <a:gd name="T3" fmla="*/ 31 h 43"/>
                <a:gd name="T4" fmla="*/ 12 w 43"/>
                <a:gd name="T5" fmla="*/ 5 h 43"/>
                <a:gd name="T6" fmla="*/ 38 w 43"/>
                <a:gd name="T7" fmla="*/ 12 h 43"/>
                <a:gd name="T8" fmla="*/ 31 w 43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1" y="38"/>
                  </a:moveTo>
                  <a:cubicBezTo>
                    <a:pt x="22" y="43"/>
                    <a:pt x="10" y="40"/>
                    <a:pt x="5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Freeform: Shape 141">
              <a:extLst>
                <a:ext uri="{FF2B5EF4-FFF2-40B4-BE49-F238E27FC236}">
                  <a16:creationId xmlns:a16="http://schemas.microsoft.com/office/drawing/2014/main" id="{CE7B023D-2B71-4800-ACD1-C0F1B160E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5936" y="3363408"/>
              <a:ext cx="86371" cy="86371"/>
            </a:xfrm>
            <a:custGeom>
              <a:avLst/>
              <a:gdLst>
                <a:gd name="T0" fmla="*/ 31 w 43"/>
                <a:gd name="T1" fmla="*/ 38 h 43"/>
                <a:gd name="T2" fmla="*/ 5 w 43"/>
                <a:gd name="T3" fmla="*/ 31 h 43"/>
                <a:gd name="T4" fmla="*/ 12 w 43"/>
                <a:gd name="T5" fmla="*/ 5 h 43"/>
                <a:gd name="T6" fmla="*/ 38 w 43"/>
                <a:gd name="T7" fmla="*/ 12 h 43"/>
                <a:gd name="T8" fmla="*/ 31 w 43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1" y="38"/>
                  </a:moveTo>
                  <a:cubicBezTo>
                    <a:pt x="22" y="43"/>
                    <a:pt x="10" y="40"/>
                    <a:pt x="5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2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142">
              <a:extLst>
                <a:ext uri="{FF2B5EF4-FFF2-40B4-BE49-F238E27FC236}">
                  <a16:creationId xmlns:a16="http://schemas.microsoft.com/office/drawing/2014/main" id="{642CCC3C-24A9-4428-923E-50C0AC34A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8436" y="3455706"/>
              <a:ext cx="88064" cy="85524"/>
            </a:xfrm>
            <a:custGeom>
              <a:avLst/>
              <a:gdLst>
                <a:gd name="T0" fmla="*/ 32 w 44"/>
                <a:gd name="T1" fmla="*/ 38 h 43"/>
                <a:gd name="T2" fmla="*/ 6 w 44"/>
                <a:gd name="T3" fmla="*/ 31 h 43"/>
                <a:gd name="T4" fmla="*/ 13 w 44"/>
                <a:gd name="T5" fmla="*/ 5 h 43"/>
                <a:gd name="T6" fmla="*/ 38 w 44"/>
                <a:gd name="T7" fmla="*/ 12 h 43"/>
                <a:gd name="T8" fmla="*/ 32 w 44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2" y="38"/>
                  </a:moveTo>
                  <a:cubicBezTo>
                    <a:pt x="23" y="43"/>
                    <a:pt x="11" y="40"/>
                    <a:pt x="6" y="31"/>
                  </a:cubicBezTo>
                  <a:cubicBezTo>
                    <a:pt x="0" y="22"/>
                    <a:pt x="4" y="11"/>
                    <a:pt x="13" y="5"/>
                  </a:cubicBezTo>
                  <a:cubicBezTo>
                    <a:pt x="22" y="0"/>
                    <a:pt x="33" y="3"/>
                    <a:pt x="38" y="12"/>
                  </a:cubicBezTo>
                  <a:cubicBezTo>
                    <a:pt x="44" y="21"/>
                    <a:pt x="41" y="33"/>
                    <a:pt x="32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Freeform: Shape 143">
              <a:extLst>
                <a:ext uri="{FF2B5EF4-FFF2-40B4-BE49-F238E27FC236}">
                  <a16:creationId xmlns:a16="http://schemas.microsoft.com/office/drawing/2014/main" id="{F5E472AD-2196-4102-9126-33B12F5B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1823" y="4094174"/>
              <a:ext cx="392903" cy="502984"/>
            </a:xfrm>
            <a:custGeom>
              <a:avLst/>
              <a:gdLst>
                <a:gd name="T0" fmla="*/ 162 w 196"/>
                <a:gd name="T1" fmla="*/ 0 h 251"/>
                <a:gd name="T2" fmla="*/ 173 w 196"/>
                <a:gd name="T3" fmla="*/ 9 h 251"/>
                <a:gd name="T4" fmla="*/ 14 w 196"/>
                <a:gd name="T5" fmla="*/ 250 h 251"/>
                <a:gd name="T6" fmla="*/ 1 w 196"/>
                <a:gd name="T7" fmla="*/ 242 h 251"/>
                <a:gd name="T8" fmla="*/ 9 w 196"/>
                <a:gd name="T9" fmla="*/ 230 h 251"/>
                <a:gd name="T10" fmla="*/ 153 w 196"/>
                <a:gd name="T11" fmla="*/ 13 h 251"/>
                <a:gd name="T12" fmla="*/ 161 w 196"/>
                <a:gd name="T13" fmla="*/ 1 h 251"/>
                <a:gd name="T14" fmla="*/ 162 w 196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251">
                  <a:moveTo>
                    <a:pt x="162" y="0"/>
                  </a:moveTo>
                  <a:cubicBezTo>
                    <a:pt x="167" y="0"/>
                    <a:pt x="172" y="3"/>
                    <a:pt x="173" y="9"/>
                  </a:cubicBezTo>
                  <a:cubicBezTo>
                    <a:pt x="196" y="119"/>
                    <a:pt x="124" y="228"/>
                    <a:pt x="14" y="250"/>
                  </a:cubicBezTo>
                  <a:cubicBezTo>
                    <a:pt x="8" y="251"/>
                    <a:pt x="3" y="248"/>
                    <a:pt x="1" y="242"/>
                  </a:cubicBezTo>
                  <a:cubicBezTo>
                    <a:pt x="0" y="236"/>
                    <a:pt x="4" y="231"/>
                    <a:pt x="9" y="230"/>
                  </a:cubicBezTo>
                  <a:cubicBezTo>
                    <a:pt x="109" y="209"/>
                    <a:pt x="173" y="112"/>
                    <a:pt x="153" y="13"/>
                  </a:cubicBezTo>
                  <a:cubicBezTo>
                    <a:pt x="152" y="7"/>
                    <a:pt x="155" y="2"/>
                    <a:pt x="161" y="1"/>
                  </a:cubicBezTo>
                  <a:cubicBezTo>
                    <a:pt x="161" y="0"/>
                    <a:pt x="162" y="0"/>
                    <a:pt x="1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Freeform: Shape 144">
              <a:extLst>
                <a:ext uri="{FF2B5EF4-FFF2-40B4-BE49-F238E27FC236}">
                  <a16:creationId xmlns:a16="http://schemas.microsoft.com/office/drawing/2014/main" id="{771D491C-D94C-4DE3-BE9B-26E2AAE51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4041" y="4112803"/>
              <a:ext cx="288750" cy="392056"/>
            </a:xfrm>
            <a:custGeom>
              <a:avLst/>
              <a:gdLst>
                <a:gd name="T0" fmla="*/ 125 w 144"/>
                <a:gd name="T1" fmla="*/ 1 h 196"/>
                <a:gd name="T2" fmla="*/ 136 w 144"/>
                <a:gd name="T3" fmla="*/ 9 h 196"/>
                <a:gd name="T4" fmla="*/ 113 w 144"/>
                <a:gd name="T5" fmla="*/ 127 h 196"/>
                <a:gd name="T6" fmla="*/ 13 w 144"/>
                <a:gd name="T7" fmla="*/ 195 h 196"/>
                <a:gd name="T8" fmla="*/ 1 w 144"/>
                <a:gd name="T9" fmla="*/ 187 h 196"/>
                <a:gd name="T10" fmla="*/ 9 w 144"/>
                <a:gd name="T11" fmla="*/ 175 h 196"/>
                <a:gd name="T12" fmla="*/ 96 w 144"/>
                <a:gd name="T13" fmla="*/ 116 h 196"/>
                <a:gd name="T14" fmla="*/ 116 w 144"/>
                <a:gd name="T15" fmla="*/ 13 h 196"/>
                <a:gd name="T16" fmla="*/ 124 w 144"/>
                <a:gd name="T17" fmla="*/ 1 h 196"/>
                <a:gd name="T18" fmla="*/ 125 w 144"/>
                <a:gd name="T19" fmla="*/ 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96">
                  <a:moveTo>
                    <a:pt x="125" y="1"/>
                  </a:moveTo>
                  <a:cubicBezTo>
                    <a:pt x="130" y="0"/>
                    <a:pt x="135" y="4"/>
                    <a:pt x="136" y="9"/>
                  </a:cubicBezTo>
                  <a:cubicBezTo>
                    <a:pt x="144" y="50"/>
                    <a:pt x="136" y="92"/>
                    <a:pt x="113" y="127"/>
                  </a:cubicBezTo>
                  <a:cubicBezTo>
                    <a:pt x="90" y="162"/>
                    <a:pt x="54" y="186"/>
                    <a:pt x="13" y="195"/>
                  </a:cubicBezTo>
                  <a:cubicBezTo>
                    <a:pt x="8" y="196"/>
                    <a:pt x="2" y="192"/>
                    <a:pt x="1" y="187"/>
                  </a:cubicBezTo>
                  <a:cubicBezTo>
                    <a:pt x="0" y="181"/>
                    <a:pt x="3" y="176"/>
                    <a:pt x="9" y="175"/>
                  </a:cubicBezTo>
                  <a:cubicBezTo>
                    <a:pt x="45" y="167"/>
                    <a:pt x="76" y="146"/>
                    <a:pt x="96" y="116"/>
                  </a:cubicBezTo>
                  <a:cubicBezTo>
                    <a:pt x="116" y="85"/>
                    <a:pt x="123" y="49"/>
                    <a:pt x="116" y="13"/>
                  </a:cubicBezTo>
                  <a:cubicBezTo>
                    <a:pt x="114" y="8"/>
                    <a:pt x="118" y="2"/>
                    <a:pt x="124" y="1"/>
                  </a:cubicBezTo>
                  <a:cubicBezTo>
                    <a:pt x="124" y="1"/>
                    <a:pt x="125" y="1"/>
                    <a:pt x="1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Freeform: Shape 145">
              <a:extLst>
                <a:ext uri="{FF2B5EF4-FFF2-40B4-BE49-F238E27FC236}">
                  <a16:creationId xmlns:a16="http://schemas.microsoft.com/office/drawing/2014/main" id="{52DBE778-6A48-400A-89F2-12F30F20E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718" y="4132278"/>
              <a:ext cx="218468" cy="274355"/>
            </a:xfrm>
            <a:custGeom>
              <a:avLst/>
              <a:gdLst>
                <a:gd name="T0" fmla="*/ 86 w 109"/>
                <a:gd name="T1" fmla="*/ 1 h 137"/>
                <a:gd name="T2" fmla="*/ 97 w 109"/>
                <a:gd name="T3" fmla="*/ 9 h 137"/>
                <a:gd name="T4" fmla="*/ 13 w 109"/>
                <a:gd name="T5" fmla="*/ 136 h 137"/>
                <a:gd name="T6" fmla="*/ 1 w 109"/>
                <a:gd name="T7" fmla="*/ 128 h 137"/>
                <a:gd name="T8" fmla="*/ 9 w 109"/>
                <a:gd name="T9" fmla="*/ 116 h 137"/>
                <a:gd name="T10" fmla="*/ 77 w 109"/>
                <a:gd name="T11" fmla="*/ 13 h 137"/>
                <a:gd name="T12" fmla="*/ 85 w 109"/>
                <a:gd name="T13" fmla="*/ 1 h 137"/>
                <a:gd name="T14" fmla="*/ 86 w 109"/>
                <a:gd name="T1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37">
                  <a:moveTo>
                    <a:pt x="86" y="1"/>
                  </a:moveTo>
                  <a:cubicBezTo>
                    <a:pt x="91" y="0"/>
                    <a:pt x="96" y="4"/>
                    <a:pt x="97" y="9"/>
                  </a:cubicBezTo>
                  <a:cubicBezTo>
                    <a:pt x="109" y="67"/>
                    <a:pt x="71" y="124"/>
                    <a:pt x="13" y="136"/>
                  </a:cubicBezTo>
                  <a:cubicBezTo>
                    <a:pt x="8" y="137"/>
                    <a:pt x="2" y="134"/>
                    <a:pt x="1" y="128"/>
                  </a:cubicBezTo>
                  <a:cubicBezTo>
                    <a:pt x="0" y="122"/>
                    <a:pt x="3" y="117"/>
                    <a:pt x="9" y="116"/>
                  </a:cubicBezTo>
                  <a:cubicBezTo>
                    <a:pt x="56" y="106"/>
                    <a:pt x="86" y="60"/>
                    <a:pt x="77" y="13"/>
                  </a:cubicBezTo>
                  <a:cubicBezTo>
                    <a:pt x="75" y="8"/>
                    <a:pt x="79" y="2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146">
              <a:extLst>
                <a:ext uri="{FF2B5EF4-FFF2-40B4-BE49-F238E27FC236}">
                  <a16:creationId xmlns:a16="http://schemas.microsoft.com/office/drawing/2014/main" id="{D068100E-9DA8-4BEC-A8D4-7A3C574E2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8315" y="4152601"/>
              <a:ext cx="132097" cy="168508"/>
            </a:xfrm>
            <a:custGeom>
              <a:avLst/>
              <a:gdLst>
                <a:gd name="T0" fmla="*/ 52 w 66"/>
                <a:gd name="T1" fmla="*/ 1 h 84"/>
                <a:gd name="T2" fmla="*/ 62 w 66"/>
                <a:gd name="T3" fmla="*/ 9 h 84"/>
                <a:gd name="T4" fmla="*/ 53 w 66"/>
                <a:gd name="T5" fmla="*/ 56 h 84"/>
                <a:gd name="T6" fmla="*/ 14 w 66"/>
                <a:gd name="T7" fmla="*/ 82 h 84"/>
                <a:gd name="T8" fmla="*/ 2 w 66"/>
                <a:gd name="T9" fmla="*/ 74 h 84"/>
                <a:gd name="T10" fmla="*/ 10 w 66"/>
                <a:gd name="T11" fmla="*/ 62 h 84"/>
                <a:gd name="T12" fmla="*/ 36 w 66"/>
                <a:gd name="T13" fmla="*/ 44 h 84"/>
                <a:gd name="T14" fmla="*/ 42 w 66"/>
                <a:gd name="T15" fmla="*/ 13 h 84"/>
                <a:gd name="T16" fmla="*/ 50 w 66"/>
                <a:gd name="T17" fmla="*/ 1 h 84"/>
                <a:gd name="T18" fmla="*/ 52 w 66"/>
                <a:gd name="T1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4">
                  <a:moveTo>
                    <a:pt x="52" y="1"/>
                  </a:moveTo>
                  <a:cubicBezTo>
                    <a:pt x="57" y="0"/>
                    <a:pt x="61" y="4"/>
                    <a:pt x="62" y="9"/>
                  </a:cubicBezTo>
                  <a:cubicBezTo>
                    <a:pt x="66" y="25"/>
                    <a:pt x="63" y="42"/>
                    <a:pt x="53" y="56"/>
                  </a:cubicBezTo>
                  <a:cubicBezTo>
                    <a:pt x="44" y="70"/>
                    <a:pt x="30" y="79"/>
                    <a:pt x="14" y="82"/>
                  </a:cubicBezTo>
                  <a:cubicBezTo>
                    <a:pt x="8" y="84"/>
                    <a:pt x="3" y="80"/>
                    <a:pt x="2" y="74"/>
                  </a:cubicBezTo>
                  <a:cubicBezTo>
                    <a:pt x="0" y="69"/>
                    <a:pt x="4" y="63"/>
                    <a:pt x="10" y="62"/>
                  </a:cubicBezTo>
                  <a:cubicBezTo>
                    <a:pt x="20" y="60"/>
                    <a:pt x="30" y="54"/>
                    <a:pt x="36" y="44"/>
                  </a:cubicBezTo>
                  <a:cubicBezTo>
                    <a:pt x="42" y="35"/>
                    <a:pt x="44" y="24"/>
                    <a:pt x="42" y="13"/>
                  </a:cubicBezTo>
                  <a:cubicBezTo>
                    <a:pt x="41" y="7"/>
                    <a:pt x="45" y="2"/>
                    <a:pt x="50" y="1"/>
                  </a:cubicBezTo>
                  <a:cubicBezTo>
                    <a:pt x="51" y="1"/>
                    <a:pt x="51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Freeform: Shape 147">
              <a:extLst>
                <a:ext uri="{FF2B5EF4-FFF2-40B4-BE49-F238E27FC236}">
                  <a16:creationId xmlns:a16="http://schemas.microsoft.com/office/drawing/2014/main" id="{982A36FA-B52C-400C-B963-883A1150C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2226" y="4168690"/>
              <a:ext cx="49960" cy="51653"/>
            </a:xfrm>
            <a:custGeom>
              <a:avLst/>
              <a:gdLst>
                <a:gd name="T0" fmla="*/ 24 w 25"/>
                <a:gd name="T1" fmla="*/ 10 h 26"/>
                <a:gd name="T2" fmla="*/ 15 w 25"/>
                <a:gd name="T3" fmla="*/ 24 h 26"/>
                <a:gd name="T4" fmla="*/ 1 w 25"/>
                <a:gd name="T5" fmla="*/ 15 h 26"/>
                <a:gd name="T6" fmla="*/ 10 w 25"/>
                <a:gd name="T7" fmla="*/ 1 h 26"/>
                <a:gd name="T8" fmla="*/ 24 w 25"/>
                <a:gd name="T9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4" y="10"/>
                  </a:moveTo>
                  <a:cubicBezTo>
                    <a:pt x="25" y="17"/>
                    <a:pt x="21" y="23"/>
                    <a:pt x="15" y="24"/>
                  </a:cubicBezTo>
                  <a:cubicBezTo>
                    <a:pt x="9" y="26"/>
                    <a:pt x="2" y="21"/>
                    <a:pt x="1" y="15"/>
                  </a:cubicBezTo>
                  <a:cubicBezTo>
                    <a:pt x="0" y="9"/>
                    <a:pt x="4" y="2"/>
                    <a:pt x="10" y="1"/>
                  </a:cubicBezTo>
                  <a:cubicBezTo>
                    <a:pt x="17" y="0"/>
                    <a:pt x="23" y="4"/>
                    <a:pt x="24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9" name="Group 39">
            <a:extLst>
              <a:ext uri="{FF2B5EF4-FFF2-40B4-BE49-F238E27FC236}">
                <a16:creationId xmlns:a16="http://schemas.microsoft.com/office/drawing/2014/main" id="{CD05BA43-51C4-46A3-AA77-BBFE7B413C1D}"/>
              </a:ext>
            </a:extLst>
          </p:cNvPr>
          <p:cNvGrpSpPr/>
          <p:nvPr/>
        </p:nvGrpSpPr>
        <p:grpSpPr>
          <a:xfrm>
            <a:off x="4991053" y="2208649"/>
            <a:ext cx="2114878" cy="2115460"/>
            <a:chOff x="7777349" y="2243126"/>
            <a:chExt cx="3072095" cy="3072943"/>
          </a:xfrm>
        </p:grpSpPr>
        <p:sp>
          <p:nvSpPr>
            <p:cNvPr id="99" name="Oval 49">
              <a:extLst>
                <a:ext uri="{FF2B5EF4-FFF2-40B4-BE49-F238E27FC236}">
                  <a16:creationId xmlns:a16="http://schemas.microsoft.com/office/drawing/2014/main" id="{D1424DA5-599A-436D-98E2-DD70CC125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349" y="2243126"/>
              <a:ext cx="3072095" cy="3072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Oval 50">
              <a:extLst>
                <a:ext uri="{FF2B5EF4-FFF2-40B4-BE49-F238E27FC236}">
                  <a16:creationId xmlns:a16="http://schemas.microsoft.com/office/drawing/2014/main" id="{0BD6888B-4B5C-4B30-AC8E-425B53049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86" y="2325263"/>
              <a:ext cx="2907821" cy="290866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Oval 51">
              <a:extLst>
                <a:ext uri="{FF2B5EF4-FFF2-40B4-BE49-F238E27FC236}">
                  <a16:creationId xmlns:a16="http://schemas.microsoft.com/office/drawing/2014/main" id="{5FCF1B88-0C68-4536-9971-C30F376B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736" y="2562360"/>
              <a:ext cx="2435321" cy="243532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Oval 52">
              <a:extLst>
                <a:ext uri="{FF2B5EF4-FFF2-40B4-BE49-F238E27FC236}">
                  <a16:creationId xmlns:a16="http://schemas.microsoft.com/office/drawing/2014/main" id="{B8ED8842-0601-471C-8C8B-24011F9E1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5776" y="2722400"/>
              <a:ext cx="2115241" cy="21152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Oval 53">
              <a:extLst>
                <a:ext uri="{FF2B5EF4-FFF2-40B4-BE49-F238E27FC236}">
                  <a16:creationId xmlns:a16="http://schemas.microsoft.com/office/drawing/2014/main" id="{A330DDB7-61FE-4B04-9AF8-D6C70C7CA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187" y="2968811"/>
              <a:ext cx="1619878" cy="162241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Oval 54">
              <a:extLst>
                <a:ext uri="{FF2B5EF4-FFF2-40B4-BE49-F238E27FC236}">
                  <a16:creationId xmlns:a16="http://schemas.microsoft.com/office/drawing/2014/main" id="{CECA305E-D716-4595-A1AF-14B12FB52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3921" y="3130545"/>
              <a:ext cx="1298104" cy="129810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Oval 55">
              <a:extLst>
                <a:ext uri="{FF2B5EF4-FFF2-40B4-BE49-F238E27FC236}">
                  <a16:creationId xmlns:a16="http://schemas.microsoft.com/office/drawing/2014/main" id="{946A29C7-FBA0-44B8-9B6B-C889D77D1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429" y="3613206"/>
              <a:ext cx="331935" cy="332782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0" name="Group 40">
            <a:extLst>
              <a:ext uri="{FF2B5EF4-FFF2-40B4-BE49-F238E27FC236}">
                <a16:creationId xmlns:a16="http://schemas.microsoft.com/office/drawing/2014/main" id="{75215C2F-BAE8-433E-92EA-BDA9F4EC597C}"/>
              </a:ext>
            </a:extLst>
          </p:cNvPr>
          <p:cNvGrpSpPr/>
          <p:nvPr/>
        </p:nvGrpSpPr>
        <p:grpSpPr>
          <a:xfrm>
            <a:off x="4538698" y="1778445"/>
            <a:ext cx="1524950" cy="1512708"/>
            <a:chOff x="7120252" y="1618207"/>
            <a:chExt cx="2215160" cy="2197378"/>
          </a:xfrm>
        </p:grpSpPr>
        <p:sp>
          <p:nvSpPr>
            <p:cNvPr id="91" name="Freeform: Shape 41">
              <a:extLst>
                <a:ext uri="{FF2B5EF4-FFF2-40B4-BE49-F238E27FC236}">
                  <a16:creationId xmlns:a16="http://schemas.microsoft.com/office/drawing/2014/main" id="{AD50F58E-1009-4B0C-B2E0-381EBD6C8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083" y="2227884"/>
              <a:ext cx="1153306" cy="1141451"/>
            </a:xfrm>
            <a:custGeom>
              <a:avLst/>
              <a:gdLst>
                <a:gd name="T0" fmla="*/ 575 w 576"/>
                <a:gd name="T1" fmla="*/ 518 h 570"/>
                <a:gd name="T2" fmla="*/ 576 w 576"/>
                <a:gd name="T3" fmla="*/ 518 h 570"/>
                <a:gd name="T4" fmla="*/ 52 w 576"/>
                <a:gd name="T5" fmla="*/ 0 h 570"/>
                <a:gd name="T6" fmla="*/ 37 w 576"/>
                <a:gd name="T7" fmla="*/ 37 h 570"/>
                <a:gd name="T8" fmla="*/ 0 w 576"/>
                <a:gd name="T9" fmla="*/ 52 h 570"/>
                <a:gd name="T10" fmla="*/ 524 w 576"/>
                <a:gd name="T11" fmla="*/ 570 h 570"/>
                <a:gd name="T12" fmla="*/ 525 w 576"/>
                <a:gd name="T13" fmla="*/ 569 h 570"/>
                <a:gd name="T14" fmla="*/ 575 w 576"/>
                <a:gd name="T15" fmla="*/ 518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6" h="570">
                  <a:moveTo>
                    <a:pt x="575" y="518"/>
                  </a:moveTo>
                  <a:cubicBezTo>
                    <a:pt x="576" y="518"/>
                    <a:pt x="576" y="518"/>
                    <a:pt x="576" y="51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7" y="12"/>
                    <a:pt x="42" y="24"/>
                    <a:pt x="37" y="37"/>
                  </a:cubicBezTo>
                  <a:cubicBezTo>
                    <a:pt x="24" y="42"/>
                    <a:pt x="12" y="47"/>
                    <a:pt x="0" y="52"/>
                  </a:cubicBezTo>
                  <a:cubicBezTo>
                    <a:pt x="524" y="570"/>
                    <a:pt x="524" y="570"/>
                    <a:pt x="524" y="570"/>
                  </a:cubicBezTo>
                  <a:cubicBezTo>
                    <a:pt x="525" y="569"/>
                    <a:pt x="525" y="569"/>
                    <a:pt x="525" y="569"/>
                  </a:cubicBezTo>
                  <a:lnTo>
                    <a:pt x="575" y="5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42">
              <a:extLst>
                <a:ext uri="{FF2B5EF4-FFF2-40B4-BE49-F238E27FC236}">
                  <a16:creationId xmlns:a16="http://schemas.microsoft.com/office/drawing/2014/main" id="{ACA14629-6EB6-472F-9BB6-8E3EBA053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6582" y="3420988"/>
              <a:ext cx="398830" cy="394597"/>
            </a:xfrm>
            <a:custGeom>
              <a:avLst/>
              <a:gdLst>
                <a:gd name="T0" fmla="*/ 199 w 199"/>
                <a:gd name="T1" fmla="*/ 197 h 197"/>
                <a:gd name="T2" fmla="*/ 59 w 199"/>
                <a:gd name="T3" fmla="*/ 0 h 197"/>
                <a:gd name="T4" fmla="*/ 58 w 199"/>
                <a:gd name="T5" fmla="*/ 0 h 197"/>
                <a:gd name="T6" fmla="*/ 55 w 199"/>
                <a:gd name="T7" fmla="*/ 4 h 197"/>
                <a:gd name="T8" fmla="*/ 5 w 199"/>
                <a:gd name="T9" fmla="*/ 55 h 197"/>
                <a:gd name="T10" fmla="*/ 0 w 199"/>
                <a:gd name="T11" fmla="*/ 58 h 197"/>
                <a:gd name="T12" fmla="*/ 1 w 199"/>
                <a:gd name="T13" fmla="*/ 59 h 197"/>
                <a:gd name="T14" fmla="*/ 199 w 199"/>
                <a:gd name="T1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97">
                  <a:moveTo>
                    <a:pt x="199" y="197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7" y="2"/>
                    <a:pt x="56" y="3"/>
                    <a:pt x="55" y="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7"/>
                    <a:pt x="0" y="58"/>
                  </a:cubicBezTo>
                  <a:cubicBezTo>
                    <a:pt x="1" y="58"/>
                    <a:pt x="1" y="59"/>
                    <a:pt x="1" y="59"/>
                  </a:cubicBezTo>
                  <a:lnTo>
                    <a:pt x="199" y="19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43">
              <a:extLst>
                <a:ext uri="{FF2B5EF4-FFF2-40B4-BE49-F238E27FC236}">
                  <a16:creationId xmlns:a16="http://schemas.microsoft.com/office/drawing/2014/main" id="{F5E4C1B3-15D3-4027-8C1D-30A7DAFF4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2550" y="3375263"/>
              <a:ext cx="164274" cy="165968"/>
            </a:xfrm>
            <a:custGeom>
              <a:avLst/>
              <a:gdLst>
                <a:gd name="T0" fmla="*/ 77 w 82"/>
                <a:gd name="T1" fmla="*/ 27 h 83"/>
                <a:gd name="T2" fmla="*/ 80 w 82"/>
                <a:gd name="T3" fmla="*/ 23 h 83"/>
                <a:gd name="T4" fmla="*/ 77 w 82"/>
                <a:gd name="T5" fmla="*/ 7 h 83"/>
                <a:gd name="T6" fmla="*/ 75 w 82"/>
                <a:gd name="T7" fmla="*/ 6 h 83"/>
                <a:gd name="T8" fmla="*/ 55 w 82"/>
                <a:gd name="T9" fmla="*/ 6 h 83"/>
                <a:gd name="T10" fmla="*/ 5 w 82"/>
                <a:gd name="T11" fmla="*/ 57 h 83"/>
                <a:gd name="T12" fmla="*/ 5 w 82"/>
                <a:gd name="T13" fmla="*/ 77 h 83"/>
                <a:gd name="T14" fmla="*/ 7 w 82"/>
                <a:gd name="T15" fmla="*/ 78 h 83"/>
                <a:gd name="T16" fmla="*/ 22 w 82"/>
                <a:gd name="T17" fmla="*/ 81 h 83"/>
                <a:gd name="T18" fmla="*/ 27 w 82"/>
                <a:gd name="T19" fmla="*/ 78 h 83"/>
                <a:gd name="T20" fmla="*/ 77 w 82"/>
                <a:gd name="T21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3">
                  <a:moveTo>
                    <a:pt x="77" y="27"/>
                  </a:moveTo>
                  <a:cubicBezTo>
                    <a:pt x="78" y="26"/>
                    <a:pt x="79" y="25"/>
                    <a:pt x="80" y="23"/>
                  </a:cubicBezTo>
                  <a:cubicBezTo>
                    <a:pt x="82" y="18"/>
                    <a:pt x="81" y="12"/>
                    <a:pt x="77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0" y="0"/>
                    <a:pt x="61" y="1"/>
                    <a:pt x="55" y="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62"/>
                    <a:pt x="0" y="71"/>
                    <a:pt x="5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11" y="82"/>
                    <a:pt x="17" y="83"/>
                    <a:pt x="22" y="81"/>
                  </a:cubicBezTo>
                  <a:cubicBezTo>
                    <a:pt x="24" y="80"/>
                    <a:pt x="25" y="79"/>
                    <a:pt x="27" y="78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44">
              <a:extLst>
                <a:ext uri="{FF2B5EF4-FFF2-40B4-BE49-F238E27FC236}">
                  <a16:creationId xmlns:a16="http://schemas.microsoft.com/office/drawing/2014/main" id="{4352FE1D-30DB-4D14-9DA1-415E072D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0211" y="3335464"/>
              <a:ext cx="164274" cy="164274"/>
            </a:xfrm>
            <a:custGeom>
              <a:avLst/>
              <a:gdLst>
                <a:gd name="T0" fmla="*/ 76 w 82"/>
                <a:gd name="T1" fmla="*/ 6 h 82"/>
                <a:gd name="T2" fmla="*/ 75 w 82"/>
                <a:gd name="T3" fmla="*/ 5 h 82"/>
                <a:gd name="T4" fmla="*/ 62 w 82"/>
                <a:gd name="T5" fmla="*/ 1 h 82"/>
                <a:gd name="T6" fmla="*/ 58 w 82"/>
                <a:gd name="T7" fmla="*/ 8 h 82"/>
                <a:gd name="T8" fmla="*/ 8 w 82"/>
                <a:gd name="T9" fmla="*/ 58 h 82"/>
                <a:gd name="T10" fmla="*/ 1 w 82"/>
                <a:gd name="T11" fmla="*/ 62 h 82"/>
                <a:gd name="T12" fmla="*/ 5 w 82"/>
                <a:gd name="T13" fmla="*/ 75 h 82"/>
                <a:gd name="T14" fmla="*/ 6 w 82"/>
                <a:gd name="T15" fmla="*/ 77 h 82"/>
                <a:gd name="T16" fmla="*/ 26 w 82"/>
                <a:gd name="T17" fmla="*/ 77 h 82"/>
                <a:gd name="T18" fmla="*/ 76 w 82"/>
                <a:gd name="T19" fmla="*/ 26 h 82"/>
                <a:gd name="T20" fmla="*/ 76 w 82"/>
                <a:gd name="T21" fmla="*/ 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76" y="6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1" y="1"/>
                    <a:pt x="66" y="0"/>
                    <a:pt x="62" y="1"/>
                  </a:cubicBezTo>
                  <a:cubicBezTo>
                    <a:pt x="61" y="4"/>
                    <a:pt x="60" y="6"/>
                    <a:pt x="58" y="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60"/>
                    <a:pt x="3" y="62"/>
                    <a:pt x="1" y="62"/>
                  </a:cubicBezTo>
                  <a:cubicBezTo>
                    <a:pt x="0" y="67"/>
                    <a:pt x="1" y="72"/>
                    <a:pt x="5" y="75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2" y="82"/>
                    <a:pt x="21" y="82"/>
                    <a:pt x="26" y="7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82" y="21"/>
                    <a:pt x="82" y="12"/>
                    <a:pt x="76" y="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45">
              <a:extLst>
                <a:ext uri="{FF2B5EF4-FFF2-40B4-BE49-F238E27FC236}">
                  <a16:creationId xmlns:a16="http://schemas.microsoft.com/office/drawing/2014/main" id="{CE82F76B-2405-471B-A535-CAE423E8A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2953" y="3297359"/>
              <a:ext cx="163427" cy="164274"/>
            </a:xfrm>
            <a:custGeom>
              <a:avLst/>
              <a:gdLst>
                <a:gd name="T0" fmla="*/ 77 w 82"/>
                <a:gd name="T1" fmla="*/ 27 h 82"/>
                <a:gd name="T2" fmla="*/ 81 w 82"/>
                <a:gd name="T3" fmla="*/ 20 h 82"/>
                <a:gd name="T4" fmla="*/ 77 w 82"/>
                <a:gd name="T5" fmla="*/ 7 h 82"/>
                <a:gd name="T6" fmla="*/ 75 w 82"/>
                <a:gd name="T7" fmla="*/ 5 h 82"/>
                <a:gd name="T8" fmla="*/ 55 w 82"/>
                <a:gd name="T9" fmla="*/ 6 h 82"/>
                <a:gd name="T10" fmla="*/ 5 w 82"/>
                <a:gd name="T11" fmla="*/ 56 h 82"/>
                <a:gd name="T12" fmla="*/ 5 w 82"/>
                <a:gd name="T13" fmla="*/ 76 h 82"/>
                <a:gd name="T14" fmla="*/ 7 w 82"/>
                <a:gd name="T15" fmla="*/ 78 h 82"/>
                <a:gd name="T16" fmla="*/ 20 w 82"/>
                <a:gd name="T17" fmla="*/ 81 h 82"/>
                <a:gd name="T18" fmla="*/ 27 w 82"/>
                <a:gd name="T19" fmla="*/ 77 h 82"/>
                <a:gd name="T20" fmla="*/ 77 w 82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77" y="27"/>
                  </a:moveTo>
                  <a:cubicBezTo>
                    <a:pt x="79" y="25"/>
                    <a:pt x="80" y="23"/>
                    <a:pt x="81" y="20"/>
                  </a:cubicBezTo>
                  <a:cubicBezTo>
                    <a:pt x="82" y="15"/>
                    <a:pt x="80" y="11"/>
                    <a:pt x="77" y="7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0" y="0"/>
                    <a:pt x="61" y="0"/>
                    <a:pt x="55" y="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62"/>
                    <a:pt x="0" y="71"/>
                    <a:pt x="5" y="76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10" y="81"/>
                    <a:pt x="15" y="82"/>
                    <a:pt x="20" y="81"/>
                  </a:cubicBezTo>
                  <a:cubicBezTo>
                    <a:pt x="22" y="81"/>
                    <a:pt x="25" y="79"/>
                    <a:pt x="27" y="77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46">
              <a:extLst>
                <a:ext uri="{FF2B5EF4-FFF2-40B4-BE49-F238E27FC236}">
                  <a16:creationId xmlns:a16="http://schemas.microsoft.com/office/drawing/2014/main" id="{D3631B1A-3D76-4785-8AE4-5293333ED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8074" y="3255021"/>
              <a:ext cx="166814" cy="165968"/>
            </a:xfrm>
            <a:custGeom>
              <a:avLst/>
              <a:gdLst>
                <a:gd name="T0" fmla="*/ 77 w 83"/>
                <a:gd name="T1" fmla="*/ 7 h 83"/>
                <a:gd name="T2" fmla="*/ 76 w 83"/>
                <a:gd name="T3" fmla="*/ 5 h 83"/>
                <a:gd name="T4" fmla="*/ 57 w 83"/>
                <a:gd name="T5" fmla="*/ 5 h 83"/>
                <a:gd name="T6" fmla="*/ 56 w 83"/>
                <a:gd name="T7" fmla="*/ 5 h 83"/>
                <a:gd name="T8" fmla="*/ 6 w 83"/>
                <a:gd name="T9" fmla="*/ 56 h 83"/>
                <a:gd name="T10" fmla="*/ 5 w 83"/>
                <a:gd name="T11" fmla="*/ 57 h 83"/>
                <a:gd name="T12" fmla="*/ 6 w 83"/>
                <a:gd name="T13" fmla="*/ 76 h 83"/>
                <a:gd name="T14" fmla="*/ 7 w 83"/>
                <a:gd name="T15" fmla="*/ 77 h 83"/>
                <a:gd name="T16" fmla="*/ 27 w 83"/>
                <a:gd name="T17" fmla="*/ 77 h 83"/>
                <a:gd name="T18" fmla="*/ 77 w 83"/>
                <a:gd name="T19" fmla="*/ 27 h 83"/>
                <a:gd name="T20" fmla="*/ 77 w 83"/>
                <a:gd name="T21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83">
                  <a:moveTo>
                    <a:pt x="77" y="7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0"/>
                    <a:pt x="57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62"/>
                    <a:pt x="1" y="71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3" y="83"/>
                    <a:pt x="22" y="83"/>
                    <a:pt x="27" y="7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83" y="21"/>
                    <a:pt x="83" y="12"/>
                    <a:pt x="77" y="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47">
              <a:extLst>
                <a:ext uri="{FF2B5EF4-FFF2-40B4-BE49-F238E27FC236}">
                  <a16:creationId xmlns:a16="http://schemas.microsoft.com/office/drawing/2014/main" id="{2DB149F5-2222-4132-80FF-24DBF999D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0252" y="1830747"/>
              <a:ext cx="682500" cy="709597"/>
            </a:xfrm>
            <a:custGeom>
              <a:avLst/>
              <a:gdLst>
                <a:gd name="T0" fmla="*/ 222 w 341"/>
                <a:gd name="T1" fmla="*/ 117 h 354"/>
                <a:gd name="T2" fmla="*/ 27 w 341"/>
                <a:gd name="T3" fmla="*/ 120 h 354"/>
                <a:gd name="T4" fmla="*/ 304 w 341"/>
                <a:gd name="T5" fmla="*/ 250 h 354"/>
                <a:gd name="T6" fmla="*/ 341 w 341"/>
                <a:gd name="T7" fmla="*/ 235 h 354"/>
                <a:gd name="T8" fmla="*/ 222 w 341"/>
                <a:gd name="T9" fmla="*/ 11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4">
                  <a:moveTo>
                    <a:pt x="222" y="117"/>
                  </a:moveTo>
                  <a:cubicBezTo>
                    <a:pt x="96" y="0"/>
                    <a:pt x="56" y="8"/>
                    <a:pt x="27" y="120"/>
                  </a:cubicBezTo>
                  <a:cubicBezTo>
                    <a:pt x="0" y="220"/>
                    <a:pt x="38" y="354"/>
                    <a:pt x="304" y="250"/>
                  </a:cubicBezTo>
                  <a:cubicBezTo>
                    <a:pt x="316" y="245"/>
                    <a:pt x="328" y="240"/>
                    <a:pt x="341" y="235"/>
                  </a:cubicBezTo>
                  <a:cubicBezTo>
                    <a:pt x="293" y="188"/>
                    <a:pt x="253" y="149"/>
                    <a:pt x="222" y="1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48">
              <a:extLst>
                <a:ext uri="{FF2B5EF4-FFF2-40B4-BE49-F238E27FC236}">
                  <a16:creationId xmlns:a16="http://schemas.microsoft.com/office/drawing/2014/main" id="{69A81C57-8003-4D47-8BBB-E7236B8C0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631" y="1618207"/>
              <a:ext cx="712984" cy="683347"/>
            </a:xfrm>
            <a:custGeom>
              <a:avLst/>
              <a:gdLst>
                <a:gd name="T0" fmla="*/ 240 w 356"/>
                <a:gd name="T1" fmla="*/ 341 h 341"/>
                <a:gd name="T2" fmla="*/ 255 w 356"/>
                <a:gd name="T3" fmla="*/ 304 h 341"/>
                <a:gd name="T4" fmla="*/ 122 w 356"/>
                <a:gd name="T5" fmla="*/ 27 h 341"/>
                <a:gd name="T6" fmla="*/ 121 w 356"/>
                <a:gd name="T7" fmla="*/ 223 h 341"/>
                <a:gd name="T8" fmla="*/ 240 w 356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41">
                  <a:moveTo>
                    <a:pt x="240" y="341"/>
                  </a:moveTo>
                  <a:cubicBezTo>
                    <a:pt x="245" y="328"/>
                    <a:pt x="250" y="316"/>
                    <a:pt x="255" y="304"/>
                  </a:cubicBezTo>
                  <a:cubicBezTo>
                    <a:pt x="356" y="36"/>
                    <a:pt x="222" y="0"/>
                    <a:pt x="122" y="27"/>
                  </a:cubicBezTo>
                  <a:cubicBezTo>
                    <a:pt x="10" y="59"/>
                    <a:pt x="0" y="94"/>
                    <a:pt x="121" y="223"/>
                  </a:cubicBezTo>
                  <a:cubicBezTo>
                    <a:pt x="152" y="255"/>
                    <a:pt x="192" y="294"/>
                    <a:pt x="240" y="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3" name="Oval 3">
            <a:extLst>
              <a:ext uri="{FF2B5EF4-FFF2-40B4-BE49-F238E27FC236}">
                <a16:creationId xmlns:a16="http://schemas.microsoft.com/office/drawing/2014/main" id="{C054FE81-C5F9-4341-BC6C-657C8CD81F94}"/>
              </a:ext>
            </a:extLst>
          </p:cNvPr>
          <p:cNvSpPr/>
          <p:nvPr/>
        </p:nvSpPr>
        <p:spPr bwMode="auto">
          <a:xfrm>
            <a:off x="10057502" y="2664038"/>
            <a:ext cx="866865" cy="86709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Freeform: Shape 4">
            <a:extLst>
              <a:ext uri="{FF2B5EF4-FFF2-40B4-BE49-F238E27FC236}">
                <a16:creationId xmlns:a16="http://schemas.microsoft.com/office/drawing/2014/main" id="{159D4485-2FE9-4669-8F99-6E62FD276FA1}"/>
              </a:ext>
            </a:extLst>
          </p:cNvPr>
          <p:cNvSpPr>
            <a:spLocks/>
          </p:cNvSpPr>
          <p:nvPr/>
        </p:nvSpPr>
        <p:spPr bwMode="auto">
          <a:xfrm>
            <a:off x="10268913" y="2908557"/>
            <a:ext cx="469449" cy="378052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Oval 13">
            <a:extLst>
              <a:ext uri="{FF2B5EF4-FFF2-40B4-BE49-F238E27FC236}">
                <a16:creationId xmlns:a16="http://schemas.microsoft.com/office/drawing/2014/main" id="{A9F8B9ED-C393-47AF-BD26-73A7343A45DF}"/>
              </a:ext>
            </a:extLst>
          </p:cNvPr>
          <p:cNvSpPr/>
          <p:nvPr/>
        </p:nvSpPr>
        <p:spPr bwMode="auto">
          <a:xfrm>
            <a:off x="8011245" y="2664038"/>
            <a:ext cx="866865" cy="86709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14">
            <a:extLst>
              <a:ext uri="{FF2B5EF4-FFF2-40B4-BE49-F238E27FC236}">
                <a16:creationId xmlns:a16="http://schemas.microsoft.com/office/drawing/2014/main" id="{23B6A60E-354D-4464-A893-AF51886D1E1B}"/>
              </a:ext>
            </a:extLst>
          </p:cNvPr>
          <p:cNvSpPr>
            <a:spLocks/>
          </p:cNvSpPr>
          <p:nvPr/>
        </p:nvSpPr>
        <p:spPr bwMode="auto">
          <a:xfrm>
            <a:off x="8172370" y="2941575"/>
            <a:ext cx="559647" cy="312017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7" name="Group 35">
            <a:extLst>
              <a:ext uri="{FF2B5EF4-FFF2-40B4-BE49-F238E27FC236}">
                <a16:creationId xmlns:a16="http://schemas.microsoft.com/office/drawing/2014/main" id="{F9D6F249-4553-4444-85D6-64234420BB6C}"/>
              </a:ext>
            </a:extLst>
          </p:cNvPr>
          <p:cNvGrpSpPr/>
          <p:nvPr/>
        </p:nvGrpSpPr>
        <p:grpSpPr>
          <a:xfrm>
            <a:off x="7411684" y="3620082"/>
            <a:ext cx="2125448" cy="600164"/>
            <a:chOff x="6068219" y="5257509"/>
            <a:chExt cx="2125448" cy="600164"/>
          </a:xfrm>
        </p:grpSpPr>
        <p:sp>
          <p:nvSpPr>
            <p:cNvPr id="86" name="TextBox 15">
              <a:extLst>
                <a:ext uri="{FF2B5EF4-FFF2-40B4-BE49-F238E27FC236}">
                  <a16:creationId xmlns:a16="http://schemas.microsoft.com/office/drawing/2014/main" id="{BF66AE84-1960-455D-BF1A-6025FC8A1A7F}"/>
                </a:ext>
              </a:extLst>
            </p:cNvPr>
            <p:cNvSpPr txBox="1"/>
            <p:nvPr/>
          </p:nvSpPr>
          <p:spPr>
            <a:xfrm>
              <a:off x="6068219" y="5257509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7" name="TextBox 16">
              <a:extLst>
                <a:ext uri="{FF2B5EF4-FFF2-40B4-BE49-F238E27FC236}">
                  <a16:creationId xmlns:a16="http://schemas.microsoft.com/office/drawing/2014/main" id="{465F43F4-65A6-4261-A0B5-05B5FDE31227}"/>
                </a:ext>
              </a:extLst>
            </p:cNvPr>
            <p:cNvSpPr txBox="1"/>
            <p:nvPr/>
          </p:nvSpPr>
          <p:spPr>
            <a:xfrm>
              <a:off x="6068219" y="5442175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57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8" name="Group 36">
            <a:extLst>
              <a:ext uri="{FF2B5EF4-FFF2-40B4-BE49-F238E27FC236}">
                <a16:creationId xmlns:a16="http://schemas.microsoft.com/office/drawing/2014/main" id="{2B9E2E6B-1C13-4485-85A5-89F69DABCCF0}"/>
              </a:ext>
            </a:extLst>
          </p:cNvPr>
          <p:cNvGrpSpPr/>
          <p:nvPr/>
        </p:nvGrpSpPr>
        <p:grpSpPr>
          <a:xfrm>
            <a:off x="9428166" y="3624956"/>
            <a:ext cx="2125448" cy="600164"/>
            <a:chOff x="8084701" y="5262383"/>
            <a:chExt cx="2125448" cy="600164"/>
          </a:xfrm>
        </p:grpSpPr>
        <p:sp>
          <p:nvSpPr>
            <p:cNvPr id="83" name="TextBox 17">
              <a:extLst>
                <a:ext uri="{FF2B5EF4-FFF2-40B4-BE49-F238E27FC236}">
                  <a16:creationId xmlns:a16="http://schemas.microsoft.com/office/drawing/2014/main" id="{A329A29C-3AAE-4DA0-85D4-A03A7125FF5D}"/>
                </a:ext>
              </a:extLst>
            </p:cNvPr>
            <p:cNvSpPr txBox="1"/>
            <p:nvPr/>
          </p:nvSpPr>
          <p:spPr>
            <a:xfrm>
              <a:off x="8084701" y="5262383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5" name="TextBox 18">
              <a:extLst>
                <a:ext uri="{FF2B5EF4-FFF2-40B4-BE49-F238E27FC236}">
                  <a16:creationId xmlns:a16="http://schemas.microsoft.com/office/drawing/2014/main" id="{279ECAC8-26FE-49D6-B313-E540D11D084C}"/>
                </a:ext>
              </a:extLst>
            </p:cNvPr>
            <p:cNvSpPr txBox="1"/>
            <p:nvPr/>
          </p:nvSpPr>
          <p:spPr>
            <a:xfrm>
              <a:off x="8084701" y="5447049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57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0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09" grpId="0" animBg="1"/>
      <p:bldP spid="210" grpId="0" animBg="1"/>
      <p:bldP spid="212" grpId="0" animBg="1"/>
      <p:bldP spid="213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>
            <a:extLst>
              <a:ext uri="{FF2B5EF4-FFF2-40B4-BE49-F238E27FC236}">
                <a16:creationId xmlns:a16="http://schemas.microsoft.com/office/drawing/2014/main" id="{8B148B69-384A-415E-89A1-803CAD5B39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074E4A63-B324-4856-95C7-D48E212655F2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05" name="Group 3">
            <a:extLst>
              <a:ext uri="{FF2B5EF4-FFF2-40B4-BE49-F238E27FC236}">
                <a16:creationId xmlns:a16="http://schemas.microsoft.com/office/drawing/2014/main" id="{52A19773-D576-4A7F-85A8-8FB70BBD595A}"/>
              </a:ext>
            </a:extLst>
          </p:cNvPr>
          <p:cNvGrpSpPr/>
          <p:nvPr/>
        </p:nvGrpSpPr>
        <p:grpSpPr>
          <a:xfrm>
            <a:off x="4586817" y="2266192"/>
            <a:ext cx="2355851" cy="1833033"/>
            <a:chOff x="3440113" y="1592263"/>
            <a:chExt cx="1766888" cy="1374775"/>
          </a:xfrm>
        </p:grpSpPr>
        <p:sp>
          <p:nvSpPr>
            <p:cNvPr id="167" name="Freeform: Shape 4">
              <a:extLst>
                <a:ext uri="{FF2B5EF4-FFF2-40B4-BE49-F238E27FC236}">
                  <a16:creationId xmlns:a16="http://schemas.microsoft.com/office/drawing/2014/main" id="{412E9BFB-2B61-4E40-8F75-1E29A9D42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1592263"/>
              <a:ext cx="1766888" cy="1058862"/>
            </a:xfrm>
            <a:custGeom>
              <a:avLst/>
              <a:gdLst/>
              <a:ahLst/>
              <a:cxnLst>
                <a:cxn ang="0">
                  <a:pos x="0" y="429"/>
                </a:cxn>
                <a:cxn ang="0">
                  <a:pos x="0" y="429"/>
                </a:cxn>
                <a:cxn ang="0">
                  <a:pos x="713" y="0"/>
                </a:cxn>
                <a:cxn ang="0">
                  <a:pos x="1113" y="240"/>
                </a:cxn>
                <a:cxn ang="0">
                  <a:pos x="393" y="667"/>
                </a:cxn>
                <a:cxn ang="0">
                  <a:pos x="0" y="429"/>
                </a:cxn>
              </a:cxnLst>
              <a:rect l="0" t="0" r="r" b="b"/>
              <a:pathLst>
                <a:path w="1113" h="667">
                  <a:moveTo>
                    <a:pt x="0" y="429"/>
                  </a:moveTo>
                  <a:lnTo>
                    <a:pt x="0" y="429"/>
                  </a:lnTo>
                  <a:lnTo>
                    <a:pt x="713" y="0"/>
                  </a:lnTo>
                  <a:lnTo>
                    <a:pt x="1113" y="240"/>
                  </a:lnTo>
                  <a:lnTo>
                    <a:pt x="393" y="667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5">
              <a:extLst>
                <a:ext uri="{FF2B5EF4-FFF2-40B4-BE49-F238E27FC236}">
                  <a16:creationId xmlns:a16="http://schemas.microsoft.com/office/drawing/2014/main" id="{1D2DB836-55F0-495F-913E-239F1D14A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0" y="1973263"/>
              <a:ext cx="1143000" cy="993775"/>
            </a:xfrm>
            <a:custGeom>
              <a:avLst/>
              <a:gdLst/>
              <a:ahLst/>
              <a:cxnLst>
                <a:cxn ang="0">
                  <a:pos x="720" y="0"/>
                </a:cxn>
                <a:cxn ang="0">
                  <a:pos x="720" y="0"/>
                </a:cxn>
                <a:cxn ang="0">
                  <a:pos x="720" y="204"/>
                </a:cxn>
                <a:cxn ang="0">
                  <a:pos x="422" y="379"/>
                </a:cxn>
                <a:cxn ang="0">
                  <a:pos x="422" y="379"/>
                </a:cxn>
                <a:cxn ang="0">
                  <a:pos x="0" y="626"/>
                </a:cxn>
                <a:cxn ang="0">
                  <a:pos x="0" y="427"/>
                </a:cxn>
                <a:cxn ang="0">
                  <a:pos x="720" y="0"/>
                </a:cxn>
              </a:cxnLst>
              <a:rect l="0" t="0" r="r" b="b"/>
              <a:pathLst>
                <a:path w="720" h="626">
                  <a:moveTo>
                    <a:pt x="720" y="0"/>
                  </a:moveTo>
                  <a:lnTo>
                    <a:pt x="720" y="0"/>
                  </a:lnTo>
                  <a:lnTo>
                    <a:pt x="720" y="204"/>
                  </a:lnTo>
                  <a:lnTo>
                    <a:pt x="422" y="379"/>
                  </a:lnTo>
                  <a:lnTo>
                    <a:pt x="422" y="379"/>
                  </a:lnTo>
                  <a:lnTo>
                    <a:pt x="0" y="626"/>
                  </a:lnTo>
                  <a:lnTo>
                    <a:pt x="0" y="427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6">
              <a:extLst>
                <a:ext uri="{FF2B5EF4-FFF2-40B4-BE49-F238E27FC236}">
                  <a16:creationId xmlns:a16="http://schemas.microsoft.com/office/drawing/2014/main" id="{C4D87D77-443C-4BC1-B87A-55A6F165F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2273300"/>
              <a:ext cx="623888" cy="693737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0" y="0"/>
                </a:cxn>
                <a:cxn ang="0">
                  <a:pos x="393" y="238"/>
                </a:cxn>
                <a:cxn ang="0">
                  <a:pos x="393" y="437"/>
                </a:cxn>
                <a:cxn ang="0">
                  <a:pos x="0" y="197"/>
                </a:cxn>
              </a:cxnLst>
              <a:rect l="0" t="0" r="r" b="b"/>
              <a:pathLst>
                <a:path w="393" h="437">
                  <a:moveTo>
                    <a:pt x="0" y="197"/>
                  </a:moveTo>
                  <a:lnTo>
                    <a:pt x="0" y="0"/>
                  </a:lnTo>
                  <a:lnTo>
                    <a:pt x="393" y="238"/>
                  </a:lnTo>
                  <a:lnTo>
                    <a:pt x="393" y="43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6" name="Group 7">
            <a:extLst>
              <a:ext uri="{FF2B5EF4-FFF2-40B4-BE49-F238E27FC236}">
                <a16:creationId xmlns:a16="http://schemas.microsoft.com/office/drawing/2014/main" id="{1331E865-9DB2-479B-8730-E9829BFEF560}"/>
              </a:ext>
            </a:extLst>
          </p:cNvPr>
          <p:cNvGrpSpPr/>
          <p:nvPr/>
        </p:nvGrpSpPr>
        <p:grpSpPr>
          <a:xfrm>
            <a:off x="6311901" y="2884258"/>
            <a:ext cx="2341033" cy="1807633"/>
            <a:chOff x="4733925" y="2055813"/>
            <a:chExt cx="1755775" cy="1355725"/>
          </a:xfrm>
        </p:grpSpPr>
        <p:sp>
          <p:nvSpPr>
            <p:cNvPr id="164" name="Freeform: Shape 8">
              <a:extLst>
                <a:ext uri="{FF2B5EF4-FFF2-40B4-BE49-F238E27FC236}">
                  <a16:creationId xmlns:a16="http://schemas.microsoft.com/office/drawing/2014/main" id="{2C545CD6-C021-4696-89B2-B0DE4E31F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925" y="2055813"/>
              <a:ext cx="1755775" cy="1057275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1106" y="434"/>
                </a:cxn>
                <a:cxn ang="0">
                  <a:pos x="720" y="666"/>
                </a:cxn>
                <a:cxn ang="0">
                  <a:pos x="0" y="237"/>
                </a:cxn>
                <a:cxn ang="0">
                  <a:pos x="381" y="0"/>
                </a:cxn>
              </a:cxnLst>
              <a:rect l="0" t="0" r="r" b="b"/>
              <a:pathLst>
                <a:path w="1106" h="666">
                  <a:moveTo>
                    <a:pt x="381" y="0"/>
                  </a:moveTo>
                  <a:lnTo>
                    <a:pt x="1106" y="434"/>
                  </a:lnTo>
                  <a:lnTo>
                    <a:pt x="720" y="666"/>
                  </a:lnTo>
                  <a:lnTo>
                    <a:pt x="0" y="237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Freeform: Shape 9">
              <a:extLst>
                <a:ext uri="{FF2B5EF4-FFF2-40B4-BE49-F238E27FC236}">
                  <a16:creationId xmlns:a16="http://schemas.microsoft.com/office/drawing/2014/main" id="{6263F12E-E178-48B2-BA45-263B2DBD7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744788"/>
              <a:ext cx="612775" cy="666750"/>
            </a:xfrm>
            <a:custGeom>
              <a:avLst/>
              <a:gdLst/>
              <a:ahLst/>
              <a:cxnLst>
                <a:cxn ang="0">
                  <a:pos x="386" y="0"/>
                </a:cxn>
                <a:cxn ang="0">
                  <a:pos x="386" y="0"/>
                </a:cxn>
                <a:cxn ang="0">
                  <a:pos x="386" y="185"/>
                </a:cxn>
                <a:cxn ang="0">
                  <a:pos x="2" y="420"/>
                </a:cxn>
                <a:cxn ang="0">
                  <a:pos x="0" y="418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386" y="0"/>
                </a:cxn>
              </a:cxnLst>
              <a:rect l="0" t="0" r="r" b="b"/>
              <a:pathLst>
                <a:path w="386" h="420">
                  <a:moveTo>
                    <a:pt x="386" y="0"/>
                  </a:moveTo>
                  <a:lnTo>
                    <a:pt x="386" y="0"/>
                  </a:lnTo>
                  <a:lnTo>
                    <a:pt x="386" y="185"/>
                  </a:lnTo>
                  <a:lnTo>
                    <a:pt x="2" y="420"/>
                  </a:lnTo>
                  <a:lnTo>
                    <a:pt x="0" y="418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10">
              <a:extLst>
                <a:ext uri="{FF2B5EF4-FFF2-40B4-BE49-F238E27FC236}">
                  <a16:creationId xmlns:a16="http://schemas.microsoft.com/office/drawing/2014/main" id="{69C888FE-3639-45DA-983A-6415C0EB6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925" y="2432050"/>
              <a:ext cx="1143000" cy="976312"/>
            </a:xfrm>
            <a:custGeom>
              <a:avLst/>
              <a:gdLst/>
              <a:ahLst/>
              <a:cxnLst>
                <a:cxn ang="0">
                  <a:pos x="720" y="615"/>
                </a:cxn>
                <a:cxn ang="0">
                  <a:pos x="0" y="199"/>
                </a:cxn>
                <a:cxn ang="0">
                  <a:pos x="0" y="0"/>
                </a:cxn>
                <a:cxn ang="0">
                  <a:pos x="720" y="429"/>
                </a:cxn>
                <a:cxn ang="0">
                  <a:pos x="720" y="429"/>
                </a:cxn>
                <a:cxn ang="0">
                  <a:pos x="720" y="615"/>
                </a:cxn>
              </a:cxnLst>
              <a:rect l="0" t="0" r="r" b="b"/>
              <a:pathLst>
                <a:path w="720" h="615">
                  <a:moveTo>
                    <a:pt x="720" y="615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720" y="429"/>
                  </a:lnTo>
                  <a:lnTo>
                    <a:pt x="720" y="429"/>
                  </a:lnTo>
                  <a:lnTo>
                    <a:pt x="720" y="61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7" name="Group 11">
            <a:extLst>
              <a:ext uri="{FF2B5EF4-FFF2-40B4-BE49-F238E27FC236}">
                <a16:creationId xmlns:a16="http://schemas.microsoft.com/office/drawing/2014/main" id="{A9499CA1-3598-4994-92DF-05869DAF8EDA}"/>
              </a:ext>
            </a:extLst>
          </p:cNvPr>
          <p:cNvGrpSpPr/>
          <p:nvPr/>
        </p:nvGrpSpPr>
        <p:grpSpPr>
          <a:xfrm>
            <a:off x="3539067" y="3294891"/>
            <a:ext cx="2355851" cy="1818216"/>
            <a:chOff x="2654300" y="2363788"/>
            <a:chExt cx="1766888" cy="1363662"/>
          </a:xfrm>
        </p:grpSpPr>
        <p:sp>
          <p:nvSpPr>
            <p:cNvPr id="161" name="Freeform: Shape 12">
              <a:extLst>
                <a:ext uri="{FF2B5EF4-FFF2-40B4-BE49-F238E27FC236}">
                  <a16:creationId xmlns:a16="http://schemas.microsoft.com/office/drawing/2014/main" id="{8F4F0F63-195B-479A-AB5E-CEE725E09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2363788"/>
              <a:ext cx="1766888" cy="1055687"/>
            </a:xfrm>
            <a:custGeom>
              <a:avLst/>
              <a:gdLst/>
              <a:ahLst/>
              <a:cxnLst>
                <a:cxn ang="0">
                  <a:pos x="710" y="665"/>
                </a:cxn>
                <a:cxn ang="0">
                  <a:pos x="710" y="665"/>
                </a:cxn>
                <a:cxn ang="0">
                  <a:pos x="0" y="242"/>
                </a:cxn>
                <a:cxn ang="0">
                  <a:pos x="403" y="0"/>
                </a:cxn>
                <a:cxn ang="0">
                  <a:pos x="1113" y="425"/>
                </a:cxn>
                <a:cxn ang="0">
                  <a:pos x="710" y="665"/>
                </a:cxn>
              </a:cxnLst>
              <a:rect l="0" t="0" r="r" b="b"/>
              <a:pathLst>
                <a:path w="1113" h="665">
                  <a:moveTo>
                    <a:pt x="710" y="665"/>
                  </a:moveTo>
                  <a:lnTo>
                    <a:pt x="710" y="665"/>
                  </a:lnTo>
                  <a:lnTo>
                    <a:pt x="0" y="242"/>
                  </a:lnTo>
                  <a:lnTo>
                    <a:pt x="403" y="0"/>
                  </a:lnTo>
                  <a:lnTo>
                    <a:pt x="1113" y="425"/>
                  </a:lnTo>
                  <a:lnTo>
                    <a:pt x="710" y="66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3">
              <a:extLst>
                <a:ext uri="{FF2B5EF4-FFF2-40B4-BE49-F238E27FC236}">
                  <a16:creationId xmlns:a16="http://schemas.microsoft.com/office/drawing/2014/main" id="{50BB6057-C669-40FB-B13C-A5203C03F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3038475"/>
              <a:ext cx="639763" cy="688975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403" y="211"/>
                </a:cxn>
                <a:cxn ang="0">
                  <a:pos x="0" y="434"/>
                </a:cxn>
                <a:cxn ang="0">
                  <a:pos x="0" y="434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403" y="0"/>
                </a:cxn>
                <a:cxn ang="0">
                  <a:pos x="403" y="0"/>
                </a:cxn>
              </a:cxnLst>
              <a:rect l="0" t="0" r="r" b="b"/>
              <a:pathLst>
                <a:path w="403" h="434">
                  <a:moveTo>
                    <a:pt x="403" y="0"/>
                  </a:moveTo>
                  <a:lnTo>
                    <a:pt x="403" y="211"/>
                  </a:lnTo>
                  <a:lnTo>
                    <a:pt x="0" y="434"/>
                  </a:lnTo>
                  <a:lnTo>
                    <a:pt x="0" y="434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03" y="0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4">
              <a:extLst>
                <a:ext uri="{FF2B5EF4-FFF2-40B4-BE49-F238E27FC236}">
                  <a16:creationId xmlns:a16="http://schemas.microsoft.com/office/drawing/2014/main" id="{06CBC39E-3456-4ABB-9C21-C98CFA5A0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2747963"/>
              <a:ext cx="1127125" cy="979487"/>
            </a:xfrm>
            <a:custGeom>
              <a:avLst/>
              <a:gdLst/>
              <a:ahLst/>
              <a:cxnLst>
                <a:cxn ang="0">
                  <a:pos x="710" y="617"/>
                </a:cxn>
                <a:cxn ang="0">
                  <a:pos x="0" y="202"/>
                </a:cxn>
                <a:cxn ang="0">
                  <a:pos x="0" y="0"/>
                </a:cxn>
                <a:cxn ang="0">
                  <a:pos x="710" y="423"/>
                </a:cxn>
                <a:cxn ang="0">
                  <a:pos x="710" y="617"/>
                </a:cxn>
              </a:cxnLst>
              <a:rect l="0" t="0" r="r" b="b"/>
              <a:pathLst>
                <a:path w="710" h="617">
                  <a:moveTo>
                    <a:pt x="710" y="617"/>
                  </a:moveTo>
                  <a:lnTo>
                    <a:pt x="0" y="202"/>
                  </a:lnTo>
                  <a:lnTo>
                    <a:pt x="0" y="0"/>
                  </a:lnTo>
                  <a:lnTo>
                    <a:pt x="710" y="423"/>
                  </a:lnTo>
                  <a:lnTo>
                    <a:pt x="710" y="61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8" name="Group 15">
            <a:extLst>
              <a:ext uri="{FF2B5EF4-FFF2-40B4-BE49-F238E27FC236}">
                <a16:creationId xmlns:a16="http://schemas.microsoft.com/office/drawing/2014/main" id="{CDC516D0-06AB-4435-AF04-C4E9D31C0DBA}"/>
              </a:ext>
            </a:extLst>
          </p:cNvPr>
          <p:cNvGrpSpPr/>
          <p:nvPr/>
        </p:nvGrpSpPr>
        <p:grpSpPr>
          <a:xfrm>
            <a:off x="5249336" y="3902376"/>
            <a:ext cx="2385485" cy="1833034"/>
            <a:chOff x="3937000" y="2819400"/>
            <a:chExt cx="1789113" cy="1374775"/>
          </a:xfrm>
        </p:grpSpPr>
        <p:sp>
          <p:nvSpPr>
            <p:cNvPr id="158" name="Freeform: Shape 16">
              <a:extLst>
                <a:ext uri="{FF2B5EF4-FFF2-40B4-BE49-F238E27FC236}">
                  <a16:creationId xmlns:a16="http://schemas.microsoft.com/office/drawing/2014/main" id="{45AFE8FC-E906-4CC9-9126-E80FF9488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3509963"/>
              <a:ext cx="642938" cy="684212"/>
            </a:xfrm>
            <a:custGeom>
              <a:avLst/>
              <a:gdLst/>
              <a:ahLst/>
              <a:cxnLst>
                <a:cxn ang="0">
                  <a:pos x="405" y="431"/>
                </a:cxn>
                <a:cxn ang="0">
                  <a:pos x="0" y="194"/>
                </a:cxn>
                <a:cxn ang="0">
                  <a:pos x="0" y="0"/>
                </a:cxn>
                <a:cxn ang="0">
                  <a:pos x="405" y="242"/>
                </a:cxn>
                <a:cxn ang="0">
                  <a:pos x="405" y="431"/>
                </a:cxn>
              </a:cxnLst>
              <a:rect l="0" t="0" r="r" b="b"/>
              <a:pathLst>
                <a:path w="405" h="431">
                  <a:moveTo>
                    <a:pt x="405" y="431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405" y="242"/>
                  </a:lnTo>
                  <a:lnTo>
                    <a:pt x="405" y="4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17">
              <a:extLst>
                <a:ext uri="{FF2B5EF4-FFF2-40B4-BE49-F238E27FC236}">
                  <a16:creationId xmlns:a16="http://schemas.microsoft.com/office/drawing/2014/main" id="{1108691B-4540-42DE-930A-AE030A724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000" y="2819400"/>
              <a:ext cx="1789113" cy="1074737"/>
            </a:xfrm>
            <a:custGeom>
              <a:avLst/>
              <a:gdLst/>
              <a:ahLst/>
              <a:cxnLst>
                <a:cxn ang="0">
                  <a:pos x="405" y="677"/>
                </a:cxn>
                <a:cxn ang="0">
                  <a:pos x="405" y="677"/>
                </a:cxn>
                <a:cxn ang="0">
                  <a:pos x="0" y="435"/>
                </a:cxn>
                <a:cxn ang="0">
                  <a:pos x="729" y="0"/>
                </a:cxn>
                <a:cxn ang="0">
                  <a:pos x="1127" y="242"/>
                </a:cxn>
                <a:cxn ang="0">
                  <a:pos x="405" y="677"/>
                </a:cxn>
              </a:cxnLst>
              <a:rect l="0" t="0" r="r" b="b"/>
              <a:pathLst>
                <a:path w="1127" h="677">
                  <a:moveTo>
                    <a:pt x="405" y="677"/>
                  </a:moveTo>
                  <a:lnTo>
                    <a:pt x="405" y="677"/>
                  </a:lnTo>
                  <a:lnTo>
                    <a:pt x="0" y="435"/>
                  </a:lnTo>
                  <a:lnTo>
                    <a:pt x="729" y="0"/>
                  </a:lnTo>
                  <a:lnTo>
                    <a:pt x="1127" y="242"/>
                  </a:lnTo>
                  <a:lnTo>
                    <a:pt x="405" y="67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18">
              <a:extLst>
                <a:ext uri="{FF2B5EF4-FFF2-40B4-BE49-F238E27FC236}">
                  <a16:creationId xmlns:a16="http://schemas.microsoft.com/office/drawing/2014/main" id="{BB9BF3CA-6848-4F0B-8296-3E46F65C8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938" y="3203575"/>
              <a:ext cx="1146175" cy="990600"/>
            </a:xfrm>
            <a:custGeom>
              <a:avLst/>
              <a:gdLst/>
              <a:ahLst/>
              <a:cxnLst>
                <a:cxn ang="0">
                  <a:pos x="722" y="188"/>
                </a:cxn>
                <a:cxn ang="0">
                  <a:pos x="2" y="624"/>
                </a:cxn>
                <a:cxn ang="0">
                  <a:pos x="0" y="624"/>
                </a:cxn>
                <a:cxn ang="0">
                  <a:pos x="0" y="435"/>
                </a:cxn>
                <a:cxn ang="0">
                  <a:pos x="0" y="435"/>
                </a:cxn>
                <a:cxn ang="0">
                  <a:pos x="722" y="0"/>
                </a:cxn>
                <a:cxn ang="0">
                  <a:pos x="722" y="188"/>
                </a:cxn>
              </a:cxnLst>
              <a:rect l="0" t="0" r="r" b="b"/>
              <a:pathLst>
                <a:path w="722" h="624">
                  <a:moveTo>
                    <a:pt x="722" y="188"/>
                  </a:moveTo>
                  <a:lnTo>
                    <a:pt x="2" y="624"/>
                  </a:lnTo>
                  <a:lnTo>
                    <a:pt x="0" y="624"/>
                  </a:lnTo>
                  <a:lnTo>
                    <a:pt x="0" y="435"/>
                  </a:lnTo>
                  <a:lnTo>
                    <a:pt x="0" y="435"/>
                  </a:lnTo>
                  <a:lnTo>
                    <a:pt x="722" y="0"/>
                  </a:lnTo>
                  <a:lnTo>
                    <a:pt x="722" y="18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9" name="Group 19">
            <a:extLst>
              <a:ext uri="{FF2B5EF4-FFF2-40B4-BE49-F238E27FC236}">
                <a16:creationId xmlns:a16="http://schemas.microsoft.com/office/drawing/2014/main" id="{C03EDC4B-9ECA-4702-B4C6-2B3FEAB327BC}"/>
              </a:ext>
            </a:extLst>
          </p:cNvPr>
          <p:cNvGrpSpPr/>
          <p:nvPr/>
        </p:nvGrpSpPr>
        <p:grpSpPr>
          <a:xfrm>
            <a:off x="4175767" y="2894532"/>
            <a:ext cx="1047997" cy="1047989"/>
            <a:chOff x="846989" y="1401020"/>
            <a:chExt cx="877416" cy="877416"/>
          </a:xfrm>
          <a:effectLst/>
        </p:grpSpPr>
        <p:sp>
          <p:nvSpPr>
            <p:cNvPr id="156" name="Teardrop 20">
              <a:extLst>
                <a:ext uri="{FF2B5EF4-FFF2-40B4-BE49-F238E27FC236}">
                  <a16:creationId xmlns:a16="http://schemas.microsoft.com/office/drawing/2014/main" id="{D2F44D27-1DCB-41B9-A000-782B42AAAC2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Oval 21">
              <a:extLst>
                <a:ext uri="{FF2B5EF4-FFF2-40B4-BE49-F238E27FC236}">
                  <a16:creationId xmlns:a16="http://schemas.microsoft.com/office/drawing/2014/main" id="{5EA91AC0-A7AD-4CA3-8819-7926A6ADBFD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10" name="Group 22">
            <a:extLst>
              <a:ext uri="{FF2B5EF4-FFF2-40B4-BE49-F238E27FC236}">
                <a16:creationId xmlns:a16="http://schemas.microsoft.com/office/drawing/2014/main" id="{B6BCB363-E0EF-4739-81C0-DAAA986872D2}"/>
              </a:ext>
            </a:extLst>
          </p:cNvPr>
          <p:cNvGrpSpPr/>
          <p:nvPr/>
        </p:nvGrpSpPr>
        <p:grpSpPr>
          <a:xfrm>
            <a:off x="5881219" y="3413304"/>
            <a:ext cx="1047997" cy="1047989"/>
            <a:chOff x="846989" y="1401020"/>
            <a:chExt cx="877416" cy="877416"/>
          </a:xfrm>
          <a:effectLst/>
        </p:grpSpPr>
        <p:sp>
          <p:nvSpPr>
            <p:cNvPr id="154" name="Teardrop 23">
              <a:extLst>
                <a:ext uri="{FF2B5EF4-FFF2-40B4-BE49-F238E27FC236}">
                  <a16:creationId xmlns:a16="http://schemas.microsoft.com/office/drawing/2014/main" id="{592371E0-0C6B-488E-9CA7-275ADCE28D5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Oval 24">
              <a:extLst>
                <a:ext uri="{FF2B5EF4-FFF2-40B4-BE49-F238E27FC236}">
                  <a16:creationId xmlns:a16="http://schemas.microsoft.com/office/drawing/2014/main" id="{21F4DFC2-B8E6-441D-BC21-F48999EFFF4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111" name="Group 25">
            <a:extLst>
              <a:ext uri="{FF2B5EF4-FFF2-40B4-BE49-F238E27FC236}">
                <a16:creationId xmlns:a16="http://schemas.microsoft.com/office/drawing/2014/main" id="{A9F3B5CC-1242-40C2-B9B1-17821B4A5ED0}"/>
              </a:ext>
            </a:extLst>
          </p:cNvPr>
          <p:cNvGrpSpPr/>
          <p:nvPr/>
        </p:nvGrpSpPr>
        <p:grpSpPr>
          <a:xfrm>
            <a:off x="5249334" y="1739195"/>
            <a:ext cx="1047997" cy="1047989"/>
            <a:chOff x="846989" y="1401020"/>
            <a:chExt cx="877416" cy="877416"/>
          </a:xfrm>
          <a:effectLst/>
        </p:grpSpPr>
        <p:sp>
          <p:nvSpPr>
            <p:cNvPr id="152" name="Teardrop 26">
              <a:extLst>
                <a:ext uri="{FF2B5EF4-FFF2-40B4-BE49-F238E27FC236}">
                  <a16:creationId xmlns:a16="http://schemas.microsoft.com/office/drawing/2014/main" id="{32C2D25B-4A62-4CBC-94BF-C1F8BFA5A980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Oval 27">
              <a:extLst>
                <a:ext uri="{FF2B5EF4-FFF2-40B4-BE49-F238E27FC236}">
                  <a16:creationId xmlns:a16="http://schemas.microsoft.com/office/drawing/2014/main" id="{BA3AB1DF-63BD-4939-83AA-BCC181026BD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12" name="Group 28">
            <a:extLst>
              <a:ext uri="{FF2B5EF4-FFF2-40B4-BE49-F238E27FC236}">
                <a16:creationId xmlns:a16="http://schemas.microsoft.com/office/drawing/2014/main" id="{086618A8-55D4-4861-A7DB-1F57876A4AF2}"/>
              </a:ext>
            </a:extLst>
          </p:cNvPr>
          <p:cNvGrpSpPr/>
          <p:nvPr/>
        </p:nvGrpSpPr>
        <p:grpSpPr>
          <a:xfrm>
            <a:off x="6915270" y="2450912"/>
            <a:ext cx="1047997" cy="1047989"/>
            <a:chOff x="846989" y="1401020"/>
            <a:chExt cx="877416" cy="877416"/>
          </a:xfrm>
          <a:effectLst/>
        </p:grpSpPr>
        <p:sp>
          <p:nvSpPr>
            <p:cNvPr id="150" name="Teardrop 29">
              <a:extLst>
                <a:ext uri="{FF2B5EF4-FFF2-40B4-BE49-F238E27FC236}">
                  <a16:creationId xmlns:a16="http://schemas.microsoft.com/office/drawing/2014/main" id="{B884EC32-4CF6-43E1-9602-1ED4C40012C2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Oval 30">
              <a:extLst>
                <a:ext uri="{FF2B5EF4-FFF2-40B4-BE49-F238E27FC236}">
                  <a16:creationId xmlns:a16="http://schemas.microsoft.com/office/drawing/2014/main" id="{253A9696-6090-496B-8A21-3770F4DB0C0F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113" name="Group 37">
            <a:extLst>
              <a:ext uri="{FF2B5EF4-FFF2-40B4-BE49-F238E27FC236}">
                <a16:creationId xmlns:a16="http://schemas.microsoft.com/office/drawing/2014/main" id="{8B695836-4CB7-4247-893F-CA9A2C61AD15}"/>
              </a:ext>
            </a:extLst>
          </p:cNvPr>
          <p:cNvGrpSpPr/>
          <p:nvPr/>
        </p:nvGrpSpPr>
        <p:grpSpPr>
          <a:xfrm>
            <a:off x="8707517" y="4755136"/>
            <a:ext cx="2596968" cy="1194144"/>
            <a:chOff x="8707517" y="4755136"/>
            <a:chExt cx="2596968" cy="1194144"/>
          </a:xfrm>
        </p:grpSpPr>
        <p:sp>
          <p:nvSpPr>
            <p:cNvPr id="148" name="TextBox 32">
              <a:extLst>
                <a:ext uri="{FF2B5EF4-FFF2-40B4-BE49-F238E27FC236}">
                  <a16:creationId xmlns:a16="http://schemas.microsoft.com/office/drawing/2014/main" id="{7DFEEAAB-490A-47C7-AB88-4B0750580E49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4755136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9" name="TextBox 33">
              <a:extLst>
                <a:ext uri="{FF2B5EF4-FFF2-40B4-BE49-F238E27FC236}">
                  <a16:creationId xmlns:a16="http://schemas.microsoft.com/office/drawing/2014/main" id="{96BE1ABB-708F-4EF9-A7F8-180B3DAE178A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4939802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4" name="Group 34">
            <a:extLst>
              <a:ext uri="{FF2B5EF4-FFF2-40B4-BE49-F238E27FC236}">
                <a16:creationId xmlns:a16="http://schemas.microsoft.com/office/drawing/2014/main" id="{A550DEAC-BB57-435D-8B88-15EB5AEF0FCE}"/>
              </a:ext>
            </a:extLst>
          </p:cNvPr>
          <p:cNvGrpSpPr/>
          <p:nvPr/>
        </p:nvGrpSpPr>
        <p:grpSpPr>
          <a:xfrm>
            <a:off x="8707517" y="2834859"/>
            <a:ext cx="2596968" cy="1194144"/>
            <a:chOff x="8707517" y="2834859"/>
            <a:chExt cx="2596968" cy="1194144"/>
          </a:xfrm>
        </p:grpSpPr>
        <p:sp>
          <p:nvSpPr>
            <p:cNvPr id="121" name="TextBox 35">
              <a:extLst>
                <a:ext uri="{FF2B5EF4-FFF2-40B4-BE49-F238E27FC236}">
                  <a16:creationId xmlns:a16="http://schemas.microsoft.com/office/drawing/2014/main" id="{71839CEC-43C8-441D-8240-EE6FEB5F28C0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283485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l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7" name="TextBox 36">
              <a:extLst>
                <a:ext uri="{FF2B5EF4-FFF2-40B4-BE49-F238E27FC236}">
                  <a16:creationId xmlns:a16="http://schemas.microsoft.com/office/drawing/2014/main" id="{C5947E26-7011-4DD6-8EAF-6818EED64105}"/>
                </a:ext>
              </a:extLst>
            </p:cNvPr>
            <p:cNvSpPr txBox="1">
              <a:spLocks/>
            </p:cNvSpPr>
            <p:nvPr/>
          </p:nvSpPr>
          <p:spPr>
            <a:xfrm>
              <a:off x="8707517" y="3019525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l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5" name="Group 31">
            <a:extLst>
              <a:ext uri="{FF2B5EF4-FFF2-40B4-BE49-F238E27FC236}">
                <a16:creationId xmlns:a16="http://schemas.microsoft.com/office/drawing/2014/main" id="{8CF9F647-429C-4D08-92F9-0AA8FF82808F}"/>
              </a:ext>
            </a:extLst>
          </p:cNvPr>
          <p:cNvGrpSpPr/>
          <p:nvPr/>
        </p:nvGrpSpPr>
        <p:grpSpPr>
          <a:xfrm>
            <a:off x="810704" y="4742549"/>
            <a:ext cx="2596968" cy="1194144"/>
            <a:chOff x="810704" y="4742549"/>
            <a:chExt cx="2596968" cy="1194144"/>
          </a:xfrm>
        </p:grpSpPr>
        <p:sp>
          <p:nvSpPr>
            <p:cNvPr id="119" name="TextBox 38">
              <a:extLst>
                <a:ext uri="{FF2B5EF4-FFF2-40B4-BE49-F238E27FC236}">
                  <a16:creationId xmlns:a16="http://schemas.microsoft.com/office/drawing/2014/main" id="{FB8317EC-8667-4A12-824C-79A20696DFD5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4742549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0" name="TextBox 39">
              <a:extLst>
                <a:ext uri="{FF2B5EF4-FFF2-40B4-BE49-F238E27FC236}">
                  <a16:creationId xmlns:a16="http://schemas.microsoft.com/office/drawing/2014/main" id="{F41D7514-2036-4703-959D-7E035FB1F5F6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4927215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6" name="Group 1">
            <a:extLst>
              <a:ext uri="{FF2B5EF4-FFF2-40B4-BE49-F238E27FC236}">
                <a16:creationId xmlns:a16="http://schemas.microsoft.com/office/drawing/2014/main" id="{5D7DADFC-FBFF-4F89-AFA0-1E83EE54AD1B}"/>
              </a:ext>
            </a:extLst>
          </p:cNvPr>
          <p:cNvGrpSpPr/>
          <p:nvPr/>
        </p:nvGrpSpPr>
        <p:grpSpPr>
          <a:xfrm>
            <a:off x="810704" y="2857302"/>
            <a:ext cx="2596968" cy="1194144"/>
            <a:chOff x="810704" y="2857302"/>
            <a:chExt cx="2596968" cy="1194144"/>
          </a:xfrm>
        </p:grpSpPr>
        <p:sp>
          <p:nvSpPr>
            <p:cNvPr id="117" name="TextBox 41">
              <a:extLst>
                <a:ext uri="{FF2B5EF4-FFF2-40B4-BE49-F238E27FC236}">
                  <a16:creationId xmlns:a16="http://schemas.microsoft.com/office/drawing/2014/main" id="{5BBC5D33-ADA0-409F-8D13-AE92F09773E7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2857302"/>
              <a:ext cx="259696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121917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8" name="TextBox 42">
              <a:extLst>
                <a:ext uri="{FF2B5EF4-FFF2-40B4-BE49-F238E27FC236}">
                  <a16:creationId xmlns:a16="http://schemas.microsoft.com/office/drawing/2014/main" id="{44CEE635-E221-4D7E-861F-B6B8614F60AA}"/>
                </a:ext>
              </a:extLst>
            </p:cNvPr>
            <p:cNvSpPr txBox="1">
              <a:spLocks/>
            </p:cNvSpPr>
            <p:nvPr/>
          </p:nvSpPr>
          <p:spPr>
            <a:xfrm>
              <a:off x="810704" y="3041968"/>
              <a:ext cx="2596968" cy="100947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5088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李佳宇\Desktop"/>
  <p:tag name="ISPRING_PRESENTATION_TITLE" val="黄色水彩唯美清新通用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直角三角形 31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49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1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2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8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9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0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1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3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2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直角三角形 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4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2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直角三角形 3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4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2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直角三角形 3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4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4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TextBox 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13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1148"/>
  <p:tag name="MH_LIBRARY" val="GRAPHIC"/>
  <p:tag name="MH_ORDER" val="Right Triangle 22"/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E9636"/>
      </a:accent1>
      <a:accent2>
        <a:srgbClr val="FC8858"/>
      </a:accent2>
      <a:accent3>
        <a:srgbClr val="FFE99E"/>
      </a:accent3>
      <a:accent4>
        <a:srgbClr val="717171"/>
      </a:accent4>
      <a:accent5>
        <a:srgbClr val="8F9A7C"/>
      </a:accent5>
      <a:accent6>
        <a:srgbClr val="996658"/>
      </a:accent6>
      <a:hlink>
        <a:srgbClr val="867D98"/>
      </a:hlink>
      <a:folHlink>
        <a:srgbClr val="BFBFBF"/>
      </a:folHlink>
    </a:clrScheme>
    <a:fontScheme name="temp">
      <a:majorFont>
        <a:latin typeface="Arial" panose="020F0302020204030204"/>
        <a:ea typeface="思源黑体 CN Bold"/>
        <a:cs typeface=""/>
      </a:majorFont>
      <a:minorFont>
        <a:latin typeface="Arial" panose="020F0502020204030204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FE9636"/>
    </a:accent1>
    <a:accent2>
      <a:srgbClr val="FC8858"/>
    </a:accent2>
    <a:accent3>
      <a:srgbClr val="FFE99E"/>
    </a:accent3>
    <a:accent4>
      <a:srgbClr val="717171"/>
    </a:accent4>
    <a:accent5>
      <a:srgbClr val="8F9A7C"/>
    </a:accent5>
    <a:accent6>
      <a:srgbClr val="996658"/>
    </a:accent6>
    <a:hlink>
      <a:srgbClr val="867D9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1994</Words>
  <Application>Microsoft Office PowerPoint</Application>
  <PresentationFormat>宽屏</PresentationFormat>
  <Paragraphs>357</Paragraphs>
  <Slides>28</Slides>
  <Notes>28</Notes>
  <HiddenSlides>0</HiddenSlides>
  <MMClips>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等线</vt:lpstr>
      <vt:lpstr>黑体</vt:lpstr>
      <vt:lpstr>思源黑体 CN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黄色水彩唯美清新通用模板</dc:title>
  <dc:creator>李佳宇</dc:creator>
  <cp:lastModifiedBy>李佳宇</cp:lastModifiedBy>
  <cp:revision>373</cp:revision>
  <dcterms:created xsi:type="dcterms:W3CDTF">2017-05-12T01:42:55Z</dcterms:created>
  <dcterms:modified xsi:type="dcterms:W3CDTF">2017-07-04T09:39:05Z</dcterms:modified>
</cp:coreProperties>
</file>