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36" r:id="rId3"/>
    <p:sldId id="317" r:id="rId5"/>
    <p:sldId id="318" r:id="rId6"/>
    <p:sldId id="327" r:id="rId7"/>
    <p:sldId id="323" r:id="rId8"/>
    <p:sldId id="324" r:id="rId9"/>
    <p:sldId id="325" r:id="rId10"/>
    <p:sldId id="319" r:id="rId11"/>
    <p:sldId id="322" r:id="rId12"/>
    <p:sldId id="326" r:id="rId13"/>
    <p:sldId id="328" r:id="rId14"/>
    <p:sldId id="329" r:id="rId15"/>
    <p:sldId id="320" r:id="rId16"/>
    <p:sldId id="330" r:id="rId17"/>
    <p:sldId id="331" r:id="rId18"/>
    <p:sldId id="332" r:id="rId19"/>
    <p:sldId id="333" r:id="rId20"/>
    <p:sldId id="321" r:id="rId21"/>
    <p:sldId id="334" r:id="rId22"/>
    <p:sldId id="335" r:id="rId23"/>
    <p:sldId id="285" r:id="rId24"/>
    <p:sldId id="301" r:id="rId25"/>
    <p:sldId id="337" r:id="rId26"/>
  </p:sldIdLst>
  <p:sldSz cx="9144000" cy="5143500"/>
  <p:notesSz cx="6858000" cy="9144000"/>
  <p:embeddedFontLst>
    <p:embeddedFont>
      <p:font typeface="华文细黑" panose="02010600040101010101" pitchFamily="2" charset="-122"/>
      <p:regular r:id="rId30"/>
    </p:embeddedFont>
    <p:embeddedFont>
      <p:font typeface="Calibri" panose="020F0502020204030204" pitchFamily="34" charset="0"/>
      <p:regular r:id="rId31"/>
      <p:bold r:id="rId32"/>
      <p:italic r:id="rId33"/>
      <p:boldItalic r:id="rId34"/>
    </p:embeddedFont>
    <p:embeddedFont>
      <p:font typeface="Arial Unicode MS" panose="020B0604020202020204" pitchFamily="34" charset="-122"/>
      <p:regular r:id="rId35"/>
    </p:embeddedFont>
    <p:embeddedFont>
      <p:font typeface="微软雅黑" panose="020B0503020204020204" pitchFamily="34" charset="-122"/>
      <p:regular r:id="rId36"/>
    </p:embeddedFont>
    <p:embeddedFont>
      <p:font typeface="Impact" panose="020B0806030902050204" pitchFamily="34" charset="0"/>
      <p:regular r:id="rId37"/>
    </p:embeddedFont>
    <p:embeddedFont>
      <p:font typeface="Open Sans" panose="020B0606030504020204" pitchFamily="34" charset="0"/>
      <p:regular r:id="rId38"/>
    </p:embeddedFont>
  </p:embeddedFontLst>
  <p:defaultTextStyle>
    <a:defPPr>
      <a:defRPr lang="zh-CN"/>
    </a:defPPr>
    <a:lvl1pPr marL="0" lvl="0" indent="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1pPr>
    <a:lvl2pPr marL="341630" lvl="1" indent="1155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2pPr>
    <a:lvl3pPr marL="684530" lvl="2" indent="2298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3pPr>
    <a:lvl4pPr marL="1027430" lvl="3" indent="3441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4pPr>
    <a:lvl5pPr marL="1370330" lvl="4"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5pPr>
    <a:lvl6pPr marL="2286000" lvl="5"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6pPr>
    <a:lvl7pPr marL="2743200" lvl="6"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7pPr>
    <a:lvl8pPr marL="3200400" lvl="7"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8pPr>
    <a:lvl9pPr marL="3657600" lvl="8"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5D6E"/>
    <a:srgbClr val="E4484C"/>
    <a:srgbClr val="2E2E2E"/>
    <a:srgbClr val="FB565C"/>
    <a:srgbClr val="B31128"/>
    <a:srgbClr val="CE142F"/>
    <a:srgbClr val="EA2D49"/>
    <a:srgbClr val="5CA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p:restoredTop sz="94660"/>
  </p:normalViewPr>
  <p:slideViewPr>
    <p:cSldViewPr snapToGrid="0">
      <p:cViewPr varScale="1">
        <p:scale>
          <a:sx n="153" d="100"/>
          <a:sy n="153" d="100"/>
        </p:scale>
        <p:origin x="366" y="126"/>
      </p:cViewPr>
      <p:guideLst/>
    </p:cSldViewPr>
  </p:slideViewPr>
  <p:notesTextViewPr>
    <p:cViewPr>
      <p:scale>
        <a:sx n="1" d="1"/>
        <a:sy n="1" d="1"/>
      </p:scale>
      <p:origin x="0" y="0"/>
    </p:cViewPr>
  </p:notesTextViewPr>
  <p:sorterViewPr showFormatting="0">
    <p:cViewPr>
      <p:scale>
        <a:sx n="114" d="100"/>
        <a:sy n="11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font" Target="fonts/font9.fntdata"/><Relationship Id="rId37" Type="http://schemas.openxmlformats.org/officeDocument/2006/relationships/font" Target="fonts/font8.fntdata"/><Relationship Id="rId36" Type="http://schemas.openxmlformats.org/officeDocument/2006/relationships/font" Target="fonts/font7.fntdata"/><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6851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900" b="0" i="0" u="none" strike="noStrike" kern="1200" cap="none" spc="0" normalizeH="0" baseline="0" noProof="0" smtClean="0">
              <a:ln>
                <a:noFill/>
              </a:ln>
              <a:solidFill>
                <a:schemeClr val="tx1"/>
              </a:solidFill>
              <a:effectLst/>
              <a:uLnTx/>
              <a:uFillTx/>
              <a:latin typeface="+mn-lt"/>
              <a:ea typeface="+mn-ea"/>
              <a:cs typeface="+mn-cs"/>
            </a:endParaRPr>
          </a:p>
          <a:p>
            <a:pPr marL="342900" marR="0" lvl="1"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900" b="0" i="0" u="none" strike="noStrike" kern="1200" cap="none" spc="0" normalizeH="0" baseline="0" noProof="0" smtClean="0">
              <a:ln>
                <a:noFill/>
              </a:ln>
              <a:solidFill>
                <a:schemeClr val="tx1"/>
              </a:solidFill>
              <a:effectLst/>
              <a:uLnTx/>
              <a:uFillTx/>
              <a:latin typeface="+mn-lt"/>
              <a:ea typeface="+mn-ea"/>
              <a:cs typeface="+mn-cs"/>
            </a:endParaRPr>
          </a:p>
          <a:p>
            <a:pPr marL="685800" marR="0" lvl="2"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900" b="0" i="0" u="none" strike="noStrike" kern="1200" cap="none" spc="0" normalizeH="0" baseline="0" noProof="0" smtClean="0">
              <a:ln>
                <a:noFill/>
              </a:ln>
              <a:solidFill>
                <a:schemeClr val="tx1"/>
              </a:solidFill>
              <a:effectLst/>
              <a:uLnTx/>
              <a:uFillTx/>
              <a:latin typeface="+mn-lt"/>
              <a:ea typeface="+mn-ea"/>
              <a:cs typeface="+mn-cs"/>
            </a:endParaRPr>
          </a:p>
          <a:p>
            <a:pPr marL="1028700" marR="0" lvl="3"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900" b="0" i="0" u="none" strike="noStrike" kern="1200" cap="none" spc="0" normalizeH="0" baseline="0" noProof="0" smtClean="0">
              <a:ln>
                <a:noFill/>
              </a:ln>
              <a:solidFill>
                <a:schemeClr val="tx1"/>
              </a:solidFill>
              <a:effectLst/>
              <a:uLnTx/>
              <a:uFillTx/>
              <a:latin typeface="+mn-lt"/>
              <a:ea typeface="+mn-ea"/>
              <a:cs typeface="+mn-cs"/>
            </a:endParaRPr>
          </a:p>
          <a:p>
            <a:pPr marL="1371600" marR="0" lvl="4"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9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685165" rtl="0" eaLnBrk="1" fontAlgn="auto" latinLnBrk="0" hangingPunct="1">
              <a:lnSpc>
                <a:spcPct val="100000"/>
              </a:lnSpc>
              <a:spcBef>
                <a:spcPts val="0"/>
              </a:spcBef>
              <a:spcAft>
                <a:spcPts val="0"/>
              </a:spcAft>
              <a:buClrTx/>
              <a:buSzTx/>
              <a:buFontTx/>
              <a:buNone/>
              <a:defRPr/>
            </a:pPr>
            <a:fld id="{5ADBB0C9-B4B5-4981-8185-40C817E1AF74}"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685165" rtl="0" eaLnBrk="1" latinLnBrk="0" hangingPunct="1">
      <a:defRPr sz="900" kern="1200">
        <a:solidFill>
          <a:schemeClr val="tx1"/>
        </a:solidFill>
        <a:latin typeface="+mn-lt"/>
        <a:ea typeface="+mn-ea"/>
        <a:cs typeface="+mn-cs"/>
      </a:defRPr>
    </a:lvl1pPr>
    <a:lvl2pPr marL="342900" algn="l" defTabSz="685165" rtl="0" eaLnBrk="1" latinLnBrk="0" hangingPunct="1">
      <a:defRPr sz="900" kern="1200">
        <a:solidFill>
          <a:schemeClr val="tx1"/>
        </a:solidFill>
        <a:latin typeface="+mn-lt"/>
        <a:ea typeface="+mn-ea"/>
        <a:cs typeface="+mn-cs"/>
      </a:defRPr>
    </a:lvl2pPr>
    <a:lvl3pPr marL="685800" algn="l" defTabSz="685165" rtl="0" eaLnBrk="1" latinLnBrk="0" hangingPunct="1">
      <a:defRPr sz="900" kern="1200">
        <a:solidFill>
          <a:schemeClr val="tx1"/>
        </a:solidFill>
        <a:latin typeface="+mn-lt"/>
        <a:ea typeface="+mn-ea"/>
        <a:cs typeface="+mn-cs"/>
      </a:defRPr>
    </a:lvl3pPr>
    <a:lvl4pPr marL="1028700" algn="l" defTabSz="685165" rtl="0" eaLnBrk="1" latinLnBrk="0" hangingPunct="1">
      <a:defRPr sz="900" kern="1200">
        <a:solidFill>
          <a:schemeClr val="tx1"/>
        </a:solidFill>
        <a:latin typeface="+mn-lt"/>
        <a:ea typeface="+mn-ea"/>
        <a:cs typeface="+mn-cs"/>
      </a:defRPr>
    </a:lvl4pPr>
    <a:lvl5pPr marL="1371600" algn="l" defTabSz="685165" rtl="0" eaLnBrk="1" latinLnBrk="0" hangingPunct="1">
      <a:defRPr sz="900" kern="1200">
        <a:solidFill>
          <a:schemeClr val="tx1"/>
        </a:solidFill>
        <a:latin typeface="+mn-lt"/>
        <a:ea typeface="+mn-ea"/>
        <a:cs typeface="+mn-cs"/>
      </a:defRPr>
    </a:lvl5pPr>
    <a:lvl6pPr marL="1714500" algn="l" defTabSz="685165" rtl="0" eaLnBrk="1" latinLnBrk="0" hangingPunct="1">
      <a:defRPr sz="900" kern="1200">
        <a:solidFill>
          <a:schemeClr val="tx1"/>
        </a:solidFill>
        <a:latin typeface="+mn-lt"/>
        <a:ea typeface="+mn-ea"/>
        <a:cs typeface="+mn-cs"/>
      </a:defRPr>
    </a:lvl6pPr>
    <a:lvl7pPr marL="2057400" algn="l" defTabSz="685165" rtl="0" eaLnBrk="1" latinLnBrk="0" hangingPunct="1">
      <a:defRPr sz="900" kern="1200">
        <a:solidFill>
          <a:schemeClr val="tx1"/>
        </a:solidFill>
        <a:latin typeface="+mn-lt"/>
        <a:ea typeface="+mn-ea"/>
        <a:cs typeface="+mn-cs"/>
      </a:defRPr>
    </a:lvl7pPr>
    <a:lvl8pPr marL="2400300" algn="l" defTabSz="685165" rtl="0" eaLnBrk="1" latinLnBrk="0" hangingPunct="1">
      <a:defRPr sz="900" kern="1200">
        <a:solidFill>
          <a:schemeClr val="tx1"/>
        </a:solidFill>
        <a:latin typeface="+mn-lt"/>
        <a:ea typeface="+mn-ea"/>
        <a:cs typeface="+mn-cs"/>
      </a:defRPr>
    </a:lvl8pPr>
    <a:lvl9pPr marL="2743200" algn="l" defTabSz="68516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幻灯片图像占位符 1"/>
          <p:cNvSpPr>
            <a:spLocks noGrp="1" noRot="1" noChangeAspect="1" noTextEdit="1"/>
          </p:cNvSpPr>
          <p:nvPr>
            <p:ph type="sldImg"/>
          </p:nvPr>
        </p:nvSpPr>
        <p:spPr>
          <a:ln>
            <a:solidFill>
              <a:srgbClr val="000000"/>
            </a:solidFill>
            <a:miter/>
          </a:ln>
        </p:spPr>
      </p:sp>
      <p:sp>
        <p:nvSpPr>
          <p:cNvPr id="8195"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819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幻灯片图像占位符 1"/>
          <p:cNvSpPr>
            <a:spLocks noGrp="1" noRot="1" noChangeAspect="1" noTextEdit="1"/>
          </p:cNvSpPr>
          <p:nvPr>
            <p:ph type="sldImg"/>
          </p:nvPr>
        </p:nvSpPr>
        <p:spPr>
          <a:ln>
            <a:solidFill>
              <a:srgbClr val="000000"/>
            </a:solidFill>
            <a:miter/>
          </a:ln>
        </p:spPr>
      </p:sp>
      <p:sp>
        <p:nvSpPr>
          <p:cNvPr id="30723"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3072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幻灯片图像占位符 1"/>
          <p:cNvSpPr>
            <a:spLocks noGrp="1" noRot="1" noChangeAspect="1" noTextEdit="1"/>
          </p:cNvSpPr>
          <p:nvPr>
            <p:ph type="sldImg"/>
          </p:nvPr>
        </p:nvSpPr>
        <p:spPr>
          <a:ln>
            <a:solidFill>
              <a:srgbClr val="000000"/>
            </a:solidFill>
            <a:miter/>
          </a:ln>
        </p:spPr>
      </p:sp>
      <p:sp>
        <p:nvSpPr>
          <p:cNvPr id="32771"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3277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幻灯片图像占位符 1"/>
          <p:cNvSpPr>
            <a:spLocks noGrp="1" noRot="1" noChangeAspect="1" noTextEdit="1"/>
          </p:cNvSpPr>
          <p:nvPr>
            <p:ph type="sldImg"/>
          </p:nvPr>
        </p:nvSpPr>
        <p:spPr>
          <a:ln>
            <a:solidFill>
              <a:srgbClr val="000000"/>
            </a:solidFill>
            <a:miter/>
          </a:ln>
        </p:spPr>
      </p:sp>
      <p:sp>
        <p:nvSpPr>
          <p:cNvPr id="34819"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34820"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幻灯片图像占位符 1"/>
          <p:cNvSpPr>
            <a:spLocks noGrp="1" noRot="1" noChangeAspect="1" noTextEdit="1"/>
          </p:cNvSpPr>
          <p:nvPr>
            <p:ph type="sldImg"/>
          </p:nvPr>
        </p:nvSpPr>
        <p:spPr>
          <a:ln>
            <a:solidFill>
              <a:srgbClr val="000000">
                <a:alpha val="100000"/>
              </a:srgbClr>
            </a:solidFill>
            <a:miter lim="800000"/>
          </a:ln>
        </p:spPr>
      </p:sp>
      <p:sp>
        <p:nvSpPr>
          <p:cNvPr id="36867"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3686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幻灯片图像占位符 1"/>
          <p:cNvSpPr>
            <a:spLocks noGrp="1" noRot="1" noChangeAspect="1" noTextEdit="1"/>
          </p:cNvSpPr>
          <p:nvPr>
            <p:ph type="sldImg"/>
          </p:nvPr>
        </p:nvSpPr>
        <p:spPr>
          <a:ln>
            <a:solidFill>
              <a:srgbClr val="000000"/>
            </a:solidFill>
            <a:miter/>
          </a:ln>
        </p:spPr>
      </p:sp>
      <p:sp>
        <p:nvSpPr>
          <p:cNvPr id="38915"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3891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a:ln>
            <a:solidFill>
              <a:srgbClr val="000000"/>
            </a:solidFill>
            <a:miter/>
          </a:ln>
        </p:spPr>
      </p:sp>
      <p:sp>
        <p:nvSpPr>
          <p:cNvPr id="40963"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4096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幻灯片图像占位符 1"/>
          <p:cNvSpPr>
            <a:spLocks noGrp="1" noRot="1" noChangeAspect="1" noTextEdit="1"/>
          </p:cNvSpPr>
          <p:nvPr>
            <p:ph type="sldImg"/>
          </p:nvPr>
        </p:nvSpPr>
        <p:spPr>
          <a:ln>
            <a:solidFill>
              <a:srgbClr val="000000"/>
            </a:solidFill>
            <a:miter/>
          </a:ln>
        </p:spPr>
      </p:sp>
      <p:sp>
        <p:nvSpPr>
          <p:cNvPr id="43011"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4301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幻灯片图像占位符 1"/>
          <p:cNvSpPr>
            <a:spLocks noGrp="1" noRot="1" noChangeAspect="1" noTextEdit="1"/>
          </p:cNvSpPr>
          <p:nvPr>
            <p:ph type="sldImg"/>
          </p:nvPr>
        </p:nvSpPr>
        <p:spPr>
          <a:ln>
            <a:solidFill>
              <a:srgbClr val="000000"/>
            </a:solidFill>
            <a:miter/>
          </a:ln>
        </p:spPr>
      </p:sp>
      <p:sp>
        <p:nvSpPr>
          <p:cNvPr id="45059"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45060"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幻灯片图像占位符 1"/>
          <p:cNvSpPr>
            <a:spLocks noGrp="1" noRot="1" noChangeAspect="1" noTextEdit="1"/>
          </p:cNvSpPr>
          <p:nvPr>
            <p:ph type="sldImg"/>
          </p:nvPr>
        </p:nvSpPr>
        <p:spPr>
          <a:ln>
            <a:solidFill>
              <a:srgbClr val="000000">
                <a:alpha val="100000"/>
              </a:srgbClr>
            </a:solidFill>
            <a:miter lim="800000"/>
          </a:ln>
        </p:spPr>
      </p:sp>
      <p:sp>
        <p:nvSpPr>
          <p:cNvPr id="47107"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4710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幻灯片图像占位符 1"/>
          <p:cNvSpPr>
            <a:spLocks noGrp="1" noRot="1" noChangeAspect="1" noTextEdit="1"/>
          </p:cNvSpPr>
          <p:nvPr>
            <p:ph type="sldImg"/>
          </p:nvPr>
        </p:nvSpPr>
        <p:spPr>
          <a:ln>
            <a:solidFill>
              <a:srgbClr val="000000">
                <a:alpha val="100000"/>
              </a:srgbClr>
            </a:solidFill>
            <a:miter lim="800000"/>
          </a:ln>
        </p:spPr>
      </p:sp>
      <p:sp>
        <p:nvSpPr>
          <p:cNvPr id="49155"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4915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en-US" altLang="zh-CN" sz="1200" dirty="0">
                <a:latin typeface="Calibri" panose="020F0502020204030204" pitchFamily="34" charset="0"/>
                <a:ea typeface="微软雅黑" panose="020B0503020204020204" pitchFamily="34" charset="-122"/>
              </a:rPr>
            </a:fld>
            <a:endParaRPr lang="en-US" altLang="zh-CN" sz="1200" dirty="0">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幻灯片图像占位符 1"/>
          <p:cNvSpPr>
            <a:spLocks noGrp="1" noRot="1" noChangeAspect="1" noTextEdit="1"/>
          </p:cNvSpPr>
          <p:nvPr>
            <p:ph type="sldImg"/>
          </p:nvPr>
        </p:nvSpPr>
        <p:spPr>
          <a:ln>
            <a:solidFill>
              <a:srgbClr val="000000">
                <a:alpha val="100000"/>
              </a:srgbClr>
            </a:solidFill>
            <a:miter lim="800000"/>
          </a:ln>
        </p:spPr>
      </p:sp>
      <p:sp>
        <p:nvSpPr>
          <p:cNvPr id="10243"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1024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a:ln>
            <a:solidFill>
              <a:srgbClr val="000000">
                <a:alpha val="100000"/>
              </a:srgbClr>
            </a:solidFill>
            <a:miter lim="800000"/>
          </a:ln>
        </p:spPr>
      </p:sp>
      <p:sp>
        <p:nvSpPr>
          <p:cNvPr id="51203"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5120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ChangeAspect="1" noTextEdit="1"/>
          </p:cNvSpPr>
          <p:nvPr>
            <p:ph type="sldImg"/>
          </p:nvPr>
        </p:nvSpPr>
        <p:spPr>
          <a:ln>
            <a:solidFill>
              <a:srgbClr val="000000"/>
            </a:solidFill>
            <a:miter/>
          </a:ln>
        </p:spPr>
      </p:sp>
      <p:sp>
        <p:nvSpPr>
          <p:cNvPr id="53251"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5325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幻灯片图像占位符 1"/>
          <p:cNvSpPr>
            <a:spLocks noGrp="1" noRot="1" noChangeAspect="1" noTextEdit="1"/>
          </p:cNvSpPr>
          <p:nvPr>
            <p:ph type="sldImg"/>
          </p:nvPr>
        </p:nvSpPr>
        <p:spPr>
          <a:ln>
            <a:solidFill>
              <a:srgbClr val="000000"/>
            </a:solidFill>
            <a:miter/>
          </a:ln>
        </p:spPr>
      </p:sp>
      <p:sp>
        <p:nvSpPr>
          <p:cNvPr id="55299"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55300"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幻灯片图像占位符 1"/>
          <p:cNvSpPr>
            <a:spLocks noGrp="1" noRot="1" noChangeAspect="1" noTextEdit="1"/>
          </p:cNvSpPr>
          <p:nvPr>
            <p:ph type="sldImg"/>
          </p:nvPr>
        </p:nvSpPr>
        <p:spPr>
          <a:ln>
            <a:solidFill>
              <a:srgbClr val="000000"/>
            </a:solidFill>
            <a:miter/>
          </a:ln>
        </p:spPr>
      </p:sp>
      <p:sp>
        <p:nvSpPr>
          <p:cNvPr id="57347"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5734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a:ln>
            <a:solidFill>
              <a:srgbClr val="000000"/>
            </a:solidFill>
            <a:miter/>
          </a:ln>
        </p:spPr>
      </p:sp>
      <p:sp>
        <p:nvSpPr>
          <p:cNvPr id="18435"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1843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a:ln>
            <a:solidFill>
              <a:srgbClr val="000000"/>
            </a:solidFill>
            <a:miter/>
          </a:ln>
        </p:spPr>
      </p:sp>
      <p:sp>
        <p:nvSpPr>
          <p:cNvPr id="20483"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幻灯片图像占位符 1"/>
          <p:cNvSpPr>
            <a:spLocks noGrp="1" noRot="1" noChangeAspect="1" noTextEdit="1"/>
          </p:cNvSpPr>
          <p:nvPr>
            <p:ph type="sldImg"/>
          </p:nvPr>
        </p:nvSpPr>
        <p:spPr>
          <a:ln>
            <a:solidFill>
              <a:srgbClr val="000000"/>
            </a:solidFill>
            <a:miter/>
          </a:ln>
        </p:spPr>
      </p:sp>
      <p:sp>
        <p:nvSpPr>
          <p:cNvPr id="22531"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2253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幻灯片图像占位符 1"/>
          <p:cNvSpPr>
            <a:spLocks noGrp="1" noRot="1" noChangeAspect="1" noTextEdit="1"/>
          </p:cNvSpPr>
          <p:nvPr>
            <p:ph type="sldImg"/>
          </p:nvPr>
        </p:nvSpPr>
        <p:spPr>
          <a:ln>
            <a:solidFill>
              <a:srgbClr val="000000"/>
            </a:solidFill>
            <a:miter/>
          </a:ln>
        </p:spPr>
      </p:sp>
      <p:sp>
        <p:nvSpPr>
          <p:cNvPr id="24579"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24580"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2662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a:ln>
            <a:solidFill>
              <a:srgbClr val="000000"/>
            </a:solidFill>
            <a:miter/>
          </a:ln>
        </p:spPr>
      </p:sp>
      <p:sp>
        <p:nvSpPr>
          <p:cNvPr id="28675"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2867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日期占位符 3"/>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dirty="0" smtClean="0"/>
              <a:t>单击此处编辑母版标题样式</a:t>
            </a:r>
            <a:endParaRPr lang="en-US" dirty="0"/>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页脚占位符 5"/>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7" name="灯片编号占位符 6"/>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dirty="0" smtClean="0"/>
              <a:t>单击此处编辑母版标题样式</a:t>
            </a:r>
            <a:endParaRPr lang="en-US" dirty="0"/>
          </a:p>
        </p:txBody>
      </p:sp>
      <p:sp>
        <p:nvSpPr>
          <p:cNvPr id="3" name="Picture Placeholder 2"/>
          <p:cNvSpPr>
            <a:spLocks noGrp="1" noChangeAspect="1"/>
          </p:cNvSpPr>
          <p:nvPr>
            <p:ph type="pic" idx="1"/>
          </p:nvPr>
        </p:nvSpPr>
        <p:spPr>
          <a:xfrm>
            <a:off x="3887391" y="740570"/>
            <a:ext cx="4629150" cy="3655219"/>
          </a:xfrm>
        </p:spPr>
        <p:txBody>
          <a:bodyPr vert="horz" lIns="91440" tIns="45720" rIns="91440" bIns="45720" rtlCol="0" anchor="t">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zh-CN" altLang="en-US" sz="2400" b="0" i="0" u="none" strike="noStrike" kern="1200" cap="none" spc="0" normalizeH="0" baseline="0" noProof="0" dirty="0" smtClean="0">
                <a:ln>
                  <a:noFill/>
                </a:ln>
                <a:solidFill>
                  <a:schemeClr val="tx1"/>
                </a:solidFill>
                <a:effectLst/>
                <a:uLnTx/>
                <a:uFillTx/>
                <a:latin typeface="华文细黑" panose="02010600040101010101" pitchFamily="2" charset="-122"/>
                <a:ea typeface="+mn-ea"/>
                <a:cs typeface="+mn-cs"/>
              </a:rPr>
              <a:t>单击图标添加图片</a:t>
            </a:r>
            <a:endParaRPr kumimoji="0" lang="en-US" sz="2400" b="0" i="0" u="none" strike="noStrike" kern="1200" cap="none" spc="0" normalizeH="0" baseline="0" noProof="0" dirty="0">
              <a:ln>
                <a:noFill/>
              </a:ln>
              <a:solidFill>
                <a:schemeClr val="tx1"/>
              </a:solidFill>
              <a:effectLst/>
              <a:uLnTx/>
              <a:uFillTx/>
              <a:latin typeface="华文细黑" panose="02010600040101010101" pitchFamily="2" charset="-122"/>
              <a:ea typeface="+mn-ea"/>
              <a:cs typeface="+mn-cs"/>
            </a:endParaRPr>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页脚占位符 5"/>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7" name="灯片编号占位符 6"/>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日期占位符 3"/>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5"/>
            <a:ext cx="1971675" cy="4358879"/>
          </a:xfrm>
        </p:spPr>
        <p:txBody>
          <a:bodyPr vert="eaVert"/>
          <a:lstStyle>
            <a:lvl1pPr>
              <a:defRPr/>
            </a:lvl1pPr>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1" y="273845"/>
            <a:ext cx="5800725" cy="4358879"/>
          </a:xfrm>
        </p:spPr>
        <p:txBody>
          <a:bodyPr vert="eaVert"/>
          <a:lstStyle>
            <a:lvl1pPr>
              <a:defRPr/>
            </a:lvl1pPr>
            <a:lvl2pPr>
              <a:defRPr/>
            </a:lvl2pPr>
            <a:lvl3pPr>
              <a:defRPr/>
            </a:lvl3pPr>
            <a:lvl4pPr>
              <a:defRPr/>
            </a:lvl4pPr>
            <a:lvl5pPr>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日期占位符 3"/>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050" name="图片 6"/>
          <p:cNvPicPr>
            <a:picLocks noChangeAspect="1"/>
          </p:cNvPicPr>
          <p:nvPr userDrawn="1"/>
        </p:nvPicPr>
        <p:blipFill>
          <a:blip r:embed="rId2"/>
          <a:stretch>
            <a:fillRect/>
          </a:stretch>
        </p:blipFill>
        <p:spPr>
          <a:xfrm>
            <a:off x="0" y="0"/>
            <a:ext cx="9144000" cy="5143500"/>
          </a:xfrm>
          <a:prstGeom prst="rect">
            <a:avLst/>
          </a:prstGeom>
          <a:noFill/>
          <a:ln w="9525">
            <a:noFill/>
          </a:ln>
        </p:spPr>
      </p:pic>
      <p:sp>
        <p:nvSpPr>
          <p:cNvPr id="2" name="日期占位符 1"/>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日期占位符 3"/>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5" name="日期占位符 4"/>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页脚占位符 5"/>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7" name="灯片编号占位符 6"/>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lvl1pPr>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endParaRPr lang="zh-CN" altLang="en-US" dirty="0" smtClean="0"/>
          </a:p>
        </p:txBody>
      </p:sp>
      <p:sp>
        <p:nvSpPr>
          <p:cNvPr id="4" name="Content Placeholder 3"/>
          <p:cNvSpPr>
            <a:spLocks noGrp="1"/>
          </p:cNvSpPr>
          <p:nvPr>
            <p:ph sz="half" idx="2"/>
          </p:nvPr>
        </p:nvSpPr>
        <p:spPr>
          <a:xfrm>
            <a:off x="629842" y="1878806"/>
            <a:ext cx="3868340" cy="2763441"/>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endParaRPr lang="zh-CN" altLang="en-US" dirty="0" smtClean="0"/>
          </a:p>
        </p:txBody>
      </p:sp>
      <p:sp>
        <p:nvSpPr>
          <p:cNvPr id="6" name="Content Placeholder 5"/>
          <p:cNvSpPr>
            <a:spLocks noGrp="1"/>
          </p:cNvSpPr>
          <p:nvPr>
            <p:ph sz="quarter" idx="4"/>
          </p:nvPr>
        </p:nvSpPr>
        <p:spPr>
          <a:xfrm>
            <a:off x="4629151" y="1878806"/>
            <a:ext cx="3887391" cy="2763441"/>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7" name="日期占位符 6"/>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8" name="页脚占位符 7"/>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9" name="灯片编号占位符 8"/>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日期占位符 2"/>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页脚占位符 3"/>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灯片编号占位符 4"/>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8" name="文本框 7"/>
          <p:cNvSpPr txBox="1"/>
          <p:nvPr userDrawn="1"/>
        </p:nvSpPr>
        <p:spPr>
          <a:xfrm>
            <a:off x="2722563" y="320675"/>
            <a:ext cx="3698875" cy="400050"/>
          </a:xfrm>
          <a:prstGeom prst="rect">
            <a:avLst/>
          </a:prstGeom>
          <a:noFill/>
          <a:ln w="9525">
            <a:noFill/>
          </a:ln>
        </p:spPr>
        <p:txBody>
          <a:bodyPr>
            <a:spAutoFit/>
          </a:bodyPr>
          <a:p>
            <a:pPr lvl="0" algn="ctr"/>
            <a:r>
              <a:rPr lang="en-US" altLang="zh-CN" sz="2000" dirty="0">
                <a:solidFill>
                  <a:schemeClr val="bg1"/>
                </a:solidFill>
              </a:rPr>
              <a:t>ADD YOUR TITLE HERE</a:t>
            </a:r>
            <a:endParaRPr lang="zh-CN" altLang="en-US" sz="2000" dirty="0">
              <a:solidFill>
                <a:schemeClr val="bg1"/>
              </a:solidFill>
            </a:endParaRPr>
          </a:p>
        </p:txBody>
      </p:sp>
      <p:sp>
        <p:nvSpPr>
          <p:cNvPr id="9" name="Content Placeholder 2"/>
          <p:cNvSpPr txBox="1"/>
          <p:nvPr/>
        </p:nvSpPr>
        <p:spPr>
          <a:xfrm>
            <a:off x="898525" y="766763"/>
            <a:ext cx="7137400" cy="322263"/>
          </a:xfrm>
          <a:prstGeom prst="rect">
            <a:avLst/>
          </a:prstGeom>
        </p:spPr>
        <p:txBody>
          <a:bodyPr vert="horz" lIns="91440" tIns="45720" rIns="91440" bIns="45720" rtlCol="0">
            <a:noAutofit/>
          </a:bodyPr>
          <a:p>
            <a:pPr lvl="0" algn="ctr" defTabSz="1087755">
              <a:spcBef>
                <a:spcPct val="20000"/>
              </a:spcBef>
              <a:buNone/>
            </a:pPr>
            <a:r>
              <a:rPr lang="en-US" altLang="zh-CN" sz="1200" dirty="0">
                <a:solidFill>
                  <a:schemeClr val="bg1"/>
                </a:solidFill>
              </a:rPr>
              <a:t>There are many variations of passages of Lorem available, but the majority have suffered</a:t>
            </a:r>
            <a:endParaRPr lang="en-US" altLang="zh-CN" sz="1200" dirty="0">
              <a:solidFill>
                <a:schemeClr val="bg1"/>
              </a:solidFill>
              <a:ea typeface="Arial" panose="020B0604020202020204" pitchFamily="34" charset="0"/>
            </a:endParaRPr>
          </a:p>
        </p:txBody>
      </p:sp>
      <p:sp>
        <p:nvSpPr>
          <p:cNvPr id="7" name="矩形 6"/>
          <p:cNvSpPr/>
          <p:nvPr/>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 name="日期占位符 1"/>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down)">
                                      <p:cBhvr>
                                        <p:cTn id="8" dur="500"/>
                                        <p:tgtEl>
                                          <p:spTgt spid="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lumMod val="95000"/>
          </a:schemeClr>
        </a:solidFill>
        <a:effectLst/>
      </p:bgPr>
    </p:bg>
    <p:spTree>
      <p:nvGrpSpPr>
        <p:cNvPr id="1" name=""/>
        <p:cNvGrpSpPr/>
        <p:nvPr/>
      </p:nvGrpSpPr>
      <p:grpSpPr>
        <a:xfrm>
          <a:off x="0" y="0"/>
          <a:ext cx="0" cy="0"/>
          <a:chOff x="0" y="0"/>
          <a:chExt cx="0" cy="0"/>
        </a:xfrm>
      </p:grpSpPr>
      <p:sp>
        <p:nvSpPr>
          <p:cNvPr id="8" name="文本框 7"/>
          <p:cNvSpPr txBox="1"/>
          <p:nvPr userDrawn="1"/>
        </p:nvSpPr>
        <p:spPr>
          <a:xfrm>
            <a:off x="2722563" y="479425"/>
            <a:ext cx="3698875" cy="400050"/>
          </a:xfrm>
          <a:prstGeom prst="rect">
            <a:avLst/>
          </a:prstGeom>
          <a:noFill/>
          <a:ln w="9525">
            <a:noFill/>
          </a:ln>
        </p:spPr>
        <p:txBody>
          <a:bodyPr>
            <a:spAutoFit/>
          </a:bodyPr>
          <a:p>
            <a:pPr lvl="0" algn="ctr"/>
            <a:r>
              <a:rPr lang="en-US" altLang="zh-CN" sz="2000" dirty="0">
                <a:solidFill>
                  <a:schemeClr val="bg1"/>
                </a:solidFill>
              </a:rPr>
              <a:t>ADD YOUR TITLE HERE</a:t>
            </a:r>
            <a:endParaRPr lang="zh-CN" altLang="en-US" sz="2000" dirty="0">
              <a:solidFill>
                <a:schemeClr val="bg1"/>
              </a:solidFill>
            </a:endParaRPr>
          </a:p>
        </p:txBody>
      </p:sp>
      <p:sp>
        <p:nvSpPr>
          <p:cNvPr id="9" name="Content Placeholder 2"/>
          <p:cNvSpPr txBox="1"/>
          <p:nvPr/>
        </p:nvSpPr>
        <p:spPr>
          <a:xfrm>
            <a:off x="898525" y="954088"/>
            <a:ext cx="7137400" cy="322263"/>
          </a:xfrm>
          <a:prstGeom prst="rect">
            <a:avLst/>
          </a:prstGeom>
        </p:spPr>
        <p:txBody>
          <a:bodyPr vert="horz" lIns="91440" tIns="45720" rIns="91440" bIns="45720" rtlCol="0">
            <a:noAutofit/>
          </a:bodyPr>
          <a:p>
            <a:pPr lvl="0" algn="ctr" defTabSz="1087755">
              <a:spcBef>
                <a:spcPct val="20000"/>
              </a:spcBef>
              <a:buNone/>
            </a:pPr>
            <a:r>
              <a:rPr lang="en-US" altLang="zh-CN" sz="1200" dirty="0">
                <a:solidFill>
                  <a:schemeClr val="bg1"/>
                </a:solidFill>
              </a:rPr>
              <a:t>There are many variations of passages of Lorem available, but the majority have suffered</a:t>
            </a:r>
            <a:endParaRPr lang="en-US" altLang="zh-CN" sz="1200" dirty="0">
              <a:solidFill>
                <a:schemeClr val="bg1"/>
              </a:solidFill>
              <a:ea typeface="Arial" panose="020B0604020202020204" pitchFamily="34" charset="0"/>
            </a:endParaRPr>
          </a:p>
        </p:txBody>
      </p:sp>
      <p:sp>
        <p:nvSpPr>
          <p:cNvPr id="7" name="矩形 6"/>
          <p:cNvSpPr/>
          <p:nvPr/>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2" name="日期占位符 1"/>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down)">
                                      <p:cBhvr>
                                        <p:cTn id="8" dur="500"/>
                                        <p:tgtEl>
                                          <p:spTgt spid="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p:nvPr/>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2" name="日期占位符 1"/>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fld id="{29BF0C02-A196-4561-B28F-1EBF27CBEE3D}" type="datetimeFigureOut">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1026" name="Title Placeholder 1"/>
          <p:cNvSpPr>
            <a:spLocks noGrp="1"/>
          </p:cNvSpPr>
          <p:nvPr>
            <p:ph type="title"/>
          </p:nvPr>
        </p:nvSpPr>
        <p:spPr>
          <a:xfrm>
            <a:off x="628650" y="274638"/>
            <a:ext cx="7886700" cy="993775"/>
          </a:xfrm>
          <a:prstGeom prst="rect">
            <a:avLst/>
          </a:prstGeom>
          <a:noFill/>
          <a:ln w="9525">
            <a:noFill/>
          </a:ln>
        </p:spPr>
        <p:txBody>
          <a:bodyPr anchor="ctr"/>
          <a:p>
            <a:pPr lvl="0"/>
            <a:r>
              <a:rPr lang="zh-CN" altLang="en-US" dirty="0"/>
              <a:t>单击此处编辑母版标题样式</a:t>
            </a:r>
            <a:endParaRPr lang="en-US" altLang="x-none" dirty="0"/>
          </a:p>
        </p:txBody>
      </p:sp>
      <p:sp>
        <p:nvSpPr>
          <p:cNvPr id="3" name="Text Placeholder 2"/>
          <p:cNvSpPr>
            <a:spLocks noGrp="1"/>
          </p:cNvSpPr>
          <p:nvPr>
            <p:ph type="body" idx="1"/>
          </p:nvPr>
        </p:nvSpPr>
        <p:spPr>
          <a:xfrm>
            <a:off x="628650" y="1370013"/>
            <a:ext cx="7886700" cy="326231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4638"/>
          </a:xfrm>
          <a:prstGeom prst="rect">
            <a:avLst/>
          </a:prstGeom>
        </p:spPr>
        <p:txBody>
          <a:bodyPr vert="horz" lIns="91440" tIns="45720" rIns="91440" bIns="45720" rtlCol="0" anchor="ctr"/>
          <a:lstStyle>
            <a:lvl1pPr algn="l">
              <a:defRPr sz="900">
                <a:solidFill>
                  <a:schemeClr val="tx1">
                    <a:tint val="75000"/>
                  </a:schemeClr>
                </a:solidFill>
                <a:latin typeface="华文细黑" panose="02010600040101010101" pitchFamily="2" charset="-122"/>
              </a:defRPr>
            </a:lvl1pPr>
          </a:lstStyle>
          <a:p>
            <a:pPr marL="0" marR="0" lvl="0" indent="0" algn="l" defTabSz="685165" rtl="0" eaLnBrk="1" fontAlgn="auto" latinLnBrk="0" hangingPunct="1">
              <a:lnSpc>
                <a:spcPct val="100000"/>
              </a:lnSpc>
              <a:spcBef>
                <a:spcPts val="0"/>
              </a:spcBef>
              <a:spcAft>
                <a:spcPts val="0"/>
              </a:spcAft>
              <a:buClrTx/>
              <a:buSzTx/>
              <a:buFontTx/>
              <a:buNone/>
              <a:defRPr/>
            </a:pPr>
            <a:fld id="{29BF0C02-A196-4561-B28F-1EBF27CBEE3D}" type="datetimeFigureOut">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Footer Placeholder 4"/>
          <p:cNvSpPr>
            <a:spLocks noGrp="1"/>
          </p:cNvSpPr>
          <p:nvPr>
            <p:ph type="ftr" sz="quarter" idx="3"/>
          </p:nvPr>
        </p:nvSpPr>
        <p:spPr>
          <a:xfrm>
            <a:off x="3028950" y="4767263"/>
            <a:ext cx="3086100" cy="274638"/>
          </a:xfrm>
          <a:prstGeom prst="rect">
            <a:avLst/>
          </a:prstGeom>
        </p:spPr>
        <p:txBody>
          <a:bodyPr vert="horz" lIns="91440" tIns="45720" rIns="91440" bIns="45720" rtlCol="0" anchor="ctr"/>
          <a:lstStyle>
            <a:lvl1pPr algn="ctr">
              <a:defRPr sz="900">
                <a:solidFill>
                  <a:schemeClr val="tx1">
                    <a:tint val="75000"/>
                  </a:schemeClr>
                </a:solidFill>
                <a:latin typeface="华文细黑" panose="02010600040101010101" pitchFamily="2" charset="-122"/>
              </a:defRPr>
            </a:lvl1p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Slide Number Placeholder 5"/>
          <p:cNvSpPr>
            <a:spLocks noGrp="1"/>
          </p:cNvSpPr>
          <p:nvPr>
            <p:ph type="sldNum" sz="quarter" idx="4"/>
          </p:nvPr>
        </p:nvSpPr>
        <p:spPr>
          <a:xfrm>
            <a:off x="6457950" y="4767263"/>
            <a:ext cx="2057400" cy="274638"/>
          </a:xfrm>
          <a:prstGeom prst="rect">
            <a:avLst/>
          </a:prstGeom>
        </p:spPr>
        <p:txBody>
          <a:bodyPr vert="horz" lIns="91440" tIns="45720" rIns="91440" bIns="45720" rtlCol="0" anchor="ctr"/>
          <a:lstStyle>
            <a:lvl1pPr algn="r">
              <a:defRPr sz="900">
                <a:solidFill>
                  <a:schemeClr val="tx1">
                    <a:tint val="75000"/>
                  </a:schemeClr>
                </a:solidFill>
                <a:latin typeface="华文细黑" panose="02010600040101010101" pitchFamily="2" charset="-122"/>
              </a:defRPr>
            </a:lvl1p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华文细黑" panose="02010600040101010101" pitchFamily="2" charset="-122"/>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8.xml"/><Relationship Id="rId2" Type="http://schemas.openxmlformats.org/officeDocument/2006/relationships/image" Target="../media/image3.png"/><Relationship Id="rId1" Type="http://schemas.openxmlformats.org/officeDocument/2006/relationships/image" Target="../media/image23.jpeg"/></Relationships>
</file>

<file path=ppt/slides/_rels/slide11.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image" Target="../media/image31.png"/><Relationship Id="rId7" Type="http://schemas.openxmlformats.org/officeDocument/2006/relationships/image" Target="../media/image30.pn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2" Type="http://schemas.openxmlformats.org/officeDocument/2006/relationships/notesSlide" Target="../notesSlides/notesSlide11.xml"/><Relationship Id="rId11" Type="http://schemas.openxmlformats.org/officeDocument/2006/relationships/slideLayout" Target="../slideLayouts/slideLayout9.xml"/><Relationship Id="rId10" Type="http://schemas.openxmlformats.org/officeDocument/2006/relationships/image" Target="../media/image33.png"/><Relationship Id="rId1" Type="http://schemas.openxmlformats.org/officeDocument/2006/relationships/image" Target="../media/image2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9.xml"/><Relationship Id="rId2" Type="http://schemas.openxmlformats.org/officeDocument/2006/relationships/image" Target="../media/image35.jpeg"/><Relationship Id="rId1" Type="http://schemas.openxmlformats.org/officeDocument/2006/relationships/image" Target="../media/image3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8.xml"/><Relationship Id="rId4" Type="http://schemas.openxmlformats.org/officeDocument/2006/relationships/image" Target="../media/image13.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image" Target="../media/image39.png"/><Relationship Id="rId1" Type="http://schemas.openxmlformats.org/officeDocument/2006/relationships/image" Target="../media/image38.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9.xml"/><Relationship Id="rId2" Type="http://schemas.openxmlformats.org/officeDocument/2006/relationships/image" Target="../media/image35.jpeg"/><Relationship Id="rId1" Type="http://schemas.openxmlformats.org/officeDocument/2006/relationships/image" Target="../media/image3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9.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8.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8.xml"/><Relationship Id="rId3" Type="http://schemas.openxmlformats.org/officeDocument/2006/relationships/image" Target="../media/image36.png"/><Relationship Id="rId2" Type="http://schemas.openxmlformats.org/officeDocument/2006/relationships/image" Target="../media/image9.png"/><Relationship Id="rId1" Type="http://schemas.openxmlformats.org/officeDocument/2006/relationships/image" Target="../media/image3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9.xml"/><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9.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8.xml"/><Relationship Id="rId2" Type="http://schemas.openxmlformats.org/officeDocument/2006/relationships/image" Target="../media/image22.jpeg"/><Relationship Id="rId1"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1398588" y="2520950"/>
            <a:ext cx="6461125" cy="1016000"/>
          </a:xfrm>
          <a:prstGeom prst="rect">
            <a:avLst/>
          </a:prstGeom>
          <a:noFill/>
          <a:ln w="9525">
            <a:noFill/>
          </a:ln>
        </p:spPr>
        <p:txBody>
          <a:bodyPr>
            <a:spAutoFit/>
          </a:bodyPr>
          <a:p>
            <a:pPr lvl="0" algn="ctr" eaLnBrk="1" hangingPunct="1"/>
            <a:r>
              <a:rPr lang="en-US" altLang="zh-CN" sz="6000" dirty="0">
                <a:solidFill>
                  <a:schemeClr val="bg1"/>
                </a:solidFill>
                <a:latin typeface="华文细黑" panose="02010600040101010101" pitchFamily="2" charset="-122"/>
                <a:ea typeface="华文细黑" panose="02010600040101010101" pitchFamily="2" charset="-122"/>
              </a:rPr>
              <a:t> </a:t>
            </a:r>
            <a:r>
              <a:rPr lang="en-US" altLang="zh-CN" sz="4800" dirty="0">
                <a:solidFill>
                  <a:schemeClr val="bg1"/>
                </a:solidFill>
                <a:latin typeface="华文细黑" panose="02010600040101010101" pitchFamily="2" charset="-122"/>
                <a:ea typeface="华文细黑" panose="02010600040101010101" pitchFamily="2" charset="-122"/>
              </a:rPr>
              <a:t>BUSINESS REPORT</a:t>
            </a:r>
            <a:endParaRPr lang="zh-CN" altLang="en-US" sz="4800" dirty="0">
              <a:solidFill>
                <a:schemeClr val="bg1"/>
              </a:solidFill>
              <a:latin typeface="华文细黑" panose="02010600040101010101" pitchFamily="2" charset="-122"/>
              <a:ea typeface="华文细黑" panose="02010600040101010101" pitchFamily="2" charset="-122"/>
            </a:endParaRPr>
          </a:p>
        </p:txBody>
      </p:sp>
      <p:sp>
        <p:nvSpPr>
          <p:cNvPr id="11" name="TextBox 111"/>
          <p:cNvSpPr txBox="1"/>
          <p:nvPr/>
        </p:nvSpPr>
        <p:spPr>
          <a:xfrm>
            <a:off x="1668463" y="3643313"/>
            <a:ext cx="6191250" cy="622300"/>
          </a:xfrm>
          <a:prstGeom prst="rect">
            <a:avLst/>
          </a:prstGeom>
          <a:noFill/>
          <a:ln w="9525">
            <a:noFill/>
          </a:ln>
        </p:spPr>
        <p:txBody>
          <a:bodyPr lIns="68529" tIns="34263" rIns="68529" bIns="34263">
            <a:spAutoFit/>
          </a:bodyPr>
          <a:p>
            <a:pPr lvl="0" algn="ctr" eaLnBrk="1" hangingPunct="1">
              <a:lnSpc>
                <a:spcPct val="120000"/>
              </a:lnSpc>
            </a:pPr>
            <a:r>
              <a:rPr lang="en-US" altLang="zh-CN" sz="1000" dirty="0">
                <a:solidFill>
                  <a:schemeClr val="bg1"/>
                </a:solidFill>
                <a:latin typeface="华文细黑" panose="02010600040101010101" pitchFamily="2" charset="-122"/>
                <a:ea typeface="Arial" panose="020B0604020202020204" pitchFamily="34" charset="0"/>
              </a:rPr>
              <a:t>Click here to modify the text , you may post text here . Click here to modify the text . Click here to modify the text , you may post text here . Click here to modify the text , you may post text here . Click here to modify the text . Click here to modify the text , </a:t>
            </a:r>
            <a:endParaRPr lang="zh-CN" altLang="en-US" sz="1000" baseline="-3000" dirty="0">
              <a:solidFill>
                <a:schemeClr val="bg1"/>
              </a:solidFill>
              <a:latin typeface="华文细黑" panose="02010600040101010101" pitchFamily="2" charset="-122"/>
              <a:ea typeface="Arial" panose="020B0604020202020204" pitchFamily="34" charset="0"/>
            </a:endParaRPr>
          </a:p>
        </p:txBody>
      </p:sp>
      <p:sp>
        <p:nvSpPr>
          <p:cNvPr id="10" name="文本框 9"/>
          <p:cNvSpPr txBox="1"/>
          <p:nvPr/>
        </p:nvSpPr>
        <p:spPr>
          <a:xfrm>
            <a:off x="3611563" y="993775"/>
            <a:ext cx="2036762" cy="829945"/>
          </a:xfrm>
          <a:prstGeom prst="rect">
            <a:avLst/>
          </a:prstGeom>
          <a:noFill/>
          <a:ln w="9525">
            <a:noFill/>
          </a:ln>
        </p:spPr>
        <p:txBody>
          <a:bodyPr>
            <a:spAutoFit/>
          </a:bodyPr>
          <a:p>
            <a:pPr lvl="0" algn="ctr" eaLnBrk="1" hangingPunct="1"/>
            <a:r>
              <a:rPr lang="en-US" altLang="zh-CN" sz="4800" dirty="0">
                <a:solidFill>
                  <a:schemeClr val="bg1"/>
                </a:solidFill>
                <a:latin typeface="华文细黑" panose="02010600040101010101" pitchFamily="2" charset="-122"/>
                <a:ea typeface="华文细黑" panose="02010600040101010101" pitchFamily="2" charset="-122"/>
              </a:rPr>
              <a:t>2019 </a:t>
            </a:r>
            <a:endParaRPr lang="en-US" altLang="zh-CN" sz="4800" dirty="0">
              <a:solidFill>
                <a:schemeClr val="bg1"/>
              </a:solidFill>
              <a:latin typeface="华文细黑" panose="02010600040101010101" pitchFamily="2" charset="-122"/>
              <a:ea typeface="华文细黑" panose="02010600040101010101" pitchFamily="2" charset="-122"/>
            </a:endParaRPr>
          </a:p>
        </p:txBody>
      </p:sp>
      <p:sp>
        <p:nvSpPr>
          <p:cNvPr id="2" name="矩形 1"/>
          <p:cNvSpPr/>
          <p:nvPr/>
        </p:nvSpPr>
        <p:spPr>
          <a:xfrm>
            <a:off x="3808413" y="946150"/>
            <a:ext cx="1674813" cy="135255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lt1"/>
              </a:solidFill>
              <a:effectLst/>
              <a:uLnTx/>
              <a:uFillTx/>
              <a:latin typeface="+mn-lt"/>
              <a:ea typeface="+mn-ea"/>
              <a:cs typeface="+mn-cs"/>
            </a:endParaRPr>
          </a:p>
        </p:txBody>
      </p:sp>
      <p:cxnSp>
        <p:nvCxnSpPr>
          <p:cNvPr id="5" name="直接连接符 4"/>
          <p:cNvCxnSpPr/>
          <p:nvPr/>
        </p:nvCxnSpPr>
        <p:spPr>
          <a:xfrm>
            <a:off x="3925888" y="1873250"/>
            <a:ext cx="1376363"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0" y="1943100"/>
            <a:ext cx="1673225" cy="276225"/>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MORE THAN PPT</a:t>
            </a:r>
            <a:endParaRPr lang="zh-CN" altLang="en-US" sz="1200" dirty="0">
              <a:solidFill>
                <a:schemeClr val="bg1"/>
              </a:solidFill>
              <a:latin typeface="华文细黑" panose="02010600040101010101" pitchFamily="2" charset="-122"/>
              <a:ea typeface="华文细黑" panose="02010600040101010101" pitchFamily="2" charset="-122"/>
            </a:endParaRPr>
          </a:p>
        </p:txBody>
      </p:sp>
      <p:pic>
        <p:nvPicPr>
          <p:cNvPr id="14" name="Of Monsters and Men-Dirty Paws">
            <a:hlinkClick r:id="" action="ppaction://media"/>
          </p:cNvPr>
          <p:cNvPicPr>
            <a:picLocks noChangeAspect="1"/>
          </p:cNvPicPr>
          <p:nvPr/>
        </p:nvPicPr>
        <p:blipFill>
          <a:blip r:embed="rId1"/>
          <a:stretch>
            <a:fillRect/>
          </a:stretch>
        </p:blipFill>
        <p:spPr>
          <a:xfrm>
            <a:off x="4873625" y="-798512"/>
            <a:ext cx="609600" cy="609600"/>
          </a:xfrm>
          <a:prstGeom prst="rect">
            <a:avLst/>
          </a:prstGeom>
          <a:noFill/>
          <a:ln w="9525">
            <a:noFill/>
          </a:ln>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2"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heel(2)">
                                      <p:cBhvr>
                                        <p:cTn id="23" dur="125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5000"/>
                                  </p:iterate>
                                  <p:childTnLst>
                                    <p:set>
                                      <p:cBhvr>
                                        <p:cTn id="27" dur="1" fill="hold">
                                          <p:stCondLst>
                                            <p:cond delay="0"/>
                                          </p:stCondLst>
                                        </p:cTn>
                                        <p:tgtEl>
                                          <p:spTgt spid="9"/>
                                        </p:tgtEl>
                                        <p:attrNameLst>
                                          <p:attrName>style.visibility</p:attrName>
                                        </p:attrNameLst>
                                      </p:cBhvr>
                                      <p:to>
                                        <p:strVal val="visible"/>
                                      </p:to>
                                    </p:set>
                                    <p:anim by="(-#ppt_w*2)" calcmode="lin" valueType="num">
                                      <p:cBhvr rctx="PPT">
                                        <p:cTn id="28" dur="500" autoRev="1" fill="hold">
                                          <p:stCondLst>
                                            <p:cond delay="0"/>
                                          </p:stCondLst>
                                        </p:cTn>
                                        <p:tgtEl>
                                          <p:spTgt spid="9"/>
                                        </p:tgtEl>
                                        <p:attrNameLst>
                                          <p:attrName>ppt_w</p:attrName>
                                        </p:attrNameLst>
                                      </p:cBhvr>
                                    </p:anim>
                                    <p:anim by="(#ppt_w*0.50)" calcmode="lin" valueType="num">
                                      <p:cBhvr>
                                        <p:cTn id="29" dur="500" decel="50000" autoRev="1" fill="hold">
                                          <p:stCondLst>
                                            <p:cond delay="0"/>
                                          </p:stCondLst>
                                        </p:cTn>
                                        <p:tgtEl>
                                          <p:spTgt spid="9"/>
                                        </p:tgtEl>
                                        <p:attrNameLst>
                                          <p:attrName>ppt_x</p:attrName>
                                        </p:attrNameLst>
                                      </p:cBhvr>
                                    </p:anim>
                                    <p:anim from="(-#ppt_h/2)" to="(#ppt_y)" calcmode="lin" valueType="num">
                                      <p:cBhvr>
                                        <p:cTn id="30" dur="1000" fill="hold">
                                          <p:stCondLst>
                                            <p:cond delay="0"/>
                                          </p:stCondLst>
                                        </p:cTn>
                                        <p:tgtEl>
                                          <p:spTgt spid="9"/>
                                        </p:tgtEl>
                                        <p:attrNameLst>
                                          <p:attrName>ppt_y</p:attrName>
                                        </p:attrNameLst>
                                      </p:cBhvr>
                                    </p:anim>
                                    <p:animRot by="21600000">
                                      <p:cBhvr>
                                        <p:cTn id="31" dur="1000" fill="hold">
                                          <p:stCondLst>
                                            <p:cond delay="0"/>
                                          </p:stCondLst>
                                        </p:cTn>
                                        <p:tgtEl>
                                          <p:spTgt spid="9"/>
                                        </p:tgtEl>
                                        <p:attrNameLst>
                                          <p:attrName>r</p:attrName>
                                        </p:attrNameLst>
                                      </p:cBhvr>
                                    </p:animRot>
                                  </p:childTnLst>
                                </p:cTn>
                              </p:par>
                            </p:childTnLst>
                          </p:cTn>
                        </p:par>
                        <p:par>
                          <p:cTn id="32" fill="hold">
                            <p:stCondLst>
                              <p:cond delay="32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1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0" grpId="0"/>
      <p:bldP spid="2" grpId="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1746250"/>
            <a:ext cx="4378325" cy="263207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8" name="组合 7"/>
          <p:cNvGrpSpPr/>
          <p:nvPr/>
        </p:nvGrpSpPr>
        <p:grpSpPr>
          <a:xfrm>
            <a:off x="4578350" y="1746250"/>
            <a:ext cx="4433888" cy="2573338"/>
            <a:chOff x="4578926" y="1496291"/>
            <a:chExt cx="4433456" cy="2573280"/>
          </a:xfrm>
        </p:grpSpPr>
        <p:sp>
          <p:nvSpPr>
            <p:cNvPr id="3" name="文本框 2"/>
            <p:cNvSpPr txBox="1"/>
            <p:nvPr/>
          </p:nvSpPr>
          <p:spPr>
            <a:xfrm>
              <a:off x="4578927" y="1496291"/>
              <a:ext cx="2784764" cy="338554"/>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smtClean="0">
                  <a:ln>
                    <a:noFill/>
                  </a:ln>
                  <a:solidFill>
                    <a:schemeClr val="bg1"/>
                  </a:solidFill>
                  <a:effectLst/>
                  <a:uLnTx/>
                  <a:uFillTx/>
                  <a:latin typeface="+mn-ea"/>
                  <a:ea typeface="+mn-ea"/>
                  <a:cs typeface="+mn-cs"/>
                </a:rPr>
                <a:t>WHAT WE DO</a:t>
              </a:r>
              <a:r>
                <a:rPr kumimoji="0" lang="zh-CN" altLang="en-US" sz="1600" b="0" i="0" u="none" strike="noStrike" kern="1200" cap="none" spc="0" normalizeH="0" baseline="0" noProof="0" dirty="0">
                  <a:ln>
                    <a:noFill/>
                  </a:ln>
                  <a:solidFill>
                    <a:schemeClr val="bg1"/>
                  </a:solidFill>
                  <a:effectLst/>
                  <a:uLnTx/>
                  <a:uFillTx/>
                  <a:latin typeface="+mn-ea"/>
                  <a:ea typeface="+mn-ea"/>
                  <a:cs typeface="+mn-cs"/>
                </a:rPr>
                <a:t>？</a:t>
              </a:r>
              <a:endParaRPr kumimoji="0" lang="zh-CN" altLang="en-US" sz="1600" b="1" i="0" u="none" strike="noStrike" kern="1200" cap="none" spc="0" normalizeH="0" baseline="0" noProof="0" dirty="0">
                <a:ln>
                  <a:noFill/>
                </a:ln>
                <a:solidFill>
                  <a:schemeClr val="bg1"/>
                </a:solidFill>
                <a:effectLst/>
                <a:uLnTx/>
                <a:uFillTx/>
                <a:latin typeface="+mn-ea"/>
                <a:ea typeface="+mn-ea"/>
                <a:cs typeface="+mn-cs"/>
              </a:endParaRPr>
            </a:p>
          </p:txBody>
        </p:sp>
        <p:sp>
          <p:nvSpPr>
            <p:cNvPr id="5" name="文本框 4"/>
            <p:cNvSpPr txBox="1"/>
            <p:nvPr/>
          </p:nvSpPr>
          <p:spPr>
            <a:xfrm>
              <a:off x="4578926" y="1898073"/>
              <a:ext cx="4433456" cy="769441"/>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mn-cs"/>
                </a:rPr>
                <a:t>There are many variations of passages of Lorem available, but the majority have suffered alteration in some form, by injected humor, or randomized words which don't look even slightly believable. </a:t>
              </a:r>
              <a:endParaRPr kumimoji="0" lang="zh-CN" altLang="en-US" sz="1100" b="0" i="0" u="none" strike="noStrike" kern="1200" cap="none" spc="0" normalizeH="0" baseline="0" noProof="0" dirty="0">
                <a:ln>
                  <a:noFill/>
                </a:ln>
                <a:solidFill>
                  <a:schemeClr val="bg1"/>
                </a:solidFill>
                <a:effectLst/>
                <a:uLnTx/>
                <a:uFillTx/>
                <a:latin typeface="+mn-ea"/>
                <a:ea typeface="+mn-ea"/>
                <a:cs typeface="+mn-cs"/>
              </a:endParaRPr>
            </a:p>
          </p:txBody>
        </p:sp>
        <p:sp>
          <p:nvSpPr>
            <p:cNvPr id="6" name="文本框 5"/>
            <p:cNvSpPr txBox="1"/>
            <p:nvPr/>
          </p:nvSpPr>
          <p:spPr>
            <a:xfrm>
              <a:off x="4578926" y="2792298"/>
              <a:ext cx="4433456" cy="1277273"/>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mn-cs"/>
                </a:rPr>
                <a:t>There are many variations of passages of Lorem available, but the majority have suffered alteration in some form, by injected humor, or randomized words which don't look even slightly believable. There are many variations of passages of Lorem available, but the majority have suffered alteration in some </a:t>
              </a:r>
              <a:r>
                <a:rPr kumimoji="0" lang="en-US" altLang="zh-CN" sz="1100" b="0" i="0" u="none" strike="noStrike" kern="1200" cap="none" spc="0" normalizeH="0" baseline="0" noProof="0" dirty="0" smtClean="0">
                  <a:ln>
                    <a:noFill/>
                  </a:ln>
                  <a:solidFill>
                    <a:schemeClr val="bg1"/>
                  </a:solidFill>
                  <a:effectLst/>
                  <a:uLnTx/>
                  <a:uFillTx/>
                  <a:latin typeface="+mn-ea"/>
                  <a:ea typeface="+mn-ea"/>
                  <a:cs typeface="+mn-cs"/>
                </a:rPr>
                <a:t>form,</a:t>
              </a:r>
              <a:r>
                <a:rPr kumimoji="0" lang="en-US" altLang="zh-CN" sz="1100" b="0" i="0" u="none" strike="noStrike" kern="1200" cap="none" spc="0" normalizeH="0" baseline="0" noProof="0" dirty="0">
                  <a:ln>
                    <a:noFill/>
                  </a:ln>
                  <a:solidFill>
                    <a:schemeClr val="bg1"/>
                  </a:solidFill>
                  <a:effectLst/>
                  <a:uLnTx/>
                  <a:uFillTx/>
                  <a:latin typeface="+mn-ea"/>
                  <a:ea typeface="+mn-ea"/>
                  <a:cs typeface="+mn-cs"/>
                </a:rPr>
                <a:t> There are many variations of passages of Lorem available, but the majority </a:t>
              </a:r>
              <a:r>
                <a:rPr kumimoji="0" lang="en-US" altLang="zh-CN" sz="1100" b="0" i="0" u="none" strike="noStrike" kern="1200" cap="none" spc="0" normalizeH="0" baseline="0" noProof="0" dirty="0" smtClean="0">
                  <a:ln>
                    <a:noFill/>
                  </a:ln>
                  <a:solidFill>
                    <a:schemeClr val="bg1"/>
                  </a:solidFill>
                  <a:effectLst/>
                  <a:uLnTx/>
                  <a:uFillTx/>
                  <a:latin typeface="+mn-ea"/>
                  <a:ea typeface="+mn-ea"/>
                  <a:cs typeface="+mn-cs"/>
                </a:rPr>
                <a:t>have</a:t>
              </a:r>
              <a:endParaRPr kumimoji="0" lang="zh-CN" altLang="en-US" sz="1100" b="0" i="0" u="none" strike="noStrike" kern="1200" cap="none" spc="0" normalizeH="0" baseline="0" noProof="0" dirty="0">
                <a:ln>
                  <a:noFill/>
                </a:ln>
                <a:solidFill>
                  <a:schemeClr val="bg1"/>
                </a:solidFill>
                <a:effectLst/>
                <a:uLnTx/>
                <a:uFillTx/>
                <a:latin typeface="+mn-ea"/>
                <a:ea typeface="+mn-ea"/>
                <a:cs typeface="+mn-cs"/>
              </a:endParaRPr>
            </a:p>
          </p:txBody>
        </p:sp>
      </p:grpSp>
      <p:pic>
        <p:nvPicPr>
          <p:cNvPr id="16" name="Zara Larsson-Uncover">
            <a:hlinkClick r:id="" action="ppaction://media"/>
          </p:cNvPr>
          <p:cNvPicPr>
            <a:picLocks noChangeAspect="1"/>
          </p:cNvPicPr>
          <p:nvPr/>
        </p:nvPicPr>
        <p:blipFill>
          <a:blip r:embed="rId2"/>
          <a:stretch>
            <a:fillRect/>
          </a:stretch>
        </p:blipFill>
        <p:spPr>
          <a:xfrm>
            <a:off x="4267200" y="-671512"/>
            <a:ext cx="609600" cy="609600"/>
          </a:xfrm>
          <a:prstGeom prst="rect">
            <a:avLst/>
          </a:prstGeom>
          <a:noFill/>
          <a:ln w="9525">
            <a:noFill/>
          </a:ln>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2" presetClass="entr" presetSubtype="2"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Title 13"/>
          <p:cNvSpPr txBox="1"/>
          <p:nvPr/>
        </p:nvSpPr>
        <p:spPr>
          <a:xfrm>
            <a:off x="366713" y="3254375"/>
            <a:ext cx="4056062" cy="461963"/>
          </a:xfrm>
          <a:prstGeom prst="rect">
            <a:avLst/>
          </a:prstGeom>
          <a:noFill/>
          <a:ln w="9525">
            <a:noFill/>
          </a:ln>
        </p:spPr>
        <p:txBody>
          <a:bodyPr/>
          <a:p>
            <a:pPr lvl="0" defTabSz="685800" eaLnBrk="1" hangingPunct="1">
              <a:lnSpc>
                <a:spcPct val="90000"/>
              </a:lnSpc>
            </a:pPr>
            <a:r>
              <a:rPr lang="en-US" altLang="zh-CN" sz="3300" dirty="0">
                <a:solidFill>
                  <a:schemeClr val="bg1"/>
                </a:solidFill>
                <a:latin typeface="华文细黑" panose="02010600040101010101" pitchFamily="2" charset="-122"/>
                <a:ea typeface="华文细黑" panose="02010600040101010101" pitchFamily="2" charset="-122"/>
              </a:rPr>
              <a:t>BLOG POST</a:t>
            </a:r>
            <a:endParaRPr lang="en-US" altLang="zh-CN" sz="3300" dirty="0">
              <a:solidFill>
                <a:schemeClr val="bg1"/>
              </a:solidFill>
              <a:latin typeface="华文细黑" panose="02010600040101010101" pitchFamily="2" charset="-122"/>
              <a:ea typeface="华文细黑" panose="02010600040101010101" pitchFamily="2" charset="-122"/>
            </a:endParaRPr>
          </a:p>
        </p:txBody>
      </p:sp>
      <p:sp>
        <p:nvSpPr>
          <p:cNvPr id="26" name="Content Placeholder 2"/>
          <p:cNvSpPr txBox="1"/>
          <p:nvPr/>
        </p:nvSpPr>
        <p:spPr>
          <a:xfrm>
            <a:off x="381000" y="3851275"/>
            <a:ext cx="8493125" cy="60960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20000"/>
              </a:spcBef>
              <a:buNone/>
            </a:pPr>
            <a:r>
              <a:rPr lang="en-US" altLang="zh-CN" sz="1000" dirty="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1000" dirty="0">
              <a:solidFill>
                <a:schemeClr val="bg1"/>
              </a:solidFill>
              <a:ea typeface="Arial" panose="020B0604020202020204" pitchFamily="34" charset="0"/>
            </a:endParaRPr>
          </a:p>
        </p:txBody>
      </p:sp>
      <p:sp>
        <p:nvSpPr>
          <p:cNvPr id="28" name="Rectangle 1"/>
          <p:cNvSpPr/>
          <p:nvPr/>
        </p:nvSpPr>
        <p:spPr>
          <a:xfrm>
            <a:off x="0" y="0"/>
            <a:ext cx="1828800" cy="14859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Rectangle 24"/>
          <p:cNvSpPr/>
          <p:nvPr/>
        </p:nvSpPr>
        <p:spPr>
          <a:xfrm>
            <a:off x="0" y="1485900"/>
            <a:ext cx="1828800" cy="14859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Rectangle 26"/>
          <p:cNvSpPr/>
          <p:nvPr/>
        </p:nvSpPr>
        <p:spPr>
          <a:xfrm>
            <a:off x="3657600" y="1485900"/>
            <a:ext cx="1828800" cy="14859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38" name="Rectangle 8"/>
          <p:cNvSpPr/>
          <p:nvPr/>
        </p:nvSpPr>
        <p:spPr>
          <a:xfrm>
            <a:off x="5486400" y="0"/>
            <a:ext cx="1828800" cy="14859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39" name="Rectangle 27"/>
          <p:cNvSpPr/>
          <p:nvPr/>
        </p:nvSpPr>
        <p:spPr>
          <a:xfrm>
            <a:off x="5486400" y="1485900"/>
            <a:ext cx="1828800" cy="14859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43" name="Rectangle 28"/>
          <p:cNvSpPr/>
          <p:nvPr/>
        </p:nvSpPr>
        <p:spPr>
          <a:xfrm>
            <a:off x="7315200" y="0"/>
            <a:ext cx="1828800" cy="14859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44" name="Rectangle 29"/>
          <p:cNvSpPr/>
          <p:nvPr/>
        </p:nvSpPr>
        <p:spPr>
          <a:xfrm>
            <a:off x="7315200" y="1485900"/>
            <a:ext cx="1828800" cy="148590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48" name="Rectangle 41"/>
          <p:cNvSpPr/>
          <p:nvPr/>
        </p:nvSpPr>
        <p:spPr>
          <a:xfrm>
            <a:off x="1825625" y="0"/>
            <a:ext cx="1828800" cy="148590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49" name="Rectangle 42"/>
          <p:cNvSpPr/>
          <p:nvPr/>
        </p:nvSpPr>
        <p:spPr>
          <a:xfrm>
            <a:off x="1825625" y="1485900"/>
            <a:ext cx="1828800" cy="1485900"/>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3" name="组合 2"/>
          <p:cNvGrpSpPr/>
          <p:nvPr/>
        </p:nvGrpSpPr>
        <p:grpSpPr>
          <a:xfrm>
            <a:off x="3622675" y="0"/>
            <a:ext cx="1873250" cy="1485900"/>
            <a:chOff x="3623193" y="-456"/>
            <a:chExt cx="1872287" cy="1486109"/>
          </a:xfrm>
        </p:grpSpPr>
        <p:sp>
          <p:nvSpPr>
            <p:cNvPr id="33" name="Rectangle 6"/>
            <p:cNvSpPr/>
            <p:nvPr/>
          </p:nvSpPr>
          <p:spPr>
            <a:xfrm>
              <a:off x="3656820" y="-456"/>
              <a:ext cx="1829060" cy="1486109"/>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2" name="矩形 1"/>
            <p:cNvSpPr/>
            <p:nvPr/>
          </p:nvSpPr>
          <p:spPr>
            <a:xfrm>
              <a:off x="3654673" y="-456"/>
              <a:ext cx="1831206" cy="1486109"/>
            </a:xfrm>
            <a:prstGeom prst="rect">
              <a:avLst/>
            </a:prstGeom>
            <a:solidFill>
              <a:srgbClr val="255D6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1760" name="文本框 26"/>
            <p:cNvSpPr txBox="1"/>
            <p:nvPr/>
          </p:nvSpPr>
          <p:spPr>
            <a:xfrm>
              <a:off x="3695897" y="351326"/>
              <a:ext cx="1746613" cy="338554"/>
            </a:xfrm>
            <a:prstGeom prst="rect">
              <a:avLst/>
            </a:prstGeom>
            <a:noFill/>
            <a:ln w="9525">
              <a:noFill/>
            </a:ln>
          </p:spPr>
          <p:txBody>
            <a:bodyPr>
              <a:spAutoFit/>
            </a:bodyPr>
            <a:p>
              <a:pPr lvl="0" algn="ctr" eaLnBrk="1" hangingPunct="1"/>
              <a:r>
                <a:rPr lang="en-US" altLang="zh-CN" sz="1600" dirty="0">
                  <a:solidFill>
                    <a:schemeClr val="bg1"/>
                  </a:solidFill>
                  <a:latin typeface="华文细黑" panose="02010600040101010101" pitchFamily="2" charset="-122"/>
                  <a:ea typeface="华文细黑" panose="02010600040101010101" pitchFamily="2" charset="-122"/>
                </a:rPr>
                <a:t>PREMIUM</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31761" name="文本框 31"/>
            <p:cNvSpPr txBox="1"/>
            <p:nvPr/>
          </p:nvSpPr>
          <p:spPr>
            <a:xfrm>
              <a:off x="4079173" y="658048"/>
              <a:ext cx="960329" cy="400110"/>
            </a:xfrm>
            <a:prstGeom prst="rect">
              <a:avLst/>
            </a:prstGeom>
            <a:noFill/>
            <a:ln w="9525">
              <a:noFill/>
            </a:ln>
          </p:spPr>
          <p:txBody>
            <a:bodyPr>
              <a:spAutoFit/>
            </a:bodyPr>
            <a:p>
              <a:pPr lvl="0" algn="ctr" eaLnBrk="1" hangingPunct="1"/>
              <a:r>
                <a:rPr lang="en-US" altLang="zh-CN" sz="2000" dirty="0">
                  <a:solidFill>
                    <a:schemeClr val="bg1"/>
                  </a:solidFill>
                  <a:latin typeface="华文细黑" panose="02010600040101010101" pitchFamily="2" charset="-122"/>
                  <a:ea typeface="华文细黑" panose="02010600040101010101" pitchFamily="2" charset="-122"/>
                </a:rPr>
                <a:t>235</a:t>
              </a:r>
              <a:endParaRPr lang="zh-CN" altLang="en-US" sz="1400" dirty="0">
                <a:solidFill>
                  <a:schemeClr val="bg1"/>
                </a:solidFill>
                <a:latin typeface="华文细黑" panose="02010600040101010101" pitchFamily="2" charset="-122"/>
                <a:ea typeface="华文细黑" panose="02010600040101010101" pitchFamily="2" charset="-122"/>
              </a:endParaRPr>
            </a:p>
          </p:txBody>
        </p:sp>
        <p:sp>
          <p:nvSpPr>
            <p:cNvPr id="37" name="文本框 36"/>
            <p:cNvSpPr txBox="1"/>
            <p:nvPr/>
          </p:nvSpPr>
          <p:spPr>
            <a:xfrm>
              <a:off x="3623193" y="1141100"/>
              <a:ext cx="1872287"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IMPRESED WITH US NOW</a:t>
              </a:r>
              <a:endParaRPr kumimoji="0" lang="zh-CN" altLang="en-US" sz="1050" b="0" i="0" u="none" strike="noStrike" kern="1200" cap="none" spc="0" normalizeH="0" baseline="0" noProof="0" dirty="0">
                <a:ln>
                  <a:noFill/>
                </a:ln>
                <a:solidFill>
                  <a:schemeClr val="bg1"/>
                </a:solidFill>
                <a:effectLst/>
                <a:uLnTx/>
                <a:uFillTx/>
                <a:latin typeface="+mn-lt"/>
                <a:ea typeface="+mn-ea"/>
                <a:cs typeface="+mn-cs"/>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120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1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16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8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childTnLst>
                          </p:cTn>
                        </p:par>
                        <p:par>
                          <p:cTn id="35" fill="hold">
                            <p:stCondLst>
                              <p:cond delay="500"/>
                            </p:stCondLst>
                            <p:childTnLst>
                              <p:par>
                                <p:cTn id="36" presetID="26" presetClass="emph" presetSubtype="0" fill="hold" nodeType="afterEffect">
                                  <p:stCondLst>
                                    <p:cond delay="0"/>
                                  </p:stCondLst>
                                  <p:childTnLst>
                                    <p:animEffect transition="out" filter="fade">
                                      <p:cBhvr>
                                        <p:cTn id="37" dur="500" tmFilter="0, 0; .2, .5; .8, .5; 1, 0"/>
                                        <p:tgtEl>
                                          <p:spTgt spid="3"/>
                                        </p:tgtEl>
                                      </p:cBhvr>
                                    </p:animEffect>
                                    <p:animScale>
                                      <p:cBhvr>
                                        <p:cTn id="38" dur="250" autoRev="1" fill="hold"/>
                                        <p:tgtEl>
                                          <p:spTgt spid="3"/>
                                        </p:tgtEl>
                                      </p:cBhvr>
                                      <p:by x="105000" y="105000"/>
                                    </p:animScale>
                                  </p:childTnLst>
                                </p:cTn>
                              </p:par>
                            </p:childTnLst>
                          </p:cTn>
                        </p:par>
                        <p:par>
                          <p:cTn id="39" fill="hold">
                            <p:stCondLst>
                              <p:cond delay="1000"/>
                            </p:stCondLst>
                            <p:childTnLst>
                              <p:par>
                                <p:cTn id="40" presetID="26" presetClass="emph" presetSubtype="0" fill="hold" nodeType="afterEffect">
                                  <p:stCondLst>
                                    <p:cond delay="0"/>
                                  </p:stCondLst>
                                  <p:childTnLst>
                                    <p:animEffect transition="out" filter="fade">
                                      <p:cBhvr>
                                        <p:cTn id="41" dur="500" tmFilter="0, 0; .2, .5; .8, .5; 1, 0"/>
                                        <p:tgtEl>
                                          <p:spTgt spid="3"/>
                                        </p:tgtEl>
                                      </p:cBhvr>
                                    </p:animEffect>
                                    <p:animScale>
                                      <p:cBhvr>
                                        <p:cTn id="42" dur="250" autoRev="1" fill="hold"/>
                                        <p:tgtEl>
                                          <p:spTgt spid="3"/>
                                        </p:tgtEl>
                                      </p:cBhvr>
                                      <p:by x="105000" y="105000"/>
                                    </p:animScale>
                                  </p:childTnLst>
                                </p:cTn>
                              </p:par>
                            </p:childTnLst>
                          </p:cTn>
                        </p:par>
                        <p:par>
                          <p:cTn id="43" fill="hold">
                            <p:stCondLst>
                              <p:cond delay="1500"/>
                            </p:stCondLst>
                            <p:childTnLst>
                              <p:par>
                                <p:cTn id="44" presetID="2" presetClass="entr" presetSubtype="4" decel="10000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ppt_x"/>
                                          </p:val>
                                        </p:tav>
                                        <p:tav tm="100000">
                                          <p:val>
                                            <p:strVal val="#ppt_x"/>
                                          </p:val>
                                        </p:tav>
                                      </p:tavLst>
                                    </p:anim>
                                    <p:anim calcmode="lin" valueType="num">
                                      <p:cBhvr additive="base">
                                        <p:cTn id="4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animBg="1"/>
      <p:bldP spid="29" grpId="0" animBg="1"/>
      <p:bldP spid="34" grpId="0" animBg="1"/>
      <p:bldP spid="38" grpId="0" animBg="1"/>
      <p:bldP spid="39" grpId="0" animBg="1"/>
      <p:bldP spid="43" grpId="0" animBg="1"/>
      <p:bldP spid="44" grpId="0" animBg="1"/>
      <p:bldP spid="48" grpId="0" animBg="1"/>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58"/>
          <p:cNvSpPr/>
          <p:nvPr/>
        </p:nvSpPr>
        <p:spPr>
          <a:xfrm flipH="1">
            <a:off x="0" y="0"/>
            <a:ext cx="9144000" cy="2932113"/>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Title 13"/>
          <p:cNvSpPr txBox="1"/>
          <p:nvPr/>
        </p:nvSpPr>
        <p:spPr>
          <a:xfrm>
            <a:off x="2921000" y="419100"/>
            <a:ext cx="5383213"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3200" b="0" i="0" u="none" strike="noStrike" kern="1200" cap="none" spc="0" normalizeH="0" baseline="0" noProof="0" dirty="0" smtClean="0">
                <a:ln>
                  <a:noFill/>
                </a:ln>
                <a:solidFill>
                  <a:schemeClr val="bg1"/>
                </a:solidFill>
                <a:effectLst/>
                <a:uLnTx/>
                <a:uFillTx/>
                <a:latin typeface="+mn-ea"/>
                <a:ea typeface="+mn-ea"/>
                <a:cs typeface="+mj-cs"/>
              </a:rPr>
              <a:t>App Project Sample</a:t>
            </a:r>
            <a:endParaRPr kumimoji="0" lang="en-US" sz="3200" b="0" i="0" u="none" strike="noStrike" kern="1200" cap="none" spc="0" normalizeH="0" baseline="0" noProof="0" dirty="0">
              <a:ln>
                <a:noFill/>
              </a:ln>
              <a:solidFill>
                <a:schemeClr val="bg1"/>
              </a:solidFill>
              <a:effectLst/>
              <a:uLnTx/>
              <a:uFillTx/>
              <a:latin typeface="+mn-ea"/>
              <a:ea typeface="+mn-ea"/>
              <a:cs typeface="+mj-cs"/>
            </a:endParaRPr>
          </a:p>
        </p:txBody>
      </p:sp>
      <p:sp>
        <p:nvSpPr>
          <p:cNvPr id="5" name="Content Placeholder 2"/>
          <p:cNvSpPr txBox="1"/>
          <p:nvPr/>
        </p:nvSpPr>
        <p:spPr>
          <a:xfrm>
            <a:off x="3025775" y="1243013"/>
            <a:ext cx="4511675" cy="140017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50000"/>
              </a:lnSpc>
              <a:spcBef>
                <a:spcPct val="0"/>
              </a:spcBef>
              <a:buNone/>
            </a:pPr>
            <a:r>
              <a:rPr lang="en-US" altLang="zh-CN" sz="1000" dirty="0">
                <a:solidFill>
                  <a:schemeClr val="bg1"/>
                </a:solidFill>
              </a:rPr>
              <a:t>There are many variations of passages of Lorem available,</a:t>
            </a:r>
            <a:endParaRPr lang="en-US" altLang="zh-CN" sz="1000" dirty="0">
              <a:solidFill>
                <a:schemeClr val="bg1"/>
              </a:solidFill>
            </a:endParaRPr>
          </a:p>
          <a:p>
            <a:pPr marL="0" lvl="0" indent="0" defTabSz="1087755">
              <a:lnSpc>
                <a:spcPct val="150000"/>
              </a:lnSpc>
              <a:spcBef>
                <a:spcPct val="0"/>
              </a:spcBef>
              <a:buNone/>
            </a:pPr>
            <a:r>
              <a:rPr lang="en-US" altLang="zh-CN" sz="1000" dirty="0">
                <a:solidFill>
                  <a:schemeClr val="bg1"/>
                </a:solidFill>
              </a:rPr>
              <a:t> but the majority have suffered alteration</a:t>
            </a:r>
            <a:endParaRPr lang="en-US" altLang="zh-CN" sz="1000" dirty="0">
              <a:solidFill>
                <a:schemeClr val="bg1"/>
              </a:solidFill>
            </a:endParaRPr>
          </a:p>
          <a:p>
            <a:pPr marL="0" lvl="0" indent="0" defTabSz="1087755">
              <a:lnSpc>
                <a:spcPct val="150000"/>
              </a:lnSpc>
              <a:spcBef>
                <a:spcPct val="0"/>
              </a:spcBef>
              <a:buNone/>
            </a:pPr>
            <a:r>
              <a:rPr lang="en-US" altLang="zh-CN" sz="1000" dirty="0">
                <a:solidFill>
                  <a:schemeClr val="bg1"/>
                </a:solidFill>
              </a:rPr>
              <a:t> in some form, by injected humor, or randomized words</a:t>
            </a:r>
            <a:endParaRPr lang="en-US" altLang="zh-CN" sz="1000" dirty="0">
              <a:solidFill>
                <a:schemeClr val="bg1"/>
              </a:solidFill>
            </a:endParaRPr>
          </a:p>
          <a:p>
            <a:pPr marL="0" lvl="0" indent="0" defTabSz="1087755">
              <a:lnSpc>
                <a:spcPct val="150000"/>
              </a:lnSpc>
              <a:spcBef>
                <a:spcPct val="0"/>
              </a:spcBef>
              <a:buNone/>
            </a:pPr>
            <a:r>
              <a:rPr lang="en-US" altLang="zh-CN" sz="1000" dirty="0">
                <a:solidFill>
                  <a:schemeClr val="bg1"/>
                </a:solidFill>
              </a:rPr>
              <a:t> which don't look even slightly believable. If you </a:t>
            </a:r>
            <a:endParaRPr lang="en-US" altLang="zh-CN" sz="1000" dirty="0">
              <a:solidFill>
                <a:schemeClr val="bg1"/>
              </a:solidFill>
            </a:endParaRPr>
          </a:p>
          <a:p>
            <a:pPr marL="0" lvl="0" indent="0" defTabSz="1087755">
              <a:lnSpc>
                <a:spcPct val="150000"/>
              </a:lnSpc>
              <a:spcBef>
                <a:spcPct val="0"/>
              </a:spcBef>
              <a:buNone/>
            </a:pPr>
            <a:r>
              <a:rPr lang="en-US" altLang="zh-CN" sz="1000" dirty="0">
                <a:solidFill>
                  <a:schemeClr val="bg1"/>
                </a:solidFill>
              </a:rPr>
              <a:t>are going to use a passage</a:t>
            </a:r>
            <a:endParaRPr lang="en-US" altLang="zh-CN" sz="1000" dirty="0">
              <a:solidFill>
                <a:schemeClr val="bg1"/>
              </a:solidFill>
              <a:ea typeface="Arial" panose="020B0604020202020204" pitchFamily="34" charset="0"/>
            </a:endParaRPr>
          </a:p>
        </p:txBody>
      </p:sp>
      <p:grpSp>
        <p:nvGrpSpPr>
          <p:cNvPr id="36" name="组合 35"/>
          <p:cNvGrpSpPr/>
          <p:nvPr/>
        </p:nvGrpSpPr>
        <p:grpSpPr>
          <a:xfrm>
            <a:off x="5508625" y="3189288"/>
            <a:ext cx="614363" cy="614362"/>
            <a:chOff x="4052453" y="3044495"/>
            <a:chExt cx="613105" cy="613105"/>
          </a:xfrm>
        </p:grpSpPr>
        <p:sp>
          <p:nvSpPr>
            <p:cNvPr id="37" name="椭圆 36"/>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33817" name="文本框 37"/>
            <p:cNvSpPr txBox="1"/>
            <p:nvPr/>
          </p:nvSpPr>
          <p:spPr>
            <a:xfrm>
              <a:off x="4100945" y="3110346"/>
              <a:ext cx="512619" cy="523220"/>
            </a:xfrm>
            <a:prstGeom prst="rect">
              <a:avLst/>
            </a:prstGeom>
            <a:noFill/>
            <a:ln w="9525">
              <a:noFill/>
            </a:ln>
          </p:spPr>
          <p:txBody>
            <a:bodyPr>
              <a:spAutoFit/>
            </a:bodyPr>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2787650" y="3930650"/>
            <a:ext cx="1779588" cy="627063"/>
            <a:chOff x="2787394" y="3931169"/>
            <a:chExt cx="1780309" cy="627085"/>
          </a:xfrm>
        </p:grpSpPr>
        <p:sp>
          <p:nvSpPr>
            <p:cNvPr id="33814" name="文本框 39"/>
            <p:cNvSpPr txBox="1"/>
            <p:nvPr/>
          </p:nvSpPr>
          <p:spPr>
            <a:xfrm>
              <a:off x="2972745" y="3931169"/>
              <a:ext cx="1460739" cy="261610"/>
            </a:xfrm>
            <a:prstGeom prst="rect">
              <a:avLst/>
            </a:prstGeom>
            <a:noFill/>
            <a:ln w="9525">
              <a:noFill/>
            </a:ln>
          </p:spPr>
          <p:txBody>
            <a:bodyPr>
              <a:spAutoFit/>
            </a:bodyPr>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PHOTOGRAPHY</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33815" name="文本框 40"/>
            <p:cNvSpPr txBox="1"/>
            <p:nvPr/>
          </p:nvSpPr>
          <p:spPr>
            <a:xfrm>
              <a:off x="2787394" y="4158144"/>
              <a:ext cx="1780309" cy="400110"/>
            </a:xfrm>
            <a:prstGeom prst="rect">
              <a:avLst/>
            </a:prstGeom>
            <a:noFill/>
            <a:ln w="9525">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42" name="组合 41"/>
          <p:cNvGrpSpPr/>
          <p:nvPr/>
        </p:nvGrpSpPr>
        <p:grpSpPr>
          <a:xfrm>
            <a:off x="3360738" y="3214688"/>
            <a:ext cx="612775" cy="612775"/>
            <a:chOff x="4052453" y="3044495"/>
            <a:chExt cx="613105" cy="613105"/>
          </a:xfrm>
        </p:grpSpPr>
        <p:sp>
          <p:nvSpPr>
            <p:cNvPr id="43" name="椭圆 42"/>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33813" name="文本框 43"/>
            <p:cNvSpPr txBox="1"/>
            <p:nvPr/>
          </p:nvSpPr>
          <p:spPr>
            <a:xfrm>
              <a:off x="4100945" y="3110346"/>
              <a:ext cx="512619" cy="523220"/>
            </a:xfrm>
            <a:prstGeom prst="rect">
              <a:avLst/>
            </a:prstGeom>
            <a:noFill/>
            <a:ln w="9525">
              <a:noFill/>
            </a:ln>
          </p:spPr>
          <p:txBody>
            <a:bodyPr>
              <a:spAutoFit/>
            </a:bodyPr>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48" name="组合 47"/>
          <p:cNvGrpSpPr/>
          <p:nvPr/>
        </p:nvGrpSpPr>
        <p:grpSpPr>
          <a:xfrm>
            <a:off x="7713663" y="3208338"/>
            <a:ext cx="614362" cy="614362"/>
            <a:chOff x="4052453" y="3044495"/>
            <a:chExt cx="613105" cy="613105"/>
          </a:xfrm>
        </p:grpSpPr>
        <p:sp>
          <p:nvSpPr>
            <p:cNvPr id="49" name="椭圆 48"/>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33811" name="文本框 49"/>
            <p:cNvSpPr txBox="1"/>
            <p:nvPr/>
          </p:nvSpPr>
          <p:spPr>
            <a:xfrm>
              <a:off x="4100945" y="3110346"/>
              <a:ext cx="512619" cy="523220"/>
            </a:xfrm>
            <a:prstGeom prst="rect">
              <a:avLst/>
            </a:prstGeom>
            <a:noFill/>
            <a:ln w="9525">
              <a:noFill/>
            </a:ln>
          </p:spPr>
          <p:txBody>
            <a:bodyPr>
              <a:spAutoFit/>
            </a:bodyPr>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4935538" y="3930650"/>
            <a:ext cx="1779587" cy="627063"/>
            <a:chOff x="4935245" y="3931169"/>
            <a:chExt cx="1780309" cy="627085"/>
          </a:xfrm>
        </p:grpSpPr>
        <p:sp>
          <p:nvSpPr>
            <p:cNvPr id="51" name="文本框 50"/>
            <p:cNvSpPr txBox="1"/>
            <p:nvPr/>
          </p:nvSpPr>
          <p:spPr>
            <a:xfrm>
              <a:off x="5120596" y="3931169"/>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BRANDING</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sp>
          <p:nvSpPr>
            <p:cNvPr id="33809" name="文本框 51"/>
            <p:cNvSpPr txBox="1"/>
            <p:nvPr/>
          </p:nvSpPr>
          <p:spPr>
            <a:xfrm>
              <a:off x="4935245" y="4158144"/>
              <a:ext cx="1780309" cy="400110"/>
            </a:xfrm>
            <a:prstGeom prst="rect">
              <a:avLst/>
            </a:prstGeom>
            <a:noFill/>
            <a:ln w="9525">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9" name="组合 8"/>
          <p:cNvGrpSpPr/>
          <p:nvPr/>
        </p:nvGrpSpPr>
        <p:grpSpPr>
          <a:xfrm>
            <a:off x="7119938" y="3930650"/>
            <a:ext cx="1781175" cy="627063"/>
            <a:chOff x="7120362" y="3931169"/>
            <a:chExt cx="1780309" cy="627085"/>
          </a:xfrm>
        </p:grpSpPr>
        <p:sp>
          <p:nvSpPr>
            <p:cNvPr id="33806" name="文本框 52"/>
            <p:cNvSpPr txBox="1"/>
            <p:nvPr/>
          </p:nvSpPr>
          <p:spPr>
            <a:xfrm>
              <a:off x="7305713" y="3931169"/>
              <a:ext cx="1460739" cy="261610"/>
            </a:xfrm>
            <a:prstGeom prst="rect">
              <a:avLst/>
            </a:prstGeom>
            <a:noFill/>
            <a:ln w="9525">
              <a:noFill/>
            </a:ln>
          </p:spPr>
          <p:txBody>
            <a:bodyPr>
              <a:spAutoFit/>
            </a:bodyPr>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SOLUTIONS</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33807" name="文本框 53"/>
            <p:cNvSpPr txBox="1"/>
            <p:nvPr/>
          </p:nvSpPr>
          <p:spPr>
            <a:xfrm>
              <a:off x="7120362" y="4158144"/>
              <a:ext cx="1780309" cy="400110"/>
            </a:xfrm>
            <a:prstGeom prst="rect">
              <a:avLst/>
            </a:prstGeom>
            <a:noFill/>
            <a:ln w="9525">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7" name="组合 6"/>
          <p:cNvGrpSpPr/>
          <p:nvPr/>
        </p:nvGrpSpPr>
        <p:grpSpPr>
          <a:xfrm>
            <a:off x="-147637" y="609600"/>
            <a:ext cx="3044825" cy="4533900"/>
            <a:chOff x="-148166" y="609832"/>
            <a:chExt cx="3045114" cy="4533668"/>
          </a:xfrm>
        </p:grpSpPr>
        <p:pic>
          <p:nvPicPr>
            <p:cNvPr id="33804" name="Picture 2"/>
            <p:cNvPicPr>
              <a:picLocks noChangeAspect="1"/>
            </p:cNvPicPr>
            <p:nvPr/>
          </p:nvPicPr>
          <p:blipFill>
            <a:blip r:embed="rId1"/>
            <a:stretch>
              <a:fillRect/>
            </a:stretch>
          </p:blipFill>
          <p:spPr>
            <a:xfrm>
              <a:off x="-148166" y="609832"/>
              <a:ext cx="3045114" cy="4533668"/>
            </a:xfrm>
            <a:prstGeom prst="rect">
              <a:avLst/>
            </a:prstGeom>
            <a:noFill/>
            <a:ln w="9525">
              <a:noFill/>
            </a:ln>
          </p:spPr>
        </p:pic>
        <p:sp>
          <p:nvSpPr>
            <p:cNvPr id="6" name="矩形 5"/>
            <p:cNvSpPr/>
            <p:nvPr/>
          </p:nvSpPr>
          <p:spPr>
            <a:xfrm>
              <a:off x="602575" y="1336963"/>
              <a:ext cx="1645792" cy="2902527"/>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5">
                                            <p:txEl>
                                              <p:charRg st="0" end="58"/>
                                            </p:txEl>
                                          </p:spTgt>
                                        </p:tgtEl>
                                        <p:attrNameLst>
                                          <p:attrName>style.visibility</p:attrName>
                                        </p:attrNameLst>
                                      </p:cBhvr>
                                      <p:to>
                                        <p:strVal val="visible"/>
                                      </p:to>
                                    </p:set>
                                    <p:animEffect transition="in" filter="fade">
                                      <p:cBhvr>
                                        <p:cTn id="22" dur="500"/>
                                        <p:tgtEl>
                                          <p:spTgt spid="5">
                                            <p:txEl>
                                              <p:charRg st="0" end="58"/>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
                                            <p:txEl>
                                              <p:charRg st="58" end="101"/>
                                            </p:txEl>
                                          </p:spTgt>
                                        </p:tgtEl>
                                        <p:attrNameLst>
                                          <p:attrName>style.visibility</p:attrName>
                                        </p:attrNameLst>
                                      </p:cBhvr>
                                      <p:to>
                                        <p:strVal val="visible"/>
                                      </p:to>
                                    </p:set>
                                    <p:animEffect transition="in" filter="fade">
                                      <p:cBhvr>
                                        <p:cTn id="26" dur="500"/>
                                        <p:tgtEl>
                                          <p:spTgt spid="5">
                                            <p:txEl>
                                              <p:charRg st="58" end="101"/>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5">
                                            <p:txEl>
                                              <p:charRg st="101" end="155"/>
                                            </p:txEl>
                                          </p:spTgt>
                                        </p:tgtEl>
                                        <p:attrNameLst>
                                          <p:attrName>style.visibility</p:attrName>
                                        </p:attrNameLst>
                                      </p:cBhvr>
                                      <p:to>
                                        <p:strVal val="visible"/>
                                      </p:to>
                                    </p:set>
                                    <p:animEffect transition="in" filter="fade">
                                      <p:cBhvr>
                                        <p:cTn id="30" dur="500"/>
                                        <p:tgtEl>
                                          <p:spTgt spid="5">
                                            <p:txEl>
                                              <p:charRg st="101" end="155"/>
                                            </p:txEl>
                                          </p:spTgt>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5">
                                            <p:txEl>
                                              <p:charRg st="155" end="207"/>
                                            </p:txEl>
                                          </p:spTgt>
                                        </p:tgtEl>
                                        <p:attrNameLst>
                                          <p:attrName>style.visibility</p:attrName>
                                        </p:attrNameLst>
                                      </p:cBhvr>
                                      <p:to>
                                        <p:strVal val="visible"/>
                                      </p:to>
                                    </p:set>
                                    <p:animEffect transition="in" filter="fade">
                                      <p:cBhvr>
                                        <p:cTn id="34" dur="500"/>
                                        <p:tgtEl>
                                          <p:spTgt spid="5">
                                            <p:txEl>
                                              <p:charRg st="155" end="207"/>
                                            </p:tx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5">
                                            <p:txEl>
                                              <p:charRg st="207" end="234"/>
                                            </p:txEl>
                                          </p:spTgt>
                                        </p:tgtEl>
                                        <p:attrNameLst>
                                          <p:attrName>style.visibility</p:attrName>
                                        </p:attrNameLst>
                                      </p:cBhvr>
                                      <p:to>
                                        <p:strVal val="visible"/>
                                      </p:to>
                                    </p:set>
                                    <p:animEffect transition="in" filter="fade">
                                      <p:cBhvr>
                                        <p:cTn id="38" dur="500"/>
                                        <p:tgtEl>
                                          <p:spTgt spid="5">
                                            <p:txEl>
                                              <p:charRg st="207" end="234"/>
                                            </p:txEl>
                                          </p:spTgt>
                                        </p:tgtEl>
                                      </p:cBhvr>
                                    </p:animEffect>
                                  </p:childTnLst>
                                </p:cTn>
                              </p:par>
                            </p:childTnLst>
                          </p:cTn>
                        </p:par>
                        <p:par>
                          <p:cTn id="39" fill="hold">
                            <p:stCondLst>
                              <p:cond delay="4000"/>
                            </p:stCondLst>
                            <p:childTnLst>
                              <p:par>
                                <p:cTn id="40" presetID="53" presetClass="entr" presetSubtype="16"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250" fill="hold"/>
                                        <p:tgtEl>
                                          <p:spTgt spid="42"/>
                                        </p:tgtEl>
                                        <p:attrNameLst>
                                          <p:attrName>ppt_w</p:attrName>
                                        </p:attrNameLst>
                                      </p:cBhvr>
                                      <p:tavLst>
                                        <p:tav tm="0">
                                          <p:val>
                                            <p:fltVal val="0.000000"/>
                                          </p:val>
                                        </p:tav>
                                        <p:tav tm="100000">
                                          <p:val>
                                            <p:strVal val="#ppt_w"/>
                                          </p:val>
                                        </p:tav>
                                      </p:tavLst>
                                    </p:anim>
                                    <p:anim calcmode="lin" valueType="num">
                                      <p:cBhvr>
                                        <p:cTn id="43" dur="250" fill="hold"/>
                                        <p:tgtEl>
                                          <p:spTgt spid="42"/>
                                        </p:tgtEl>
                                        <p:attrNameLst>
                                          <p:attrName>ppt_h</p:attrName>
                                        </p:attrNameLst>
                                      </p:cBhvr>
                                      <p:tavLst>
                                        <p:tav tm="0">
                                          <p:val>
                                            <p:fltVal val="0.000000"/>
                                          </p:val>
                                        </p:tav>
                                        <p:tav tm="100000">
                                          <p:val>
                                            <p:strVal val="#ppt_h"/>
                                          </p:val>
                                        </p:tav>
                                      </p:tavLst>
                                    </p:anim>
                                    <p:animEffect transition="in" filter="fade">
                                      <p:cBhvr>
                                        <p:cTn id="44" dur="250"/>
                                        <p:tgtEl>
                                          <p:spTgt spid="42"/>
                                        </p:tgtEl>
                                      </p:cBhvr>
                                    </p:animEffect>
                                  </p:childTnLst>
                                </p:cTn>
                              </p:par>
                              <p:par>
                                <p:cTn id="45" presetID="6" presetClass="emph" presetSubtype="0" decel="100000" fill="hold" nodeType="withEffect">
                                  <p:stCondLst>
                                    <p:cond delay="200"/>
                                  </p:stCondLst>
                                  <p:childTnLst>
                                    <p:animScale>
                                      <p:cBhvr>
                                        <p:cTn id="46" dur="250" fill="hold"/>
                                        <p:tgtEl>
                                          <p:spTgt spid="42"/>
                                        </p:tgtEl>
                                      </p:cBhvr>
                                      <p:by x="110000" y="110000"/>
                                    </p:animScale>
                                  </p:childTnLst>
                                </p:cTn>
                              </p:par>
                              <p:par>
                                <p:cTn id="47" presetID="6" presetClass="emph" presetSubtype="0" decel="100000" fill="hold" nodeType="withEffect">
                                  <p:stCondLst>
                                    <p:cond delay="300"/>
                                  </p:stCondLst>
                                  <p:childTnLst>
                                    <p:animScale>
                                      <p:cBhvr>
                                        <p:cTn id="48" dur="250" fill="hold"/>
                                        <p:tgtEl>
                                          <p:spTgt spid="42"/>
                                        </p:tgtEl>
                                      </p:cBhvr>
                                      <p:by x="91000" y="91000"/>
                                    </p:animScale>
                                  </p:childTnLst>
                                </p:cTn>
                              </p:par>
                            </p:childTnLst>
                          </p:cTn>
                        </p:par>
                        <p:par>
                          <p:cTn id="49" fill="hold">
                            <p:stCondLst>
                              <p:cond delay="4500"/>
                            </p:stCondLst>
                            <p:childTnLst>
                              <p:par>
                                <p:cTn id="50" presetID="2" presetClass="entr" presetSubtype="4" decel="100000"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500" fill="hold"/>
                                        <p:tgtEl>
                                          <p:spTgt spid="3"/>
                                        </p:tgtEl>
                                        <p:attrNameLst>
                                          <p:attrName>ppt_x</p:attrName>
                                        </p:attrNameLst>
                                      </p:cBhvr>
                                      <p:tavLst>
                                        <p:tav tm="0">
                                          <p:val>
                                            <p:strVal val="#ppt_x"/>
                                          </p:val>
                                        </p:tav>
                                        <p:tav tm="100000">
                                          <p:val>
                                            <p:strVal val="#ppt_x"/>
                                          </p:val>
                                        </p:tav>
                                      </p:tavLst>
                                    </p:anim>
                                    <p:anim calcmode="lin" valueType="num">
                                      <p:cBhvr additive="base">
                                        <p:cTn id="53" dur="500" fill="hold"/>
                                        <p:tgtEl>
                                          <p:spTgt spid="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250" fill="hold"/>
                                        <p:tgtEl>
                                          <p:spTgt spid="36"/>
                                        </p:tgtEl>
                                        <p:attrNameLst>
                                          <p:attrName>ppt_w</p:attrName>
                                        </p:attrNameLst>
                                      </p:cBhvr>
                                      <p:tavLst>
                                        <p:tav tm="0">
                                          <p:val>
                                            <p:fltVal val="0.000000"/>
                                          </p:val>
                                        </p:tav>
                                        <p:tav tm="100000">
                                          <p:val>
                                            <p:strVal val="#ppt_w"/>
                                          </p:val>
                                        </p:tav>
                                      </p:tavLst>
                                    </p:anim>
                                    <p:anim calcmode="lin" valueType="num">
                                      <p:cBhvr>
                                        <p:cTn id="58" dur="250" fill="hold"/>
                                        <p:tgtEl>
                                          <p:spTgt spid="36"/>
                                        </p:tgtEl>
                                        <p:attrNameLst>
                                          <p:attrName>ppt_h</p:attrName>
                                        </p:attrNameLst>
                                      </p:cBhvr>
                                      <p:tavLst>
                                        <p:tav tm="0">
                                          <p:val>
                                            <p:fltVal val="0.000000"/>
                                          </p:val>
                                        </p:tav>
                                        <p:tav tm="100000">
                                          <p:val>
                                            <p:strVal val="#ppt_h"/>
                                          </p:val>
                                        </p:tav>
                                      </p:tavLst>
                                    </p:anim>
                                    <p:animEffect transition="in" filter="fade">
                                      <p:cBhvr>
                                        <p:cTn id="59" dur="250"/>
                                        <p:tgtEl>
                                          <p:spTgt spid="36"/>
                                        </p:tgtEl>
                                      </p:cBhvr>
                                    </p:animEffect>
                                  </p:childTnLst>
                                </p:cTn>
                              </p:par>
                              <p:par>
                                <p:cTn id="60" presetID="6" presetClass="emph" presetSubtype="0" decel="100000" fill="hold" nodeType="withEffect">
                                  <p:stCondLst>
                                    <p:cond delay="200"/>
                                  </p:stCondLst>
                                  <p:childTnLst>
                                    <p:animScale>
                                      <p:cBhvr>
                                        <p:cTn id="61" dur="250" fill="hold"/>
                                        <p:tgtEl>
                                          <p:spTgt spid="36"/>
                                        </p:tgtEl>
                                      </p:cBhvr>
                                      <p:by x="110000" y="110000"/>
                                    </p:animScale>
                                  </p:childTnLst>
                                </p:cTn>
                              </p:par>
                              <p:par>
                                <p:cTn id="62" presetID="6" presetClass="emph" presetSubtype="0" decel="100000" fill="hold" nodeType="withEffect">
                                  <p:stCondLst>
                                    <p:cond delay="300"/>
                                  </p:stCondLst>
                                  <p:childTnLst>
                                    <p:animScale>
                                      <p:cBhvr>
                                        <p:cTn id="63" dur="250" fill="hold"/>
                                        <p:tgtEl>
                                          <p:spTgt spid="36"/>
                                        </p:tgtEl>
                                      </p:cBhvr>
                                      <p:by x="91000" y="91000"/>
                                    </p:animScale>
                                  </p:childTnLst>
                                </p:cTn>
                              </p:par>
                            </p:childTnLst>
                          </p:cTn>
                        </p:par>
                        <p:par>
                          <p:cTn id="64" fill="hold">
                            <p:stCondLst>
                              <p:cond delay="5500"/>
                            </p:stCondLst>
                            <p:childTnLst>
                              <p:par>
                                <p:cTn id="65" presetID="2" presetClass="entr" presetSubtype="4" decel="10000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par>
                          <p:cTn id="69" fill="hold">
                            <p:stCondLst>
                              <p:cond delay="6000"/>
                            </p:stCondLst>
                            <p:childTnLst>
                              <p:par>
                                <p:cTn id="70" presetID="53" presetClass="entr" presetSubtype="16"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250" fill="hold"/>
                                        <p:tgtEl>
                                          <p:spTgt spid="48"/>
                                        </p:tgtEl>
                                        <p:attrNameLst>
                                          <p:attrName>ppt_w</p:attrName>
                                        </p:attrNameLst>
                                      </p:cBhvr>
                                      <p:tavLst>
                                        <p:tav tm="0">
                                          <p:val>
                                            <p:fltVal val="0.000000"/>
                                          </p:val>
                                        </p:tav>
                                        <p:tav tm="100000">
                                          <p:val>
                                            <p:strVal val="#ppt_w"/>
                                          </p:val>
                                        </p:tav>
                                      </p:tavLst>
                                    </p:anim>
                                    <p:anim calcmode="lin" valueType="num">
                                      <p:cBhvr>
                                        <p:cTn id="73" dur="250" fill="hold"/>
                                        <p:tgtEl>
                                          <p:spTgt spid="48"/>
                                        </p:tgtEl>
                                        <p:attrNameLst>
                                          <p:attrName>ppt_h</p:attrName>
                                        </p:attrNameLst>
                                      </p:cBhvr>
                                      <p:tavLst>
                                        <p:tav tm="0">
                                          <p:val>
                                            <p:fltVal val="0.000000"/>
                                          </p:val>
                                        </p:tav>
                                        <p:tav tm="100000">
                                          <p:val>
                                            <p:strVal val="#ppt_h"/>
                                          </p:val>
                                        </p:tav>
                                      </p:tavLst>
                                    </p:anim>
                                    <p:animEffect transition="in" filter="fade">
                                      <p:cBhvr>
                                        <p:cTn id="74" dur="250"/>
                                        <p:tgtEl>
                                          <p:spTgt spid="48"/>
                                        </p:tgtEl>
                                      </p:cBhvr>
                                    </p:animEffect>
                                  </p:childTnLst>
                                </p:cTn>
                              </p:par>
                              <p:par>
                                <p:cTn id="75" presetID="6" presetClass="emph" presetSubtype="0" decel="100000" fill="hold" nodeType="withEffect">
                                  <p:stCondLst>
                                    <p:cond delay="200"/>
                                  </p:stCondLst>
                                  <p:childTnLst>
                                    <p:animScale>
                                      <p:cBhvr>
                                        <p:cTn id="76" dur="250" fill="hold"/>
                                        <p:tgtEl>
                                          <p:spTgt spid="48"/>
                                        </p:tgtEl>
                                      </p:cBhvr>
                                      <p:by x="110000" y="110000"/>
                                    </p:animScale>
                                  </p:childTnLst>
                                </p:cTn>
                              </p:par>
                              <p:par>
                                <p:cTn id="77" presetID="6" presetClass="emph" presetSubtype="0" decel="100000" fill="hold" nodeType="withEffect">
                                  <p:stCondLst>
                                    <p:cond delay="300"/>
                                  </p:stCondLst>
                                  <p:childTnLst>
                                    <p:animScale>
                                      <p:cBhvr>
                                        <p:cTn id="78" dur="250" fill="hold"/>
                                        <p:tgtEl>
                                          <p:spTgt spid="48"/>
                                        </p:tgtEl>
                                      </p:cBhvr>
                                      <p:by x="91000" y="91000"/>
                                    </p:animScale>
                                  </p:childTnLst>
                                </p:cTn>
                              </p:par>
                            </p:childTnLst>
                          </p:cTn>
                        </p:par>
                        <p:par>
                          <p:cTn id="79" fill="hold">
                            <p:stCondLst>
                              <p:cond delay="6500"/>
                            </p:stCondLst>
                            <p:childTnLst>
                              <p:par>
                                <p:cTn id="80" presetID="2" presetClass="entr" presetSubtype="4" decel="10000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additive="base">
                                        <p:cTn id="82" dur="500" fill="hold"/>
                                        <p:tgtEl>
                                          <p:spTgt spid="9"/>
                                        </p:tgtEl>
                                        <p:attrNameLst>
                                          <p:attrName>ppt_x</p:attrName>
                                        </p:attrNameLst>
                                      </p:cBhvr>
                                      <p:tavLst>
                                        <p:tav tm="0">
                                          <p:val>
                                            <p:strVal val="#ppt_x"/>
                                          </p:val>
                                        </p:tav>
                                        <p:tav tm="100000">
                                          <p:val>
                                            <p:strVal val="#ppt_x"/>
                                          </p:val>
                                        </p:tav>
                                      </p:tavLst>
                                    </p:anim>
                                    <p:anim calcmode="lin" valueType="num">
                                      <p:cBhvr additive="base">
                                        <p:cTn id="8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5849" name="文本框 2"/>
            <p:cNvSpPr txBox="1"/>
            <p:nvPr/>
          </p:nvSpPr>
          <p:spPr>
            <a:xfrm>
              <a:off x="1835696" y="1635646"/>
              <a:ext cx="1224644" cy="1446550"/>
            </a:xfrm>
            <a:prstGeom prst="rect">
              <a:avLst/>
            </a:prstGeom>
            <a:noFill/>
            <a:ln w="9525">
              <a:noFill/>
            </a:ln>
          </p:spPr>
          <p:txBody>
            <a:bodyPr>
              <a:spAutoFit/>
            </a:bodyPr>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3</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671888"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a:t>
            </a:r>
            <a:r>
              <a:rPr kumimoji="0" lang="en-US" altLang="zh-CN" sz="4800" b="0" i="0" u="none" strike="noStrike" kern="1200" cap="none" spc="0" normalizeH="0" baseline="0" noProof="0" dirty="0" smtClean="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THREE</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000000"/>
                                          </p:val>
                                        </p:tav>
                                        <p:tav tm="100000">
                                          <p:val>
                                            <p:strVal val="#ppt_w"/>
                                          </p:val>
                                        </p:tav>
                                      </p:tavLst>
                                    </p:anim>
                                    <p:anim calcmode="lin" valueType="num">
                                      <p:cBhvr>
                                        <p:cTn id="8" dur="250" fill="hold"/>
                                        <p:tgtEl>
                                          <p:spTgt spid="4"/>
                                        </p:tgtEl>
                                        <p:attrNameLst>
                                          <p:attrName>ppt_h</p:attrName>
                                        </p:attrNameLst>
                                      </p:cBhvr>
                                      <p:tavLst>
                                        <p:tav tm="0">
                                          <p:val>
                                            <p:fltVal val="0.00000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917575" y="1866900"/>
            <a:ext cx="1158875" cy="1160463"/>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37913" name="TextBox 24"/>
            <p:cNvSpPr txBox="1"/>
            <p:nvPr/>
          </p:nvSpPr>
          <p:spPr>
            <a:xfrm>
              <a:off x="1244833" y="1972316"/>
              <a:ext cx="620683" cy="369332"/>
            </a:xfrm>
            <a:prstGeom prst="rect">
              <a:avLst/>
            </a:prstGeom>
            <a:noFill/>
            <a:ln w="9525">
              <a:noFill/>
            </a:ln>
          </p:spPr>
          <p:txBody>
            <a:bodyPr wrap="none">
              <a:spAutoFit/>
            </a:bodyPr>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80%</a:t>
              </a:r>
              <a:endParaRPr lang="en-US" altLang="zh-CN" sz="1800" dirty="0">
                <a:solidFill>
                  <a:schemeClr val="bg1"/>
                </a:solidFill>
                <a:latin typeface="华文细黑" panose="02010600040101010101" pitchFamily="2" charset="-122"/>
                <a:ea typeface="华文细黑" panose="02010600040101010101" pitchFamily="2" charset="-122"/>
              </a:endParaRPr>
            </a:p>
          </p:txBody>
        </p:sp>
        <p:sp>
          <p:nvSpPr>
            <p:cNvPr id="21" name="Arc 37"/>
            <p:cNvSpPr/>
            <p:nvPr/>
          </p:nvSpPr>
          <p:spPr>
            <a:xfrm>
              <a:off x="980815" y="1632677"/>
              <a:ext cx="1028700" cy="1028700"/>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7" name="组合 26"/>
          <p:cNvGrpSpPr/>
          <p:nvPr/>
        </p:nvGrpSpPr>
        <p:grpSpPr>
          <a:xfrm>
            <a:off x="2960688" y="1866900"/>
            <a:ext cx="1158875" cy="1158875"/>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37909" name="TextBox 27"/>
            <p:cNvSpPr txBox="1"/>
            <p:nvPr/>
          </p:nvSpPr>
          <p:spPr>
            <a:xfrm>
              <a:off x="3285521" y="1972316"/>
              <a:ext cx="633507" cy="369332"/>
            </a:xfrm>
            <a:prstGeom prst="rect">
              <a:avLst/>
            </a:prstGeom>
            <a:noFill/>
            <a:ln w="9525">
              <a:noFill/>
            </a:ln>
          </p:spPr>
          <p:txBody>
            <a:bodyPr wrap="none">
              <a:spAutoFit/>
            </a:bodyPr>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70%</a:t>
              </a:r>
              <a:endParaRPr lang="en-US" altLang="zh-CN" sz="1800" dirty="0">
                <a:solidFill>
                  <a:schemeClr val="bg1"/>
                </a:solidFill>
                <a:latin typeface="华文细黑" panose="02010600040101010101" pitchFamily="2" charset="-122"/>
                <a:ea typeface="华文细黑" panose="02010600040101010101" pitchFamily="2" charset="-122"/>
              </a:endParaRPr>
            </a:p>
          </p:txBody>
        </p:sp>
        <p:sp>
          <p:nvSpPr>
            <p:cNvPr id="22" name="Arc 38"/>
            <p:cNvSpPr/>
            <p:nvPr/>
          </p:nvSpPr>
          <p:spPr>
            <a:xfrm>
              <a:off x="3022770" y="1622996"/>
              <a:ext cx="1028700" cy="1028700"/>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8" name="组合 27"/>
          <p:cNvGrpSpPr/>
          <p:nvPr/>
        </p:nvGrpSpPr>
        <p:grpSpPr>
          <a:xfrm>
            <a:off x="4995863" y="1863725"/>
            <a:ext cx="1158875" cy="1158875"/>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37905" name="TextBox 28"/>
            <p:cNvSpPr txBox="1"/>
            <p:nvPr/>
          </p:nvSpPr>
          <p:spPr>
            <a:xfrm>
              <a:off x="5324942" y="1973731"/>
              <a:ext cx="639919" cy="369332"/>
            </a:xfrm>
            <a:prstGeom prst="rect">
              <a:avLst/>
            </a:prstGeom>
            <a:noFill/>
            <a:ln w="9525">
              <a:noFill/>
            </a:ln>
          </p:spPr>
          <p:txBody>
            <a:bodyPr wrap="none">
              <a:spAutoFit/>
            </a:bodyPr>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76%</a:t>
              </a:r>
              <a:endParaRPr lang="en-US" altLang="zh-CN" sz="1800" dirty="0">
                <a:solidFill>
                  <a:schemeClr val="bg1"/>
                </a:solidFill>
                <a:latin typeface="华文细黑" panose="02010600040101010101" pitchFamily="2" charset="-122"/>
                <a:ea typeface="华文细黑" panose="02010600040101010101" pitchFamily="2" charset="-122"/>
              </a:endParaRPr>
            </a:p>
          </p:txBody>
        </p:sp>
        <p:sp>
          <p:nvSpPr>
            <p:cNvPr id="23" name="Arc 39"/>
            <p:cNvSpPr/>
            <p:nvPr/>
          </p:nvSpPr>
          <p:spPr>
            <a:xfrm>
              <a:off x="5055736" y="1622996"/>
              <a:ext cx="1028700" cy="1028700"/>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9" name="组合 28"/>
          <p:cNvGrpSpPr/>
          <p:nvPr/>
        </p:nvGrpSpPr>
        <p:grpSpPr>
          <a:xfrm>
            <a:off x="7042150" y="1863725"/>
            <a:ext cx="1158875" cy="1158875"/>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37901" name="TextBox 29"/>
            <p:cNvSpPr txBox="1"/>
            <p:nvPr/>
          </p:nvSpPr>
          <p:spPr>
            <a:xfrm>
              <a:off x="7370694" y="1972316"/>
              <a:ext cx="620683" cy="369332"/>
            </a:xfrm>
            <a:prstGeom prst="rect">
              <a:avLst/>
            </a:prstGeom>
            <a:noFill/>
            <a:ln w="9525">
              <a:noFill/>
            </a:ln>
          </p:spPr>
          <p:txBody>
            <a:bodyPr wrap="none">
              <a:spAutoFit/>
            </a:bodyPr>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92%</a:t>
              </a:r>
              <a:endParaRPr lang="en-US" altLang="zh-CN" sz="1800" dirty="0">
                <a:solidFill>
                  <a:schemeClr val="bg1"/>
                </a:solidFill>
                <a:latin typeface="华文细黑" panose="02010600040101010101" pitchFamily="2" charset="-122"/>
                <a:ea typeface="华文细黑" panose="02010600040101010101" pitchFamily="2" charset="-122"/>
              </a:endParaRPr>
            </a:p>
          </p:txBody>
        </p:sp>
        <p:sp>
          <p:nvSpPr>
            <p:cNvPr id="24" name="Arc 40"/>
            <p:cNvSpPr/>
            <p:nvPr/>
          </p:nvSpPr>
          <p:spPr>
            <a:xfrm>
              <a:off x="7114347" y="1622996"/>
              <a:ext cx="1028700" cy="1028700"/>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sp>
        <p:nvSpPr>
          <p:cNvPr id="30" name="文本框 29"/>
          <p:cNvSpPr txBox="1"/>
          <p:nvPr/>
        </p:nvSpPr>
        <p:spPr>
          <a:xfrm>
            <a:off x="642938" y="3219450"/>
            <a:ext cx="1622425" cy="277813"/>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 Adobe Photoshop</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1" name="文本框 30"/>
          <p:cNvSpPr txBox="1"/>
          <p:nvPr/>
        </p:nvSpPr>
        <p:spPr>
          <a:xfrm>
            <a:off x="2713038" y="3233738"/>
            <a:ext cx="1711325" cy="277812"/>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Adobe Illustrator</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2" name="文本框 31"/>
          <p:cNvSpPr txBox="1"/>
          <p:nvPr/>
        </p:nvSpPr>
        <p:spPr>
          <a:xfrm>
            <a:off x="4830763" y="3219450"/>
            <a:ext cx="1368425" cy="277813"/>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Adobe Flash</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3" name="文本框 32"/>
          <p:cNvSpPr txBox="1"/>
          <p:nvPr/>
        </p:nvSpPr>
        <p:spPr>
          <a:xfrm>
            <a:off x="6723063" y="3219450"/>
            <a:ext cx="1855787" cy="277813"/>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 Adobe After Effects </a:t>
            </a:r>
            <a:endParaRPr lang="zh-CN" altLang="en-US" sz="700" dirty="0">
              <a:solidFill>
                <a:schemeClr val="bg1"/>
              </a:solidFill>
              <a:latin typeface="华文细黑" panose="02010600040101010101" pitchFamily="2" charset="-122"/>
              <a:ea typeface="Arial" panose="020B0604020202020204" pitchFamily="34" charset="0"/>
            </a:endParaRPr>
          </a:p>
        </p:txBody>
      </p:sp>
      <p:sp>
        <p:nvSpPr>
          <p:cNvPr id="34" name="Content Placeholder 2"/>
          <p:cNvSpPr txBox="1"/>
          <p:nvPr/>
        </p:nvSpPr>
        <p:spPr>
          <a:xfrm>
            <a:off x="381000" y="3851275"/>
            <a:ext cx="8493125" cy="84137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algn="ctr" defTabSz="1087755">
              <a:lnSpc>
                <a:spcPct val="120000"/>
              </a:lnSpc>
              <a:spcBef>
                <a:spcPct val="0"/>
              </a:spcBef>
              <a:buNone/>
            </a:pPr>
            <a:r>
              <a:rPr lang="en-US" altLang="zh-CN" sz="1200" dirty="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a:t>
            </a:r>
            <a:endParaRPr lang="en-US" altLang="zh-CN" sz="1200" dirty="0">
              <a:solidFill>
                <a:schemeClr val="bg1"/>
              </a:solidFill>
              <a:ea typeface="Arial" panose="020B0604020202020204"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000000"/>
                                          </p:val>
                                        </p:tav>
                                        <p:tav tm="100000">
                                          <p:val>
                                            <p:strVal val="#ppt_w"/>
                                          </p:val>
                                        </p:tav>
                                      </p:tavLst>
                                    </p:anim>
                                    <p:anim calcmode="lin" valueType="num">
                                      <p:cBhvr>
                                        <p:cTn id="8" dur="500" fill="hold"/>
                                        <p:tgtEl>
                                          <p:spTgt spid="26"/>
                                        </p:tgtEl>
                                        <p:attrNameLst>
                                          <p:attrName>ppt_h</p:attrName>
                                        </p:attrNameLst>
                                      </p:cBhvr>
                                      <p:tavLst>
                                        <p:tav tm="0">
                                          <p:val>
                                            <p:fltVal val="0.000000"/>
                                          </p:val>
                                        </p:tav>
                                        <p:tav tm="100000">
                                          <p:val>
                                            <p:strVal val="#ppt_h"/>
                                          </p:val>
                                        </p:tav>
                                      </p:tavLst>
                                    </p:anim>
                                    <p:anim calcmode="lin" valueType="num">
                                      <p:cBhvr>
                                        <p:cTn id="9" dur="500" fill="hold"/>
                                        <p:tgtEl>
                                          <p:spTgt spid="26"/>
                                        </p:tgtEl>
                                        <p:attrNameLst>
                                          <p:attrName>style.rotation</p:attrName>
                                        </p:attrNameLst>
                                      </p:cBhvr>
                                      <p:tavLst>
                                        <p:tav tm="0">
                                          <p:val>
                                            <p:fltVal val="360.000000"/>
                                          </p:val>
                                        </p:tav>
                                        <p:tav tm="100000">
                                          <p:val>
                                            <p:fltVal val="0.000000"/>
                                          </p:val>
                                        </p:tav>
                                      </p:tavLst>
                                    </p:anim>
                                    <p:animEffect transition="in" filter="fade">
                                      <p:cBhvr>
                                        <p:cTn id="10" dur="500"/>
                                        <p:tgtEl>
                                          <p:spTgt spid="26"/>
                                        </p:tgtEl>
                                      </p:cBhvr>
                                    </p:animEffect>
                                  </p:childTnLst>
                                </p:cTn>
                              </p:par>
                            </p:childTnLst>
                          </p:cTn>
                        </p:par>
                        <p:par>
                          <p:cTn id="11" fill="hold">
                            <p:stCondLst>
                              <p:cond delay="500"/>
                            </p:stCondLst>
                            <p:childTnLst>
                              <p:par>
                                <p:cTn id="12" presetID="2" presetClass="entr" presetSubtype="4" decel="10000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ppt_x"/>
                                          </p:val>
                                        </p:tav>
                                        <p:tav tm="100000">
                                          <p:val>
                                            <p:strVal val="#ppt_x"/>
                                          </p:val>
                                        </p:tav>
                                      </p:tavLst>
                                    </p:anim>
                                    <p:anim calcmode="lin" valueType="num">
                                      <p:cBhvr additive="base">
                                        <p:cTn id="15" dur="500" fill="hold"/>
                                        <p:tgtEl>
                                          <p:spTgt spid="30"/>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000000"/>
                                          </p:val>
                                        </p:tav>
                                        <p:tav tm="100000">
                                          <p:val>
                                            <p:strVal val="#ppt_w"/>
                                          </p:val>
                                        </p:tav>
                                      </p:tavLst>
                                    </p:anim>
                                    <p:anim calcmode="lin" valueType="num">
                                      <p:cBhvr>
                                        <p:cTn id="20" dur="500" fill="hold"/>
                                        <p:tgtEl>
                                          <p:spTgt spid="27"/>
                                        </p:tgtEl>
                                        <p:attrNameLst>
                                          <p:attrName>ppt_h</p:attrName>
                                        </p:attrNameLst>
                                      </p:cBhvr>
                                      <p:tavLst>
                                        <p:tav tm="0">
                                          <p:val>
                                            <p:fltVal val="0.000000"/>
                                          </p:val>
                                        </p:tav>
                                        <p:tav tm="100000">
                                          <p:val>
                                            <p:strVal val="#ppt_h"/>
                                          </p:val>
                                        </p:tav>
                                      </p:tavLst>
                                    </p:anim>
                                    <p:anim calcmode="lin" valueType="num">
                                      <p:cBhvr>
                                        <p:cTn id="21" dur="500" fill="hold"/>
                                        <p:tgtEl>
                                          <p:spTgt spid="27"/>
                                        </p:tgtEl>
                                        <p:attrNameLst>
                                          <p:attrName>style.rotation</p:attrName>
                                        </p:attrNameLst>
                                      </p:cBhvr>
                                      <p:tavLst>
                                        <p:tav tm="0">
                                          <p:val>
                                            <p:fltVal val="360.000000"/>
                                          </p:val>
                                        </p:tav>
                                        <p:tav tm="100000">
                                          <p:val>
                                            <p:fltVal val="0.000000"/>
                                          </p:val>
                                        </p:tav>
                                      </p:tavLst>
                                    </p:anim>
                                    <p:animEffect transition="in" filter="fade">
                                      <p:cBhvr>
                                        <p:cTn id="22" dur="500"/>
                                        <p:tgtEl>
                                          <p:spTgt spid="27"/>
                                        </p:tgtEl>
                                      </p:cBhvr>
                                    </p:animEffect>
                                  </p:childTnLst>
                                </p:cTn>
                              </p:par>
                            </p:childTnLst>
                          </p:cTn>
                        </p:par>
                        <p:par>
                          <p:cTn id="23" fill="hold">
                            <p:stCondLst>
                              <p:cond delay="1500"/>
                            </p:stCondLst>
                            <p:childTnLst>
                              <p:par>
                                <p:cTn id="24" presetID="2" presetClass="entr" presetSubtype="4" decel="10000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ppt_x"/>
                                          </p:val>
                                        </p:tav>
                                        <p:tav tm="100000">
                                          <p:val>
                                            <p:strVal val="#ppt_x"/>
                                          </p:val>
                                        </p:tav>
                                      </p:tavLst>
                                    </p:anim>
                                    <p:anim calcmode="lin" valueType="num">
                                      <p:cBhvr additive="base">
                                        <p:cTn id="27" dur="500" fill="hold"/>
                                        <p:tgtEl>
                                          <p:spTgt spid="3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000000"/>
                                          </p:val>
                                        </p:tav>
                                        <p:tav tm="100000">
                                          <p:val>
                                            <p:strVal val="#ppt_w"/>
                                          </p:val>
                                        </p:tav>
                                      </p:tavLst>
                                    </p:anim>
                                    <p:anim calcmode="lin" valueType="num">
                                      <p:cBhvr>
                                        <p:cTn id="32" dur="500" fill="hold"/>
                                        <p:tgtEl>
                                          <p:spTgt spid="28"/>
                                        </p:tgtEl>
                                        <p:attrNameLst>
                                          <p:attrName>ppt_h</p:attrName>
                                        </p:attrNameLst>
                                      </p:cBhvr>
                                      <p:tavLst>
                                        <p:tav tm="0">
                                          <p:val>
                                            <p:fltVal val="0.000000"/>
                                          </p:val>
                                        </p:tav>
                                        <p:tav tm="100000">
                                          <p:val>
                                            <p:strVal val="#ppt_h"/>
                                          </p:val>
                                        </p:tav>
                                      </p:tavLst>
                                    </p:anim>
                                    <p:anim calcmode="lin" valueType="num">
                                      <p:cBhvr>
                                        <p:cTn id="33" dur="500" fill="hold"/>
                                        <p:tgtEl>
                                          <p:spTgt spid="28"/>
                                        </p:tgtEl>
                                        <p:attrNameLst>
                                          <p:attrName>style.rotation</p:attrName>
                                        </p:attrNameLst>
                                      </p:cBhvr>
                                      <p:tavLst>
                                        <p:tav tm="0">
                                          <p:val>
                                            <p:fltVal val="360.000000"/>
                                          </p:val>
                                        </p:tav>
                                        <p:tav tm="100000">
                                          <p:val>
                                            <p:fltVal val="0.000000"/>
                                          </p:val>
                                        </p:tav>
                                      </p:tavLst>
                                    </p:anim>
                                    <p:animEffect transition="in" filter="fade">
                                      <p:cBhvr>
                                        <p:cTn id="34" dur="500"/>
                                        <p:tgtEl>
                                          <p:spTgt spid="28"/>
                                        </p:tgtEl>
                                      </p:cBhvr>
                                    </p:animEffect>
                                  </p:childTnLst>
                                </p:cTn>
                              </p:par>
                            </p:childTnLst>
                          </p:cTn>
                        </p:par>
                        <p:par>
                          <p:cTn id="35" fill="hold">
                            <p:stCondLst>
                              <p:cond delay="2500"/>
                            </p:stCondLst>
                            <p:childTnLst>
                              <p:par>
                                <p:cTn id="36" presetID="2" presetClass="entr" presetSubtype="4" decel="10000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ppt_x"/>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49" presetClass="entr" presetSubtype="0" decel="10000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000000"/>
                                          </p:val>
                                        </p:tav>
                                        <p:tav tm="100000">
                                          <p:val>
                                            <p:strVal val="#ppt_w"/>
                                          </p:val>
                                        </p:tav>
                                      </p:tavLst>
                                    </p:anim>
                                    <p:anim calcmode="lin" valueType="num">
                                      <p:cBhvr>
                                        <p:cTn id="44" dur="500" fill="hold"/>
                                        <p:tgtEl>
                                          <p:spTgt spid="29"/>
                                        </p:tgtEl>
                                        <p:attrNameLst>
                                          <p:attrName>ppt_h</p:attrName>
                                        </p:attrNameLst>
                                      </p:cBhvr>
                                      <p:tavLst>
                                        <p:tav tm="0">
                                          <p:val>
                                            <p:fltVal val="0.000000"/>
                                          </p:val>
                                        </p:tav>
                                        <p:tav tm="100000">
                                          <p:val>
                                            <p:strVal val="#ppt_h"/>
                                          </p:val>
                                        </p:tav>
                                      </p:tavLst>
                                    </p:anim>
                                    <p:anim calcmode="lin" valueType="num">
                                      <p:cBhvr>
                                        <p:cTn id="45" dur="500" fill="hold"/>
                                        <p:tgtEl>
                                          <p:spTgt spid="29"/>
                                        </p:tgtEl>
                                        <p:attrNameLst>
                                          <p:attrName>style.rotation</p:attrName>
                                        </p:attrNameLst>
                                      </p:cBhvr>
                                      <p:tavLst>
                                        <p:tav tm="0">
                                          <p:val>
                                            <p:fltVal val="360.000000"/>
                                          </p:val>
                                        </p:tav>
                                        <p:tav tm="100000">
                                          <p:val>
                                            <p:fltVal val="0.000000"/>
                                          </p:val>
                                        </p:tav>
                                      </p:tavLst>
                                    </p:anim>
                                    <p:animEffect transition="in" filter="fade">
                                      <p:cBhvr>
                                        <p:cTn id="46" dur="500"/>
                                        <p:tgtEl>
                                          <p:spTgt spid="29"/>
                                        </p:tgtEl>
                                      </p:cBhvr>
                                    </p:animEffect>
                                  </p:childTnLst>
                                </p:cTn>
                              </p:par>
                            </p:childTnLst>
                          </p:cTn>
                        </p:par>
                        <p:par>
                          <p:cTn id="47" fill="hold">
                            <p:stCondLst>
                              <p:cond delay="3500"/>
                            </p:stCondLst>
                            <p:childTnLst>
                              <p:par>
                                <p:cTn id="48" presetID="2" presetClass="entr" presetSubtype="4" decel="10000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ppt_x"/>
                                          </p:val>
                                        </p:tav>
                                        <p:tav tm="100000">
                                          <p:val>
                                            <p:strVal val="#ppt_x"/>
                                          </p:val>
                                        </p:tav>
                                      </p:tavLst>
                                    </p:anim>
                                    <p:anim calcmode="lin" valueType="num">
                                      <p:cBhvr additive="base">
                                        <p:cTn id="5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grpId="0" nodeType="click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barn(outVertical)">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420688" y="1708150"/>
            <a:ext cx="1951038" cy="164147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4" name="矩形 23"/>
          <p:cNvSpPr/>
          <p:nvPr/>
        </p:nvSpPr>
        <p:spPr>
          <a:xfrm>
            <a:off x="2524125" y="1708150"/>
            <a:ext cx="1949450" cy="164147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5" name="矩形 24"/>
          <p:cNvSpPr/>
          <p:nvPr/>
        </p:nvSpPr>
        <p:spPr>
          <a:xfrm>
            <a:off x="4625975" y="1708150"/>
            <a:ext cx="1949450" cy="16414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6" name="矩形 25"/>
          <p:cNvSpPr/>
          <p:nvPr/>
        </p:nvSpPr>
        <p:spPr>
          <a:xfrm>
            <a:off x="6727825" y="1708150"/>
            <a:ext cx="1987550" cy="16414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7" name="Rectangle 23"/>
          <p:cNvSpPr/>
          <p:nvPr/>
        </p:nvSpPr>
        <p:spPr>
          <a:xfrm>
            <a:off x="574675" y="3779838"/>
            <a:ext cx="1624013" cy="361950"/>
          </a:xfrm>
          <a:prstGeom prst="rect">
            <a:avLst/>
          </a:prstGeom>
          <a:noFill/>
          <a:ln w="9525">
            <a:noFill/>
          </a:ln>
        </p:spPr>
        <p:txBody>
          <a:bodyPr>
            <a:spAutoFit/>
          </a:bodyPr>
          <a:p>
            <a:pPr lvl="0" algn="ctr" defTabSz="1087755" eaLnBrk="1" hangingPunct="1">
              <a:lnSpc>
                <a:spcPct val="120000"/>
              </a:lnSpc>
            </a:pPr>
            <a:r>
              <a:rPr lang="en-US" altLang="zh-CN" sz="1600" dirty="0">
                <a:solidFill>
                  <a:schemeClr val="bg1"/>
                </a:solidFill>
                <a:latin typeface="华文细黑" panose="02010600040101010101" pitchFamily="2" charset="-122"/>
                <a:ea typeface="Arial" panose="020B0604020202020204" pitchFamily="34" charset="0"/>
              </a:rPr>
              <a:t>$49.99</a:t>
            </a:r>
            <a:endParaRPr lang="en-US" altLang="zh-CN" sz="1600" dirty="0">
              <a:solidFill>
                <a:schemeClr val="bg1"/>
              </a:solidFill>
              <a:latin typeface="华文细黑" panose="02010600040101010101" pitchFamily="2" charset="-122"/>
              <a:ea typeface="Arial" panose="020B0604020202020204" pitchFamily="34" charset="0"/>
            </a:endParaRPr>
          </a:p>
        </p:txBody>
      </p:sp>
      <p:sp>
        <p:nvSpPr>
          <p:cNvPr id="28" name="文本框 27"/>
          <p:cNvSpPr txBox="1"/>
          <p:nvPr/>
        </p:nvSpPr>
        <p:spPr>
          <a:xfrm>
            <a:off x="571500" y="3443288"/>
            <a:ext cx="1631950" cy="307975"/>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Specimen  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29" name="Rectangle 27"/>
          <p:cNvSpPr/>
          <p:nvPr/>
        </p:nvSpPr>
        <p:spPr>
          <a:xfrm>
            <a:off x="842963" y="4260850"/>
            <a:ext cx="1087438" cy="254000"/>
          </a:xfrm>
          <a:prstGeom prst="rect">
            <a:avLst/>
          </a:prstGeom>
          <a:solidFill>
            <a:schemeClr val="accent1">
              <a:alpha val="40000"/>
            </a:schemeClr>
          </a:solidFill>
          <a:ln w="12700">
            <a:noFill/>
          </a:ln>
        </p:spPr>
        <p:txBody>
          <a:bodyPr wrap="squar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ADD TO CART</a:t>
            </a:r>
            <a:endParaRPr kumimoji="0" lang="en-US" altLang="zh-CN" sz="1050" b="0" i="0" u="none" strike="noStrike" kern="1200" cap="none" spc="0" normalizeH="0" baseline="0" noProof="0" dirty="0">
              <a:ln>
                <a:noFill/>
              </a:ln>
              <a:solidFill>
                <a:schemeClr val="bg1"/>
              </a:solidFill>
              <a:effectLst/>
              <a:uLnTx/>
              <a:uFillTx/>
              <a:latin typeface="+mn-lt"/>
              <a:ea typeface="+mn-ea"/>
              <a:cs typeface="+mn-cs"/>
            </a:endParaRPr>
          </a:p>
        </p:txBody>
      </p:sp>
      <p:sp>
        <p:nvSpPr>
          <p:cNvPr id="30" name="Rectangle 23"/>
          <p:cNvSpPr/>
          <p:nvPr/>
        </p:nvSpPr>
        <p:spPr>
          <a:xfrm>
            <a:off x="2686050" y="3779838"/>
            <a:ext cx="1624013" cy="361950"/>
          </a:xfrm>
          <a:prstGeom prst="rect">
            <a:avLst/>
          </a:prstGeom>
          <a:noFill/>
          <a:ln w="9525">
            <a:noFill/>
          </a:ln>
        </p:spPr>
        <p:txBody>
          <a:bodyPr>
            <a:spAutoFit/>
          </a:bodyPr>
          <a:p>
            <a:pPr lvl="0" algn="ctr" defTabSz="1087755" eaLnBrk="1" hangingPunct="1">
              <a:lnSpc>
                <a:spcPct val="120000"/>
              </a:lnSpc>
            </a:pPr>
            <a:r>
              <a:rPr lang="en-US" altLang="zh-CN" sz="1600" dirty="0">
                <a:solidFill>
                  <a:schemeClr val="bg1"/>
                </a:solidFill>
                <a:latin typeface="华文细黑" panose="02010600040101010101" pitchFamily="2" charset="-122"/>
                <a:ea typeface="Arial" panose="020B0604020202020204" pitchFamily="34" charset="0"/>
              </a:rPr>
              <a:t>$99.99</a:t>
            </a:r>
            <a:endParaRPr lang="en-US" altLang="zh-CN" sz="1600" dirty="0">
              <a:solidFill>
                <a:schemeClr val="bg1"/>
              </a:solidFill>
              <a:latin typeface="华文细黑" panose="02010600040101010101" pitchFamily="2" charset="-122"/>
              <a:ea typeface="Arial" panose="020B0604020202020204" pitchFamily="34" charset="0"/>
            </a:endParaRPr>
          </a:p>
        </p:txBody>
      </p:sp>
      <p:sp>
        <p:nvSpPr>
          <p:cNvPr id="31" name="文本框 30"/>
          <p:cNvSpPr txBox="1"/>
          <p:nvPr/>
        </p:nvSpPr>
        <p:spPr>
          <a:xfrm>
            <a:off x="2681288" y="3443288"/>
            <a:ext cx="1633538" cy="307975"/>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Specimen  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32" name="Rectangle 27"/>
          <p:cNvSpPr/>
          <p:nvPr/>
        </p:nvSpPr>
        <p:spPr>
          <a:xfrm>
            <a:off x="2954338" y="4260850"/>
            <a:ext cx="1087438" cy="254000"/>
          </a:xfrm>
          <a:prstGeom prst="rect">
            <a:avLst/>
          </a:prstGeom>
          <a:solidFill>
            <a:schemeClr val="accent1">
              <a:alpha val="40000"/>
            </a:schemeClr>
          </a:solidFill>
          <a:ln w="12700">
            <a:noFill/>
          </a:ln>
        </p:spPr>
        <p:txBody>
          <a:bodyPr wrap="squar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ADD TO CART</a:t>
            </a:r>
            <a:endParaRPr kumimoji="0" lang="en-US" altLang="zh-CN" sz="1050" b="0" i="0" u="none" strike="noStrike" kern="1200" cap="none" spc="0" normalizeH="0" baseline="0" noProof="0" dirty="0">
              <a:ln>
                <a:noFill/>
              </a:ln>
              <a:solidFill>
                <a:schemeClr val="bg1"/>
              </a:solidFill>
              <a:effectLst/>
              <a:uLnTx/>
              <a:uFillTx/>
              <a:latin typeface="+mn-lt"/>
              <a:ea typeface="+mn-ea"/>
              <a:cs typeface="+mn-cs"/>
            </a:endParaRPr>
          </a:p>
        </p:txBody>
      </p:sp>
      <p:sp>
        <p:nvSpPr>
          <p:cNvPr id="34" name="Rectangle 23"/>
          <p:cNvSpPr/>
          <p:nvPr/>
        </p:nvSpPr>
        <p:spPr>
          <a:xfrm>
            <a:off x="4789488" y="3779838"/>
            <a:ext cx="1624012" cy="361950"/>
          </a:xfrm>
          <a:prstGeom prst="rect">
            <a:avLst/>
          </a:prstGeom>
          <a:noFill/>
          <a:ln w="9525">
            <a:noFill/>
          </a:ln>
        </p:spPr>
        <p:txBody>
          <a:bodyPr>
            <a:spAutoFit/>
          </a:bodyPr>
          <a:p>
            <a:pPr lvl="0" algn="ctr" defTabSz="1087755" eaLnBrk="1" hangingPunct="1">
              <a:lnSpc>
                <a:spcPct val="120000"/>
              </a:lnSpc>
            </a:pPr>
            <a:r>
              <a:rPr lang="en-US" altLang="zh-CN" sz="1600" dirty="0">
                <a:solidFill>
                  <a:schemeClr val="bg1"/>
                </a:solidFill>
                <a:latin typeface="华文细黑" panose="02010600040101010101" pitchFamily="2" charset="-122"/>
                <a:ea typeface="Arial" panose="020B0604020202020204" pitchFamily="34" charset="0"/>
              </a:rPr>
              <a:t>$149.99</a:t>
            </a:r>
            <a:endParaRPr lang="en-US" altLang="zh-CN" sz="1600" dirty="0">
              <a:solidFill>
                <a:schemeClr val="bg1"/>
              </a:solidFill>
              <a:latin typeface="华文细黑" panose="02010600040101010101" pitchFamily="2" charset="-122"/>
              <a:ea typeface="Arial" panose="020B0604020202020204" pitchFamily="34" charset="0"/>
            </a:endParaRPr>
          </a:p>
        </p:txBody>
      </p:sp>
      <p:sp>
        <p:nvSpPr>
          <p:cNvPr id="35" name="文本框 34"/>
          <p:cNvSpPr txBox="1"/>
          <p:nvPr/>
        </p:nvSpPr>
        <p:spPr>
          <a:xfrm>
            <a:off x="4784725" y="3443288"/>
            <a:ext cx="1631950" cy="307975"/>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Specimen  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36" name="Rectangle 27"/>
          <p:cNvSpPr/>
          <p:nvPr/>
        </p:nvSpPr>
        <p:spPr>
          <a:xfrm>
            <a:off x="5057775" y="4260850"/>
            <a:ext cx="1087438" cy="254000"/>
          </a:xfrm>
          <a:prstGeom prst="rect">
            <a:avLst/>
          </a:prstGeom>
          <a:solidFill>
            <a:schemeClr val="accent1">
              <a:alpha val="40000"/>
            </a:schemeClr>
          </a:solidFill>
          <a:ln w="12700">
            <a:noFill/>
          </a:ln>
        </p:spPr>
        <p:txBody>
          <a:bodyPr wrap="squar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ADD TO CART</a:t>
            </a:r>
            <a:endParaRPr kumimoji="0" lang="en-US" altLang="zh-CN" sz="1050" b="0" i="0" u="none" strike="noStrike" kern="1200" cap="none" spc="0" normalizeH="0" baseline="0" noProof="0" dirty="0">
              <a:ln>
                <a:noFill/>
              </a:ln>
              <a:solidFill>
                <a:schemeClr val="bg1"/>
              </a:solidFill>
              <a:effectLst/>
              <a:uLnTx/>
              <a:uFillTx/>
              <a:latin typeface="+mn-lt"/>
              <a:ea typeface="+mn-ea"/>
              <a:cs typeface="+mn-cs"/>
            </a:endParaRPr>
          </a:p>
        </p:txBody>
      </p:sp>
      <p:sp>
        <p:nvSpPr>
          <p:cNvPr id="38" name="Rectangle 23"/>
          <p:cNvSpPr/>
          <p:nvPr/>
        </p:nvSpPr>
        <p:spPr>
          <a:xfrm>
            <a:off x="6908800" y="3779838"/>
            <a:ext cx="1625600" cy="361950"/>
          </a:xfrm>
          <a:prstGeom prst="rect">
            <a:avLst/>
          </a:prstGeom>
          <a:noFill/>
          <a:ln w="9525">
            <a:noFill/>
          </a:ln>
        </p:spPr>
        <p:txBody>
          <a:bodyPr>
            <a:spAutoFit/>
          </a:bodyPr>
          <a:p>
            <a:pPr lvl="0" algn="ctr" defTabSz="1087755" eaLnBrk="1" hangingPunct="1">
              <a:lnSpc>
                <a:spcPct val="120000"/>
              </a:lnSpc>
            </a:pPr>
            <a:r>
              <a:rPr lang="en-US" altLang="zh-CN" sz="1600" dirty="0">
                <a:solidFill>
                  <a:schemeClr val="bg1"/>
                </a:solidFill>
                <a:latin typeface="华文细黑" panose="02010600040101010101" pitchFamily="2" charset="-122"/>
                <a:ea typeface="Arial" panose="020B0604020202020204" pitchFamily="34" charset="0"/>
              </a:rPr>
              <a:t>$199.99</a:t>
            </a:r>
            <a:endParaRPr lang="en-US" altLang="zh-CN" sz="1600" dirty="0">
              <a:solidFill>
                <a:schemeClr val="bg1"/>
              </a:solidFill>
              <a:latin typeface="华文细黑" panose="02010600040101010101" pitchFamily="2" charset="-122"/>
              <a:ea typeface="Arial" panose="020B0604020202020204" pitchFamily="34" charset="0"/>
            </a:endParaRPr>
          </a:p>
        </p:txBody>
      </p:sp>
      <p:sp>
        <p:nvSpPr>
          <p:cNvPr id="39" name="文本框 38"/>
          <p:cNvSpPr txBox="1"/>
          <p:nvPr/>
        </p:nvSpPr>
        <p:spPr>
          <a:xfrm>
            <a:off x="6905625" y="3443288"/>
            <a:ext cx="1631950" cy="307975"/>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Specimen  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40" name="Rectangle 27"/>
          <p:cNvSpPr/>
          <p:nvPr/>
        </p:nvSpPr>
        <p:spPr>
          <a:xfrm>
            <a:off x="7178675" y="4260850"/>
            <a:ext cx="1087438" cy="254000"/>
          </a:xfrm>
          <a:prstGeom prst="rect">
            <a:avLst/>
          </a:prstGeom>
          <a:solidFill>
            <a:schemeClr val="accent1">
              <a:alpha val="40000"/>
            </a:schemeClr>
          </a:solidFill>
          <a:ln w="12700">
            <a:noFill/>
          </a:ln>
        </p:spPr>
        <p:txBody>
          <a:bodyPr wrap="squar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ADD TO CART</a:t>
            </a:r>
            <a:endParaRPr kumimoji="0" lang="en-US" altLang="zh-CN"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600"/>
                                        <p:tgtEl>
                                          <p:spTgt spid="23"/>
                                        </p:tgtEl>
                                      </p:cBhvr>
                                    </p:animEffect>
                                  </p:childTnLst>
                                </p:cTn>
                              </p:par>
                              <p:par>
                                <p:cTn id="8" presetID="35" presetClass="path" presetSubtype="0" decel="100000" fill="hold" grpId="1" nodeType="withEffect">
                                  <p:stCondLst>
                                    <p:cond delay="0"/>
                                  </p:stCondLst>
                                  <p:childTnLst>
                                    <p:animMotion origin="layout" path="M -0.05552 0.00023 L -3.51034E-6 0.00023 " pathEditMode="relative" rAng="0" ptsTypes="AA">
                                      <p:cBhvr>
                                        <p:cTn id="9" dur="800" fill="hold"/>
                                        <p:tgtEl>
                                          <p:spTgt spid="23"/>
                                        </p:tgtEl>
                                        <p:attrNameLst>
                                          <p:attrName>ppt_x</p:attrName>
                                          <p:attrName>ppt_y</p:attrName>
                                        </p:attrNameLst>
                                      </p:cBhvr>
                                      <p:rCtr x="2800" y="0"/>
                                    </p:animMotion>
                                  </p:childTnLst>
                                </p:cTn>
                              </p:par>
                            </p:childTnLst>
                          </p:cTn>
                        </p:par>
                        <p:par>
                          <p:cTn id="10" fill="hold">
                            <p:stCondLst>
                              <p:cond delay="1000"/>
                            </p:stCondLst>
                            <p:childTnLst>
                              <p:par>
                                <p:cTn id="11" presetID="2" presetClass="entr" presetSubtype="4" decel="10000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25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600"/>
                                        <p:tgtEl>
                                          <p:spTgt spid="24"/>
                                        </p:tgtEl>
                                      </p:cBhvr>
                                    </p:animEffect>
                                  </p:childTnLst>
                                </p:cTn>
                              </p:par>
                              <p:par>
                                <p:cTn id="27" presetID="35" presetClass="path" presetSubtype="0" decel="100000" fill="hold" grpId="1" nodeType="withEffect">
                                  <p:stCondLst>
                                    <p:cond delay="0"/>
                                  </p:stCondLst>
                                  <p:childTnLst>
                                    <p:animMotion origin="layout" path="M -0.05552 0.00023 L -3.51034E-6 0.00023 " pathEditMode="relative" rAng="0" ptsTypes="AA">
                                      <p:cBhvr>
                                        <p:cTn id="28" dur="800" fill="hold"/>
                                        <p:tgtEl>
                                          <p:spTgt spid="24"/>
                                        </p:tgtEl>
                                        <p:attrNameLst>
                                          <p:attrName>ppt_x</p:attrName>
                                          <p:attrName>ppt_y</p:attrName>
                                        </p:attrNameLst>
                                      </p:cBhvr>
                                      <p:rCtr x="2800" y="0"/>
                                    </p:animMotion>
                                  </p:childTnLst>
                                </p:cTn>
                              </p:par>
                            </p:childTnLst>
                          </p:cTn>
                        </p:par>
                        <p:par>
                          <p:cTn id="29" fill="hold">
                            <p:stCondLst>
                              <p:cond delay="2500"/>
                            </p:stCondLst>
                            <p:childTnLst>
                              <p:par>
                                <p:cTn id="30" presetID="2" presetClass="entr" presetSubtype="4" decel="10000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25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50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ppt_x"/>
                                          </p:val>
                                        </p:tav>
                                        <p:tav tm="100000">
                                          <p:val>
                                            <p:strVal val="#ppt_x"/>
                                          </p:val>
                                        </p:tav>
                                      </p:tavLst>
                                    </p:anim>
                                    <p:anim calcmode="lin" valueType="num">
                                      <p:cBhvr additive="base">
                                        <p:cTn id="41" dur="500" fill="hold"/>
                                        <p:tgtEl>
                                          <p:spTgt spid="32"/>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600"/>
                                        <p:tgtEl>
                                          <p:spTgt spid="25"/>
                                        </p:tgtEl>
                                      </p:cBhvr>
                                    </p:animEffect>
                                  </p:childTnLst>
                                </p:cTn>
                              </p:par>
                              <p:par>
                                <p:cTn id="46" presetID="35" presetClass="path" presetSubtype="0" decel="100000" fill="hold" grpId="1" nodeType="withEffect">
                                  <p:stCondLst>
                                    <p:cond delay="0"/>
                                  </p:stCondLst>
                                  <p:childTnLst>
                                    <p:animMotion origin="layout" path="M -0.05552 0.00023 L -3.51034E-6 0.00023 " pathEditMode="relative" rAng="0" ptsTypes="AA">
                                      <p:cBhvr>
                                        <p:cTn id="47" dur="800" fill="hold"/>
                                        <p:tgtEl>
                                          <p:spTgt spid="25"/>
                                        </p:tgtEl>
                                        <p:attrNameLst>
                                          <p:attrName>ppt_x</p:attrName>
                                          <p:attrName>ppt_y</p:attrName>
                                        </p:attrNameLst>
                                      </p:cBhvr>
                                      <p:rCtr x="2800" y="0"/>
                                    </p:animMotion>
                                  </p:childTnLst>
                                </p:cTn>
                              </p:par>
                            </p:childTnLst>
                          </p:cTn>
                        </p:par>
                        <p:par>
                          <p:cTn id="48" fill="hold">
                            <p:stCondLst>
                              <p:cond delay="4000"/>
                            </p:stCondLst>
                            <p:childTnLst>
                              <p:par>
                                <p:cTn id="49" presetID="2" presetClass="entr" presetSubtype="4" decel="10000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25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50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ppt_x"/>
                                          </p:val>
                                        </p:tav>
                                        <p:tav tm="100000">
                                          <p:val>
                                            <p:strVal val="#ppt_x"/>
                                          </p:val>
                                        </p:tav>
                                      </p:tavLst>
                                    </p:anim>
                                    <p:anim calcmode="lin" valueType="num">
                                      <p:cBhvr additive="base">
                                        <p:cTn id="60" dur="500" fill="hold"/>
                                        <p:tgtEl>
                                          <p:spTgt spid="36"/>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10"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600"/>
                                        <p:tgtEl>
                                          <p:spTgt spid="26"/>
                                        </p:tgtEl>
                                      </p:cBhvr>
                                    </p:animEffect>
                                  </p:childTnLst>
                                </p:cTn>
                              </p:par>
                              <p:par>
                                <p:cTn id="65" presetID="35" presetClass="path" presetSubtype="0" decel="100000" fill="hold" grpId="1" nodeType="withEffect">
                                  <p:stCondLst>
                                    <p:cond delay="0"/>
                                  </p:stCondLst>
                                  <p:childTnLst>
                                    <p:animMotion origin="layout" path="M -0.05552 0.00023 L -3.51034E-6 0.00023 " pathEditMode="relative" rAng="0" ptsTypes="AA">
                                      <p:cBhvr>
                                        <p:cTn id="66" dur="800" fill="hold"/>
                                        <p:tgtEl>
                                          <p:spTgt spid="26"/>
                                        </p:tgtEl>
                                        <p:attrNameLst>
                                          <p:attrName>ppt_x</p:attrName>
                                          <p:attrName>ppt_y</p:attrName>
                                        </p:attrNameLst>
                                      </p:cBhvr>
                                      <p:rCtr x="2800" y="0"/>
                                    </p:animMotion>
                                  </p:childTnLst>
                                </p:cTn>
                              </p:par>
                            </p:childTnLst>
                          </p:cTn>
                        </p:par>
                        <p:par>
                          <p:cTn id="67" fill="hold">
                            <p:stCondLst>
                              <p:cond delay="5500"/>
                            </p:stCondLst>
                            <p:childTnLst>
                              <p:par>
                                <p:cTn id="68" presetID="2" presetClass="entr" presetSubtype="4" decel="100000"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fill="hold"/>
                                        <p:tgtEl>
                                          <p:spTgt spid="39"/>
                                        </p:tgtEl>
                                        <p:attrNameLst>
                                          <p:attrName>ppt_x</p:attrName>
                                        </p:attrNameLst>
                                      </p:cBhvr>
                                      <p:tavLst>
                                        <p:tav tm="0">
                                          <p:val>
                                            <p:strVal val="#ppt_x"/>
                                          </p:val>
                                        </p:tav>
                                        <p:tav tm="100000">
                                          <p:val>
                                            <p:strVal val="#ppt_x"/>
                                          </p:val>
                                        </p:tav>
                                      </p:tavLst>
                                    </p:anim>
                                    <p:anim calcmode="lin" valueType="num">
                                      <p:cBhvr additive="base">
                                        <p:cTn id="71" dur="500" fill="hold"/>
                                        <p:tgtEl>
                                          <p:spTgt spid="39"/>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25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500" fill="hold"/>
                                        <p:tgtEl>
                                          <p:spTgt spid="38"/>
                                        </p:tgtEl>
                                        <p:attrNameLst>
                                          <p:attrName>ppt_x</p:attrName>
                                        </p:attrNameLst>
                                      </p:cBhvr>
                                      <p:tavLst>
                                        <p:tav tm="0">
                                          <p:val>
                                            <p:strVal val="#ppt_x"/>
                                          </p:val>
                                        </p:tav>
                                        <p:tav tm="100000">
                                          <p:val>
                                            <p:strVal val="#ppt_x"/>
                                          </p:val>
                                        </p:tav>
                                      </p:tavLst>
                                    </p:anim>
                                    <p:anim calcmode="lin" valueType="num">
                                      <p:cBhvr additive="base">
                                        <p:cTn id="75" dur="500" fill="hold"/>
                                        <p:tgtEl>
                                          <p:spTgt spid="38"/>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50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animBg="1"/>
      <p:bldP spid="24" grpId="1" animBg="1"/>
      <p:bldP spid="25" grpId="0" animBg="1"/>
      <p:bldP spid="25" grpId="1" animBg="1"/>
      <p:bldP spid="26" grpId="0" animBg="1"/>
      <p:bldP spid="26" grpId="1" animBg="1"/>
      <p:bldP spid="27" grpId="0"/>
      <p:bldP spid="28" grpId="0"/>
      <p:bldP spid="29" grpId="0" animBg="1"/>
      <p:bldP spid="30" grpId="0"/>
      <p:bldP spid="31" grpId="0"/>
      <p:bldP spid="32" grpId="0" animBg="1"/>
      <p:bldP spid="34" grpId="0"/>
      <p:bldP spid="35" grpId="0"/>
      <p:bldP spid="36" grpId="0" animBg="1"/>
      <p:bldP spid="38" grpId="0"/>
      <p:bldP spid="39" grpId="0"/>
      <p:bldP spid="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157288" y="1601788"/>
            <a:ext cx="1917700" cy="3021012"/>
            <a:chOff x="1385455" y="1588470"/>
            <a:chExt cx="1918854" cy="3019694"/>
          </a:xfrm>
        </p:grpSpPr>
        <p:sp>
          <p:nvSpPr>
            <p:cNvPr id="2" name="矩形 1"/>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1463185" y="1676401"/>
              <a:ext cx="1754156" cy="955964"/>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2001" name="文本框 6"/>
            <p:cNvSpPr txBox="1"/>
            <p:nvPr/>
          </p:nvSpPr>
          <p:spPr>
            <a:xfrm>
              <a:off x="1385455" y="2721411"/>
              <a:ext cx="1918854" cy="276999"/>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One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42002" name="Rectangle 23"/>
            <p:cNvSpPr/>
            <p:nvPr/>
          </p:nvSpPr>
          <p:spPr>
            <a:xfrm>
              <a:off x="1463185" y="3007559"/>
              <a:ext cx="1688723" cy="830997"/>
            </a:xfrm>
            <a:prstGeom prst="rect">
              <a:avLst/>
            </a:prstGeom>
            <a:noFill/>
            <a:ln w="9525">
              <a:noFill/>
            </a:ln>
          </p:spPr>
          <p:txBody>
            <a:bodyPr>
              <a:spAutoFit/>
            </a:bodyPr>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42003" name="Rectangle 27"/>
            <p:cNvSpPr/>
            <p:nvPr/>
          </p:nvSpPr>
          <p:spPr>
            <a:xfrm>
              <a:off x="1960294" y="4071465"/>
              <a:ext cx="751508" cy="215444"/>
            </a:xfrm>
            <a:prstGeom prst="rect">
              <a:avLst/>
            </a:prstGeom>
            <a:noFill/>
            <a:ln w="9525" cap="flat" cmpd="sng">
              <a:solidFill>
                <a:schemeClr val="bg1"/>
              </a:solidFill>
              <a:prstDash val="solid"/>
              <a:miter/>
              <a:headEnd type="none" w="med" len="med"/>
              <a:tailEnd type="none" w="med" len="med"/>
            </a:ln>
          </p:spPr>
          <p:txBody>
            <a:bodyPr>
              <a:spAutoFit/>
            </a:bodyPr>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endParaRPr lang="en-US" altLang="zh-CN" sz="800" dirty="0">
                <a:solidFill>
                  <a:schemeClr val="bg1"/>
                </a:solidFill>
                <a:latin typeface="华文细黑" panose="02010600040101010101" pitchFamily="2" charset="-122"/>
                <a:ea typeface="华文细黑" panose="02010600040101010101" pitchFamily="2" charset="-122"/>
              </a:endParaRPr>
            </a:p>
          </p:txBody>
        </p:sp>
      </p:grpSp>
      <p:grpSp>
        <p:nvGrpSpPr>
          <p:cNvPr id="30" name="组合 29"/>
          <p:cNvGrpSpPr/>
          <p:nvPr/>
        </p:nvGrpSpPr>
        <p:grpSpPr>
          <a:xfrm>
            <a:off x="3651250" y="1601788"/>
            <a:ext cx="1917700" cy="3021012"/>
            <a:chOff x="1385455" y="1588470"/>
            <a:chExt cx="1918854" cy="3019694"/>
          </a:xfrm>
        </p:grpSpPr>
        <p:sp>
          <p:nvSpPr>
            <p:cNvPr id="31" name="矩形 30"/>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2" name="矩形 31"/>
            <p:cNvSpPr/>
            <p:nvPr/>
          </p:nvSpPr>
          <p:spPr>
            <a:xfrm>
              <a:off x="1463185" y="1676401"/>
              <a:ext cx="1754156" cy="95596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1996" name="文本框 32"/>
            <p:cNvSpPr txBox="1"/>
            <p:nvPr/>
          </p:nvSpPr>
          <p:spPr>
            <a:xfrm>
              <a:off x="1385455" y="2721411"/>
              <a:ext cx="1918854" cy="276999"/>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Two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41997" name="Rectangle 23"/>
            <p:cNvSpPr/>
            <p:nvPr/>
          </p:nvSpPr>
          <p:spPr>
            <a:xfrm>
              <a:off x="1463185" y="3007559"/>
              <a:ext cx="1688723" cy="830997"/>
            </a:xfrm>
            <a:prstGeom prst="rect">
              <a:avLst/>
            </a:prstGeom>
            <a:noFill/>
            <a:ln w="9525">
              <a:noFill/>
            </a:ln>
          </p:spPr>
          <p:txBody>
            <a:bodyPr>
              <a:spAutoFit/>
            </a:bodyPr>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41998" name="Rectangle 27"/>
            <p:cNvSpPr/>
            <p:nvPr/>
          </p:nvSpPr>
          <p:spPr>
            <a:xfrm>
              <a:off x="1960294" y="4071465"/>
              <a:ext cx="751508" cy="215444"/>
            </a:xfrm>
            <a:prstGeom prst="rect">
              <a:avLst/>
            </a:prstGeom>
            <a:solidFill>
              <a:schemeClr val="accent1">
                <a:alpha val="39999"/>
              </a:schemeClr>
            </a:solidFill>
            <a:ln w="12700">
              <a:noFill/>
            </a:ln>
          </p:spPr>
          <p:txBody>
            <a:bodyPr>
              <a:spAutoFit/>
            </a:bodyPr>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endParaRPr lang="en-US" altLang="zh-CN" sz="800" dirty="0">
                <a:solidFill>
                  <a:schemeClr val="bg1"/>
                </a:solidFill>
                <a:latin typeface="华文细黑" panose="02010600040101010101" pitchFamily="2" charset="-122"/>
                <a:ea typeface="华文细黑" panose="02010600040101010101" pitchFamily="2" charset="-122"/>
              </a:endParaRPr>
            </a:p>
          </p:txBody>
        </p:sp>
      </p:grpSp>
      <p:grpSp>
        <p:nvGrpSpPr>
          <p:cNvPr id="36" name="组合 35"/>
          <p:cNvGrpSpPr/>
          <p:nvPr/>
        </p:nvGrpSpPr>
        <p:grpSpPr>
          <a:xfrm>
            <a:off x="6143625" y="1601788"/>
            <a:ext cx="1919288" cy="3021012"/>
            <a:chOff x="1385455" y="1588470"/>
            <a:chExt cx="1918854" cy="3019694"/>
          </a:xfrm>
        </p:grpSpPr>
        <p:sp>
          <p:nvSpPr>
            <p:cNvPr id="37" name="矩形 36"/>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8" name="矩形 37"/>
            <p:cNvSpPr/>
            <p:nvPr/>
          </p:nvSpPr>
          <p:spPr>
            <a:xfrm>
              <a:off x="1463185" y="1676401"/>
              <a:ext cx="1754156" cy="95596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1991" name="文本框 38"/>
            <p:cNvSpPr txBox="1"/>
            <p:nvPr/>
          </p:nvSpPr>
          <p:spPr>
            <a:xfrm>
              <a:off x="1385455" y="2721411"/>
              <a:ext cx="1918854" cy="276999"/>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Three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41992" name="Rectangle 23"/>
            <p:cNvSpPr/>
            <p:nvPr/>
          </p:nvSpPr>
          <p:spPr>
            <a:xfrm>
              <a:off x="1463185" y="3007559"/>
              <a:ext cx="1688723" cy="830997"/>
            </a:xfrm>
            <a:prstGeom prst="rect">
              <a:avLst/>
            </a:prstGeom>
            <a:noFill/>
            <a:ln w="9525">
              <a:noFill/>
            </a:ln>
          </p:spPr>
          <p:txBody>
            <a:bodyPr>
              <a:spAutoFit/>
            </a:bodyPr>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41993" name="Rectangle 27"/>
            <p:cNvSpPr/>
            <p:nvPr/>
          </p:nvSpPr>
          <p:spPr>
            <a:xfrm>
              <a:off x="1960294" y="4071465"/>
              <a:ext cx="751508" cy="215444"/>
            </a:xfrm>
            <a:prstGeom prst="rect">
              <a:avLst/>
            </a:prstGeom>
            <a:noFill/>
            <a:ln w="9525" cap="flat" cmpd="sng">
              <a:solidFill>
                <a:schemeClr val="bg1"/>
              </a:solidFill>
              <a:prstDash val="solid"/>
              <a:miter/>
              <a:headEnd type="none" w="med" len="med"/>
              <a:tailEnd type="none" w="med" len="med"/>
            </a:ln>
          </p:spPr>
          <p:txBody>
            <a:bodyPr>
              <a:spAutoFit/>
            </a:bodyPr>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endParaRPr lang="en-US" altLang="zh-CN" sz="800" dirty="0">
                <a:solidFill>
                  <a:schemeClr val="bg1"/>
                </a:solidFill>
                <a:latin typeface="华文细黑" panose="02010600040101010101" pitchFamily="2" charset="-122"/>
                <a:ea typeface="华文细黑" panose="0201060004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3049588" y="123825"/>
            <a:ext cx="3044825" cy="4533900"/>
            <a:chOff x="3049443" y="123751"/>
            <a:chExt cx="3045114" cy="4533668"/>
          </a:xfrm>
        </p:grpSpPr>
        <p:pic>
          <p:nvPicPr>
            <p:cNvPr id="44067" name="Picture 2"/>
            <p:cNvPicPr>
              <a:picLocks noChangeAspect="1"/>
            </p:cNvPicPr>
            <p:nvPr/>
          </p:nvPicPr>
          <p:blipFill>
            <a:blip r:embed="rId1"/>
            <a:stretch>
              <a:fillRect/>
            </a:stretch>
          </p:blipFill>
          <p:spPr>
            <a:xfrm>
              <a:off x="3049443" y="123751"/>
              <a:ext cx="3045114" cy="4533668"/>
            </a:xfrm>
            <a:prstGeom prst="rect">
              <a:avLst/>
            </a:prstGeom>
            <a:noFill/>
            <a:ln w="9525">
              <a:noFill/>
            </a:ln>
          </p:spPr>
        </p:pic>
        <p:sp>
          <p:nvSpPr>
            <p:cNvPr id="32" name="矩形 31"/>
            <p:cNvSpPr/>
            <p:nvPr/>
          </p:nvSpPr>
          <p:spPr>
            <a:xfrm>
              <a:off x="3790447" y="855951"/>
              <a:ext cx="1645792" cy="2902527"/>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3" name="Rectangle 58"/>
          <p:cNvSpPr/>
          <p:nvPr/>
        </p:nvSpPr>
        <p:spPr>
          <a:xfrm flipH="1">
            <a:off x="0" y="2932113"/>
            <a:ext cx="9144000" cy="2211388"/>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tx1">
                  <a:lumMod val="95000"/>
                  <a:lumOff val="5000"/>
                </a:schemeClr>
              </a:solidFill>
              <a:effectLst/>
              <a:uLnTx/>
              <a:uFillTx/>
              <a:latin typeface="+mn-ea"/>
              <a:ea typeface="+mn-ea"/>
              <a:cs typeface="+mn-cs"/>
            </a:endParaRPr>
          </a:p>
        </p:txBody>
      </p:sp>
      <p:cxnSp>
        <p:nvCxnSpPr>
          <p:cNvPr id="24" name="Straight Connector 26"/>
          <p:cNvCxnSpPr/>
          <p:nvPr/>
        </p:nvCxnSpPr>
        <p:spPr>
          <a:xfrm>
            <a:off x="1730375"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7"/>
          <p:cNvCxnSpPr/>
          <p:nvPr/>
        </p:nvCxnSpPr>
        <p:spPr>
          <a:xfrm>
            <a:off x="3892550"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8"/>
          <p:cNvCxnSpPr/>
          <p:nvPr/>
        </p:nvCxnSpPr>
        <p:spPr>
          <a:xfrm>
            <a:off x="6076950" y="3695700"/>
            <a:ext cx="13684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7" name="Content Placeholder 2"/>
          <p:cNvSpPr txBox="1"/>
          <p:nvPr/>
        </p:nvSpPr>
        <p:spPr>
          <a:xfrm>
            <a:off x="6011863" y="1047750"/>
            <a:ext cx="2376487" cy="1849438"/>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buNone/>
            </a:pPr>
            <a:r>
              <a:rPr lang="en-US" altLang="zh-CN" sz="900" dirty="0">
                <a:solidFill>
                  <a:schemeClr val="bg1"/>
                </a:solidFill>
              </a:rPr>
              <a:t>There are many variations of passages of Lorem available, but the majority </a:t>
            </a:r>
            <a:endParaRPr lang="en-US" altLang="zh-CN" sz="900" dirty="0">
              <a:solidFill>
                <a:schemeClr val="bg1"/>
              </a:solidFill>
            </a:endParaRPr>
          </a:p>
          <a:p>
            <a:pPr marL="0" lvl="0" indent="0" defTabSz="1087755">
              <a:lnSpc>
                <a:spcPct val="100000"/>
              </a:lnSpc>
              <a:buNone/>
            </a:pPr>
            <a:r>
              <a:rPr lang="en-US" altLang="zh-CN" sz="900" dirty="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dirty="0">
              <a:solidFill>
                <a:schemeClr val="bg1"/>
              </a:solidFill>
              <a:ea typeface="Arial" panose="020B0604020202020204" pitchFamily="34" charset="0"/>
            </a:endParaRPr>
          </a:p>
        </p:txBody>
      </p:sp>
      <p:sp>
        <p:nvSpPr>
          <p:cNvPr id="28" name="Title 13"/>
          <p:cNvSpPr txBox="1"/>
          <p:nvPr/>
        </p:nvSpPr>
        <p:spPr>
          <a:xfrm>
            <a:off x="6021388" y="581025"/>
            <a:ext cx="2289175" cy="5318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2400" b="0" i="0" u="none" strike="noStrike" kern="1200" cap="none" spc="0" normalizeH="0" baseline="0" noProof="0" dirty="0" smtClean="0">
                <a:ln>
                  <a:noFill/>
                </a:ln>
                <a:solidFill>
                  <a:schemeClr val="accent1"/>
                </a:solidFill>
                <a:effectLst/>
                <a:uLnTx/>
                <a:uFillTx/>
                <a:latin typeface="+mn-ea"/>
                <a:ea typeface="+mn-ea"/>
                <a:cs typeface="+mj-cs"/>
              </a:rPr>
              <a:t>Develop</a:t>
            </a:r>
            <a:endParaRPr kumimoji="0" lang="en-US" sz="2400" b="0" i="0" u="none" strike="noStrike" kern="1200" cap="none" spc="0" normalizeH="0" baseline="0" noProof="0" dirty="0">
              <a:ln>
                <a:noFill/>
              </a:ln>
              <a:solidFill>
                <a:schemeClr val="accent1"/>
              </a:solidFill>
              <a:effectLst/>
              <a:uLnTx/>
              <a:uFillTx/>
              <a:latin typeface="+mn-ea"/>
              <a:ea typeface="+mn-ea"/>
              <a:cs typeface="+mj-cs"/>
            </a:endParaRPr>
          </a:p>
        </p:txBody>
      </p:sp>
      <p:sp>
        <p:nvSpPr>
          <p:cNvPr id="29" name="Content Placeholder 2"/>
          <p:cNvSpPr txBox="1"/>
          <p:nvPr/>
        </p:nvSpPr>
        <p:spPr>
          <a:xfrm>
            <a:off x="811213" y="1041400"/>
            <a:ext cx="2376487" cy="1681163"/>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algn="r" defTabSz="1087755">
              <a:lnSpc>
                <a:spcPct val="100000"/>
              </a:lnSpc>
              <a:spcBef>
                <a:spcPct val="20000"/>
              </a:spcBef>
              <a:buNone/>
            </a:pPr>
            <a:r>
              <a:rPr lang="en-US" altLang="zh-CN" sz="900" dirty="0">
                <a:solidFill>
                  <a:schemeClr val="bg1"/>
                </a:solidFill>
              </a:rPr>
              <a:t>There are many variations of passages of Lorem available, but the majority </a:t>
            </a:r>
            <a:endParaRPr lang="en-US" altLang="zh-CN" sz="900" dirty="0">
              <a:solidFill>
                <a:schemeClr val="bg1"/>
              </a:solidFill>
            </a:endParaRPr>
          </a:p>
          <a:p>
            <a:pPr marL="0" lvl="0" indent="0" algn="r" defTabSz="1087755">
              <a:lnSpc>
                <a:spcPct val="100000"/>
              </a:lnSpc>
              <a:spcBef>
                <a:spcPct val="20000"/>
              </a:spcBef>
              <a:buNone/>
            </a:pPr>
            <a:endParaRPr lang="en-US" altLang="zh-CN" sz="900" dirty="0">
              <a:solidFill>
                <a:schemeClr val="bg1"/>
              </a:solidFill>
            </a:endParaRPr>
          </a:p>
          <a:p>
            <a:pPr marL="0" lvl="0" indent="0" algn="r" defTabSz="1087755">
              <a:lnSpc>
                <a:spcPct val="100000"/>
              </a:lnSpc>
              <a:spcBef>
                <a:spcPct val="20000"/>
              </a:spcBef>
              <a:buNone/>
            </a:pPr>
            <a:r>
              <a:rPr lang="en-US" altLang="zh-CN" sz="900" dirty="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dirty="0">
              <a:solidFill>
                <a:schemeClr val="bg1"/>
              </a:solidFill>
              <a:ea typeface="Arial" panose="020B0604020202020204" pitchFamily="34" charset="0"/>
            </a:endParaRPr>
          </a:p>
        </p:txBody>
      </p:sp>
      <p:sp>
        <p:nvSpPr>
          <p:cNvPr id="30" name="Title 13"/>
          <p:cNvSpPr txBox="1"/>
          <p:nvPr/>
        </p:nvSpPr>
        <p:spPr>
          <a:xfrm>
            <a:off x="896938" y="581025"/>
            <a:ext cx="2290763" cy="5318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en-US" sz="2400" b="0" i="0" u="none" strike="noStrike" kern="1200" cap="none" spc="0" normalizeH="0" baseline="0" noProof="0" dirty="0" smtClean="0">
                <a:ln>
                  <a:noFill/>
                </a:ln>
                <a:solidFill>
                  <a:schemeClr val="accent1"/>
                </a:solidFill>
                <a:effectLst/>
                <a:uLnTx/>
                <a:uFillTx/>
                <a:latin typeface="+mn-ea"/>
                <a:ea typeface="+mn-ea"/>
                <a:cs typeface="+mj-cs"/>
              </a:rPr>
              <a:t>Design</a:t>
            </a:r>
            <a:endParaRPr kumimoji="0" lang="en-US" sz="2400" b="0" i="0" u="none" strike="noStrike" kern="1200" cap="none" spc="0" normalizeH="0" baseline="0" noProof="0" dirty="0">
              <a:ln>
                <a:noFill/>
              </a:ln>
              <a:solidFill>
                <a:schemeClr val="accent1"/>
              </a:solidFill>
              <a:effectLst/>
              <a:uLnTx/>
              <a:uFillTx/>
              <a:latin typeface="+mn-ea"/>
              <a:ea typeface="+mn-ea"/>
              <a:cs typeface="+mj-cs"/>
            </a:endParaRPr>
          </a:p>
        </p:txBody>
      </p:sp>
      <p:grpSp>
        <p:nvGrpSpPr>
          <p:cNvPr id="5" name="组合 4"/>
          <p:cNvGrpSpPr/>
          <p:nvPr/>
        </p:nvGrpSpPr>
        <p:grpSpPr>
          <a:xfrm>
            <a:off x="493713" y="4105275"/>
            <a:ext cx="1781175" cy="627063"/>
            <a:chOff x="494467" y="4105021"/>
            <a:chExt cx="1780309" cy="627085"/>
          </a:xfrm>
        </p:grpSpPr>
        <p:sp>
          <p:nvSpPr>
            <p:cNvPr id="44065" name="文本框 35"/>
            <p:cNvSpPr txBox="1"/>
            <p:nvPr/>
          </p:nvSpPr>
          <p:spPr>
            <a:xfrm>
              <a:off x="679818" y="4105021"/>
              <a:ext cx="1460739" cy="261610"/>
            </a:xfrm>
            <a:prstGeom prst="rect">
              <a:avLst/>
            </a:prstGeom>
            <a:noFill/>
            <a:ln w="9525">
              <a:noFill/>
            </a:ln>
          </p:spPr>
          <p:txBody>
            <a:bodyPr>
              <a:spAutoFit/>
            </a:bodyPr>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PHOTOGRAPHY</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44066" name="文本框 36"/>
            <p:cNvSpPr txBox="1"/>
            <p:nvPr/>
          </p:nvSpPr>
          <p:spPr>
            <a:xfrm>
              <a:off x="494467" y="4331996"/>
              <a:ext cx="1780309" cy="400110"/>
            </a:xfrm>
            <a:prstGeom prst="rect">
              <a:avLst/>
            </a:prstGeom>
            <a:noFill/>
            <a:ln w="9525">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38" name="组合 37"/>
          <p:cNvGrpSpPr/>
          <p:nvPr/>
        </p:nvGrpSpPr>
        <p:grpSpPr>
          <a:xfrm>
            <a:off x="1068388" y="3387725"/>
            <a:ext cx="612775" cy="612775"/>
            <a:chOff x="4052453" y="3044495"/>
            <a:chExt cx="613105" cy="613105"/>
          </a:xfrm>
        </p:grpSpPr>
        <p:sp>
          <p:nvSpPr>
            <p:cNvPr id="39" name="椭圆 38"/>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44064" name="文本框 39"/>
            <p:cNvSpPr txBox="1"/>
            <p:nvPr/>
          </p:nvSpPr>
          <p:spPr>
            <a:xfrm>
              <a:off x="4100945" y="3110346"/>
              <a:ext cx="512619" cy="523220"/>
            </a:xfrm>
            <a:prstGeom prst="rect">
              <a:avLst/>
            </a:prstGeom>
            <a:noFill/>
            <a:ln w="9525">
              <a:noFill/>
            </a:ln>
          </p:spPr>
          <p:txBody>
            <a:bodyPr>
              <a:spAutoFit/>
            </a:bodyPr>
            <a:p>
              <a:pPr lvl="0" algn="ctr" eaLnBrk="1" hangingPunct="1"/>
              <a:r>
                <a:rPr lang="zh-CN" altLang="en-US" sz="2800" dirty="0">
                  <a:solidFill>
                    <a:schemeClr val="bg1"/>
                  </a:solidFill>
                  <a:latin typeface="FontAwesome" pitchFamily="2" charset="0"/>
                  <a:ea typeface="华文细黑" panose="02010600040101010101" pitchFamily="2" charset="-122"/>
                </a:rPr>
                <a:t></a:t>
              </a:r>
              <a:endParaRPr lang="zh-CN" altLang="en-US" sz="2800" dirty="0">
                <a:solidFill>
                  <a:schemeClr val="bg1"/>
                </a:solidFill>
                <a:latin typeface="华文细黑" panose="02010600040101010101" pitchFamily="2" charset="-122"/>
                <a:ea typeface="华文细黑" panose="02010600040101010101" pitchFamily="2" charset="-122"/>
              </a:endParaRPr>
            </a:p>
          </p:txBody>
        </p:sp>
      </p:grpSp>
      <p:grpSp>
        <p:nvGrpSpPr>
          <p:cNvPr id="33" name="组合 32"/>
          <p:cNvGrpSpPr/>
          <p:nvPr/>
        </p:nvGrpSpPr>
        <p:grpSpPr>
          <a:xfrm>
            <a:off x="3216275" y="3363913"/>
            <a:ext cx="612775" cy="612775"/>
            <a:chOff x="4052453" y="3044495"/>
            <a:chExt cx="613105" cy="613105"/>
          </a:xfrm>
        </p:grpSpPr>
        <p:sp>
          <p:nvSpPr>
            <p:cNvPr id="34" name="椭圆 33"/>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44062" name="文本框 34"/>
            <p:cNvSpPr txBox="1"/>
            <p:nvPr/>
          </p:nvSpPr>
          <p:spPr>
            <a:xfrm>
              <a:off x="4100945" y="3110346"/>
              <a:ext cx="512619" cy="523220"/>
            </a:xfrm>
            <a:prstGeom prst="rect">
              <a:avLst/>
            </a:prstGeom>
            <a:noFill/>
            <a:ln w="9525">
              <a:noFill/>
            </a:ln>
          </p:spPr>
          <p:txBody>
            <a:bodyPr>
              <a:spAutoFit/>
            </a:bodyPr>
            <a:p>
              <a:pPr lvl="0" algn="ctr" eaLnBrk="1" hangingPunct="1"/>
              <a:r>
                <a:rPr lang="zh-CN" altLang="en-US" sz="2800" dirty="0">
                  <a:solidFill>
                    <a:schemeClr val="bg1"/>
                  </a:solidFill>
                  <a:latin typeface="FontAwesome" pitchFamily="2" charset="0"/>
                  <a:ea typeface="华文细黑" panose="02010600040101010101" pitchFamily="2" charset="-122"/>
                </a:rPr>
                <a:t></a:t>
              </a:r>
              <a:endParaRPr lang="zh-CN" altLang="en-US" sz="2800" dirty="0">
                <a:solidFill>
                  <a:schemeClr val="bg1"/>
                </a:solidFill>
                <a:latin typeface="华文细黑" panose="02010600040101010101" pitchFamily="2" charset="-122"/>
                <a:ea typeface="华文细黑" panose="02010600040101010101" pitchFamily="2" charset="-122"/>
              </a:endParaRPr>
            </a:p>
          </p:txBody>
        </p:sp>
      </p:grpSp>
      <p:grpSp>
        <p:nvGrpSpPr>
          <p:cNvPr id="6" name="组合 5"/>
          <p:cNvGrpSpPr/>
          <p:nvPr/>
        </p:nvGrpSpPr>
        <p:grpSpPr>
          <a:xfrm>
            <a:off x="2641600" y="4105275"/>
            <a:ext cx="1781175" cy="627063"/>
            <a:chOff x="2642318" y="4105021"/>
            <a:chExt cx="1780309" cy="627085"/>
          </a:xfrm>
        </p:grpSpPr>
        <p:sp>
          <p:nvSpPr>
            <p:cNvPr id="44" name="文本框 43"/>
            <p:cNvSpPr txBox="1"/>
            <p:nvPr/>
          </p:nvSpPr>
          <p:spPr>
            <a:xfrm>
              <a:off x="2827669" y="4105021"/>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BRANDING</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sp>
          <p:nvSpPr>
            <p:cNvPr id="44060" name="文本框 44"/>
            <p:cNvSpPr txBox="1"/>
            <p:nvPr/>
          </p:nvSpPr>
          <p:spPr>
            <a:xfrm>
              <a:off x="2642318" y="4331996"/>
              <a:ext cx="1780309" cy="400110"/>
            </a:xfrm>
            <a:prstGeom prst="rect">
              <a:avLst/>
            </a:prstGeom>
            <a:noFill/>
            <a:ln w="9525">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41" name="组合 40"/>
          <p:cNvGrpSpPr/>
          <p:nvPr/>
        </p:nvGrpSpPr>
        <p:grpSpPr>
          <a:xfrm>
            <a:off x="5421313" y="3382963"/>
            <a:ext cx="612775" cy="612775"/>
            <a:chOff x="4052453" y="3044495"/>
            <a:chExt cx="613105" cy="613105"/>
          </a:xfrm>
        </p:grpSpPr>
        <p:sp>
          <p:nvSpPr>
            <p:cNvPr id="42" name="椭圆 4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44058" name="文本框 42"/>
            <p:cNvSpPr txBox="1"/>
            <p:nvPr/>
          </p:nvSpPr>
          <p:spPr>
            <a:xfrm>
              <a:off x="4100945" y="3110346"/>
              <a:ext cx="512619" cy="523220"/>
            </a:xfrm>
            <a:prstGeom prst="rect">
              <a:avLst/>
            </a:prstGeom>
            <a:noFill/>
            <a:ln w="9525">
              <a:noFill/>
            </a:ln>
          </p:spPr>
          <p:txBody>
            <a:bodyPr>
              <a:spAutoFit/>
            </a:bodyPr>
            <a:p>
              <a:pPr lvl="0" algn="ctr" eaLnBrk="1" hangingPunct="1"/>
              <a:r>
                <a:rPr lang="zh-CN" altLang="en-US" sz="2800" dirty="0">
                  <a:solidFill>
                    <a:schemeClr val="bg1"/>
                  </a:solidFill>
                  <a:latin typeface="FontAwesome" pitchFamily="2" charset="0"/>
                  <a:ea typeface="华文细黑" panose="02010600040101010101" pitchFamily="2" charset="-122"/>
                </a:rPr>
                <a:t></a:t>
              </a:r>
              <a:endParaRPr lang="zh-CN" altLang="en-US" sz="2800" dirty="0">
                <a:solidFill>
                  <a:schemeClr val="bg1"/>
                </a:solidFill>
                <a:latin typeface="华文细黑" panose="02010600040101010101" pitchFamily="2" charset="-122"/>
                <a:ea typeface="华文细黑" panose="02010600040101010101" pitchFamily="2" charset="-122"/>
              </a:endParaRPr>
            </a:p>
          </p:txBody>
        </p:sp>
      </p:grpSp>
      <p:grpSp>
        <p:nvGrpSpPr>
          <p:cNvPr id="7" name="组合 6"/>
          <p:cNvGrpSpPr/>
          <p:nvPr/>
        </p:nvGrpSpPr>
        <p:grpSpPr>
          <a:xfrm>
            <a:off x="4827588" y="4105275"/>
            <a:ext cx="1779587" cy="627063"/>
            <a:chOff x="4827435" y="4105021"/>
            <a:chExt cx="1780309" cy="627085"/>
          </a:xfrm>
        </p:grpSpPr>
        <p:sp>
          <p:nvSpPr>
            <p:cNvPr id="44055" name="文本框 45"/>
            <p:cNvSpPr txBox="1"/>
            <p:nvPr/>
          </p:nvSpPr>
          <p:spPr>
            <a:xfrm>
              <a:off x="5012786" y="4105021"/>
              <a:ext cx="1460739" cy="261610"/>
            </a:xfrm>
            <a:prstGeom prst="rect">
              <a:avLst/>
            </a:prstGeom>
            <a:noFill/>
            <a:ln w="9525">
              <a:noFill/>
            </a:ln>
          </p:spPr>
          <p:txBody>
            <a:bodyPr>
              <a:spAutoFit/>
            </a:bodyPr>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SOLUTIONS</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44056" name="文本框 46"/>
            <p:cNvSpPr txBox="1"/>
            <p:nvPr/>
          </p:nvSpPr>
          <p:spPr>
            <a:xfrm>
              <a:off x="4827435" y="4331996"/>
              <a:ext cx="1780309" cy="400110"/>
            </a:xfrm>
            <a:prstGeom prst="rect">
              <a:avLst/>
            </a:prstGeom>
            <a:noFill/>
            <a:ln w="9525">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51" name="组合 50"/>
          <p:cNvGrpSpPr/>
          <p:nvPr/>
        </p:nvGrpSpPr>
        <p:grpSpPr>
          <a:xfrm>
            <a:off x="7500938" y="3362325"/>
            <a:ext cx="614362" cy="614363"/>
            <a:chOff x="4052453" y="3044495"/>
            <a:chExt cx="613105" cy="613105"/>
          </a:xfrm>
        </p:grpSpPr>
        <p:sp>
          <p:nvSpPr>
            <p:cNvPr id="52" name="椭圆 5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solidFill>
                    <a:schemeClr val="bg1"/>
                  </a:solidFill>
                </a:ln>
                <a:solidFill>
                  <a:schemeClr val="bg1"/>
                </a:solidFill>
                <a:effectLst/>
                <a:uLnTx/>
                <a:uFillTx/>
                <a:latin typeface="华文细黑" panose="02010600040101010101" pitchFamily="2" charset="-122"/>
                <a:ea typeface="+mn-ea"/>
                <a:cs typeface="+mn-cs"/>
              </a:endParaRPr>
            </a:p>
          </p:txBody>
        </p:sp>
        <p:sp>
          <p:nvSpPr>
            <p:cNvPr id="44054" name="文本框 52"/>
            <p:cNvSpPr txBox="1"/>
            <p:nvPr/>
          </p:nvSpPr>
          <p:spPr>
            <a:xfrm>
              <a:off x="4100945" y="3110346"/>
              <a:ext cx="512619" cy="523220"/>
            </a:xfrm>
            <a:prstGeom prst="rect">
              <a:avLst/>
            </a:prstGeom>
            <a:noFill/>
            <a:ln w="9525">
              <a:noFill/>
            </a:ln>
          </p:spPr>
          <p:txBody>
            <a:bodyPr>
              <a:spAutoFit/>
            </a:bodyPr>
            <a:p>
              <a:pPr lvl="0" algn="ctr" eaLnBrk="1" hangingPunct="1"/>
              <a:r>
                <a:rPr lang="zh-CN" altLang="en-US" sz="2800" dirty="0">
                  <a:solidFill>
                    <a:schemeClr val="bg1"/>
                  </a:solidFill>
                  <a:latin typeface="FontAwesome" pitchFamily="2" charset="0"/>
                  <a:ea typeface="华文细黑" panose="02010600040101010101" pitchFamily="2" charset="-122"/>
                </a:rPr>
                <a:t></a:t>
              </a:r>
              <a:endParaRPr lang="zh-CN" altLang="en-US" sz="2800" dirty="0">
                <a:solidFill>
                  <a:schemeClr val="bg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6856413" y="4110038"/>
            <a:ext cx="1781175" cy="627062"/>
            <a:chOff x="6856906" y="4109962"/>
            <a:chExt cx="1780309" cy="627085"/>
          </a:xfrm>
        </p:grpSpPr>
        <p:sp>
          <p:nvSpPr>
            <p:cNvPr id="44051" name="文本框 53"/>
            <p:cNvSpPr txBox="1"/>
            <p:nvPr/>
          </p:nvSpPr>
          <p:spPr>
            <a:xfrm>
              <a:off x="7042257" y="4109962"/>
              <a:ext cx="1460739" cy="261610"/>
            </a:xfrm>
            <a:prstGeom prst="rect">
              <a:avLst/>
            </a:prstGeom>
            <a:noFill/>
            <a:ln w="9525">
              <a:noFill/>
            </a:ln>
          </p:spPr>
          <p:txBody>
            <a:bodyPr>
              <a:spAutoFit/>
            </a:bodyPr>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SEO OPITIMZED</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44052" name="文本框 54"/>
            <p:cNvSpPr txBox="1"/>
            <p:nvPr/>
          </p:nvSpPr>
          <p:spPr>
            <a:xfrm>
              <a:off x="6856906" y="4336937"/>
              <a:ext cx="1780309" cy="400110"/>
            </a:xfrm>
            <a:prstGeom prst="rect">
              <a:avLst/>
            </a:prstGeom>
            <a:noFill/>
            <a:ln w="9525">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2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250" fill="hold"/>
                                        <p:tgtEl>
                                          <p:spTgt spid="38"/>
                                        </p:tgtEl>
                                        <p:attrNameLst>
                                          <p:attrName>ppt_w</p:attrName>
                                        </p:attrNameLst>
                                      </p:cBhvr>
                                      <p:tavLst>
                                        <p:tav tm="0">
                                          <p:val>
                                            <p:fltVal val="0.000000"/>
                                          </p:val>
                                        </p:tav>
                                        <p:tav tm="100000">
                                          <p:val>
                                            <p:strVal val="#ppt_w"/>
                                          </p:val>
                                        </p:tav>
                                      </p:tavLst>
                                    </p:anim>
                                    <p:anim calcmode="lin" valueType="num">
                                      <p:cBhvr>
                                        <p:cTn id="35" dur="250" fill="hold"/>
                                        <p:tgtEl>
                                          <p:spTgt spid="38"/>
                                        </p:tgtEl>
                                        <p:attrNameLst>
                                          <p:attrName>ppt_h</p:attrName>
                                        </p:attrNameLst>
                                      </p:cBhvr>
                                      <p:tavLst>
                                        <p:tav tm="0">
                                          <p:val>
                                            <p:fltVal val="0.000000"/>
                                          </p:val>
                                        </p:tav>
                                        <p:tav tm="100000">
                                          <p:val>
                                            <p:strVal val="#ppt_h"/>
                                          </p:val>
                                        </p:tav>
                                      </p:tavLst>
                                    </p:anim>
                                    <p:animEffect transition="in" filter="fade">
                                      <p:cBhvr>
                                        <p:cTn id="36" dur="250"/>
                                        <p:tgtEl>
                                          <p:spTgt spid="38"/>
                                        </p:tgtEl>
                                      </p:cBhvr>
                                    </p:animEffect>
                                  </p:childTnLst>
                                </p:cTn>
                              </p:par>
                              <p:par>
                                <p:cTn id="37" presetID="6" presetClass="emph" presetSubtype="0" decel="100000" fill="hold" nodeType="withEffect">
                                  <p:stCondLst>
                                    <p:cond delay="200"/>
                                  </p:stCondLst>
                                  <p:childTnLst>
                                    <p:animScale>
                                      <p:cBhvr>
                                        <p:cTn id="38" dur="250" fill="hold"/>
                                        <p:tgtEl>
                                          <p:spTgt spid="38"/>
                                        </p:tgtEl>
                                      </p:cBhvr>
                                      <p:by x="110000" y="110000"/>
                                    </p:animScale>
                                  </p:childTnLst>
                                </p:cTn>
                              </p:par>
                              <p:par>
                                <p:cTn id="39" presetID="6" presetClass="emph" presetSubtype="0" decel="100000" fill="hold" nodeType="withEffect">
                                  <p:stCondLst>
                                    <p:cond delay="300"/>
                                  </p:stCondLst>
                                  <p:childTnLst>
                                    <p:animScale>
                                      <p:cBhvr>
                                        <p:cTn id="40" dur="250" fill="hold"/>
                                        <p:tgtEl>
                                          <p:spTgt spid="38"/>
                                        </p:tgtEl>
                                      </p:cBhvr>
                                      <p:by x="91000" y="91000"/>
                                    </p:animScale>
                                  </p:childTnLst>
                                </p:cTn>
                              </p:par>
                            </p:childTnLst>
                          </p:cTn>
                        </p:par>
                        <p:par>
                          <p:cTn id="41" fill="hold">
                            <p:stCondLst>
                              <p:cond delay="2500"/>
                            </p:stCondLst>
                            <p:childTnLst>
                              <p:par>
                                <p:cTn id="42" presetID="2" presetClass="entr" presetSubtype="4" decel="10000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ppt_x"/>
                                          </p:val>
                                        </p:tav>
                                        <p:tav tm="100000">
                                          <p:val>
                                            <p:strVal val="#ppt_x"/>
                                          </p:val>
                                        </p:tav>
                                      </p:tavLst>
                                    </p:anim>
                                    <p:anim calcmode="lin" valueType="num">
                                      <p:cBhvr additive="base">
                                        <p:cTn id="4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400"/>
                                        <p:tgtEl>
                                          <p:spTgt spid="24"/>
                                        </p:tgtEl>
                                      </p:cBhvr>
                                    </p:animEffect>
                                  </p:childTnLst>
                                </p:cTn>
                              </p:par>
                            </p:childTnLst>
                          </p:cTn>
                        </p:par>
                        <p:par>
                          <p:cTn id="51" fill="hold">
                            <p:stCondLst>
                              <p:cond delay="500"/>
                            </p:stCondLst>
                            <p:childTnLst>
                              <p:par>
                                <p:cTn id="52" presetID="53" presetClass="entr" presetSubtype="16"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p:cTn id="54" dur="250" fill="hold"/>
                                        <p:tgtEl>
                                          <p:spTgt spid="33"/>
                                        </p:tgtEl>
                                        <p:attrNameLst>
                                          <p:attrName>ppt_w</p:attrName>
                                        </p:attrNameLst>
                                      </p:cBhvr>
                                      <p:tavLst>
                                        <p:tav tm="0">
                                          <p:val>
                                            <p:fltVal val="0.000000"/>
                                          </p:val>
                                        </p:tav>
                                        <p:tav tm="100000">
                                          <p:val>
                                            <p:strVal val="#ppt_w"/>
                                          </p:val>
                                        </p:tav>
                                      </p:tavLst>
                                    </p:anim>
                                    <p:anim calcmode="lin" valueType="num">
                                      <p:cBhvr>
                                        <p:cTn id="55" dur="250" fill="hold"/>
                                        <p:tgtEl>
                                          <p:spTgt spid="33"/>
                                        </p:tgtEl>
                                        <p:attrNameLst>
                                          <p:attrName>ppt_h</p:attrName>
                                        </p:attrNameLst>
                                      </p:cBhvr>
                                      <p:tavLst>
                                        <p:tav tm="0">
                                          <p:val>
                                            <p:fltVal val="0.000000"/>
                                          </p:val>
                                        </p:tav>
                                        <p:tav tm="100000">
                                          <p:val>
                                            <p:strVal val="#ppt_h"/>
                                          </p:val>
                                        </p:tav>
                                      </p:tavLst>
                                    </p:anim>
                                    <p:animEffect transition="in" filter="fade">
                                      <p:cBhvr>
                                        <p:cTn id="56" dur="250"/>
                                        <p:tgtEl>
                                          <p:spTgt spid="33"/>
                                        </p:tgtEl>
                                      </p:cBhvr>
                                    </p:animEffect>
                                  </p:childTnLst>
                                </p:cTn>
                              </p:par>
                              <p:par>
                                <p:cTn id="57" presetID="6" presetClass="emph" presetSubtype="0" decel="100000" fill="hold" nodeType="withEffect">
                                  <p:stCondLst>
                                    <p:cond delay="200"/>
                                  </p:stCondLst>
                                  <p:childTnLst>
                                    <p:animScale>
                                      <p:cBhvr>
                                        <p:cTn id="58" dur="250" fill="hold"/>
                                        <p:tgtEl>
                                          <p:spTgt spid="33"/>
                                        </p:tgtEl>
                                      </p:cBhvr>
                                      <p:by x="110000" y="110000"/>
                                    </p:animScale>
                                  </p:childTnLst>
                                </p:cTn>
                              </p:par>
                              <p:par>
                                <p:cTn id="59" presetID="6" presetClass="emph" presetSubtype="0" decel="100000" fill="hold" nodeType="withEffect">
                                  <p:stCondLst>
                                    <p:cond delay="300"/>
                                  </p:stCondLst>
                                  <p:childTnLst>
                                    <p:animScale>
                                      <p:cBhvr>
                                        <p:cTn id="60" dur="250" fill="hold"/>
                                        <p:tgtEl>
                                          <p:spTgt spid="33"/>
                                        </p:tgtEl>
                                      </p:cBhvr>
                                      <p:by x="91000" y="91000"/>
                                    </p:animScale>
                                  </p:childTnLst>
                                </p:cTn>
                              </p:par>
                            </p:childTnLst>
                          </p:cTn>
                        </p:par>
                        <p:par>
                          <p:cTn id="61" fill="hold">
                            <p:stCondLst>
                              <p:cond delay="1000"/>
                            </p:stCondLst>
                            <p:childTnLst>
                              <p:par>
                                <p:cTn id="62" presetID="2" presetClass="entr" presetSubtype="4" decel="100000"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400"/>
                                        <p:tgtEl>
                                          <p:spTgt spid="25"/>
                                        </p:tgtEl>
                                      </p:cBhvr>
                                    </p:animEffect>
                                  </p:childTnLst>
                                </p:cTn>
                              </p:par>
                            </p:childTnLst>
                          </p:cTn>
                        </p:par>
                        <p:par>
                          <p:cTn id="71" fill="hold">
                            <p:stCondLst>
                              <p:cond delay="500"/>
                            </p:stCondLst>
                            <p:childTnLst>
                              <p:par>
                                <p:cTn id="72" presetID="53" presetClass="entr" presetSubtype="16"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p:cTn id="74" dur="250" fill="hold"/>
                                        <p:tgtEl>
                                          <p:spTgt spid="41"/>
                                        </p:tgtEl>
                                        <p:attrNameLst>
                                          <p:attrName>ppt_w</p:attrName>
                                        </p:attrNameLst>
                                      </p:cBhvr>
                                      <p:tavLst>
                                        <p:tav tm="0">
                                          <p:val>
                                            <p:fltVal val="0.000000"/>
                                          </p:val>
                                        </p:tav>
                                        <p:tav tm="100000">
                                          <p:val>
                                            <p:strVal val="#ppt_w"/>
                                          </p:val>
                                        </p:tav>
                                      </p:tavLst>
                                    </p:anim>
                                    <p:anim calcmode="lin" valueType="num">
                                      <p:cBhvr>
                                        <p:cTn id="75" dur="250" fill="hold"/>
                                        <p:tgtEl>
                                          <p:spTgt spid="41"/>
                                        </p:tgtEl>
                                        <p:attrNameLst>
                                          <p:attrName>ppt_h</p:attrName>
                                        </p:attrNameLst>
                                      </p:cBhvr>
                                      <p:tavLst>
                                        <p:tav tm="0">
                                          <p:val>
                                            <p:fltVal val="0.000000"/>
                                          </p:val>
                                        </p:tav>
                                        <p:tav tm="100000">
                                          <p:val>
                                            <p:strVal val="#ppt_h"/>
                                          </p:val>
                                        </p:tav>
                                      </p:tavLst>
                                    </p:anim>
                                    <p:animEffect transition="in" filter="fade">
                                      <p:cBhvr>
                                        <p:cTn id="76" dur="250"/>
                                        <p:tgtEl>
                                          <p:spTgt spid="41"/>
                                        </p:tgtEl>
                                      </p:cBhvr>
                                    </p:animEffect>
                                  </p:childTnLst>
                                </p:cTn>
                              </p:par>
                              <p:par>
                                <p:cTn id="77" presetID="6" presetClass="emph" presetSubtype="0" decel="100000" fill="hold" nodeType="withEffect">
                                  <p:stCondLst>
                                    <p:cond delay="200"/>
                                  </p:stCondLst>
                                  <p:childTnLst>
                                    <p:animScale>
                                      <p:cBhvr>
                                        <p:cTn id="78" dur="250" fill="hold"/>
                                        <p:tgtEl>
                                          <p:spTgt spid="41"/>
                                        </p:tgtEl>
                                      </p:cBhvr>
                                      <p:by x="110000" y="110000"/>
                                    </p:animScale>
                                  </p:childTnLst>
                                </p:cTn>
                              </p:par>
                              <p:par>
                                <p:cTn id="79" presetID="6" presetClass="emph" presetSubtype="0" decel="100000" fill="hold" nodeType="withEffect">
                                  <p:stCondLst>
                                    <p:cond delay="300"/>
                                  </p:stCondLst>
                                  <p:childTnLst>
                                    <p:animScale>
                                      <p:cBhvr>
                                        <p:cTn id="80" dur="250" fill="hold"/>
                                        <p:tgtEl>
                                          <p:spTgt spid="41"/>
                                        </p:tgtEl>
                                      </p:cBhvr>
                                      <p:by x="91000" y="91000"/>
                                    </p:animScale>
                                  </p:childTnLst>
                                </p:cTn>
                              </p:par>
                            </p:childTnLst>
                          </p:cTn>
                        </p:par>
                        <p:par>
                          <p:cTn id="81" fill="hold">
                            <p:stCondLst>
                              <p:cond delay="1000"/>
                            </p:stCondLst>
                            <p:childTnLst>
                              <p:par>
                                <p:cTn id="82" presetID="2" presetClass="entr" presetSubtype="4" decel="10000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additive="base">
                                        <p:cTn id="84" dur="500" fill="hold"/>
                                        <p:tgtEl>
                                          <p:spTgt spid="7"/>
                                        </p:tgtEl>
                                        <p:attrNameLst>
                                          <p:attrName>ppt_x</p:attrName>
                                        </p:attrNameLst>
                                      </p:cBhvr>
                                      <p:tavLst>
                                        <p:tav tm="0">
                                          <p:val>
                                            <p:strVal val="#ppt_x"/>
                                          </p:val>
                                        </p:tav>
                                        <p:tav tm="100000">
                                          <p:val>
                                            <p:strVal val="#ppt_x"/>
                                          </p:val>
                                        </p:tav>
                                      </p:tavLst>
                                    </p:anim>
                                    <p:anim calcmode="lin" valueType="num">
                                      <p:cBhvr additive="base">
                                        <p:cTn id="8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400"/>
                                        <p:tgtEl>
                                          <p:spTgt spid="26"/>
                                        </p:tgtEl>
                                      </p:cBhvr>
                                    </p:animEffect>
                                  </p:childTnLst>
                                </p:cTn>
                              </p:par>
                            </p:childTnLst>
                          </p:cTn>
                        </p:par>
                        <p:par>
                          <p:cTn id="91" fill="hold">
                            <p:stCondLst>
                              <p:cond delay="500"/>
                            </p:stCondLst>
                            <p:childTnLst>
                              <p:par>
                                <p:cTn id="92" presetID="53" presetClass="entr" presetSubtype="16" fill="hold" nodeType="after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250" fill="hold"/>
                                        <p:tgtEl>
                                          <p:spTgt spid="51"/>
                                        </p:tgtEl>
                                        <p:attrNameLst>
                                          <p:attrName>ppt_w</p:attrName>
                                        </p:attrNameLst>
                                      </p:cBhvr>
                                      <p:tavLst>
                                        <p:tav tm="0">
                                          <p:val>
                                            <p:fltVal val="0.000000"/>
                                          </p:val>
                                        </p:tav>
                                        <p:tav tm="100000">
                                          <p:val>
                                            <p:strVal val="#ppt_w"/>
                                          </p:val>
                                        </p:tav>
                                      </p:tavLst>
                                    </p:anim>
                                    <p:anim calcmode="lin" valueType="num">
                                      <p:cBhvr>
                                        <p:cTn id="95" dur="250" fill="hold"/>
                                        <p:tgtEl>
                                          <p:spTgt spid="51"/>
                                        </p:tgtEl>
                                        <p:attrNameLst>
                                          <p:attrName>ppt_h</p:attrName>
                                        </p:attrNameLst>
                                      </p:cBhvr>
                                      <p:tavLst>
                                        <p:tav tm="0">
                                          <p:val>
                                            <p:fltVal val="0.000000"/>
                                          </p:val>
                                        </p:tav>
                                        <p:tav tm="100000">
                                          <p:val>
                                            <p:strVal val="#ppt_h"/>
                                          </p:val>
                                        </p:tav>
                                      </p:tavLst>
                                    </p:anim>
                                    <p:animEffect transition="in" filter="fade">
                                      <p:cBhvr>
                                        <p:cTn id="96" dur="250"/>
                                        <p:tgtEl>
                                          <p:spTgt spid="51"/>
                                        </p:tgtEl>
                                      </p:cBhvr>
                                    </p:animEffect>
                                  </p:childTnLst>
                                </p:cTn>
                              </p:par>
                              <p:par>
                                <p:cTn id="97" presetID="6" presetClass="emph" presetSubtype="0" decel="100000" fill="hold" nodeType="withEffect">
                                  <p:stCondLst>
                                    <p:cond delay="200"/>
                                  </p:stCondLst>
                                  <p:childTnLst>
                                    <p:animScale>
                                      <p:cBhvr>
                                        <p:cTn id="98" dur="250" fill="hold"/>
                                        <p:tgtEl>
                                          <p:spTgt spid="51"/>
                                        </p:tgtEl>
                                      </p:cBhvr>
                                      <p:by x="110000" y="110000"/>
                                    </p:animScale>
                                  </p:childTnLst>
                                </p:cTn>
                              </p:par>
                              <p:par>
                                <p:cTn id="99" presetID="6" presetClass="emph" presetSubtype="0" decel="100000" fill="hold" nodeType="withEffect">
                                  <p:stCondLst>
                                    <p:cond delay="300"/>
                                  </p:stCondLst>
                                  <p:childTnLst>
                                    <p:animScale>
                                      <p:cBhvr>
                                        <p:cTn id="100" dur="250" fill="hold"/>
                                        <p:tgtEl>
                                          <p:spTgt spid="51"/>
                                        </p:tgtEl>
                                      </p:cBhvr>
                                      <p:by x="91000" y="91000"/>
                                    </p:animScale>
                                  </p:childTnLst>
                                </p:cTn>
                              </p:par>
                            </p:childTnLst>
                          </p:cTn>
                        </p:par>
                        <p:par>
                          <p:cTn id="101" fill="hold">
                            <p:stCondLst>
                              <p:cond delay="1000"/>
                            </p:stCondLst>
                            <p:childTnLst>
                              <p:par>
                                <p:cTn id="102" presetID="2" presetClass="entr" presetSubtype="4" decel="100000" fill="hold" nodeType="after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additive="base">
                                        <p:cTn id="104" dur="500" fill="hold"/>
                                        <p:tgtEl>
                                          <p:spTgt spid="8"/>
                                        </p:tgtEl>
                                        <p:attrNameLst>
                                          <p:attrName>ppt_x</p:attrName>
                                        </p:attrNameLst>
                                      </p:cBhvr>
                                      <p:tavLst>
                                        <p:tav tm="0">
                                          <p:val>
                                            <p:strVal val="#ppt_x"/>
                                          </p:val>
                                        </p:tav>
                                        <p:tav tm="100000">
                                          <p:val>
                                            <p:strVal val="#ppt_x"/>
                                          </p:val>
                                        </p:tav>
                                      </p:tavLst>
                                    </p:anim>
                                    <p:anim calcmode="lin" valueType="num">
                                      <p:cBhvr additive="base">
                                        <p:cTn id="10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6089" name="文本框 2"/>
            <p:cNvSpPr txBox="1"/>
            <p:nvPr/>
          </p:nvSpPr>
          <p:spPr>
            <a:xfrm>
              <a:off x="1835696" y="1635646"/>
              <a:ext cx="1224644" cy="1446550"/>
            </a:xfrm>
            <a:prstGeom prst="rect">
              <a:avLst/>
            </a:prstGeom>
            <a:noFill/>
            <a:ln w="9525">
              <a:noFill/>
            </a:ln>
          </p:spPr>
          <p:txBody>
            <a:bodyPr>
              <a:spAutoFit/>
            </a:bodyPr>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4</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671888"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a:t>
            </a:r>
            <a:r>
              <a:rPr kumimoji="0" lang="en-US" altLang="zh-CN" sz="4800" b="0" i="0" u="none" strike="noStrike" kern="1200" cap="none" spc="0" normalizeH="0" baseline="0" noProof="0" dirty="0" smtClean="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FOUR</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000000"/>
                                          </p:val>
                                        </p:tav>
                                        <p:tav tm="100000">
                                          <p:val>
                                            <p:strVal val="#ppt_w"/>
                                          </p:val>
                                        </p:tav>
                                      </p:tavLst>
                                    </p:anim>
                                    <p:anim calcmode="lin" valueType="num">
                                      <p:cBhvr>
                                        <p:cTn id="8" dur="250" fill="hold"/>
                                        <p:tgtEl>
                                          <p:spTgt spid="4"/>
                                        </p:tgtEl>
                                        <p:attrNameLst>
                                          <p:attrName>ppt_h</p:attrName>
                                        </p:attrNameLst>
                                      </p:cBhvr>
                                      <p:tavLst>
                                        <p:tav tm="0">
                                          <p:val>
                                            <p:fltVal val="0.00000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54"/>
          <p:cNvGrpSpPr/>
          <p:nvPr/>
        </p:nvGrpSpPr>
        <p:grpSpPr>
          <a:xfrm>
            <a:off x="6858000" y="1658938"/>
            <a:ext cx="1784350" cy="2908300"/>
            <a:chOff x="6858016" y="1659316"/>
            <a:chExt cx="1784804" cy="2907334"/>
          </a:xfrm>
        </p:grpSpPr>
        <p:grpSp>
          <p:nvGrpSpPr>
            <p:cNvPr id="48152" name="Group 49"/>
            <p:cNvGrpSpPr/>
            <p:nvPr/>
          </p:nvGrpSpPr>
          <p:grpSpPr>
            <a:xfrm>
              <a:off x="6858016" y="3357568"/>
              <a:ext cx="1643074" cy="1209082"/>
              <a:chOff x="6858016" y="3357568"/>
              <a:chExt cx="1643074" cy="1209082"/>
            </a:xfrm>
          </p:grpSpPr>
          <p:sp>
            <p:nvSpPr>
              <p:cNvPr id="23" name="Rectangle 22"/>
              <p:cNvSpPr/>
              <p:nvPr/>
            </p:nvSpPr>
            <p:spPr>
              <a:xfrm>
                <a:off x="6858016" y="3643032"/>
                <a:ext cx="1643481" cy="923618"/>
              </a:xfrm>
              <a:prstGeom prst="rect">
                <a:avLst/>
              </a:prstGeom>
            </p:spPr>
            <p:txBody>
              <a:bodyPr>
                <a:spAutoFit/>
              </a:bodyPr>
              <a:p>
                <a:pPr lvl="0" algn="ctr" eaLnBrk="1" hangingPunct="1"/>
                <a:r>
                  <a:rPr lang="ms-MY" altLang="zh-CN" sz="900" dirty="0">
                    <a:solidFill>
                      <a:srgbClr val="F2F2F2"/>
                    </a:solidFill>
                    <a:latin typeface="华文细黑" panose="02010600040101010101" pitchFamily="2" charset="-122"/>
                    <a:ea typeface="Open Sans Light"/>
                  </a:rPr>
                  <a:t>Praesent sodales odio sit amet odio tristi Praesent sodales odio sit amet odio tristi Lorem ipsum dolor sit amet consectetur adipiscing</a:t>
                </a:r>
                <a:endParaRPr lang="en-US" altLang="zh-CN" sz="900" dirty="0">
                  <a:solidFill>
                    <a:srgbClr val="F2F2F2"/>
                  </a:solidFill>
                  <a:latin typeface="华文细黑" panose="02010600040101010101" pitchFamily="2" charset="-122"/>
                  <a:ea typeface="Open Sans Light"/>
                </a:endParaRPr>
              </a:p>
            </p:txBody>
          </p:sp>
          <p:sp>
            <p:nvSpPr>
              <p:cNvPr id="24" name="Rectangle 23"/>
              <p:cNvSpPr/>
              <p:nvPr/>
            </p:nvSpPr>
            <p:spPr>
              <a:xfrm>
                <a:off x="7053329" y="3357377"/>
                <a:ext cx="1257620" cy="277720"/>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rPr>
                  <a:t>Document File</a:t>
                </a:r>
                <a:endPar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endParaRPr>
              </a:p>
            </p:txBody>
          </p:sp>
        </p:grpSp>
        <p:sp>
          <p:nvSpPr>
            <p:cNvPr id="11" name="Rectangle 10"/>
            <p:cNvSpPr/>
            <p:nvPr/>
          </p:nvSpPr>
          <p:spPr>
            <a:xfrm rot="2700000">
              <a:off x="7087796"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6" name="Rectangle 15"/>
            <p:cNvSpPr/>
            <p:nvPr/>
          </p:nvSpPr>
          <p:spPr>
            <a:xfrm rot="13500000">
              <a:off x="7529700" y="2589282"/>
              <a:ext cx="1113120" cy="95218"/>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26" name="AutoShape 17"/>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grpSp>
      <p:grpSp>
        <p:nvGrpSpPr>
          <p:cNvPr id="47" name="组合 46"/>
          <p:cNvGrpSpPr/>
          <p:nvPr/>
        </p:nvGrpSpPr>
        <p:grpSpPr>
          <a:xfrm>
            <a:off x="4786313" y="1227138"/>
            <a:ext cx="1643062" cy="3200400"/>
            <a:chOff x="6385076" y="1636400"/>
            <a:chExt cx="2191906" cy="4267801"/>
          </a:xfrm>
        </p:grpSpPr>
        <p:grpSp>
          <p:nvGrpSpPr>
            <p:cNvPr id="48146" name="Group 48"/>
            <p:cNvGrpSpPr/>
            <p:nvPr/>
          </p:nvGrpSpPr>
          <p:grpSpPr>
            <a:xfrm>
              <a:off x="6385076" y="4476758"/>
              <a:ext cx="2191906" cy="1427443"/>
              <a:chOff x="4786314" y="3357568"/>
              <a:chExt cx="1643074" cy="1070582"/>
            </a:xfrm>
          </p:grpSpPr>
          <p:sp>
            <p:nvSpPr>
              <p:cNvPr id="21" name="Rectangle 20"/>
              <p:cNvSpPr/>
              <p:nvPr/>
            </p:nvSpPr>
            <p:spPr>
              <a:xfrm>
                <a:off x="4786314" y="3643814"/>
                <a:ext cx="1643074" cy="784336"/>
              </a:xfrm>
              <a:prstGeom prst="rect">
                <a:avLst/>
              </a:prstGeom>
            </p:spPr>
            <p:txBody>
              <a:bodyPr>
                <a:spAutoFit/>
              </a:bodyPr>
              <a:p>
                <a:pPr lvl="0" algn="ctr" eaLnBrk="1" hangingPunct="1"/>
                <a:r>
                  <a:rPr lang="ms-MY" altLang="zh-CN" sz="900" dirty="0">
                    <a:solidFill>
                      <a:srgbClr val="F2F2F2"/>
                    </a:solidFill>
                    <a:latin typeface="Open Sans Light"/>
                    <a:ea typeface="Open Sans Light"/>
                  </a:rPr>
                  <a:t>Praesent sodales odio sit amet odio tristi Praesent sodales odio sit amet odio tristi Lorem ipsum dolor sit amet consectetur adipiscing</a:t>
                </a:r>
                <a:endParaRPr lang="en-US" altLang="zh-CN" sz="900" dirty="0">
                  <a:solidFill>
                    <a:srgbClr val="F2F2F2"/>
                  </a:solidFill>
                  <a:latin typeface="Open Sans Light"/>
                  <a:ea typeface="Open Sans Light"/>
                </a:endParaRPr>
              </a:p>
            </p:txBody>
          </p:sp>
          <p:sp>
            <p:nvSpPr>
              <p:cNvPr id="22" name="Rectangle 21"/>
              <p:cNvSpPr/>
              <p:nvPr/>
            </p:nvSpPr>
            <p:spPr>
              <a:xfrm>
                <a:off x="5086353" y="3358024"/>
                <a:ext cx="1087446" cy="276264"/>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Calendar List</a:t>
                </a:r>
                <a:endParaRPr kumimoji="0" lang="en-US" sz="1200" b="0" i="0" u="none" strike="noStrike" kern="1200" cap="none" spc="0" normalizeH="0" baseline="0" noProof="0" dirty="0">
                  <a:ln>
                    <a:noFill/>
                  </a:ln>
                  <a:solidFill>
                    <a:schemeClr val="bg1">
                      <a:lumMod val="95000"/>
                    </a:scheme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0" name="Rectangle 9"/>
            <p:cNvSpPr/>
            <p:nvPr/>
          </p:nvSpPr>
          <p:spPr>
            <a:xfrm rot="2700000">
              <a:off x="6693500" y="2210869"/>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5" name="Rectangle 14"/>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nvGrpSpPr>
            <p:cNvPr id="7" name="Group 38"/>
            <p:cNvGrpSpPr/>
            <p:nvPr/>
          </p:nvGrpSpPr>
          <p:grpSpPr>
            <a:xfrm>
              <a:off x="7147478" y="2666996"/>
              <a:ext cx="488321" cy="488901"/>
              <a:chOff x="5519041" y="1071552"/>
              <a:chExt cx="366050" cy="366676"/>
            </a:xfrm>
            <a:solidFill>
              <a:schemeClr val="bg1"/>
            </a:solidFill>
          </p:grpSpPr>
          <p:sp>
            <p:nvSpPr>
              <p:cNvPr id="27" name="AutoShape 18"/>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28" name="AutoShape 19"/>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29" name="AutoShape 20"/>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0" name="AutoShape 21"/>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1" name="AutoShape 22"/>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2" name="AutoShape 23"/>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3" name="AutoShape 24"/>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4" name="AutoShape 25"/>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5" name="AutoShape 26"/>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6" name="AutoShape 27"/>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grpSp>
      <p:grpSp>
        <p:nvGrpSpPr>
          <p:cNvPr id="12" name="Group 56"/>
          <p:cNvGrpSpPr/>
          <p:nvPr/>
        </p:nvGrpSpPr>
        <p:grpSpPr>
          <a:xfrm>
            <a:off x="571500" y="1658938"/>
            <a:ext cx="1643063" cy="2908300"/>
            <a:chOff x="571472" y="1659313"/>
            <a:chExt cx="1643074" cy="2907337"/>
          </a:xfrm>
        </p:grpSpPr>
        <p:grpSp>
          <p:nvGrpSpPr>
            <p:cNvPr id="48140" name="Group 46"/>
            <p:cNvGrpSpPr/>
            <p:nvPr/>
          </p:nvGrpSpPr>
          <p:grpSpPr>
            <a:xfrm>
              <a:off x="571472" y="3357568"/>
              <a:ext cx="1643074" cy="1209082"/>
              <a:chOff x="571472" y="3357568"/>
              <a:chExt cx="1643074" cy="1209082"/>
            </a:xfrm>
          </p:grpSpPr>
          <p:sp>
            <p:nvSpPr>
              <p:cNvPr id="17" name="Rectangle 16"/>
              <p:cNvSpPr/>
              <p:nvPr/>
            </p:nvSpPr>
            <p:spPr>
              <a:xfrm>
                <a:off x="571472" y="3643031"/>
                <a:ext cx="1643074" cy="923619"/>
              </a:xfrm>
              <a:prstGeom prst="rect">
                <a:avLst/>
              </a:prstGeom>
            </p:spPr>
            <p:txBody>
              <a:bodyPr>
                <a:spAutoFit/>
              </a:bodyPr>
              <a:p>
                <a:pPr lvl="0" algn="ctr" eaLnBrk="1" hangingPunct="1"/>
                <a:r>
                  <a:rPr lang="ms-MY" altLang="zh-CN" sz="900" dirty="0">
                    <a:solidFill>
                      <a:srgbClr val="F2F2F2"/>
                    </a:solidFill>
                    <a:latin typeface="华文细黑" panose="02010600040101010101" pitchFamily="2" charset="-122"/>
                    <a:ea typeface="Open Sans Light"/>
                  </a:rPr>
                  <a:t>Praesent sodales odio sit amet odio tristi Praesent sodales odio sit amet odio tristi Lorem ipsum dolor sit amet consectetur adipiscing</a:t>
                </a:r>
                <a:endParaRPr lang="en-US" altLang="zh-CN" sz="900" dirty="0">
                  <a:solidFill>
                    <a:srgbClr val="F2F2F2"/>
                  </a:solidFill>
                  <a:latin typeface="华文细黑" panose="02010600040101010101" pitchFamily="2" charset="-122"/>
                  <a:ea typeface="Open Sans Light"/>
                </a:endParaRPr>
              </a:p>
            </p:txBody>
          </p:sp>
          <p:sp>
            <p:nvSpPr>
              <p:cNvPr id="18" name="Rectangle 17"/>
              <p:cNvSpPr/>
              <p:nvPr/>
            </p:nvSpPr>
            <p:spPr>
              <a:xfrm>
                <a:off x="847699" y="3357375"/>
                <a:ext cx="1082682" cy="277720"/>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rPr>
                  <a:t>Shop Online</a:t>
                </a:r>
                <a:endPar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endParaRPr>
              </a:p>
            </p:txBody>
          </p:sp>
        </p:grpSp>
        <p:sp>
          <p:nvSpPr>
            <p:cNvPr id="8" name="Rectangle 7"/>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3" name="Rectangle 12"/>
            <p:cNvSpPr/>
            <p:nvPr/>
          </p:nvSpPr>
          <p:spPr>
            <a:xfrm rot="2700000">
              <a:off x="507366" y="2604340"/>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37" name="AutoShape 28"/>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grpSp>
        <p:nvGrpSpPr>
          <p:cNvPr id="40" name="Group 57"/>
          <p:cNvGrpSpPr/>
          <p:nvPr/>
        </p:nvGrpSpPr>
        <p:grpSpPr>
          <a:xfrm>
            <a:off x="2554288" y="1658938"/>
            <a:ext cx="1731962" cy="2908300"/>
            <a:chOff x="2554002" y="1659314"/>
            <a:chExt cx="1732246" cy="2907336"/>
          </a:xfrm>
        </p:grpSpPr>
        <p:grpSp>
          <p:nvGrpSpPr>
            <p:cNvPr id="48134" name="Group 47"/>
            <p:cNvGrpSpPr/>
            <p:nvPr/>
          </p:nvGrpSpPr>
          <p:grpSpPr>
            <a:xfrm>
              <a:off x="2643174" y="3357568"/>
              <a:ext cx="1643074" cy="1209082"/>
              <a:chOff x="2643174" y="3357568"/>
              <a:chExt cx="1643074" cy="1209082"/>
            </a:xfrm>
          </p:grpSpPr>
          <p:sp>
            <p:nvSpPr>
              <p:cNvPr id="19" name="Rectangle 18"/>
              <p:cNvSpPr/>
              <p:nvPr/>
            </p:nvSpPr>
            <p:spPr>
              <a:xfrm>
                <a:off x="2642917" y="3643031"/>
                <a:ext cx="1643331" cy="923619"/>
              </a:xfrm>
              <a:prstGeom prst="rect">
                <a:avLst/>
              </a:prstGeom>
            </p:spPr>
            <p:txBody>
              <a:bodyPr>
                <a:spAutoFit/>
              </a:bodyPr>
              <a:p>
                <a:pPr lvl="0" algn="ctr" eaLnBrk="1" hangingPunct="1"/>
                <a:r>
                  <a:rPr lang="ms-MY" altLang="zh-CN" sz="900" dirty="0">
                    <a:solidFill>
                      <a:srgbClr val="F2F2F2"/>
                    </a:solidFill>
                    <a:latin typeface="华文细黑" panose="02010600040101010101" pitchFamily="2" charset="-122"/>
                    <a:ea typeface="Open Sans Light"/>
                  </a:rPr>
                  <a:t>Praesent sodales odio sit amet odio tristi Praesent sodales odio sit amet odio tristi Lorem ipsum dolor sit amet consectetur adipiscing</a:t>
                </a:r>
                <a:endParaRPr lang="en-US" altLang="zh-CN" sz="900" dirty="0">
                  <a:solidFill>
                    <a:srgbClr val="F2F2F2"/>
                  </a:solidFill>
                  <a:latin typeface="华文细黑" panose="02010600040101010101" pitchFamily="2" charset="-122"/>
                  <a:ea typeface="Open Sans Light"/>
                </a:endParaRPr>
              </a:p>
            </p:txBody>
          </p:sp>
          <p:sp>
            <p:nvSpPr>
              <p:cNvPr id="20" name="Rectangle 19"/>
              <p:cNvSpPr/>
              <p:nvPr/>
            </p:nvSpPr>
            <p:spPr>
              <a:xfrm>
                <a:off x="2760411" y="3357376"/>
                <a:ext cx="1403580" cy="277720"/>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rPr>
                  <a:t>Research Online</a:t>
                </a:r>
                <a:endPar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endParaRPr>
              </a:p>
            </p:txBody>
          </p:sp>
        </p:grpSp>
        <p:sp>
          <p:nvSpPr>
            <p:cNvPr id="9" name="Rectangle 8"/>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4" name="Rectangle 13"/>
            <p:cNvSpPr/>
            <p:nvPr/>
          </p:nvSpPr>
          <p:spPr>
            <a:xfrm rot="2700000">
              <a:off x="3062903" y="1231349"/>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38" name="AutoShape 100"/>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Top)">
                                      <p:cBhvr>
                                        <p:cTn id="7" dur="500"/>
                                        <p:tgtEl>
                                          <p:spTgt spid="1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slide(fromTop)">
                                      <p:cBhvr>
                                        <p:cTn id="11" dur="500"/>
                                        <p:tgtEl>
                                          <p:spTgt spid="40"/>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slide(fromTop)">
                                      <p:cBhvr>
                                        <p:cTn id="15" dur="500"/>
                                        <p:tgtEl>
                                          <p:spTgt spid="47"/>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lide(fromTo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 name="图片 23"/>
          <p:cNvPicPr>
            <a:picLocks noChangeAspect="1"/>
          </p:cNvPicPr>
          <p:nvPr/>
        </p:nvPicPr>
        <p:blipFill>
          <a:blip r:embed="rId1"/>
          <a:stretch>
            <a:fillRect/>
          </a:stretch>
        </p:blipFill>
        <p:spPr>
          <a:xfrm>
            <a:off x="7051675" y="2036763"/>
            <a:ext cx="1228725" cy="1231900"/>
          </a:xfrm>
          <a:prstGeom prst="rect">
            <a:avLst/>
          </a:prstGeom>
          <a:noFill/>
          <a:ln w="9525">
            <a:noFill/>
          </a:ln>
        </p:spPr>
      </p:pic>
      <p:pic>
        <p:nvPicPr>
          <p:cNvPr id="43" name="图片 26"/>
          <p:cNvPicPr>
            <a:picLocks noChangeAspect="1"/>
          </p:cNvPicPr>
          <p:nvPr/>
        </p:nvPicPr>
        <p:blipFill>
          <a:blip r:embed="rId2"/>
          <a:srcRect r="7535"/>
          <a:stretch>
            <a:fillRect/>
          </a:stretch>
        </p:blipFill>
        <p:spPr>
          <a:xfrm>
            <a:off x="906463" y="2060575"/>
            <a:ext cx="1235075" cy="1220788"/>
          </a:xfrm>
          <a:prstGeom prst="rect">
            <a:avLst/>
          </a:prstGeom>
          <a:noFill/>
          <a:ln w="9525">
            <a:noFill/>
          </a:ln>
        </p:spPr>
      </p:pic>
      <p:pic>
        <p:nvPicPr>
          <p:cNvPr id="44" name="图片 27"/>
          <p:cNvPicPr>
            <a:picLocks noChangeAspect="1"/>
          </p:cNvPicPr>
          <p:nvPr/>
        </p:nvPicPr>
        <p:blipFill>
          <a:blip r:embed="rId3"/>
          <a:srcRect l="6564" r="7132"/>
          <a:stretch>
            <a:fillRect/>
          </a:stretch>
        </p:blipFill>
        <p:spPr>
          <a:xfrm>
            <a:off x="3370263" y="3268663"/>
            <a:ext cx="1223962" cy="1246187"/>
          </a:xfrm>
          <a:prstGeom prst="rect">
            <a:avLst/>
          </a:prstGeom>
          <a:noFill/>
          <a:ln w="9525">
            <a:noFill/>
          </a:ln>
        </p:spPr>
      </p:pic>
      <p:sp>
        <p:nvSpPr>
          <p:cNvPr id="60" name="文本框 45"/>
          <p:cNvSpPr>
            <a:spLocks noChangeArrowheads="1"/>
          </p:cNvSpPr>
          <p:nvPr/>
        </p:nvSpPr>
        <p:spPr bwMode="auto">
          <a:xfrm>
            <a:off x="501650" y="487363"/>
            <a:ext cx="2286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p>
            <a:pPr lvl="0" algn="ctr" eaLnBrk="1" hangingPunct="1"/>
            <a:r>
              <a:rPr lang="en-US" altLang="zh-CN" sz="2800" dirty="0">
                <a:solidFill>
                  <a:srgbClr val="F2F2F2"/>
                </a:solidFill>
                <a:latin typeface="华文细黑" panose="02010600040101010101" pitchFamily="2" charset="-122"/>
                <a:ea typeface="Arial Unicode MS" panose="020B0604020202020204" pitchFamily="34" charset="-122"/>
                <a:sym typeface="微软雅黑" panose="020B0503020204020204" pitchFamily="34" charset="-122"/>
              </a:rPr>
              <a:t>CONTENTS</a:t>
            </a:r>
            <a:endParaRPr lang="zh-CN" altLang="en-US" sz="2800" dirty="0">
              <a:solidFill>
                <a:srgbClr val="F2F2F2"/>
              </a:solidFill>
              <a:latin typeface="华文细黑" panose="02010600040101010101" pitchFamily="2" charset="-122"/>
              <a:ea typeface="Arial Unicode MS" panose="020B0604020202020204" pitchFamily="34" charset="-122"/>
              <a:sym typeface="微软雅黑" panose="020B0503020204020204" pitchFamily="34" charset="-122"/>
            </a:endParaRPr>
          </a:p>
        </p:txBody>
      </p:sp>
      <p:grpSp>
        <p:nvGrpSpPr>
          <p:cNvPr id="2" name="组合 1"/>
          <p:cNvGrpSpPr/>
          <p:nvPr/>
        </p:nvGrpSpPr>
        <p:grpSpPr>
          <a:xfrm>
            <a:off x="2141538" y="2041525"/>
            <a:ext cx="1227137" cy="1227138"/>
            <a:chOff x="3169166" y="2457450"/>
            <a:chExt cx="1638221" cy="1638300"/>
          </a:xfrm>
        </p:grpSpPr>
        <p:sp>
          <p:nvSpPr>
            <p:cNvPr id="33" name="矩形 4"/>
            <p:cNvSpPr>
              <a:spLocks noChangeArrowheads="1"/>
            </p:cNvSpPr>
            <p:nvPr/>
          </p:nvSpPr>
          <p:spPr bwMode="auto">
            <a:xfrm>
              <a:off x="3169166" y="2457450"/>
              <a:ext cx="1638221" cy="1638300"/>
            </a:xfrm>
            <a:prstGeom prst="rect">
              <a:avLst/>
            </a:prstGeom>
            <a:solidFill>
              <a:schemeClr val="bg1">
                <a:alpha val="2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57" name="文本框 42"/>
            <p:cNvSpPr>
              <a:spLocks noChangeArrowheads="1"/>
            </p:cNvSpPr>
            <p:nvPr/>
          </p:nvSpPr>
          <p:spPr bwMode="auto">
            <a:xfrm>
              <a:off x="3362022" y="3635839"/>
              <a:ext cx="1369070"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nvGrpSpPr>
            <p:cNvPr id="65" name="组合 64"/>
            <p:cNvGrpSpPr>
              <a:grpSpLocks noChangeAspect="1"/>
            </p:cNvGrpSpPr>
            <p:nvPr/>
          </p:nvGrpSpPr>
          <p:grpSpPr>
            <a:xfrm>
              <a:off x="3694246" y="2804636"/>
              <a:ext cx="648000" cy="624651"/>
              <a:chOff x="7019925" y="5499100"/>
              <a:chExt cx="312738" cy="301626"/>
            </a:xfrm>
            <a:solidFill>
              <a:schemeClr val="bg1"/>
            </a:solidFill>
          </p:grpSpPr>
          <p:sp>
            <p:nvSpPr>
              <p:cNvPr id="66"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67"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grpSp>
      <p:grpSp>
        <p:nvGrpSpPr>
          <p:cNvPr id="3" name="组合 2"/>
          <p:cNvGrpSpPr/>
          <p:nvPr/>
        </p:nvGrpSpPr>
        <p:grpSpPr>
          <a:xfrm>
            <a:off x="3368675" y="2041525"/>
            <a:ext cx="1228725" cy="1227138"/>
            <a:chOff x="4806792" y="2457450"/>
            <a:chExt cx="1638221" cy="1638300"/>
          </a:xfrm>
        </p:grpSpPr>
        <p:sp>
          <p:nvSpPr>
            <p:cNvPr id="34" name="矩形 5"/>
            <p:cNvSpPr>
              <a:spLocks noChangeArrowheads="1"/>
            </p:cNvSpPr>
            <p:nvPr/>
          </p:nvSpPr>
          <p:spPr bwMode="auto">
            <a:xfrm>
              <a:off x="4806792" y="2457450"/>
              <a:ext cx="1638221" cy="1638300"/>
            </a:xfrm>
            <a:prstGeom prst="rect">
              <a:avLst/>
            </a:prstGeom>
            <a:solidFill>
              <a:schemeClr val="bg1">
                <a:alpha val="3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68" name="Freeform 8"/>
            <p:cNvSpPr>
              <a:spLocks noEditPoints="1"/>
            </p:cNvSpPr>
            <p:nvPr/>
          </p:nvSpPr>
          <p:spPr bwMode="auto">
            <a:xfrm>
              <a:off x="5208939" y="2749928"/>
              <a:ext cx="776780" cy="68032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69" name="文本框 42"/>
            <p:cNvSpPr>
              <a:spLocks noChangeArrowheads="1"/>
            </p:cNvSpPr>
            <p:nvPr/>
          </p:nvSpPr>
          <p:spPr bwMode="auto">
            <a:xfrm>
              <a:off x="4946485" y="3635839"/>
              <a:ext cx="1369418"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4" name="组合 3"/>
          <p:cNvGrpSpPr/>
          <p:nvPr/>
        </p:nvGrpSpPr>
        <p:grpSpPr>
          <a:xfrm>
            <a:off x="5830888" y="812800"/>
            <a:ext cx="1228725" cy="1228725"/>
            <a:chOff x="8091567" y="819150"/>
            <a:chExt cx="1638221" cy="1638300"/>
          </a:xfrm>
        </p:grpSpPr>
        <p:sp>
          <p:nvSpPr>
            <p:cNvPr id="40" name="矩形 21"/>
            <p:cNvSpPr>
              <a:spLocks noChangeArrowheads="1"/>
            </p:cNvSpPr>
            <p:nvPr/>
          </p:nvSpPr>
          <p:spPr bwMode="auto">
            <a:xfrm>
              <a:off x="8091567" y="819150"/>
              <a:ext cx="1638221" cy="1638300"/>
            </a:xfrm>
            <a:prstGeom prst="rect">
              <a:avLst/>
            </a:prstGeom>
            <a:solidFill>
              <a:schemeClr val="bg1">
                <a:alpha val="2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nvGrpSpPr>
            <p:cNvPr id="70" name="组合 69"/>
            <p:cNvGrpSpPr>
              <a:grpSpLocks noChangeAspect="1"/>
            </p:cNvGrpSpPr>
            <p:nvPr/>
          </p:nvGrpSpPr>
          <p:grpSpPr>
            <a:xfrm>
              <a:off x="8513923" y="1149677"/>
              <a:ext cx="720000" cy="695147"/>
              <a:chOff x="7493000" y="1820863"/>
              <a:chExt cx="233363" cy="225425"/>
            </a:xfrm>
            <a:solidFill>
              <a:schemeClr val="bg1"/>
            </a:solidFill>
          </p:grpSpPr>
          <p:sp>
            <p:nvSpPr>
              <p:cNvPr id="71"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2"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3"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4"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5"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6"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sp>
          <p:nvSpPr>
            <p:cNvPr id="78" name="文本框 42"/>
            <p:cNvSpPr>
              <a:spLocks noChangeArrowheads="1"/>
            </p:cNvSpPr>
            <p:nvPr/>
          </p:nvSpPr>
          <p:spPr bwMode="auto">
            <a:xfrm>
              <a:off x="8258775" y="197908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5" name="组合 4"/>
          <p:cNvGrpSpPr/>
          <p:nvPr/>
        </p:nvGrpSpPr>
        <p:grpSpPr>
          <a:xfrm>
            <a:off x="5840413" y="3278188"/>
            <a:ext cx="1228725" cy="1228725"/>
            <a:chOff x="8104188" y="4107656"/>
            <a:chExt cx="1638221" cy="1638300"/>
          </a:xfrm>
        </p:grpSpPr>
        <p:sp>
          <p:nvSpPr>
            <p:cNvPr id="62" name="矩形 21"/>
            <p:cNvSpPr>
              <a:spLocks noChangeArrowheads="1"/>
            </p:cNvSpPr>
            <p:nvPr/>
          </p:nvSpPr>
          <p:spPr bwMode="auto">
            <a:xfrm>
              <a:off x="8104188" y="4107656"/>
              <a:ext cx="1638221" cy="1638300"/>
            </a:xfrm>
            <a:prstGeom prst="rect">
              <a:avLst/>
            </a:prstGeom>
            <a:solidFill>
              <a:schemeClr val="bg1">
                <a:alpha val="2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nvGrpSpPr>
            <p:cNvPr id="79" name="组合 78"/>
            <p:cNvGrpSpPr>
              <a:grpSpLocks noChangeAspect="1"/>
            </p:cNvGrpSpPr>
            <p:nvPr/>
          </p:nvGrpSpPr>
          <p:grpSpPr>
            <a:xfrm>
              <a:off x="8630144" y="4419129"/>
              <a:ext cx="684000" cy="524129"/>
              <a:chOff x="5611813" y="1835150"/>
              <a:chExt cx="285750" cy="219076"/>
            </a:xfrm>
            <a:solidFill>
              <a:schemeClr val="bg1"/>
            </a:solidFill>
          </p:grpSpPr>
          <p:sp>
            <p:nvSpPr>
              <p:cNvPr id="80"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1" name="Rectangle 58"/>
              <p:cNvSpPr>
                <a:spLocks noChangeArrowheads="1"/>
              </p:cNvSpPr>
              <p:nvPr/>
            </p:nvSpPr>
            <p:spPr bwMode="auto">
              <a:xfrm>
                <a:off x="5648326" y="1884363"/>
                <a:ext cx="41275" cy="139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2" name="Rectangle 59"/>
              <p:cNvSpPr>
                <a:spLocks noChangeArrowheads="1"/>
              </p:cNvSpPr>
              <p:nvPr/>
            </p:nvSpPr>
            <p:spPr bwMode="auto">
              <a:xfrm>
                <a:off x="5708651" y="1835150"/>
                <a:ext cx="41275" cy="188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3" name="Rectangle 60"/>
              <p:cNvSpPr>
                <a:spLocks noChangeArrowheads="1"/>
              </p:cNvSpPr>
              <p:nvPr/>
            </p:nvSpPr>
            <p:spPr bwMode="auto">
              <a:xfrm>
                <a:off x="5765801" y="1895475"/>
                <a:ext cx="41275" cy="128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4" name="Rectangle 61"/>
              <p:cNvSpPr>
                <a:spLocks noChangeArrowheads="1"/>
              </p:cNvSpPr>
              <p:nvPr/>
            </p:nvSpPr>
            <p:spPr bwMode="auto">
              <a:xfrm>
                <a:off x="5829301" y="1936750"/>
                <a:ext cx="41275" cy="873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sp>
          <p:nvSpPr>
            <p:cNvPr id="85" name="文本框 42"/>
            <p:cNvSpPr>
              <a:spLocks noChangeArrowheads="1"/>
            </p:cNvSpPr>
            <p:nvPr/>
          </p:nvSpPr>
          <p:spPr bwMode="auto">
            <a:xfrm>
              <a:off x="8275629" y="515752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pic>
        <p:nvPicPr>
          <p:cNvPr id="88" name="图片 25"/>
          <p:cNvPicPr>
            <a:picLocks noChangeAspect="1"/>
          </p:cNvPicPr>
          <p:nvPr/>
        </p:nvPicPr>
        <p:blipFill>
          <a:blip r:embed="rId4"/>
          <a:srcRect r="13440"/>
          <a:stretch>
            <a:fillRect/>
          </a:stretch>
        </p:blipFill>
        <p:spPr>
          <a:xfrm>
            <a:off x="4594225" y="812800"/>
            <a:ext cx="1230313" cy="1231900"/>
          </a:xfrm>
          <a:prstGeom prst="rect">
            <a:avLst/>
          </a:prstGeom>
          <a:noFill/>
          <a:ln w="9525">
            <a:noFill/>
          </a:ln>
        </p:spPr>
      </p:pic>
      <p:grpSp>
        <p:nvGrpSpPr>
          <p:cNvPr id="6" name="组合 5"/>
          <p:cNvGrpSpPr/>
          <p:nvPr/>
        </p:nvGrpSpPr>
        <p:grpSpPr>
          <a:xfrm>
            <a:off x="4591050" y="2049463"/>
            <a:ext cx="1233488" cy="1228725"/>
            <a:chOff x="2255813" y="4383987"/>
            <a:chExt cx="1638221" cy="1638300"/>
          </a:xfrm>
        </p:grpSpPr>
        <p:sp>
          <p:nvSpPr>
            <p:cNvPr id="90"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92" name="文本框 42"/>
            <p:cNvSpPr>
              <a:spLocks noChangeArrowheads="1"/>
            </p:cNvSpPr>
            <p:nvPr/>
          </p:nvSpPr>
          <p:spPr bwMode="auto">
            <a:xfrm>
              <a:off x="2390750" y="4652803"/>
              <a:ext cx="1368347"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98" name="组合 97"/>
          <p:cNvGrpSpPr/>
          <p:nvPr/>
        </p:nvGrpSpPr>
        <p:grpSpPr>
          <a:xfrm>
            <a:off x="7053263" y="814388"/>
            <a:ext cx="1227137" cy="1228725"/>
            <a:chOff x="2255813" y="4383987"/>
            <a:chExt cx="1638221" cy="1638300"/>
          </a:xfrm>
        </p:grpSpPr>
        <p:sp>
          <p:nvSpPr>
            <p:cNvPr id="99"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00" name="文本框 42"/>
            <p:cNvSpPr>
              <a:spLocks noChangeArrowheads="1"/>
            </p:cNvSpPr>
            <p:nvPr/>
          </p:nvSpPr>
          <p:spPr bwMode="auto">
            <a:xfrm>
              <a:off x="2391448" y="4652803"/>
              <a:ext cx="1366950"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102" name="组合 101"/>
          <p:cNvGrpSpPr/>
          <p:nvPr/>
        </p:nvGrpSpPr>
        <p:grpSpPr>
          <a:xfrm>
            <a:off x="4611688" y="3287713"/>
            <a:ext cx="1228725" cy="1227137"/>
            <a:chOff x="2255813" y="4383987"/>
            <a:chExt cx="1638221" cy="1638300"/>
          </a:xfrm>
        </p:grpSpPr>
        <p:sp>
          <p:nvSpPr>
            <p:cNvPr id="103"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04" name="文本框 42"/>
            <p:cNvSpPr>
              <a:spLocks noChangeArrowheads="1"/>
            </p:cNvSpPr>
            <p:nvPr/>
          </p:nvSpPr>
          <p:spPr bwMode="auto">
            <a:xfrm>
              <a:off x="2391273" y="4653151"/>
              <a:ext cx="1367301" cy="11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105" name="组合 104"/>
          <p:cNvGrpSpPr/>
          <p:nvPr/>
        </p:nvGrpSpPr>
        <p:grpSpPr>
          <a:xfrm>
            <a:off x="5830888" y="2049463"/>
            <a:ext cx="1228725" cy="1228725"/>
            <a:chOff x="2255813" y="4383987"/>
            <a:chExt cx="1638221" cy="1638300"/>
          </a:xfrm>
        </p:grpSpPr>
        <p:sp>
          <p:nvSpPr>
            <p:cNvPr id="106"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07" name="文本框 42"/>
            <p:cNvSpPr>
              <a:spLocks noChangeArrowheads="1"/>
            </p:cNvSpPr>
            <p:nvPr/>
          </p:nvSpPr>
          <p:spPr bwMode="auto">
            <a:xfrm>
              <a:off x="2391273" y="4652803"/>
              <a:ext cx="1367301"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cxnSp>
        <p:nvCxnSpPr>
          <p:cNvPr id="8" name="直接连接符 7"/>
          <p:cNvCxnSpPr/>
          <p:nvPr/>
        </p:nvCxnSpPr>
        <p:spPr>
          <a:xfrm>
            <a:off x="558800" y="1006475"/>
            <a:ext cx="217805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500"/>
                                        <p:tgtEl>
                                          <p:spTgt spid="43"/>
                                        </p:tgtEl>
                                      </p:cBhvr>
                                    </p:animEffect>
                                  </p:childTnLst>
                                </p:cTn>
                              </p:par>
                              <p:par>
                                <p:cTn id="16" presetID="8" presetClass="emph" presetSubtype="0" decel="58000" fill="hold" nodeType="withEffect">
                                  <p:stCondLst>
                                    <p:cond delay="500"/>
                                  </p:stCondLst>
                                  <p:childTnLst>
                                    <p:animRot by="-21600000">
                                      <p:cBhvr>
                                        <p:cTn id="17" dur="1500" fill="hold"/>
                                        <p:tgtEl>
                                          <p:spTgt spid="43"/>
                                        </p:tgtEl>
                                        <p:attrNameLst>
                                          <p:attrName>r</p:attrName>
                                        </p:attrNameLst>
                                      </p:cBhvr>
                                    </p:animRot>
                                  </p:childTnLst>
                                </p:cTn>
                              </p:par>
                              <p:par>
                                <p:cTn id="18"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9" dur="1500" fill="hold"/>
                                        <p:tgtEl>
                                          <p:spTgt spid="43"/>
                                        </p:tgtEl>
                                        <p:attrNameLst>
                                          <p:attrName>ppt_x</p:attrName>
                                          <p:attrName>ppt_y</p:attrName>
                                        </p:attrNameLst>
                                      </p:cBhvr>
                                    </p:animMotion>
                                  </p:childTnLst>
                                </p:cTn>
                              </p:par>
                              <p:par>
                                <p:cTn id="20" presetID="10" presetClass="entr" presetSubtype="0"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500"/>
                                        <p:tgtEl>
                                          <p:spTgt spid="2"/>
                                        </p:tgtEl>
                                      </p:cBhvr>
                                    </p:animEffect>
                                  </p:childTnLst>
                                </p:cTn>
                              </p:par>
                              <p:par>
                                <p:cTn id="23" presetID="8" presetClass="emph" presetSubtype="0" decel="58000" fill="hold" nodeType="withEffect">
                                  <p:stCondLst>
                                    <p:cond delay="500"/>
                                  </p:stCondLst>
                                  <p:childTnLst>
                                    <p:animRot by="-21600000">
                                      <p:cBhvr>
                                        <p:cTn id="24" dur="1500" fill="hold"/>
                                        <p:tgtEl>
                                          <p:spTgt spid="2"/>
                                        </p:tgtEl>
                                        <p:attrNameLst>
                                          <p:attrName>r</p:attrName>
                                        </p:attrNameLst>
                                      </p:cBhvr>
                                    </p:animRot>
                                  </p:childTnLst>
                                </p:cTn>
                              </p:par>
                              <p:par>
                                <p:cTn id="2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26" dur="1500" fill="hold"/>
                                        <p:tgtEl>
                                          <p:spTgt spid="2"/>
                                        </p:tgtEl>
                                        <p:attrNameLst>
                                          <p:attrName>ppt_x</p:attrName>
                                          <p:attrName>ppt_y</p:attrName>
                                        </p:attrNameLst>
                                      </p:cBhvr>
                                    </p:animMotion>
                                  </p:childTnLst>
                                </p:cTn>
                              </p:par>
                              <p:par>
                                <p:cTn id="27" presetID="10" presetClass="entr" presetSubtype="0" fill="hold" nodeType="withEffect">
                                  <p:stCondLst>
                                    <p:cond delay="500"/>
                                  </p:stCondLst>
                                  <p:childTnLst>
                                    <p:set>
                                      <p:cBhvr>
                                        <p:cTn id="28" dur="1" fill="hold">
                                          <p:stCondLst>
                                            <p:cond delay="0"/>
                                          </p:stCondLst>
                                        </p:cTn>
                                        <p:tgtEl>
                                          <p:spTgt spid="88"/>
                                        </p:tgtEl>
                                        <p:attrNameLst>
                                          <p:attrName>style.visibility</p:attrName>
                                        </p:attrNameLst>
                                      </p:cBhvr>
                                      <p:to>
                                        <p:strVal val="visible"/>
                                      </p:to>
                                    </p:set>
                                    <p:animEffect transition="in" filter="fade">
                                      <p:cBhvr>
                                        <p:cTn id="29" dur="1500"/>
                                        <p:tgtEl>
                                          <p:spTgt spid="88"/>
                                        </p:tgtEl>
                                      </p:cBhvr>
                                    </p:animEffect>
                                  </p:childTnLst>
                                </p:cTn>
                              </p:par>
                              <p:par>
                                <p:cTn id="30" presetID="8" presetClass="emph" presetSubtype="0" decel="58000" fill="hold" nodeType="withEffect">
                                  <p:stCondLst>
                                    <p:cond delay="500"/>
                                  </p:stCondLst>
                                  <p:childTnLst>
                                    <p:animRot by="-21600000">
                                      <p:cBhvr>
                                        <p:cTn id="31" dur="1500" fill="hold"/>
                                        <p:tgtEl>
                                          <p:spTgt spid="88"/>
                                        </p:tgtEl>
                                        <p:attrNameLst>
                                          <p:attrName>r</p:attrName>
                                        </p:attrNameLst>
                                      </p:cBhvr>
                                    </p:animRot>
                                  </p:childTnLst>
                                </p:cTn>
                              </p:par>
                              <p:par>
                                <p:cTn id="32"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33" dur="1500" fill="hold"/>
                                        <p:tgtEl>
                                          <p:spTgt spid="88"/>
                                        </p:tgtEl>
                                        <p:attrNameLst>
                                          <p:attrName>ppt_x</p:attrName>
                                          <p:attrName>ppt_y</p:attrName>
                                        </p:attrNameLst>
                                      </p:cBhvr>
                                    </p:animMotion>
                                  </p:childTnLst>
                                </p:cTn>
                              </p:par>
                              <p:par>
                                <p:cTn id="34" presetID="10" presetClass="entr" presetSubtype="0"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500"/>
                                        <p:tgtEl>
                                          <p:spTgt spid="4"/>
                                        </p:tgtEl>
                                      </p:cBhvr>
                                    </p:animEffect>
                                  </p:childTnLst>
                                </p:cTn>
                              </p:par>
                              <p:par>
                                <p:cTn id="37" presetID="8" presetClass="emph" presetSubtype="0" decel="58000" fill="hold" nodeType="withEffect">
                                  <p:stCondLst>
                                    <p:cond delay="500"/>
                                  </p:stCondLst>
                                  <p:childTnLst>
                                    <p:animRot by="21600000">
                                      <p:cBhvr>
                                        <p:cTn id="38" dur="1500" fill="hold"/>
                                        <p:tgtEl>
                                          <p:spTgt spid="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0" dur="1500" fill="hold"/>
                                        <p:tgtEl>
                                          <p:spTgt spid="4"/>
                                        </p:tgtEl>
                                        <p:attrNameLst>
                                          <p:attrName>ppt_x</p:attrName>
                                          <p:attrName>ppt_y</p:attrName>
                                        </p:attrNameLst>
                                      </p:cBhvr>
                                    </p:animMotion>
                                  </p:childTnLst>
                                </p:cTn>
                              </p:par>
                              <p:par>
                                <p:cTn id="41" presetID="10" presetClass="entr" presetSubtype="0" fill="hold" nodeType="with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500"/>
                                        <p:tgtEl>
                                          <p:spTgt spid="3"/>
                                        </p:tgtEl>
                                      </p:cBhvr>
                                    </p:animEffect>
                                  </p:childTnLst>
                                </p:cTn>
                              </p:par>
                              <p:par>
                                <p:cTn id="44" presetID="8" presetClass="emph" presetSubtype="0" decel="58000" fill="hold" nodeType="withEffect">
                                  <p:stCondLst>
                                    <p:cond delay="500"/>
                                  </p:stCondLst>
                                  <p:childTnLst>
                                    <p:animRot by="21600000">
                                      <p:cBhvr>
                                        <p:cTn id="45" dur="1500" fill="hold"/>
                                        <p:tgtEl>
                                          <p:spTgt spid="3"/>
                                        </p:tgtEl>
                                        <p:attrNameLst>
                                          <p:attrName>r</p:attrName>
                                        </p:attrNameLst>
                                      </p:cBhvr>
                                    </p:animRot>
                                  </p:childTnLst>
                                </p:cTn>
                              </p:par>
                              <p:par>
                                <p:cTn id="46"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7" dur="1500" fill="hold"/>
                                        <p:tgtEl>
                                          <p:spTgt spid="3"/>
                                        </p:tgtEl>
                                        <p:attrNameLst>
                                          <p:attrName>ppt_x</p:attrName>
                                          <p:attrName>ppt_y</p:attrName>
                                        </p:attrNameLst>
                                      </p:cBhvr>
                                    </p:animMotion>
                                  </p:childTnLst>
                                </p:cTn>
                              </p:par>
                              <p:par>
                                <p:cTn id="48" presetID="10" presetClass="entr" presetSubtype="0" fill="hold" nodeType="withEffect">
                                  <p:stCondLst>
                                    <p:cond delay="5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500"/>
                                        <p:tgtEl>
                                          <p:spTgt spid="6"/>
                                        </p:tgtEl>
                                      </p:cBhvr>
                                    </p:animEffect>
                                  </p:childTnLst>
                                </p:cTn>
                              </p:par>
                              <p:par>
                                <p:cTn id="51" presetID="8" presetClass="emph" presetSubtype="0" decel="58000" fill="hold" nodeType="withEffect">
                                  <p:stCondLst>
                                    <p:cond delay="500"/>
                                  </p:stCondLst>
                                  <p:childTnLst>
                                    <p:animRot by="-21600000">
                                      <p:cBhvr>
                                        <p:cTn id="52" dur="1500" fill="hold"/>
                                        <p:tgtEl>
                                          <p:spTgt spid="6"/>
                                        </p:tgtEl>
                                        <p:attrNameLst>
                                          <p:attrName>r</p:attrName>
                                        </p:attrNameLst>
                                      </p:cBhvr>
                                    </p:animRot>
                                  </p:childTnLst>
                                </p:cTn>
                              </p:par>
                              <p:par>
                                <p:cTn id="53"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54" dur="1500" fill="hold"/>
                                        <p:tgtEl>
                                          <p:spTgt spid="6"/>
                                        </p:tgtEl>
                                        <p:attrNameLst>
                                          <p:attrName>ppt_x</p:attrName>
                                          <p:attrName>ppt_y</p:attrName>
                                        </p:attrNameLst>
                                      </p:cBhvr>
                                    </p:animMotion>
                                  </p:childTnLst>
                                </p:cTn>
                              </p:par>
                              <p:par>
                                <p:cTn id="55" presetID="10" presetClass="entr" presetSubtype="0" fill="hold" nodeType="withEffect">
                                  <p:stCondLst>
                                    <p:cond delay="50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500"/>
                                        <p:tgtEl>
                                          <p:spTgt spid="102"/>
                                        </p:tgtEl>
                                      </p:cBhvr>
                                    </p:animEffect>
                                  </p:childTnLst>
                                </p:cTn>
                              </p:par>
                              <p:par>
                                <p:cTn id="58" presetID="8" presetClass="emph" presetSubtype="0" decel="58000" fill="hold" nodeType="withEffect">
                                  <p:stCondLst>
                                    <p:cond delay="500"/>
                                  </p:stCondLst>
                                  <p:childTnLst>
                                    <p:animRot by="-21600000">
                                      <p:cBhvr>
                                        <p:cTn id="59" dur="1500" fill="hold"/>
                                        <p:tgtEl>
                                          <p:spTgt spid="102"/>
                                        </p:tgtEl>
                                        <p:attrNameLst>
                                          <p:attrName>r</p:attrName>
                                        </p:attrNameLst>
                                      </p:cBhvr>
                                    </p:animRot>
                                  </p:childTnLst>
                                </p:cTn>
                              </p:par>
                              <p:par>
                                <p:cTn id="60"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61" dur="1500" fill="hold"/>
                                        <p:tgtEl>
                                          <p:spTgt spid="102"/>
                                        </p:tgtEl>
                                        <p:attrNameLst>
                                          <p:attrName>ppt_x</p:attrName>
                                          <p:attrName>ppt_y</p:attrName>
                                        </p:attrNameLst>
                                      </p:cBhvr>
                                    </p:animMotion>
                                  </p:childTnLst>
                                </p:cTn>
                              </p:par>
                              <p:par>
                                <p:cTn id="62" presetID="10" presetClass="entr" presetSubtype="0" fill="hold" nodeType="withEffect">
                                  <p:stCondLst>
                                    <p:cond delay="50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1500"/>
                                        <p:tgtEl>
                                          <p:spTgt spid="98"/>
                                        </p:tgtEl>
                                      </p:cBhvr>
                                    </p:animEffect>
                                  </p:childTnLst>
                                </p:cTn>
                              </p:par>
                              <p:par>
                                <p:cTn id="65" presetID="8" presetClass="emph" presetSubtype="0" decel="58000" fill="hold" nodeType="withEffect">
                                  <p:stCondLst>
                                    <p:cond delay="500"/>
                                  </p:stCondLst>
                                  <p:childTnLst>
                                    <p:animRot by="-21600000">
                                      <p:cBhvr>
                                        <p:cTn id="66" dur="1500" fill="hold"/>
                                        <p:tgtEl>
                                          <p:spTgt spid="98"/>
                                        </p:tgtEl>
                                        <p:attrNameLst>
                                          <p:attrName>r</p:attrName>
                                        </p:attrNameLst>
                                      </p:cBhvr>
                                    </p:animRot>
                                  </p:childTnLst>
                                </p:cTn>
                              </p:par>
                              <p:par>
                                <p:cTn id="6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68" dur="1500" fill="hold"/>
                                        <p:tgtEl>
                                          <p:spTgt spid="98"/>
                                        </p:tgtEl>
                                        <p:attrNameLst>
                                          <p:attrName>ppt_x</p:attrName>
                                          <p:attrName>ppt_y</p:attrName>
                                        </p:attrNameLst>
                                      </p:cBhvr>
                                    </p:animMotion>
                                  </p:childTnLst>
                                </p:cTn>
                              </p:par>
                              <p:par>
                                <p:cTn id="69" presetID="10" presetClass="entr" presetSubtype="0" fill="hold" nodeType="withEffect">
                                  <p:stCondLst>
                                    <p:cond delay="50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500"/>
                                        <p:tgtEl>
                                          <p:spTgt spid="41"/>
                                        </p:tgtEl>
                                      </p:cBhvr>
                                    </p:animEffect>
                                  </p:childTnLst>
                                </p:cTn>
                              </p:par>
                              <p:par>
                                <p:cTn id="72" presetID="8" presetClass="emph" presetSubtype="0" decel="58000" fill="hold" nodeType="withEffect">
                                  <p:stCondLst>
                                    <p:cond delay="500"/>
                                  </p:stCondLst>
                                  <p:childTnLst>
                                    <p:animRot by="-21600000">
                                      <p:cBhvr>
                                        <p:cTn id="73" dur="1500" fill="hold"/>
                                        <p:tgtEl>
                                          <p:spTgt spid="41"/>
                                        </p:tgtEl>
                                        <p:attrNameLst>
                                          <p:attrName>r</p:attrName>
                                        </p:attrNameLst>
                                      </p:cBhvr>
                                    </p:animRot>
                                  </p:childTnLst>
                                </p:cTn>
                              </p:par>
                              <p:par>
                                <p:cTn id="74"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75" dur="1500" fill="hold"/>
                                        <p:tgtEl>
                                          <p:spTgt spid="41"/>
                                        </p:tgtEl>
                                        <p:attrNameLst>
                                          <p:attrName>ppt_x</p:attrName>
                                          <p:attrName>ppt_y</p:attrName>
                                        </p:attrNameLst>
                                      </p:cBhvr>
                                    </p:animMotion>
                                  </p:childTnLst>
                                </p:cTn>
                              </p:par>
                              <p:par>
                                <p:cTn id="76" presetID="10" presetClass="entr" presetSubtype="0" fill="hold" nodeType="withEffect">
                                  <p:stCondLst>
                                    <p:cond delay="5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500"/>
                                        <p:tgtEl>
                                          <p:spTgt spid="5"/>
                                        </p:tgtEl>
                                      </p:cBhvr>
                                    </p:animEffect>
                                  </p:childTnLst>
                                </p:cTn>
                              </p:par>
                              <p:par>
                                <p:cTn id="79" presetID="8" presetClass="emph" presetSubtype="0" decel="58000" fill="hold" nodeType="withEffect">
                                  <p:stCondLst>
                                    <p:cond delay="500"/>
                                  </p:stCondLst>
                                  <p:childTnLst>
                                    <p:animRot by="21600000">
                                      <p:cBhvr>
                                        <p:cTn id="80" dur="1500" fill="hold"/>
                                        <p:tgtEl>
                                          <p:spTgt spid="5"/>
                                        </p:tgtEl>
                                        <p:attrNameLst>
                                          <p:attrName>r</p:attrName>
                                        </p:attrNameLst>
                                      </p:cBhvr>
                                    </p:animRot>
                                  </p:childTnLst>
                                </p:cTn>
                              </p:par>
                              <p:par>
                                <p:cTn id="81"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82" dur="1500" fill="hold"/>
                                        <p:tgtEl>
                                          <p:spTgt spid="5"/>
                                        </p:tgtEl>
                                        <p:attrNameLst>
                                          <p:attrName>ppt_x</p:attrName>
                                          <p:attrName>ppt_y</p:attrName>
                                        </p:attrNameLst>
                                      </p:cBhvr>
                                    </p:animMotion>
                                  </p:childTnLst>
                                </p:cTn>
                              </p:par>
                              <p:par>
                                <p:cTn id="83" presetID="10" presetClass="entr" presetSubtype="0" fill="hold" nodeType="withEffect">
                                  <p:stCondLst>
                                    <p:cond delay="50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500"/>
                                        <p:tgtEl>
                                          <p:spTgt spid="44"/>
                                        </p:tgtEl>
                                      </p:cBhvr>
                                    </p:animEffect>
                                  </p:childTnLst>
                                </p:cTn>
                              </p:par>
                              <p:par>
                                <p:cTn id="86" presetID="8" presetClass="emph" presetSubtype="0" decel="58000" fill="hold" nodeType="withEffect">
                                  <p:stCondLst>
                                    <p:cond delay="500"/>
                                  </p:stCondLst>
                                  <p:childTnLst>
                                    <p:animRot by="21600000">
                                      <p:cBhvr>
                                        <p:cTn id="87" dur="1500" fill="hold"/>
                                        <p:tgtEl>
                                          <p:spTgt spid="44"/>
                                        </p:tgtEl>
                                        <p:attrNameLst>
                                          <p:attrName>r</p:attrName>
                                        </p:attrNameLst>
                                      </p:cBhvr>
                                    </p:animRot>
                                  </p:childTnLst>
                                </p:cTn>
                              </p:par>
                              <p:par>
                                <p:cTn id="88"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89" dur="1500" fill="hold"/>
                                        <p:tgtEl>
                                          <p:spTgt spid="44"/>
                                        </p:tgtEl>
                                        <p:attrNameLst>
                                          <p:attrName>ppt_x</p:attrName>
                                          <p:attrName>ppt_y</p:attrName>
                                        </p:attrNameLst>
                                      </p:cBhvr>
                                    </p:animMotion>
                                  </p:childTnLst>
                                </p:cTn>
                              </p:par>
                              <p:par>
                                <p:cTn id="90" presetID="10" presetClass="entr" presetSubtype="0" fill="hold" nodeType="withEffect">
                                  <p:stCondLst>
                                    <p:cond delay="5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1500"/>
                                        <p:tgtEl>
                                          <p:spTgt spid="105"/>
                                        </p:tgtEl>
                                      </p:cBhvr>
                                    </p:animEffect>
                                  </p:childTnLst>
                                </p:cTn>
                              </p:par>
                              <p:par>
                                <p:cTn id="93" presetID="8" presetClass="emph" presetSubtype="0" decel="58000" fill="hold" nodeType="withEffect">
                                  <p:stCondLst>
                                    <p:cond delay="500"/>
                                  </p:stCondLst>
                                  <p:childTnLst>
                                    <p:animRot by="-21600000">
                                      <p:cBhvr>
                                        <p:cTn id="94" dur="1500" fill="hold"/>
                                        <p:tgtEl>
                                          <p:spTgt spid="105"/>
                                        </p:tgtEl>
                                        <p:attrNameLst>
                                          <p:attrName>r</p:attrName>
                                        </p:attrNameLst>
                                      </p:cBhvr>
                                    </p:animRot>
                                  </p:childTnLst>
                                </p:cTn>
                              </p:par>
                              <p:par>
                                <p:cTn id="9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96" dur="1500" fill="hold"/>
                                        <p:tgtEl>
                                          <p:spTgt spid="10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8" name="空心弧 2"/>
          <p:cNvSpPr>
            <a:spLocks noChangeArrowheads="1"/>
          </p:cNvSpPr>
          <p:nvPr/>
        </p:nvSpPr>
        <p:spPr bwMode="auto">
          <a:xfrm rot="16200000">
            <a:off x="1217613" y="1903413"/>
            <a:ext cx="2198688" cy="2198688"/>
          </a:xfrm>
          <a:custGeom>
            <a:avLst/>
            <a:gdLst>
              <a:gd name="G0" fmla="+- 9012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2"/>
              <a:gd name="G18" fmla="*/ 9012 1 2"/>
              <a:gd name="G19" fmla="+- G18 5400 0"/>
              <a:gd name="G20" fmla="cos G19 9868328"/>
              <a:gd name="G21" fmla="sin G19 9868328"/>
              <a:gd name="G22" fmla="+- G20 10800 0"/>
              <a:gd name="G23" fmla="+- G21 10800 0"/>
              <a:gd name="G24" fmla="+- 10800 0 G20"/>
              <a:gd name="G25" fmla="+- 9012 10800 0"/>
              <a:gd name="G26" fmla="?: G9 G17 G25"/>
              <a:gd name="G27" fmla="?: G9 0 21600"/>
              <a:gd name="G28" fmla="cos 10800 9868328"/>
              <a:gd name="G29" fmla="sin 10800 9868328"/>
              <a:gd name="G30" fmla="sin 9012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1 w 21600"/>
              <a:gd name="T15" fmla="*/ 15666 h 21600"/>
              <a:gd name="T16" fmla="*/ 10800 w 21600"/>
              <a:gd name="T17" fmla="*/ 1788 h 21600"/>
              <a:gd name="T18" fmla="*/ 19429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bg1">
              <a:alpha val="50000"/>
            </a:schemeClr>
          </a:solidFill>
          <a:ln>
            <a:noFill/>
          </a:ln>
        </p:spPr>
        <p:txBody>
          <a:bodyPr lIns="91418" tIns="45709" rIns="91418" bIns="45709"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89" name="空心弧 3"/>
          <p:cNvSpPr>
            <a:spLocks noChangeArrowheads="1"/>
          </p:cNvSpPr>
          <p:nvPr/>
        </p:nvSpPr>
        <p:spPr bwMode="auto">
          <a:xfrm rot="16426183">
            <a:off x="1394619" y="2082006"/>
            <a:ext cx="1824038" cy="1825625"/>
          </a:xfrm>
          <a:custGeom>
            <a:avLst/>
            <a:gdLst>
              <a:gd name="G0" fmla="+- 8720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0"/>
              <a:gd name="G18" fmla="*/ 8720 1 2"/>
              <a:gd name="G19" fmla="+- G18 5400 0"/>
              <a:gd name="G20" fmla="cos G19 13154032"/>
              <a:gd name="G21" fmla="sin G19 13154032"/>
              <a:gd name="G22" fmla="+- G20 10800 0"/>
              <a:gd name="G23" fmla="+- G21 10800 0"/>
              <a:gd name="G24" fmla="+- 10800 0 G20"/>
              <a:gd name="G25" fmla="+- 8720 10800 0"/>
              <a:gd name="G26" fmla="?: G9 G17 G25"/>
              <a:gd name="G27" fmla="?: G9 0 21600"/>
              <a:gd name="G28" fmla="cos 10800 13154032"/>
              <a:gd name="G29" fmla="sin 10800 13154032"/>
              <a:gd name="G30" fmla="sin 8720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80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chemeClr val="bg1">
              <a:alpha val="80000"/>
            </a:schemeClr>
          </a:solidFill>
          <a:ln>
            <a:noFill/>
          </a:ln>
        </p:spPr>
        <p:txBody>
          <a:bodyPr lIns="91418" tIns="45709" rIns="91418" bIns="45709"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90" name="空心弧 4"/>
          <p:cNvSpPr>
            <a:spLocks noChangeArrowheads="1"/>
          </p:cNvSpPr>
          <p:nvPr/>
        </p:nvSpPr>
        <p:spPr bwMode="auto">
          <a:xfrm rot="16200000">
            <a:off x="1017588" y="1731963"/>
            <a:ext cx="2560638" cy="2560638"/>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chemeClr val="bg1">
              <a:alpha val="20000"/>
            </a:schemeClr>
          </a:solidFill>
          <a:ln>
            <a:noFill/>
          </a:ln>
        </p:spPr>
        <p:txBody>
          <a:bodyPr lIns="91418" tIns="45709" rIns="91418" bIns="45709"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91" name="矩形 5"/>
          <p:cNvSpPr>
            <a:spLocks noChangeArrowheads="1"/>
          </p:cNvSpPr>
          <p:nvPr/>
        </p:nvSpPr>
        <p:spPr bwMode="auto">
          <a:xfrm>
            <a:off x="1687513" y="2819400"/>
            <a:ext cx="20208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TEXT HERE</a:t>
            </a:r>
            <a:endParaRPr kumimoji="0" lang="zh-CN" altLang="en-US" sz="135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mn-ea"/>
              <a:cs typeface="+mn-cs"/>
            </a:endParaRPr>
          </a:p>
        </p:txBody>
      </p:sp>
      <p:grpSp>
        <p:nvGrpSpPr>
          <p:cNvPr id="16392" name="组合 34"/>
          <p:cNvGrpSpPr/>
          <p:nvPr/>
        </p:nvGrpSpPr>
        <p:grpSpPr>
          <a:xfrm>
            <a:off x="4500563" y="1223963"/>
            <a:ext cx="3811587" cy="1311275"/>
            <a:chOff x="0" y="0"/>
            <a:chExt cx="3811400" cy="1309390"/>
          </a:xfrm>
        </p:grpSpPr>
        <p:sp>
          <p:nvSpPr>
            <p:cNvPr id="16393" name="矩形 22"/>
            <p:cNvSpPr>
              <a:spLocks noChangeArrowheads="1"/>
            </p:cNvSpPr>
            <p:nvPr/>
          </p:nvSpPr>
          <p:spPr bwMode="auto">
            <a:xfrm>
              <a:off x="95245" y="115721"/>
              <a:ext cx="358757" cy="229856"/>
            </a:xfrm>
            <a:prstGeom prst="rect">
              <a:avLst/>
            </a:prstGeom>
            <a:solidFill>
              <a:schemeClr val="bg1">
                <a:alpha val="2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94" name="TextBox 23"/>
            <p:cNvSpPr>
              <a:spLocks noChangeArrowheads="1"/>
            </p:cNvSpPr>
            <p:nvPr/>
          </p:nvSpPr>
          <p:spPr bwMode="auto">
            <a:xfrm>
              <a:off x="0" y="386793"/>
              <a:ext cx="3811400" cy="922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165" rtl="0" eaLnBrk="1" fontAlgn="auto" latinLnBrk="0" hangingPunct="1">
                <a:lnSpc>
                  <a:spcPct val="150000"/>
                </a:lnSpc>
                <a:spcBef>
                  <a:spcPts val="0"/>
                </a:spcBef>
                <a:spcAft>
                  <a:spcPts val="0"/>
                </a:spcAft>
                <a:buClr>
                  <a:srgbClr val="E36C09"/>
                </a:buClr>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Calibri" panose="020F0502020204030204" pitchFamily="34" charset="0"/>
                  <a:sym typeface="Calibri" panose="020F0502020204030204" pitchFamily="34" charset="0"/>
                </a:rPr>
                <a:t>You can click here to enter your text. You can click here to enter your text. You can click here to enter your text. </a:t>
              </a:r>
              <a:endParaRPr kumimoji="0" lang="zh-CN" alt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95" name="矩形 25"/>
            <p:cNvSpPr>
              <a:spLocks noChangeArrowheads="1"/>
            </p:cNvSpPr>
            <p:nvPr/>
          </p:nvSpPr>
          <p:spPr bwMode="auto">
            <a:xfrm>
              <a:off x="558773" y="0"/>
              <a:ext cx="2020788" cy="461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Calibri" panose="020F0502020204030204" pitchFamily="34" charset="0"/>
                  <a:sym typeface="Calibri" panose="020F0502020204030204" pitchFamily="34" charset="0"/>
                </a:rPr>
                <a:t>70%</a:t>
              </a:r>
              <a:endParaRPr kumimoji="0" lang="zh-CN" altLang="en-US" sz="2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grpSp>
        <p:nvGrpSpPr>
          <p:cNvPr id="16396" name="组合 35"/>
          <p:cNvGrpSpPr/>
          <p:nvPr/>
        </p:nvGrpSpPr>
        <p:grpSpPr>
          <a:xfrm>
            <a:off x="4500563" y="2478088"/>
            <a:ext cx="3811587" cy="1309687"/>
            <a:chOff x="0" y="0"/>
            <a:chExt cx="3811399" cy="1310804"/>
          </a:xfrm>
        </p:grpSpPr>
        <p:sp>
          <p:nvSpPr>
            <p:cNvPr id="16397" name="矩形 26"/>
            <p:cNvSpPr>
              <a:spLocks noChangeArrowheads="1"/>
            </p:cNvSpPr>
            <p:nvPr/>
          </p:nvSpPr>
          <p:spPr bwMode="auto">
            <a:xfrm>
              <a:off x="95245" y="115987"/>
              <a:ext cx="358757" cy="230383"/>
            </a:xfrm>
            <a:prstGeom prst="rect">
              <a:avLst/>
            </a:prstGeom>
            <a:solidFill>
              <a:schemeClr val="bg1">
                <a:alpha val="5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98" name="TextBox 27"/>
            <p:cNvSpPr>
              <a:spLocks noChangeArrowheads="1"/>
            </p:cNvSpPr>
            <p:nvPr/>
          </p:nvSpPr>
          <p:spPr bwMode="auto">
            <a:xfrm>
              <a:off x="0" y="387680"/>
              <a:ext cx="3811399"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165" rtl="0" eaLnBrk="1" fontAlgn="auto" latinLnBrk="0" hangingPunct="1">
                <a:lnSpc>
                  <a:spcPct val="150000"/>
                </a:lnSpc>
                <a:spcBef>
                  <a:spcPts val="0"/>
                </a:spcBef>
                <a:spcAft>
                  <a:spcPts val="0"/>
                </a:spcAft>
                <a:buClr>
                  <a:srgbClr val="E36C09"/>
                </a:buClr>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Calibri" panose="020F0502020204030204" pitchFamily="34" charset="0"/>
                  <a:sym typeface="Calibri" panose="020F0502020204030204" pitchFamily="34" charset="0"/>
                </a:rPr>
                <a:t>You can click here to enter your text. You can click here to enter your text. You can click here to enter your text. </a:t>
              </a:r>
              <a:endParaRPr kumimoji="0" lang="zh-CN" alt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99" name="矩形 28"/>
            <p:cNvSpPr>
              <a:spLocks noChangeArrowheads="1"/>
            </p:cNvSpPr>
            <p:nvPr/>
          </p:nvSpPr>
          <p:spPr bwMode="auto">
            <a:xfrm>
              <a:off x="558772" y="0"/>
              <a:ext cx="2020787" cy="462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Calibri" panose="020F0502020204030204" pitchFamily="34" charset="0"/>
                  <a:sym typeface="Calibri" panose="020F0502020204030204" pitchFamily="34" charset="0"/>
                </a:rPr>
                <a:t>55%</a:t>
              </a:r>
              <a:endParaRPr kumimoji="0" lang="zh-CN" altLang="en-US" sz="2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grpSp>
        <p:nvGrpSpPr>
          <p:cNvPr id="16400" name="组合 36"/>
          <p:cNvGrpSpPr/>
          <p:nvPr/>
        </p:nvGrpSpPr>
        <p:grpSpPr>
          <a:xfrm>
            <a:off x="4500563" y="3659188"/>
            <a:ext cx="3811587" cy="1309687"/>
            <a:chOff x="0" y="0"/>
            <a:chExt cx="3811398" cy="1310804"/>
          </a:xfrm>
        </p:grpSpPr>
        <p:sp>
          <p:nvSpPr>
            <p:cNvPr id="16401" name="矩形 29"/>
            <p:cNvSpPr>
              <a:spLocks noChangeArrowheads="1"/>
            </p:cNvSpPr>
            <p:nvPr/>
          </p:nvSpPr>
          <p:spPr bwMode="auto">
            <a:xfrm>
              <a:off x="95245" y="115987"/>
              <a:ext cx="358757" cy="230383"/>
            </a:xfrm>
            <a:prstGeom prst="rect">
              <a:avLst/>
            </a:prstGeom>
            <a:solidFill>
              <a:schemeClr val="bg1">
                <a:alpha val="8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402" name="TextBox 30"/>
            <p:cNvSpPr>
              <a:spLocks noChangeArrowheads="1"/>
            </p:cNvSpPr>
            <p:nvPr/>
          </p:nvSpPr>
          <p:spPr bwMode="auto">
            <a:xfrm>
              <a:off x="0" y="387680"/>
              <a:ext cx="3811398"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165" rtl="0" eaLnBrk="1" fontAlgn="auto" latinLnBrk="0" hangingPunct="1">
                <a:lnSpc>
                  <a:spcPct val="150000"/>
                </a:lnSpc>
                <a:spcBef>
                  <a:spcPts val="0"/>
                </a:spcBef>
                <a:spcAft>
                  <a:spcPts val="0"/>
                </a:spcAft>
                <a:buClr>
                  <a:srgbClr val="E36C09"/>
                </a:buClr>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Calibri" panose="020F0502020204030204" pitchFamily="34" charset="0"/>
                  <a:sym typeface="Calibri" panose="020F0502020204030204" pitchFamily="34" charset="0"/>
                </a:rPr>
                <a:t>You can click here to enter your text. You can click here to enter your text. You can click here to enter your text. </a:t>
              </a:r>
              <a:endParaRPr kumimoji="0" lang="zh-CN" alt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403" name="矩形 31"/>
            <p:cNvSpPr>
              <a:spLocks noChangeArrowheads="1"/>
            </p:cNvSpPr>
            <p:nvPr/>
          </p:nvSpPr>
          <p:spPr bwMode="auto">
            <a:xfrm>
              <a:off x="558772" y="0"/>
              <a:ext cx="2020787" cy="462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Calibri" panose="020F0502020204030204" pitchFamily="34" charset="0"/>
                  <a:sym typeface="Calibri" panose="020F0502020204030204" pitchFamily="34" charset="0"/>
                </a:rPr>
                <a:t>40%</a:t>
              </a:r>
              <a:endParaRPr kumimoji="0" lang="zh-CN" altLang="en-US" sz="2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389"/>
                                        </p:tgtEl>
                                        <p:attrNameLst>
                                          <p:attrName>style.visibility</p:attrName>
                                        </p:attrNameLst>
                                      </p:cBhvr>
                                      <p:to>
                                        <p:strVal val="visible"/>
                                      </p:to>
                                    </p:set>
                                    <p:anim calcmode="lin" valueType="num">
                                      <p:cBhvr>
                                        <p:cTn id="7" dur="500" fill="hold"/>
                                        <p:tgtEl>
                                          <p:spTgt spid="16389"/>
                                        </p:tgtEl>
                                        <p:attrNameLst>
                                          <p:attrName>ppt_w</p:attrName>
                                        </p:attrNameLst>
                                      </p:cBhvr>
                                      <p:tavLst>
                                        <p:tav tm="0">
                                          <p:val>
                                            <p:fltVal val="0.000000"/>
                                          </p:val>
                                        </p:tav>
                                        <p:tav tm="100000">
                                          <p:val>
                                            <p:strVal val="#ppt_w"/>
                                          </p:val>
                                        </p:tav>
                                      </p:tavLst>
                                    </p:anim>
                                    <p:anim calcmode="lin" valueType="num">
                                      <p:cBhvr>
                                        <p:cTn id="8" dur="500" fill="hold"/>
                                        <p:tgtEl>
                                          <p:spTgt spid="16389"/>
                                        </p:tgtEl>
                                        <p:attrNameLst>
                                          <p:attrName>ppt_h</p:attrName>
                                        </p:attrNameLst>
                                      </p:cBhvr>
                                      <p:tavLst>
                                        <p:tav tm="0">
                                          <p:val>
                                            <p:fltVal val="0.000000"/>
                                          </p:val>
                                        </p:tav>
                                        <p:tav tm="100000">
                                          <p:val>
                                            <p:strVal val="#ppt_h"/>
                                          </p:val>
                                        </p:tav>
                                      </p:tavLst>
                                    </p:anim>
                                    <p:anim calcmode="lin" valueType="num">
                                      <p:cBhvr>
                                        <p:cTn id="9" dur="500" fill="hold"/>
                                        <p:tgtEl>
                                          <p:spTgt spid="16389"/>
                                        </p:tgtEl>
                                        <p:attrNameLst>
                                          <p:attrName>style.rotation</p:attrName>
                                        </p:attrNameLst>
                                      </p:cBhvr>
                                      <p:tavLst>
                                        <p:tav tm="0">
                                          <p:val>
                                            <p:fltVal val="360.000000"/>
                                          </p:val>
                                        </p:tav>
                                        <p:tav tm="100000">
                                          <p:val>
                                            <p:fltVal val="0.000000"/>
                                          </p:val>
                                        </p:tav>
                                      </p:tavLst>
                                    </p:anim>
                                    <p:animEffect transition="in" filter="fade">
                                      <p:cBhvr>
                                        <p:cTn id="10" dur="500"/>
                                        <p:tgtEl>
                                          <p:spTgt spid="16389"/>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16388"/>
                                        </p:tgtEl>
                                        <p:attrNameLst>
                                          <p:attrName>style.visibility</p:attrName>
                                        </p:attrNameLst>
                                      </p:cBhvr>
                                      <p:to>
                                        <p:strVal val="visible"/>
                                      </p:to>
                                    </p:set>
                                    <p:anim calcmode="lin" valueType="num">
                                      <p:cBhvr>
                                        <p:cTn id="14" dur="500" fill="hold"/>
                                        <p:tgtEl>
                                          <p:spTgt spid="16388"/>
                                        </p:tgtEl>
                                        <p:attrNameLst>
                                          <p:attrName>ppt_w</p:attrName>
                                        </p:attrNameLst>
                                      </p:cBhvr>
                                      <p:tavLst>
                                        <p:tav tm="0">
                                          <p:val>
                                            <p:fltVal val="0.000000"/>
                                          </p:val>
                                        </p:tav>
                                        <p:tav tm="100000">
                                          <p:val>
                                            <p:strVal val="#ppt_w"/>
                                          </p:val>
                                        </p:tav>
                                      </p:tavLst>
                                    </p:anim>
                                    <p:anim calcmode="lin" valueType="num">
                                      <p:cBhvr>
                                        <p:cTn id="15" dur="500" fill="hold"/>
                                        <p:tgtEl>
                                          <p:spTgt spid="16388"/>
                                        </p:tgtEl>
                                        <p:attrNameLst>
                                          <p:attrName>ppt_h</p:attrName>
                                        </p:attrNameLst>
                                      </p:cBhvr>
                                      <p:tavLst>
                                        <p:tav tm="0">
                                          <p:val>
                                            <p:fltVal val="0.000000"/>
                                          </p:val>
                                        </p:tav>
                                        <p:tav tm="100000">
                                          <p:val>
                                            <p:strVal val="#ppt_h"/>
                                          </p:val>
                                        </p:tav>
                                      </p:tavLst>
                                    </p:anim>
                                    <p:anim calcmode="lin" valueType="num">
                                      <p:cBhvr>
                                        <p:cTn id="16" dur="500" fill="hold"/>
                                        <p:tgtEl>
                                          <p:spTgt spid="16388"/>
                                        </p:tgtEl>
                                        <p:attrNameLst>
                                          <p:attrName>style.rotation</p:attrName>
                                        </p:attrNameLst>
                                      </p:cBhvr>
                                      <p:tavLst>
                                        <p:tav tm="0">
                                          <p:val>
                                            <p:fltVal val="360.000000"/>
                                          </p:val>
                                        </p:tav>
                                        <p:tav tm="100000">
                                          <p:val>
                                            <p:fltVal val="0.000000"/>
                                          </p:val>
                                        </p:tav>
                                      </p:tavLst>
                                    </p:anim>
                                    <p:animEffect transition="in" filter="fade">
                                      <p:cBhvr>
                                        <p:cTn id="17" dur="500"/>
                                        <p:tgtEl>
                                          <p:spTgt spid="16388"/>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6390"/>
                                        </p:tgtEl>
                                        <p:attrNameLst>
                                          <p:attrName>style.visibility</p:attrName>
                                        </p:attrNameLst>
                                      </p:cBhvr>
                                      <p:to>
                                        <p:strVal val="visible"/>
                                      </p:to>
                                    </p:set>
                                    <p:anim calcmode="lin" valueType="num">
                                      <p:cBhvr>
                                        <p:cTn id="21" dur="500" fill="hold"/>
                                        <p:tgtEl>
                                          <p:spTgt spid="16390"/>
                                        </p:tgtEl>
                                        <p:attrNameLst>
                                          <p:attrName>ppt_w</p:attrName>
                                        </p:attrNameLst>
                                      </p:cBhvr>
                                      <p:tavLst>
                                        <p:tav tm="0">
                                          <p:val>
                                            <p:fltVal val="0.000000"/>
                                          </p:val>
                                        </p:tav>
                                        <p:tav tm="100000">
                                          <p:val>
                                            <p:strVal val="#ppt_w"/>
                                          </p:val>
                                        </p:tav>
                                      </p:tavLst>
                                    </p:anim>
                                    <p:anim calcmode="lin" valueType="num">
                                      <p:cBhvr>
                                        <p:cTn id="22" dur="500" fill="hold"/>
                                        <p:tgtEl>
                                          <p:spTgt spid="16390"/>
                                        </p:tgtEl>
                                        <p:attrNameLst>
                                          <p:attrName>ppt_h</p:attrName>
                                        </p:attrNameLst>
                                      </p:cBhvr>
                                      <p:tavLst>
                                        <p:tav tm="0">
                                          <p:val>
                                            <p:fltVal val="0.000000"/>
                                          </p:val>
                                        </p:tav>
                                        <p:tav tm="100000">
                                          <p:val>
                                            <p:strVal val="#ppt_h"/>
                                          </p:val>
                                        </p:tav>
                                      </p:tavLst>
                                    </p:anim>
                                    <p:anim calcmode="lin" valueType="num">
                                      <p:cBhvr>
                                        <p:cTn id="23" dur="500" fill="hold"/>
                                        <p:tgtEl>
                                          <p:spTgt spid="16390"/>
                                        </p:tgtEl>
                                        <p:attrNameLst>
                                          <p:attrName>style.rotation</p:attrName>
                                        </p:attrNameLst>
                                      </p:cBhvr>
                                      <p:tavLst>
                                        <p:tav tm="0">
                                          <p:val>
                                            <p:fltVal val="360.000000"/>
                                          </p:val>
                                        </p:tav>
                                        <p:tav tm="100000">
                                          <p:val>
                                            <p:fltVal val="0.000000"/>
                                          </p:val>
                                        </p:tav>
                                      </p:tavLst>
                                    </p:anim>
                                    <p:animEffect transition="in" filter="fade">
                                      <p:cBhvr>
                                        <p:cTn id="24" dur="500"/>
                                        <p:tgtEl>
                                          <p:spTgt spid="16390"/>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6391"/>
                                        </p:tgtEl>
                                        <p:attrNameLst>
                                          <p:attrName>style.visibility</p:attrName>
                                        </p:attrNameLst>
                                      </p:cBhvr>
                                      <p:to>
                                        <p:strVal val="visible"/>
                                      </p:to>
                                    </p:set>
                                    <p:anim calcmode="lin" valueType="num">
                                      <p:cBhvr>
                                        <p:cTn id="28" dur="400" fill="hold"/>
                                        <p:tgtEl>
                                          <p:spTgt spid="16391"/>
                                        </p:tgtEl>
                                        <p:attrNameLst>
                                          <p:attrName>ppt_w</p:attrName>
                                        </p:attrNameLst>
                                      </p:cBhvr>
                                      <p:tavLst>
                                        <p:tav tm="0">
                                          <p:val>
                                            <p:fltVal val="0.000000"/>
                                          </p:val>
                                        </p:tav>
                                        <p:tav tm="100000">
                                          <p:val>
                                            <p:strVal val="#ppt_w"/>
                                          </p:val>
                                        </p:tav>
                                      </p:tavLst>
                                    </p:anim>
                                    <p:anim calcmode="lin" valueType="num">
                                      <p:cBhvr>
                                        <p:cTn id="29" dur="400" fill="hold"/>
                                        <p:tgtEl>
                                          <p:spTgt spid="16391"/>
                                        </p:tgtEl>
                                        <p:attrNameLst>
                                          <p:attrName>ppt_h</p:attrName>
                                        </p:attrNameLst>
                                      </p:cBhvr>
                                      <p:tavLst>
                                        <p:tav tm="0">
                                          <p:val>
                                            <p:fltVal val="0.000000"/>
                                          </p:val>
                                        </p:tav>
                                        <p:tav tm="100000">
                                          <p:val>
                                            <p:strVal val="#ppt_h"/>
                                          </p:val>
                                        </p:tav>
                                      </p:tavLst>
                                    </p:anim>
                                    <p:animEffect transition="in" filter="fade">
                                      <p:cBhvr>
                                        <p:cTn id="30" dur="400"/>
                                        <p:tgtEl>
                                          <p:spTgt spid="16391"/>
                                        </p:tgtEl>
                                      </p:cBhvr>
                                    </p:animEffect>
                                  </p:childTnLst>
                                </p:cTn>
                              </p:par>
                            </p:childTnLst>
                          </p:cTn>
                        </p:par>
                        <p:par>
                          <p:cTn id="31" fill="hold">
                            <p:stCondLst>
                              <p:cond delay="2000"/>
                            </p:stCondLst>
                            <p:childTnLst>
                              <p:par>
                                <p:cTn id="32" presetID="42" presetClass="entr" presetSubtype="0" fill="hold" nodeType="afterEffect">
                                  <p:stCondLst>
                                    <p:cond delay="0"/>
                                  </p:stCondLst>
                                  <p:childTnLst>
                                    <p:set>
                                      <p:cBhvr>
                                        <p:cTn id="33" dur="1" fill="hold">
                                          <p:stCondLst>
                                            <p:cond delay="0"/>
                                          </p:stCondLst>
                                        </p:cTn>
                                        <p:tgtEl>
                                          <p:spTgt spid="16392"/>
                                        </p:tgtEl>
                                        <p:attrNameLst>
                                          <p:attrName>style.visibility</p:attrName>
                                        </p:attrNameLst>
                                      </p:cBhvr>
                                      <p:to>
                                        <p:strVal val="visible"/>
                                      </p:to>
                                    </p:set>
                                    <p:animEffect>
                                      <p:cBhvr>
                                        <p:cTn id="34" dur="750"/>
                                        <p:tgtEl>
                                          <p:spTgt spid="16392"/>
                                        </p:tgtEl>
                                      </p:cBhvr>
                                    </p:animEffect>
                                    <p:anim calcmode="lin" valueType="num">
                                      <p:cBhvr>
                                        <p:cTn id="35" dur="750" fill="hold"/>
                                        <p:tgtEl>
                                          <p:spTgt spid="16392"/>
                                        </p:tgtEl>
                                        <p:attrNameLst>
                                          <p:attrName>ppt_x</p:attrName>
                                        </p:attrNameLst>
                                      </p:cBhvr>
                                      <p:tavLst>
                                        <p:tav tm="0">
                                          <p:val>
                                            <p:strVal val="#ppt_x"/>
                                          </p:val>
                                        </p:tav>
                                        <p:tav tm="100000">
                                          <p:val>
                                            <p:strVal val="#ppt_x"/>
                                          </p:val>
                                        </p:tav>
                                      </p:tavLst>
                                    </p:anim>
                                    <p:anim calcmode="lin" valueType="num">
                                      <p:cBhvr>
                                        <p:cTn id="36" dur="750" fill="hold"/>
                                        <p:tgtEl>
                                          <p:spTgt spid="1639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500"/>
                                  </p:stCondLst>
                                  <p:childTnLst>
                                    <p:set>
                                      <p:cBhvr>
                                        <p:cTn id="38" dur="1" fill="hold">
                                          <p:stCondLst>
                                            <p:cond delay="0"/>
                                          </p:stCondLst>
                                        </p:cTn>
                                        <p:tgtEl>
                                          <p:spTgt spid="16396"/>
                                        </p:tgtEl>
                                        <p:attrNameLst>
                                          <p:attrName>style.visibility</p:attrName>
                                        </p:attrNameLst>
                                      </p:cBhvr>
                                      <p:to>
                                        <p:strVal val="visible"/>
                                      </p:to>
                                    </p:set>
                                    <p:animEffect>
                                      <p:cBhvr>
                                        <p:cTn id="39" dur="750"/>
                                        <p:tgtEl>
                                          <p:spTgt spid="16396"/>
                                        </p:tgtEl>
                                      </p:cBhvr>
                                    </p:animEffect>
                                    <p:anim calcmode="lin" valueType="num">
                                      <p:cBhvr>
                                        <p:cTn id="40" dur="750" fill="hold"/>
                                        <p:tgtEl>
                                          <p:spTgt spid="16396"/>
                                        </p:tgtEl>
                                        <p:attrNameLst>
                                          <p:attrName>ppt_x</p:attrName>
                                        </p:attrNameLst>
                                      </p:cBhvr>
                                      <p:tavLst>
                                        <p:tav tm="0">
                                          <p:val>
                                            <p:strVal val="#ppt_x"/>
                                          </p:val>
                                        </p:tav>
                                        <p:tav tm="100000">
                                          <p:val>
                                            <p:strVal val="#ppt_x"/>
                                          </p:val>
                                        </p:tav>
                                      </p:tavLst>
                                    </p:anim>
                                    <p:anim calcmode="lin" valueType="num">
                                      <p:cBhvr>
                                        <p:cTn id="41" dur="750" fill="hold"/>
                                        <p:tgtEl>
                                          <p:spTgt spid="1639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1000"/>
                                  </p:stCondLst>
                                  <p:childTnLst>
                                    <p:set>
                                      <p:cBhvr>
                                        <p:cTn id="43" dur="1" fill="hold">
                                          <p:stCondLst>
                                            <p:cond delay="0"/>
                                          </p:stCondLst>
                                        </p:cTn>
                                        <p:tgtEl>
                                          <p:spTgt spid="16400"/>
                                        </p:tgtEl>
                                        <p:attrNameLst>
                                          <p:attrName>style.visibility</p:attrName>
                                        </p:attrNameLst>
                                      </p:cBhvr>
                                      <p:to>
                                        <p:strVal val="visible"/>
                                      </p:to>
                                    </p:set>
                                    <p:animEffect>
                                      <p:cBhvr>
                                        <p:cTn id="44" dur="750"/>
                                        <p:tgtEl>
                                          <p:spTgt spid="16400"/>
                                        </p:tgtEl>
                                      </p:cBhvr>
                                    </p:animEffect>
                                    <p:anim calcmode="lin" valueType="num">
                                      <p:cBhvr>
                                        <p:cTn id="45" dur="750" fill="hold"/>
                                        <p:tgtEl>
                                          <p:spTgt spid="16400"/>
                                        </p:tgtEl>
                                        <p:attrNameLst>
                                          <p:attrName>ppt_x</p:attrName>
                                        </p:attrNameLst>
                                      </p:cBhvr>
                                      <p:tavLst>
                                        <p:tav tm="0">
                                          <p:val>
                                            <p:strVal val="#ppt_x"/>
                                          </p:val>
                                        </p:tav>
                                        <p:tav tm="100000">
                                          <p:val>
                                            <p:strVal val="#ppt_x"/>
                                          </p:val>
                                        </p:tav>
                                      </p:tavLst>
                                    </p:anim>
                                    <p:anim calcmode="lin" valueType="num">
                                      <p:cBhvr>
                                        <p:cTn id="46" dur="750" fill="hold"/>
                                        <p:tgtEl>
                                          <p:spTgt spid="16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157288" y="3233738"/>
            <a:ext cx="1917700" cy="1250950"/>
            <a:chOff x="1156852" y="3234028"/>
            <a:chExt cx="1918854" cy="1250754"/>
          </a:xfrm>
        </p:grpSpPr>
        <p:sp>
          <p:nvSpPr>
            <p:cNvPr id="52238" name="文本框 6"/>
            <p:cNvSpPr txBox="1"/>
            <p:nvPr/>
          </p:nvSpPr>
          <p:spPr>
            <a:xfrm>
              <a:off x="1156852" y="3234028"/>
              <a:ext cx="1918854" cy="276999"/>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One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52239" name="Rectangle 23"/>
            <p:cNvSpPr/>
            <p:nvPr/>
          </p:nvSpPr>
          <p:spPr>
            <a:xfrm>
              <a:off x="1234582" y="3485541"/>
              <a:ext cx="1688723" cy="646331"/>
            </a:xfrm>
            <a:prstGeom prst="rect">
              <a:avLst/>
            </a:prstGeom>
            <a:noFill/>
            <a:ln w="9525">
              <a:noFill/>
            </a:ln>
          </p:spPr>
          <p:txBody>
            <a:bodyPr>
              <a:spAutoFit/>
            </a:bodyPr>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52240" name="Rectangle 27"/>
            <p:cNvSpPr/>
            <p:nvPr/>
          </p:nvSpPr>
          <p:spPr>
            <a:xfrm>
              <a:off x="1724891" y="4246419"/>
              <a:ext cx="758308" cy="238363"/>
            </a:xfrm>
            <a:prstGeom prst="roundRect">
              <a:avLst>
                <a:gd name="adj" fmla="val 16667"/>
              </a:avLst>
            </a:prstGeom>
            <a:solidFill>
              <a:schemeClr val="accent1">
                <a:alpha val="39999"/>
              </a:schemeClr>
            </a:solidFill>
            <a:ln w="12700">
              <a:noFill/>
            </a:ln>
          </p:spPr>
          <p:txBody>
            <a:bodyPr>
              <a:spAutoFit/>
            </a:bodyPr>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endParaRPr lang="en-US" altLang="zh-CN" sz="800" dirty="0">
                <a:solidFill>
                  <a:schemeClr val="bg1"/>
                </a:solidFill>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3651250" y="3233738"/>
            <a:ext cx="1917700" cy="1250950"/>
            <a:chOff x="3650670" y="3234028"/>
            <a:chExt cx="1918854" cy="1250754"/>
          </a:xfrm>
        </p:grpSpPr>
        <p:sp>
          <p:nvSpPr>
            <p:cNvPr id="52235" name="文本框 32"/>
            <p:cNvSpPr txBox="1"/>
            <p:nvPr/>
          </p:nvSpPr>
          <p:spPr>
            <a:xfrm>
              <a:off x="3650670" y="3234028"/>
              <a:ext cx="1918854" cy="276999"/>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Two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52236" name="Rectangle 23"/>
            <p:cNvSpPr/>
            <p:nvPr/>
          </p:nvSpPr>
          <p:spPr>
            <a:xfrm>
              <a:off x="3728400" y="3485541"/>
              <a:ext cx="1688723" cy="646331"/>
            </a:xfrm>
            <a:prstGeom prst="rect">
              <a:avLst/>
            </a:prstGeom>
            <a:noFill/>
            <a:ln w="9525">
              <a:noFill/>
            </a:ln>
          </p:spPr>
          <p:txBody>
            <a:bodyPr>
              <a:spAutoFit/>
            </a:bodyPr>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52237" name="Rectangle 27"/>
            <p:cNvSpPr/>
            <p:nvPr/>
          </p:nvSpPr>
          <p:spPr>
            <a:xfrm>
              <a:off x="4218709" y="4246419"/>
              <a:ext cx="758308" cy="238363"/>
            </a:xfrm>
            <a:prstGeom prst="roundRect">
              <a:avLst>
                <a:gd name="adj" fmla="val 16667"/>
              </a:avLst>
            </a:prstGeom>
            <a:solidFill>
              <a:schemeClr val="accent1">
                <a:alpha val="39999"/>
              </a:schemeClr>
            </a:solidFill>
            <a:ln w="12700">
              <a:noFill/>
            </a:ln>
          </p:spPr>
          <p:txBody>
            <a:bodyPr>
              <a:spAutoFit/>
            </a:bodyPr>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endParaRPr lang="en-US" altLang="zh-CN" sz="800" dirty="0">
                <a:solidFill>
                  <a:schemeClr val="bg1"/>
                </a:solidFill>
                <a:latin typeface="华文细黑" panose="02010600040101010101" pitchFamily="2" charset="-122"/>
                <a:ea typeface="华文细黑" panose="02010600040101010101" pitchFamily="2" charset="-122"/>
              </a:endParaRPr>
            </a:p>
          </p:txBody>
        </p:sp>
      </p:grpSp>
      <p:grpSp>
        <p:nvGrpSpPr>
          <p:cNvPr id="4" name="组合 3"/>
          <p:cNvGrpSpPr/>
          <p:nvPr/>
        </p:nvGrpSpPr>
        <p:grpSpPr>
          <a:xfrm>
            <a:off x="6143625" y="3233738"/>
            <a:ext cx="1919288" cy="1250950"/>
            <a:chOff x="6144363" y="3234028"/>
            <a:chExt cx="1918854" cy="1250754"/>
          </a:xfrm>
        </p:grpSpPr>
        <p:sp>
          <p:nvSpPr>
            <p:cNvPr id="52232" name="文本框 38"/>
            <p:cNvSpPr txBox="1"/>
            <p:nvPr/>
          </p:nvSpPr>
          <p:spPr>
            <a:xfrm>
              <a:off x="6144363" y="3234028"/>
              <a:ext cx="1918854" cy="276999"/>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Three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52233" name="Rectangle 23"/>
            <p:cNvSpPr/>
            <p:nvPr/>
          </p:nvSpPr>
          <p:spPr>
            <a:xfrm>
              <a:off x="6222093" y="3485541"/>
              <a:ext cx="1688723" cy="646331"/>
            </a:xfrm>
            <a:prstGeom prst="rect">
              <a:avLst/>
            </a:prstGeom>
            <a:noFill/>
            <a:ln w="9525">
              <a:noFill/>
            </a:ln>
          </p:spPr>
          <p:txBody>
            <a:bodyPr>
              <a:spAutoFit/>
            </a:bodyPr>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52234" name="Rectangle 27"/>
            <p:cNvSpPr/>
            <p:nvPr/>
          </p:nvSpPr>
          <p:spPr>
            <a:xfrm>
              <a:off x="6712402" y="4246419"/>
              <a:ext cx="758308" cy="238363"/>
            </a:xfrm>
            <a:prstGeom prst="roundRect">
              <a:avLst>
                <a:gd name="adj" fmla="val 16667"/>
              </a:avLst>
            </a:prstGeom>
            <a:solidFill>
              <a:schemeClr val="accent1">
                <a:alpha val="39999"/>
              </a:schemeClr>
            </a:solidFill>
            <a:ln w="12700">
              <a:noFill/>
            </a:ln>
          </p:spPr>
          <p:txBody>
            <a:bodyPr>
              <a:spAutoFit/>
            </a:bodyPr>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endParaRPr lang="en-US" altLang="zh-CN" sz="800" dirty="0">
                <a:solidFill>
                  <a:schemeClr val="bg1"/>
                </a:solidFill>
                <a:latin typeface="华文细黑" panose="02010600040101010101" pitchFamily="2" charset="-122"/>
                <a:ea typeface="华文细黑" panose="02010600040101010101" pitchFamily="2" charset="-122"/>
              </a:endParaRPr>
            </a:p>
          </p:txBody>
        </p:sp>
      </p:grpSp>
      <p:sp>
        <p:nvSpPr>
          <p:cNvPr id="5" name="心形 4"/>
          <p:cNvSpPr/>
          <p:nvPr/>
        </p:nvSpPr>
        <p:spPr>
          <a:xfrm flipV="1">
            <a:off x="1285875" y="1539875"/>
            <a:ext cx="1647825" cy="1649413"/>
          </a:xfrm>
          <a:prstGeom prst="hear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1" name="心形 20"/>
          <p:cNvSpPr/>
          <p:nvPr/>
        </p:nvSpPr>
        <p:spPr>
          <a:xfrm flipV="1">
            <a:off x="3748088" y="1539875"/>
            <a:ext cx="1649413" cy="1649413"/>
          </a:xfrm>
          <a:prstGeom prst="hear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2" name="心形 21"/>
          <p:cNvSpPr/>
          <p:nvPr/>
        </p:nvSpPr>
        <p:spPr>
          <a:xfrm flipV="1">
            <a:off x="6254750" y="1539875"/>
            <a:ext cx="1647825" cy="1649413"/>
          </a:xfrm>
          <a:prstGeom prst="hear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ppt_w</p:attrName>
                                        </p:attrNameLst>
                                      </p:cBhvr>
                                      <p:tavLst>
                                        <p:tav tm="0">
                                          <p:val>
                                            <p:fltVal val="0.000000"/>
                                          </p:val>
                                        </p:tav>
                                        <p:tav tm="100000">
                                          <p:val>
                                            <p:strVal val="#ppt_w"/>
                                          </p:val>
                                        </p:tav>
                                      </p:tavLst>
                                    </p:anim>
                                    <p:anim calcmode="lin" valueType="num">
                                      <p:cBhvr>
                                        <p:cTn id="8" dur="250" fill="hold"/>
                                        <p:tgtEl>
                                          <p:spTgt spid="5"/>
                                        </p:tgtEl>
                                        <p:attrNameLst>
                                          <p:attrName>ppt_h</p:attrName>
                                        </p:attrNameLst>
                                      </p:cBhvr>
                                      <p:tavLst>
                                        <p:tav tm="0">
                                          <p:val>
                                            <p:fltVal val="0.000000"/>
                                          </p:val>
                                        </p:tav>
                                        <p:tav tm="100000">
                                          <p:val>
                                            <p:strVal val="#ppt_h"/>
                                          </p:val>
                                        </p:tav>
                                      </p:tavLst>
                                    </p:anim>
                                    <p:animEffect transition="in" filter="fade">
                                      <p:cBhvr>
                                        <p:cTn id="9" dur="250"/>
                                        <p:tgtEl>
                                          <p:spTgt spid="5"/>
                                        </p:tgtEl>
                                      </p:cBhvr>
                                    </p:animEffect>
                                  </p:childTnLst>
                                </p:cTn>
                              </p:par>
                              <p:par>
                                <p:cTn id="10" presetID="6" presetClass="emph" presetSubtype="0" decel="100000" fill="hold" nodeType="withEffect">
                                  <p:stCondLst>
                                    <p:cond delay="200"/>
                                  </p:stCondLst>
                                  <p:childTnLst>
                                    <p:animScale>
                                      <p:cBhvr>
                                        <p:cTn id="11" dur="250" fill="hold"/>
                                        <p:tgtEl>
                                          <p:spTgt spid="5"/>
                                        </p:tgtEl>
                                      </p:cBhvr>
                                      <p:by x="110000" y="110000"/>
                                    </p:animScale>
                                  </p:childTnLst>
                                </p:cTn>
                              </p:par>
                              <p:par>
                                <p:cTn id="12" presetID="6" presetClass="emph" presetSubtype="0" decel="100000" fill="hold" nodeType="withEffect">
                                  <p:stCondLst>
                                    <p:cond delay="300"/>
                                  </p:stCondLst>
                                  <p:childTnLst>
                                    <p:animScale>
                                      <p:cBhvr>
                                        <p:cTn id="13" dur="250" fill="hold"/>
                                        <p:tgtEl>
                                          <p:spTgt spid="5"/>
                                        </p:tgtEl>
                                      </p:cBhvr>
                                      <p:by x="91000" y="91000"/>
                                    </p:animScale>
                                  </p:childTnLst>
                                </p:cTn>
                              </p:par>
                            </p:childTnLst>
                          </p:cTn>
                        </p:par>
                        <p:par>
                          <p:cTn id="14" fill="hold">
                            <p:stCondLst>
                              <p:cond delay="500"/>
                            </p:stCondLst>
                            <p:childTnLst>
                              <p:par>
                                <p:cTn id="15" presetID="2" presetClass="entr" presetSubtype="4" decel="1000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250" fill="hold"/>
                                        <p:tgtEl>
                                          <p:spTgt spid="21"/>
                                        </p:tgtEl>
                                        <p:attrNameLst>
                                          <p:attrName>ppt_w</p:attrName>
                                        </p:attrNameLst>
                                      </p:cBhvr>
                                      <p:tavLst>
                                        <p:tav tm="0">
                                          <p:val>
                                            <p:fltVal val="0.000000"/>
                                          </p:val>
                                        </p:tav>
                                        <p:tav tm="100000">
                                          <p:val>
                                            <p:strVal val="#ppt_w"/>
                                          </p:val>
                                        </p:tav>
                                      </p:tavLst>
                                    </p:anim>
                                    <p:anim calcmode="lin" valueType="num">
                                      <p:cBhvr>
                                        <p:cTn id="23" dur="250" fill="hold"/>
                                        <p:tgtEl>
                                          <p:spTgt spid="21"/>
                                        </p:tgtEl>
                                        <p:attrNameLst>
                                          <p:attrName>ppt_h</p:attrName>
                                        </p:attrNameLst>
                                      </p:cBhvr>
                                      <p:tavLst>
                                        <p:tav tm="0">
                                          <p:val>
                                            <p:fltVal val="0.000000"/>
                                          </p:val>
                                        </p:tav>
                                        <p:tav tm="100000">
                                          <p:val>
                                            <p:strVal val="#ppt_h"/>
                                          </p:val>
                                        </p:tav>
                                      </p:tavLst>
                                    </p:anim>
                                    <p:animEffect transition="in" filter="fade">
                                      <p:cBhvr>
                                        <p:cTn id="24" dur="250"/>
                                        <p:tgtEl>
                                          <p:spTgt spid="21"/>
                                        </p:tgtEl>
                                      </p:cBhvr>
                                    </p:animEffect>
                                  </p:childTnLst>
                                </p:cTn>
                              </p:par>
                              <p:par>
                                <p:cTn id="25" presetID="6" presetClass="emph" presetSubtype="0" decel="100000" fill="hold" nodeType="withEffect">
                                  <p:stCondLst>
                                    <p:cond delay="200"/>
                                  </p:stCondLst>
                                  <p:childTnLst>
                                    <p:animScale>
                                      <p:cBhvr>
                                        <p:cTn id="26" dur="250" fill="hold"/>
                                        <p:tgtEl>
                                          <p:spTgt spid="21"/>
                                        </p:tgtEl>
                                      </p:cBhvr>
                                      <p:by x="110000" y="110000"/>
                                    </p:animScale>
                                  </p:childTnLst>
                                </p:cTn>
                              </p:par>
                              <p:par>
                                <p:cTn id="27" presetID="6" presetClass="emph" presetSubtype="0" decel="100000" fill="hold" nodeType="withEffect">
                                  <p:stCondLst>
                                    <p:cond delay="300"/>
                                  </p:stCondLst>
                                  <p:childTnLst>
                                    <p:animScale>
                                      <p:cBhvr>
                                        <p:cTn id="28" dur="250" fill="hold"/>
                                        <p:tgtEl>
                                          <p:spTgt spid="21"/>
                                        </p:tgtEl>
                                      </p:cBhvr>
                                      <p:by x="91000" y="91000"/>
                                    </p:animScale>
                                  </p:childTnLst>
                                </p:cTn>
                              </p:par>
                            </p:childTnLst>
                          </p:cTn>
                        </p:par>
                        <p:par>
                          <p:cTn id="29" fill="hold">
                            <p:stCondLst>
                              <p:cond delay="1500"/>
                            </p:stCondLst>
                            <p:childTnLst>
                              <p:par>
                                <p:cTn id="30" presetID="2" presetClass="entr" presetSubtype="4" decel="10000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250" fill="hold"/>
                                        <p:tgtEl>
                                          <p:spTgt spid="22"/>
                                        </p:tgtEl>
                                        <p:attrNameLst>
                                          <p:attrName>ppt_w</p:attrName>
                                        </p:attrNameLst>
                                      </p:cBhvr>
                                      <p:tavLst>
                                        <p:tav tm="0">
                                          <p:val>
                                            <p:fltVal val="0.000000"/>
                                          </p:val>
                                        </p:tav>
                                        <p:tav tm="100000">
                                          <p:val>
                                            <p:strVal val="#ppt_w"/>
                                          </p:val>
                                        </p:tav>
                                      </p:tavLst>
                                    </p:anim>
                                    <p:anim calcmode="lin" valueType="num">
                                      <p:cBhvr>
                                        <p:cTn id="38" dur="250" fill="hold"/>
                                        <p:tgtEl>
                                          <p:spTgt spid="22"/>
                                        </p:tgtEl>
                                        <p:attrNameLst>
                                          <p:attrName>ppt_h</p:attrName>
                                        </p:attrNameLst>
                                      </p:cBhvr>
                                      <p:tavLst>
                                        <p:tav tm="0">
                                          <p:val>
                                            <p:fltVal val="0.000000"/>
                                          </p:val>
                                        </p:tav>
                                        <p:tav tm="100000">
                                          <p:val>
                                            <p:strVal val="#ppt_h"/>
                                          </p:val>
                                        </p:tav>
                                      </p:tavLst>
                                    </p:anim>
                                    <p:animEffect transition="in" filter="fade">
                                      <p:cBhvr>
                                        <p:cTn id="39" dur="250"/>
                                        <p:tgtEl>
                                          <p:spTgt spid="22"/>
                                        </p:tgtEl>
                                      </p:cBhvr>
                                    </p:animEffect>
                                  </p:childTnLst>
                                </p:cTn>
                              </p:par>
                              <p:par>
                                <p:cTn id="40" presetID="6" presetClass="emph" presetSubtype="0" decel="100000" fill="hold" nodeType="withEffect">
                                  <p:stCondLst>
                                    <p:cond delay="200"/>
                                  </p:stCondLst>
                                  <p:childTnLst>
                                    <p:animScale>
                                      <p:cBhvr>
                                        <p:cTn id="41" dur="250" fill="hold"/>
                                        <p:tgtEl>
                                          <p:spTgt spid="22"/>
                                        </p:tgtEl>
                                      </p:cBhvr>
                                      <p:by x="110000" y="110000"/>
                                    </p:animScale>
                                  </p:childTnLst>
                                </p:cTn>
                              </p:par>
                              <p:par>
                                <p:cTn id="42" presetID="6" presetClass="emph" presetSubtype="0" decel="100000" fill="hold" nodeType="withEffect">
                                  <p:stCondLst>
                                    <p:cond delay="300"/>
                                  </p:stCondLst>
                                  <p:childTnLst>
                                    <p:animScale>
                                      <p:cBhvr>
                                        <p:cTn id="43" dur="250" fill="hold"/>
                                        <p:tgtEl>
                                          <p:spTgt spid="22"/>
                                        </p:tgtEl>
                                      </p:cBhvr>
                                      <p:by x="91000" y="91000"/>
                                    </p:animScale>
                                  </p:childTnLst>
                                </p:cTn>
                              </p:par>
                            </p:childTnLst>
                          </p:cTn>
                        </p:par>
                        <p:par>
                          <p:cTn id="44" fill="hold">
                            <p:stCondLst>
                              <p:cond delay="2500"/>
                            </p:stCondLst>
                            <p:childTnLst>
                              <p:par>
                                <p:cTn id="45" presetID="2" presetClass="entr" presetSubtype="4" decel="100000"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71513" y="1546225"/>
            <a:ext cx="2403475" cy="160972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3284538" y="1546225"/>
            <a:ext cx="2403475" cy="160972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5895975" y="1546225"/>
            <a:ext cx="2403475" cy="16097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11" name="组合 10"/>
          <p:cNvGrpSpPr/>
          <p:nvPr/>
        </p:nvGrpSpPr>
        <p:grpSpPr>
          <a:xfrm>
            <a:off x="620713" y="3236913"/>
            <a:ext cx="2386012" cy="1379537"/>
            <a:chOff x="620340" y="3236977"/>
            <a:chExt cx="2387150" cy="1378737"/>
          </a:xfrm>
        </p:grpSpPr>
        <p:sp>
          <p:nvSpPr>
            <p:cNvPr id="54288" name="Rectangle 23"/>
            <p:cNvSpPr/>
            <p:nvPr/>
          </p:nvSpPr>
          <p:spPr>
            <a:xfrm>
              <a:off x="620340" y="3625837"/>
              <a:ext cx="2387150" cy="590931"/>
            </a:xfrm>
            <a:prstGeom prst="rect">
              <a:avLst/>
            </a:prstGeom>
            <a:noFill/>
            <a:ln w="9525">
              <a:noFill/>
            </a:ln>
          </p:spPr>
          <p:txBody>
            <a:bodyPr>
              <a:spAutoFit/>
            </a:bodyPr>
            <a:p>
              <a:pPr lvl="0" defTabSz="1087755" eaLnBrk="1" hangingPunct="1">
                <a:lnSpc>
                  <a:spcPct val="120000"/>
                </a:lnSpc>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a:t>
              </a:r>
              <a:endParaRPr lang="en-US" altLang="zh-CN" sz="900" dirty="0">
                <a:solidFill>
                  <a:schemeClr val="bg1"/>
                </a:solidFill>
                <a:latin typeface="华文细黑" panose="02010600040101010101" pitchFamily="2" charset="-122"/>
                <a:ea typeface="Arial" panose="020B0604020202020204" pitchFamily="34" charset="0"/>
              </a:endParaRPr>
            </a:p>
          </p:txBody>
        </p:sp>
        <p:sp>
          <p:nvSpPr>
            <p:cNvPr id="6" name="文本框 5"/>
            <p:cNvSpPr txBox="1"/>
            <p:nvPr/>
          </p:nvSpPr>
          <p:spPr>
            <a:xfrm>
              <a:off x="620340" y="3236977"/>
              <a:ext cx="1460739" cy="30777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mn-ea"/>
                  <a:cs typeface="+mn-cs"/>
                </a:rPr>
                <a:t>Product  </a:t>
              </a: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54290" name="Rectangle 27"/>
            <p:cNvSpPr/>
            <p:nvPr/>
          </p:nvSpPr>
          <p:spPr>
            <a:xfrm>
              <a:off x="701260" y="4369493"/>
              <a:ext cx="917148" cy="246221"/>
            </a:xfrm>
            <a:prstGeom prst="rect">
              <a:avLst/>
            </a:prstGeom>
            <a:solidFill>
              <a:schemeClr val="accent1">
                <a:alpha val="39999"/>
              </a:schemeClr>
            </a:solidFill>
            <a:ln w="12700">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VIEW MORE</a:t>
              </a:r>
              <a:endParaRPr lang="en-US" altLang="zh-CN" sz="1000" dirty="0">
                <a:solidFill>
                  <a:schemeClr val="bg1"/>
                </a:solidFill>
                <a:latin typeface="华文细黑" panose="02010600040101010101" pitchFamily="2" charset="-122"/>
                <a:ea typeface="华文细黑" panose="02010600040101010101" pitchFamily="2" charset="-122"/>
              </a:endParaRPr>
            </a:p>
          </p:txBody>
        </p:sp>
        <p:cxnSp>
          <p:nvCxnSpPr>
            <p:cNvPr id="20" name="直接连接符 19"/>
            <p:cNvCxnSpPr/>
            <p:nvPr/>
          </p:nvCxnSpPr>
          <p:spPr>
            <a:xfrm>
              <a:off x="701260"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3200400" y="3236913"/>
            <a:ext cx="2387600" cy="1379537"/>
            <a:chOff x="3200351" y="3236977"/>
            <a:chExt cx="2387150" cy="1378737"/>
          </a:xfrm>
        </p:grpSpPr>
        <p:sp>
          <p:nvSpPr>
            <p:cNvPr id="54284" name="Rectangle 23"/>
            <p:cNvSpPr/>
            <p:nvPr/>
          </p:nvSpPr>
          <p:spPr>
            <a:xfrm>
              <a:off x="3200351" y="3625837"/>
              <a:ext cx="2387150" cy="590931"/>
            </a:xfrm>
            <a:prstGeom prst="rect">
              <a:avLst/>
            </a:prstGeom>
            <a:noFill/>
            <a:ln w="9525">
              <a:noFill/>
            </a:ln>
          </p:spPr>
          <p:txBody>
            <a:bodyPr>
              <a:spAutoFit/>
            </a:bodyPr>
            <a:p>
              <a:pPr lvl="0" defTabSz="1087755" eaLnBrk="1" hangingPunct="1">
                <a:lnSpc>
                  <a:spcPct val="120000"/>
                </a:lnSpc>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a:t>
              </a:r>
              <a:endParaRPr lang="en-US" altLang="zh-CN" sz="900" dirty="0">
                <a:solidFill>
                  <a:schemeClr val="bg1"/>
                </a:solidFill>
                <a:latin typeface="华文细黑" panose="02010600040101010101" pitchFamily="2" charset="-122"/>
                <a:ea typeface="Arial" panose="020B0604020202020204" pitchFamily="34" charset="0"/>
              </a:endParaRPr>
            </a:p>
          </p:txBody>
        </p:sp>
        <p:sp>
          <p:nvSpPr>
            <p:cNvPr id="14" name="文本框 13"/>
            <p:cNvSpPr txBox="1"/>
            <p:nvPr/>
          </p:nvSpPr>
          <p:spPr>
            <a:xfrm>
              <a:off x="3200351" y="3236977"/>
              <a:ext cx="1460739" cy="30777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mn-ea"/>
                  <a:cs typeface="+mn-cs"/>
                </a:rPr>
                <a:t>Product  </a:t>
              </a: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Two</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54286" name="Rectangle 27"/>
            <p:cNvSpPr/>
            <p:nvPr/>
          </p:nvSpPr>
          <p:spPr>
            <a:xfrm>
              <a:off x="3281271" y="4369493"/>
              <a:ext cx="917148" cy="246221"/>
            </a:xfrm>
            <a:prstGeom prst="rect">
              <a:avLst/>
            </a:prstGeom>
            <a:solidFill>
              <a:schemeClr val="accent1">
                <a:alpha val="39999"/>
              </a:schemeClr>
            </a:solidFill>
            <a:ln w="12700">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VIEW MORE</a:t>
              </a:r>
              <a:endParaRPr lang="en-US" altLang="zh-CN" sz="1000" dirty="0">
                <a:solidFill>
                  <a:schemeClr val="bg1"/>
                </a:solidFill>
                <a:latin typeface="华文细黑" panose="02010600040101010101" pitchFamily="2" charset="-122"/>
                <a:ea typeface="华文细黑" panose="02010600040101010101" pitchFamily="2" charset="-122"/>
              </a:endParaRPr>
            </a:p>
          </p:txBody>
        </p:sp>
        <p:cxnSp>
          <p:nvCxnSpPr>
            <p:cNvPr id="21" name="直接连接符 20"/>
            <p:cNvCxnSpPr/>
            <p:nvPr/>
          </p:nvCxnSpPr>
          <p:spPr>
            <a:xfrm>
              <a:off x="3281271"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788025" y="3236913"/>
            <a:ext cx="2387600" cy="1379537"/>
            <a:chOff x="5788454" y="3236977"/>
            <a:chExt cx="2387150" cy="1378737"/>
          </a:xfrm>
        </p:grpSpPr>
        <p:sp>
          <p:nvSpPr>
            <p:cNvPr id="54280" name="Rectangle 23"/>
            <p:cNvSpPr/>
            <p:nvPr/>
          </p:nvSpPr>
          <p:spPr>
            <a:xfrm>
              <a:off x="5788454" y="3625837"/>
              <a:ext cx="2387150" cy="590931"/>
            </a:xfrm>
            <a:prstGeom prst="rect">
              <a:avLst/>
            </a:prstGeom>
            <a:noFill/>
            <a:ln w="9525">
              <a:noFill/>
            </a:ln>
          </p:spPr>
          <p:txBody>
            <a:bodyPr>
              <a:spAutoFit/>
            </a:bodyPr>
            <a:p>
              <a:pPr lvl="0" defTabSz="1087755" eaLnBrk="1" hangingPunct="1">
                <a:lnSpc>
                  <a:spcPct val="120000"/>
                </a:lnSpc>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a:t>
              </a:r>
              <a:endParaRPr lang="en-US" altLang="zh-CN" sz="900" dirty="0">
                <a:solidFill>
                  <a:schemeClr val="bg1"/>
                </a:solidFill>
                <a:latin typeface="华文细黑" panose="02010600040101010101" pitchFamily="2" charset="-122"/>
                <a:ea typeface="Arial" panose="020B0604020202020204" pitchFamily="34" charset="0"/>
              </a:endParaRPr>
            </a:p>
          </p:txBody>
        </p:sp>
        <p:sp>
          <p:nvSpPr>
            <p:cNvPr id="18" name="文本框 17"/>
            <p:cNvSpPr txBox="1"/>
            <p:nvPr/>
          </p:nvSpPr>
          <p:spPr>
            <a:xfrm>
              <a:off x="5788454" y="3236977"/>
              <a:ext cx="1460739" cy="30777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mn-ea"/>
                  <a:cs typeface="+mn-cs"/>
                </a:rPr>
                <a:t>Product  </a:t>
              </a: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Three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54282" name="Rectangle 27"/>
            <p:cNvSpPr/>
            <p:nvPr/>
          </p:nvSpPr>
          <p:spPr>
            <a:xfrm>
              <a:off x="5869374" y="4369493"/>
              <a:ext cx="917148" cy="246221"/>
            </a:xfrm>
            <a:prstGeom prst="rect">
              <a:avLst/>
            </a:prstGeom>
            <a:solidFill>
              <a:schemeClr val="accent1">
                <a:alpha val="39999"/>
              </a:schemeClr>
            </a:solidFill>
            <a:ln w="12700">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VIEW MORE</a:t>
              </a:r>
              <a:endParaRPr lang="en-US" altLang="zh-CN" sz="1000" dirty="0">
                <a:solidFill>
                  <a:schemeClr val="bg1"/>
                </a:solidFill>
                <a:latin typeface="华文细黑" panose="02010600040101010101" pitchFamily="2" charset="-122"/>
                <a:ea typeface="华文细黑" panose="02010600040101010101" pitchFamily="2" charset="-122"/>
              </a:endParaRPr>
            </a:p>
          </p:txBody>
        </p:sp>
        <p:cxnSp>
          <p:nvCxnSpPr>
            <p:cNvPr id="22" name="直接连接符 21"/>
            <p:cNvCxnSpPr/>
            <p:nvPr/>
          </p:nvCxnSpPr>
          <p:spPr>
            <a:xfrm>
              <a:off x="5896397"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 decel="100000" fill="hold"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4" decel="10000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1" decel="100000"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1398588" y="2520950"/>
            <a:ext cx="6461125" cy="1016000"/>
          </a:xfrm>
          <a:prstGeom prst="rect">
            <a:avLst/>
          </a:prstGeom>
          <a:noFill/>
          <a:ln w="9525">
            <a:noFill/>
          </a:ln>
        </p:spPr>
        <p:txBody>
          <a:bodyPr>
            <a:spAutoFit/>
          </a:bodyPr>
          <a:p>
            <a:pPr lvl="0" algn="ctr" eaLnBrk="1" hangingPunct="1"/>
            <a:r>
              <a:rPr lang="en-US" altLang="zh-CN" sz="6000" dirty="0">
                <a:solidFill>
                  <a:schemeClr val="bg1"/>
                </a:solidFill>
                <a:latin typeface="华文细黑" panose="02010600040101010101" pitchFamily="2" charset="-122"/>
                <a:ea typeface="华文细黑" panose="02010600040101010101" pitchFamily="2" charset="-122"/>
              </a:rPr>
              <a:t> </a:t>
            </a:r>
            <a:r>
              <a:rPr lang="en-US" altLang="zh-CN" sz="4800" dirty="0">
                <a:solidFill>
                  <a:schemeClr val="bg1"/>
                </a:solidFill>
                <a:latin typeface="华文细黑" panose="02010600040101010101" pitchFamily="2" charset="-122"/>
                <a:ea typeface="华文细黑" panose="02010600040101010101" pitchFamily="2" charset="-122"/>
              </a:rPr>
              <a:t>THANK YOU</a:t>
            </a:r>
            <a:endParaRPr lang="zh-CN" altLang="en-US" sz="4800" dirty="0">
              <a:solidFill>
                <a:schemeClr val="bg1"/>
              </a:solidFill>
              <a:latin typeface="华文细黑" panose="02010600040101010101" pitchFamily="2" charset="-122"/>
              <a:ea typeface="华文细黑" panose="02010600040101010101" pitchFamily="2" charset="-122"/>
            </a:endParaRPr>
          </a:p>
        </p:txBody>
      </p:sp>
      <p:sp>
        <p:nvSpPr>
          <p:cNvPr id="11" name="TextBox 111"/>
          <p:cNvSpPr txBox="1"/>
          <p:nvPr/>
        </p:nvSpPr>
        <p:spPr>
          <a:xfrm>
            <a:off x="1668463" y="3643313"/>
            <a:ext cx="6191250" cy="622300"/>
          </a:xfrm>
          <a:prstGeom prst="rect">
            <a:avLst/>
          </a:prstGeom>
          <a:noFill/>
          <a:ln w="9525">
            <a:noFill/>
          </a:ln>
        </p:spPr>
        <p:txBody>
          <a:bodyPr lIns="68529" tIns="34263" rIns="68529" bIns="34263">
            <a:spAutoFit/>
          </a:bodyPr>
          <a:p>
            <a:pPr lvl="0" algn="ctr" eaLnBrk="1" hangingPunct="1">
              <a:lnSpc>
                <a:spcPct val="120000"/>
              </a:lnSpc>
            </a:pPr>
            <a:r>
              <a:rPr lang="en-US" altLang="zh-CN" sz="1000" dirty="0">
                <a:solidFill>
                  <a:schemeClr val="bg1"/>
                </a:solidFill>
                <a:latin typeface="华文细黑" panose="02010600040101010101" pitchFamily="2" charset="-122"/>
                <a:ea typeface="Arial" panose="020B0604020202020204" pitchFamily="34" charset="0"/>
              </a:rPr>
              <a:t>Click here to modify the text , you may post text here . Click here to modify the text . Click here to modify the text , you may post text here . Click here to modify the text , you may post text here . Click here to modify the text . Click here to modify the text , </a:t>
            </a:r>
            <a:endParaRPr lang="zh-CN" altLang="en-US" sz="1000" baseline="-3000" dirty="0">
              <a:solidFill>
                <a:schemeClr val="bg1"/>
              </a:solidFill>
              <a:latin typeface="华文细黑" panose="02010600040101010101" pitchFamily="2" charset="-122"/>
              <a:ea typeface="Arial" panose="020B0604020202020204" pitchFamily="34" charset="0"/>
            </a:endParaRPr>
          </a:p>
        </p:txBody>
      </p:sp>
      <p:sp>
        <p:nvSpPr>
          <p:cNvPr id="10" name="文本框 9"/>
          <p:cNvSpPr txBox="1"/>
          <p:nvPr/>
        </p:nvSpPr>
        <p:spPr>
          <a:xfrm>
            <a:off x="3611563" y="993775"/>
            <a:ext cx="2036762" cy="822960"/>
          </a:xfrm>
          <a:prstGeom prst="rect">
            <a:avLst/>
          </a:prstGeom>
          <a:noFill/>
          <a:ln w="9525">
            <a:noFill/>
          </a:ln>
        </p:spPr>
        <p:txBody>
          <a:bodyPr>
            <a:spAutoFit/>
          </a:bodyPr>
          <a:p>
            <a:pPr lvl="0" algn="ctr" eaLnBrk="1" hangingPunct="1"/>
            <a:r>
              <a:rPr lang="en-US" altLang="zh-CN" sz="4800" dirty="0">
                <a:solidFill>
                  <a:schemeClr val="bg1"/>
                </a:solidFill>
                <a:latin typeface="华文细黑" panose="02010600040101010101" pitchFamily="2" charset="-122"/>
                <a:ea typeface="华文细黑" panose="02010600040101010101" pitchFamily="2" charset="-122"/>
              </a:rPr>
              <a:t>2018 </a:t>
            </a:r>
            <a:endParaRPr lang="en-US" altLang="zh-CN" sz="4800" dirty="0">
              <a:solidFill>
                <a:schemeClr val="bg1"/>
              </a:solidFill>
              <a:latin typeface="华文细黑" panose="02010600040101010101" pitchFamily="2" charset="-122"/>
              <a:ea typeface="华文细黑" panose="02010600040101010101" pitchFamily="2" charset="-122"/>
            </a:endParaRPr>
          </a:p>
        </p:txBody>
      </p:sp>
      <p:sp>
        <p:nvSpPr>
          <p:cNvPr id="2" name="矩形 1"/>
          <p:cNvSpPr/>
          <p:nvPr/>
        </p:nvSpPr>
        <p:spPr>
          <a:xfrm>
            <a:off x="3808413" y="946150"/>
            <a:ext cx="1674813" cy="135255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lt1"/>
              </a:solidFill>
              <a:effectLst/>
              <a:uLnTx/>
              <a:uFillTx/>
              <a:latin typeface="+mn-lt"/>
              <a:ea typeface="+mn-ea"/>
              <a:cs typeface="+mn-cs"/>
            </a:endParaRPr>
          </a:p>
        </p:txBody>
      </p:sp>
      <p:cxnSp>
        <p:nvCxnSpPr>
          <p:cNvPr id="5" name="直接连接符 4"/>
          <p:cNvCxnSpPr/>
          <p:nvPr/>
        </p:nvCxnSpPr>
        <p:spPr>
          <a:xfrm>
            <a:off x="3925888" y="1873250"/>
            <a:ext cx="1376363"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0" y="1943100"/>
            <a:ext cx="1673225" cy="276225"/>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MORE THAN PPT</a:t>
            </a:r>
            <a:endParaRPr lang="zh-CN" altLang="en-US" sz="12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2"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heel(2)">
                                      <p:cBhvr>
                                        <p:cTn id="23" dur="125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5000"/>
                                  </p:iterate>
                                  <p:childTnLst>
                                    <p:set>
                                      <p:cBhvr>
                                        <p:cTn id="27" dur="1" fill="hold">
                                          <p:stCondLst>
                                            <p:cond delay="0"/>
                                          </p:stCondLst>
                                        </p:cTn>
                                        <p:tgtEl>
                                          <p:spTgt spid="9"/>
                                        </p:tgtEl>
                                        <p:attrNameLst>
                                          <p:attrName>style.visibility</p:attrName>
                                        </p:attrNameLst>
                                      </p:cBhvr>
                                      <p:to>
                                        <p:strVal val="visible"/>
                                      </p:to>
                                    </p:set>
                                    <p:anim by="(-#ppt_w*2)" calcmode="lin" valueType="num">
                                      <p:cBhvr rctx="PPT">
                                        <p:cTn id="28" dur="500" autoRev="1" fill="hold">
                                          <p:stCondLst>
                                            <p:cond delay="0"/>
                                          </p:stCondLst>
                                        </p:cTn>
                                        <p:tgtEl>
                                          <p:spTgt spid="9"/>
                                        </p:tgtEl>
                                        <p:attrNameLst>
                                          <p:attrName>ppt_w</p:attrName>
                                        </p:attrNameLst>
                                      </p:cBhvr>
                                    </p:anim>
                                    <p:anim by="(#ppt_w*0.50)" calcmode="lin" valueType="num">
                                      <p:cBhvr>
                                        <p:cTn id="29" dur="500" decel="50000" autoRev="1" fill="hold">
                                          <p:stCondLst>
                                            <p:cond delay="0"/>
                                          </p:stCondLst>
                                        </p:cTn>
                                        <p:tgtEl>
                                          <p:spTgt spid="9"/>
                                        </p:tgtEl>
                                        <p:attrNameLst>
                                          <p:attrName>ppt_x</p:attrName>
                                        </p:attrNameLst>
                                      </p:cBhvr>
                                    </p:anim>
                                    <p:anim from="(-#ppt_h/2)" to="(#ppt_y)" calcmode="lin" valueType="num">
                                      <p:cBhvr>
                                        <p:cTn id="30" dur="1000" fill="hold">
                                          <p:stCondLst>
                                            <p:cond delay="0"/>
                                          </p:stCondLst>
                                        </p:cTn>
                                        <p:tgtEl>
                                          <p:spTgt spid="9"/>
                                        </p:tgtEl>
                                        <p:attrNameLst>
                                          <p:attrName>ppt_y</p:attrName>
                                        </p:attrNameLst>
                                      </p:cBhvr>
                                    </p:anim>
                                    <p:animRot by="21600000">
                                      <p:cBhvr>
                                        <p:cTn id="31" dur="1000" fill="hold">
                                          <p:stCondLst>
                                            <p:cond delay="0"/>
                                          </p:stCondLst>
                                        </p:cTn>
                                        <p:tgtEl>
                                          <p:spTgt spid="9"/>
                                        </p:tgtEl>
                                        <p:attrNameLst>
                                          <p:attrName>r</p:attrName>
                                        </p:attrNameLst>
                                      </p:cBhvr>
                                    </p:animRot>
                                  </p:childTnLst>
                                </p:cTn>
                              </p:par>
                            </p:childTnLst>
                          </p:cTn>
                        </p:par>
                        <p:par>
                          <p:cTn id="32" fill="hold">
                            <p:stCondLst>
                              <p:cond delay="2349"/>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1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0" grpId="0"/>
      <p:bldP spid="2"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1273" name="文本框 2"/>
            <p:cNvSpPr txBox="1"/>
            <p:nvPr/>
          </p:nvSpPr>
          <p:spPr>
            <a:xfrm>
              <a:off x="1835696" y="1635646"/>
              <a:ext cx="1224644" cy="1446550"/>
            </a:xfrm>
            <a:prstGeom prst="rect">
              <a:avLst/>
            </a:prstGeom>
            <a:noFill/>
            <a:ln w="9525">
              <a:noFill/>
            </a:ln>
          </p:spPr>
          <p:txBody>
            <a:bodyPr>
              <a:spAutoFit/>
            </a:bodyPr>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1</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168650"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ONE</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000000"/>
                                          </p:val>
                                        </p:tav>
                                        <p:tav tm="100000">
                                          <p:val>
                                            <p:strVal val="#ppt_w"/>
                                          </p:val>
                                        </p:tav>
                                      </p:tavLst>
                                    </p:anim>
                                    <p:anim calcmode="lin" valueType="num">
                                      <p:cBhvr>
                                        <p:cTn id="8" dur="250" fill="hold"/>
                                        <p:tgtEl>
                                          <p:spTgt spid="4"/>
                                        </p:tgtEl>
                                        <p:attrNameLst>
                                          <p:attrName>ppt_h</p:attrName>
                                        </p:attrNameLst>
                                      </p:cBhvr>
                                      <p:tavLst>
                                        <p:tav tm="0">
                                          <p:val>
                                            <p:fltVal val="0.00000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450850" y="1870075"/>
            <a:ext cx="2555875" cy="1025525"/>
            <a:chOff x="450273" y="1870365"/>
            <a:chExt cx="2556164" cy="1025051"/>
          </a:xfrm>
        </p:grpSpPr>
        <p:sp>
          <p:nvSpPr>
            <p:cNvPr id="4" name="矩形 3"/>
            <p:cNvSpPr/>
            <p:nvPr/>
          </p:nvSpPr>
          <p:spPr>
            <a:xfrm>
              <a:off x="533401" y="1870365"/>
              <a:ext cx="387927" cy="38792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37" name="文本框 6"/>
            <p:cNvSpPr txBox="1"/>
            <p:nvPr/>
          </p:nvSpPr>
          <p:spPr>
            <a:xfrm>
              <a:off x="533401" y="1911929"/>
              <a:ext cx="387927" cy="338554"/>
            </a:xfrm>
            <a:prstGeom prst="rect">
              <a:avLst/>
            </a:prstGeom>
            <a:noFill/>
            <a:ln w="9525">
              <a:noFill/>
            </a:ln>
          </p:spPr>
          <p:txBody>
            <a:bodyPr>
              <a:spAutoFit/>
            </a:bodyPr>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38" name="文本框 9"/>
            <p:cNvSpPr txBox="1"/>
            <p:nvPr/>
          </p:nvSpPr>
          <p:spPr>
            <a:xfrm>
              <a:off x="921328" y="2023645"/>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VIDEO ANIMATION</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39" name="文本框 10"/>
            <p:cNvSpPr txBox="1"/>
            <p:nvPr/>
          </p:nvSpPr>
          <p:spPr>
            <a:xfrm>
              <a:off x="450273" y="2341418"/>
              <a:ext cx="2556164" cy="553998"/>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3308350" y="1870075"/>
            <a:ext cx="2555875" cy="1025525"/>
            <a:chOff x="3307773" y="1870365"/>
            <a:chExt cx="2556164" cy="1025051"/>
          </a:xfrm>
        </p:grpSpPr>
        <p:sp>
          <p:nvSpPr>
            <p:cNvPr id="17" name="矩形 16"/>
            <p:cNvSpPr/>
            <p:nvPr/>
          </p:nvSpPr>
          <p:spPr>
            <a:xfrm>
              <a:off x="3390901" y="1870365"/>
              <a:ext cx="387927" cy="38792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33" name="文本框 17"/>
            <p:cNvSpPr txBox="1"/>
            <p:nvPr/>
          </p:nvSpPr>
          <p:spPr>
            <a:xfrm>
              <a:off x="3390901" y="1911929"/>
              <a:ext cx="387927" cy="338554"/>
            </a:xfrm>
            <a:prstGeom prst="rect">
              <a:avLst/>
            </a:prstGeom>
            <a:noFill/>
            <a:ln w="9525">
              <a:noFill/>
            </a:ln>
          </p:spPr>
          <p:txBody>
            <a:bodyPr>
              <a:spAutoFit/>
            </a:bodyPr>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34" name="文本框 14"/>
            <p:cNvSpPr txBox="1"/>
            <p:nvPr/>
          </p:nvSpPr>
          <p:spPr>
            <a:xfrm>
              <a:off x="3778828" y="2023645"/>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35" name="文本框 15"/>
            <p:cNvSpPr txBox="1"/>
            <p:nvPr/>
          </p:nvSpPr>
          <p:spPr>
            <a:xfrm>
              <a:off x="3307773" y="2341418"/>
              <a:ext cx="2556164" cy="553998"/>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5" name="组合 4"/>
          <p:cNvGrpSpPr/>
          <p:nvPr/>
        </p:nvGrpSpPr>
        <p:grpSpPr>
          <a:xfrm>
            <a:off x="6165850" y="1870075"/>
            <a:ext cx="2555875" cy="1025525"/>
            <a:chOff x="6165272" y="1870365"/>
            <a:chExt cx="2556164" cy="1025051"/>
          </a:xfrm>
        </p:grpSpPr>
        <p:sp>
          <p:nvSpPr>
            <p:cNvPr id="23" name="矩形 22"/>
            <p:cNvSpPr/>
            <p:nvPr/>
          </p:nvSpPr>
          <p:spPr>
            <a:xfrm>
              <a:off x="6248400" y="1870365"/>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29" name="文本框 23"/>
            <p:cNvSpPr txBox="1"/>
            <p:nvPr/>
          </p:nvSpPr>
          <p:spPr>
            <a:xfrm>
              <a:off x="6248400" y="1911929"/>
              <a:ext cx="387927" cy="338554"/>
            </a:xfrm>
            <a:prstGeom prst="rect">
              <a:avLst/>
            </a:prstGeom>
            <a:noFill/>
            <a:ln w="9525">
              <a:noFill/>
            </a:ln>
          </p:spPr>
          <p:txBody>
            <a:bodyPr>
              <a:spAutoFit/>
            </a:bodyPr>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30" name="文本框 20"/>
            <p:cNvSpPr txBox="1"/>
            <p:nvPr/>
          </p:nvSpPr>
          <p:spPr>
            <a:xfrm>
              <a:off x="6636327" y="2023645"/>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SEO OPITIMZED</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31" name="文本框 21"/>
            <p:cNvSpPr txBox="1"/>
            <p:nvPr/>
          </p:nvSpPr>
          <p:spPr>
            <a:xfrm>
              <a:off x="6165272" y="2341418"/>
              <a:ext cx="2556164" cy="553998"/>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6" name="组合 5"/>
          <p:cNvGrpSpPr/>
          <p:nvPr/>
        </p:nvGrpSpPr>
        <p:grpSpPr>
          <a:xfrm>
            <a:off x="450850" y="3363913"/>
            <a:ext cx="2555875" cy="1023937"/>
            <a:chOff x="450273" y="3363378"/>
            <a:chExt cx="2556164" cy="1025051"/>
          </a:xfrm>
        </p:grpSpPr>
        <p:sp>
          <p:nvSpPr>
            <p:cNvPr id="29" name="矩形 28"/>
            <p:cNvSpPr/>
            <p:nvPr/>
          </p:nvSpPr>
          <p:spPr>
            <a:xfrm>
              <a:off x="533401" y="3363378"/>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25" name="文本框 29"/>
            <p:cNvSpPr txBox="1"/>
            <p:nvPr/>
          </p:nvSpPr>
          <p:spPr>
            <a:xfrm>
              <a:off x="533401" y="3404942"/>
              <a:ext cx="387927" cy="338554"/>
            </a:xfrm>
            <a:prstGeom prst="rect">
              <a:avLst/>
            </a:prstGeom>
            <a:noFill/>
            <a:ln w="9525">
              <a:noFill/>
            </a:ln>
          </p:spPr>
          <p:txBody>
            <a:bodyPr>
              <a:spAutoFit/>
            </a:bodyPr>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26" name="文本框 26"/>
            <p:cNvSpPr txBox="1"/>
            <p:nvPr/>
          </p:nvSpPr>
          <p:spPr>
            <a:xfrm>
              <a:off x="921328" y="3516658"/>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VIDEO ANIMATION</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27" name="文本框 27"/>
            <p:cNvSpPr txBox="1"/>
            <p:nvPr/>
          </p:nvSpPr>
          <p:spPr>
            <a:xfrm>
              <a:off x="450273" y="3834431"/>
              <a:ext cx="2556164" cy="553998"/>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3308350" y="3363913"/>
            <a:ext cx="2555875" cy="1023937"/>
            <a:chOff x="3307773" y="3363378"/>
            <a:chExt cx="2556164" cy="1025051"/>
          </a:xfrm>
        </p:grpSpPr>
        <p:sp>
          <p:nvSpPr>
            <p:cNvPr id="35" name="矩形 34"/>
            <p:cNvSpPr/>
            <p:nvPr/>
          </p:nvSpPr>
          <p:spPr>
            <a:xfrm>
              <a:off x="3390901" y="3363378"/>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21" name="文本框 35"/>
            <p:cNvSpPr txBox="1"/>
            <p:nvPr/>
          </p:nvSpPr>
          <p:spPr>
            <a:xfrm>
              <a:off x="3390901" y="3404942"/>
              <a:ext cx="387927" cy="338554"/>
            </a:xfrm>
            <a:prstGeom prst="rect">
              <a:avLst/>
            </a:prstGeom>
            <a:noFill/>
            <a:ln w="9525">
              <a:noFill/>
            </a:ln>
          </p:spPr>
          <p:txBody>
            <a:bodyPr>
              <a:spAutoFit/>
            </a:bodyPr>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22" name="文本框 32"/>
            <p:cNvSpPr txBox="1"/>
            <p:nvPr/>
          </p:nvSpPr>
          <p:spPr>
            <a:xfrm>
              <a:off x="3778828" y="3516658"/>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23" name="文本框 33"/>
            <p:cNvSpPr txBox="1"/>
            <p:nvPr/>
          </p:nvSpPr>
          <p:spPr>
            <a:xfrm>
              <a:off x="3307773" y="3834431"/>
              <a:ext cx="2556164" cy="553998"/>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9" name="组合 8"/>
          <p:cNvGrpSpPr/>
          <p:nvPr/>
        </p:nvGrpSpPr>
        <p:grpSpPr>
          <a:xfrm>
            <a:off x="6165850" y="3363913"/>
            <a:ext cx="2555875" cy="1023937"/>
            <a:chOff x="6165272" y="3363378"/>
            <a:chExt cx="2556164" cy="1025051"/>
          </a:xfrm>
        </p:grpSpPr>
        <p:sp>
          <p:nvSpPr>
            <p:cNvPr id="41" name="矩形 40"/>
            <p:cNvSpPr/>
            <p:nvPr/>
          </p:nvSpPr>
          <p:spPr>
            <a:xfrm>
              <a:off x="6248400" y="3363378"/>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17" name="文本框 41"/>
            <p:cNvSpPr txBox="1"/>
            <p:nvPr/>
          </p:nvSpPr>
          <p:spPr>
            <a:xfrm>
              <a:off x="6248400" y="3404942"/>
              <a:ext cx="387927" cy="338554"/>
            </a:xfrm>
            <a:prstGeom prst="rect">
              <a:avLst/>
            </a:prstGeom>
            <a:noFill/>
            <a:ln w="9525">
              <a:noFill/>
            </a:ln>
          </p:spPr>
          <p:txBody>
            <a:bodyPr>
              <a:spAutoFit/>
            </a:bodyPr>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18" name="文本框 38"/>
            <p:cNvSpPr txBox="1"/>
            <p:nvPr/>
          </p:nvSpPr>
          <p:spPr>
            <a:xfrm>
              <a:off x="6636327" y="3516658"/>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SEO OPITIMZED</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19" name="文本框 39"/>
            <p:cNvSpPr txBox="1"/>
            <p:nvPr/>
          </p:nvSpPr>
          <p:spPr>
            <a:xfrm>
              <a:off x="6165272" y="3834431"/>
              <a:ext cx="2556164" cy="553998"/>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Picture 2"/>
          <p:cNvPicPr>
            <a:picLocks noChangeAspect="1"/>
          </p:cNvPicPr>
          <p:nvPr/>
        </p:nvPicPr>
        <p:blipFill>
          <a:blip r:embed="rId1"/>
          <a:stretch>
            <a:fillRect/>
          </a:stretch>
        </p:blipFill>
        <p:spPr>
          <a:xfrm>
            <a:off x="5029200" y="1520825"/>
            <a:ext cx="3214688" cy="2681288"/>
          </a:xfrm>
          <a:prstGeom prst="rect">
            <a:avLst/>
          </a:prstGeom>
          <a:noFill/>
          <a:ln w="9525">
            <a:noFill/>
          </a:ln>
        </p:spPr>
      </p:pic>
      <p:sp>
        <p:nvSpPr>
          <p:cNvPr id="4" name="矩形 3"/>
          <p:cNvSpPr/>
          <p:nvPr/>
        </p:nvSpPr>
        <p:spPr>
          <a:xfrm>
            <a:off x="5126038" y="1606550"/>
            <a:ext cx="3024188" cy="171767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pic>
        <p:nvPicPr>
          <p:cNvPr id="6" name="Picture 3"/>
          <p:cNvPicPr>
            <a:picLocks noChangeAspect="1"/>
          </p:cNvPicPr>
          <p:nvPr/>
        </p:nvPicPr>
        <p:blipFill>
          <a:blip r:embed="rId3"/>
          <a:srcRect l="19221" t="29398" r="17921" b="13718"/>
          <a:stretch>
            <a:fillRect/>
          </a:stretch>
        </p:blipFill>
        <p:spPr>
          <a:xfrm>
            <a:off x="4138613" y="2862263"/>
            <a:ext cx="2728912" cy="1647825"/>
          </a:xfrm>
          <a:prstGeom prst="rect">
            <a:avLst/>
          </a:prstGeom>
          <a:noFill/>
          <a:ln w="9525">
            <a:noFill/>
          </a:ln>
        </p:spPr>
      </p:pic>
      <p:sp>
        <p:nvSpPr>
          <p:cNvPr id="7" name="Rectangle 19"/>
          <p:cNvSpPr/>
          <p:nvPr/>
        </p:nvSpPr>
        <p:spPr>
          <a:xfrm>
            <a:off x="4529138" y="3057525"/>
            <a:ext cx="1908175" cy="122396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tx1">
                  <a:lumMod val="85000"/>
                  <a:lumOff val="15000"/>
                </a:schemeClr>
              </a:solidFill>
              <a:effectLst/>
              <a:uLnTx/>
              <a:uFillTx/>
              <a:latin typeface="华文细黑" panose="02010600040101010101" pitchFamily="2" charset="-122"/>
              <a:ea typeface="+mn-ea"/>
              <a:cs typeface="+mn-cs"/>
            </a:endParaRPr>
          </a:p>
        </p:txBody>
      </p:sp>
      <p:grpSp>
        <p:nvGrpSpPr>
          <p:cNvPr id="8" name="组合 7"/>
          <p:cNvGrpSpPr/>
          <p:nvPr/>
        </p:nvGrpSpPr>
        <p:grpSpPr>
          <a:xfrm>
            <a:off x="7388225" y="2994025"/>
            <a:ext cx="1084263" cy="1411288"/>
            <a:chOff x="915591" y="1453733"/>
            <a:chExt cx="2490788" cy="3242072"/>
          </a:xfrm>
        </p:grpSpPr>
        <p:pic>
          <p:nvPicPr>
            <p:cNvPr id="19468" name="Picture 1"/>
            <p:cNvPicPr>
              <a:picLocks noChangeAspect="1"/>
            </p:cNvPicPr>
            <p:nvPr/>
          </p:nvPicPr>
          <p:blipFill>
            <a:blip r:embed="rId5"/>
            <a:stretch>
              <a:fillRect/>
            </a:stretch>
          </p:blipFill>
          <p:spPr>
            <a:xfrm>
              <a:off x="915591" y="1453733"/>
              <a:ext cx="2490788" cy="3242072"/>
            </a:xfrm>
            <a:prstGeom prst="rect">
              <a:avLst/>
            </a:prstGeom>
            <a:noFill/>
            <a:ln w="9525">
              <a:noFill/>
            </a:ln>
          </p:spPr>
        </p:pic>
        <p:sp>
          <p:nvSpPr>
            <p:cNvPr id="10" name="Right Triangle 49"/>
            <p:cNvSpPr/>
            <p:nvPr/>
          </p:nvSpPr>
          <p:spPr bwMode="auto">
            <a:xfrm rot="10800000">
              <a:off x="2125266" y="1763295"/>
              <a:ext cx="1019175" cy="2109787"/>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latin typeface="华文细黑" panose="02010600040101010101" pitchFamily="2" charset="-122"/>
                <a:ea typeface="+mn-ea"/>
                <a:cs typeface="+mn-ea"/>
                <a:sym typeface="+mn-lt"/>
              </a:endParaRPr>
            </a:p>
          </p:txBody>
        </p:sp>
      </p:grpSp>
      <p:sp>
        <p:nvSpPr>
          <p:cNvPr id="11" name="圆角矩形 10"/>
          <p:cNvSpPr/>
          <p:nvPr/>
        </p:nvSpPr>
        <p:spPr bwMode="auto">
          <a:xfrm>
            <a:off x="7502525" y="3132138"/>
            <a:ext cx="855663" cy="1146175"/>
          </a:xfrm>
          <a:prstGeom prst="roundRect">
            <a:avLst>
              <a:gd name="adj" fmla="val 758"/>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华文细黑" panose="02010600040101010101" pitchFamily="2" charset="-122"/>
              <a:ea typeface="+mn-ea"/>
              <a:cs typeface="+mn-ea"/>
              <a:sym typeface="+mn-lt"/>
            </a:endParaRPr>
          </a:p>
        </p:txBody>
      </p:sp>
      <p:sp>
        <p:nvSpPr>
          <p:cNvPr id="12" name="矩形 11"/>
          <p:cNvSpPr/>
          <p:nvPr/>
        </p:nvSpPr>
        <p:spPr>
          <a:xfrm>
            <a:off x="665163" y="1793875"/>
            <a:ext cx="90488" cy="366713"/>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文本框 12"/>
          <p:cNvSpPr txBox="1"/>
          <p:nvPr/>
        </p:nvSpPr>
        <p:spPr>
          <a:xfrm>
            <a:off x="755650" y="1793875"/>
            <a:ext cx="2306638" cy="369888"/>
          </a:xfrm>
          <a:prstGeom prst="rect">
            <a:avLst/>
          </a:prstGeom>
          <a:noFill/>
          <a:ln w="9525">
            <a:noFill/>
          </a:ln>
        </p:spPr>
        <p:txBody>
          <a:bodyPr>
            <a:spAutoFit/>
          </a:bodyPr>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LANDING PAGES</a:t>
            </a:r>
            <a:endParaRPr lang="zh-CN" altLang="en-US" sz="1800" dirty="0">
              <a:solidFill>
                <a:schemeClr val="bg1"/>
              </a:solidFill>
              <a:latin typeface="华文细黑" panose="02010600040101010101" pitchFamily="2" charset="-122"/>
              <a:ea typeface="华文细黑" panose="02010600040101010101" pitchFamily="2" charset="-122"/>
            </a:endParaRPr>
          </a:p>
        </p:txBody>
      </p:sp>
      <p:sp>
        <p:nvSpPr>
          <p:cNvPr id="14" name="Content Placeholder 2"/>
          <p:cNvSpPr txBox="1"/>
          <p:nvPr/>
        </p:nvSpPr>
        <p:spPr>
          <a:xfrm>
            <a:off x="573088" y="2260600"/>
            <a:ext cx="3636963" cy="115570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20000"/>
              </a:lnSpc>
              <a:spcBef>
                <a:spcPct val="0"/>
              </a:spcBef>
              <a:buNone/>
            </a:pPr>
            <a:r>
              <a:rPr lang="en-US" altLang="zh-CN" sz="1000" dirty="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 are</a:t>
            </a:r>
            <a:endParaRPr lang="en-US" altLang="zh-CN" sz="1000" dirty="0">
              <a:solidFill>
                <a:schemeClr val="bg1"/>
              </a:solidFill>
              <a:ea typeface="Arial" panose="020B0604020202020204" pitchFamily="34" charset="0"/>
            </a:endParaRPr>
          </a:p>
        </p:txBody>
      </p:sp>
      <p:sp>
        <p:nvSpPr>
          <p:cNvPr id="15" name="Rectangle 27"/>
          <p:cNvSpPr/>
          <p:nvPr/>
        </p:nvSpPr>
        <p:spPr>
          <a:xfrm>
            <a:off x="665163" y="3714750"/>
            <a:ext cx="1406525" cy="366713"/>
          </a:xfrm>
          <a:prstGeom prst="roundRect">
            <a:avLst>
              <a:gd name="adj" fmla="val 27968"/>
            </a:avLst>
          </a:prstGeom>
          <a:solidFill>
            <a:schemeClr val="accent1">
              <a:alpha val="39999"/>
            </a:schemeClr>
          </a:solidFill>
          <a:ln w="12700">
            <a:noFill/>
          </a:ln>
        </p:spPr>
        <p:txBody>
          <a:bodyPr>
            <a:spAutoFit/>
          </a:bodyPr>
          <a:p>
            <a:pPr lvl="0" algn="ctr" eaLnBrk="1" hangingPunct="1"/>
            <a:r>
              <a:rPr lang="en-US" altLang="zh-CN" sz="1400" dirty="0">
                <a:solidFill>
                  <a:schemeClr val="bg1"/>
                </a:solidFill>
                <a:latin typeface="华文细黑" panose="02010600040101010101" pitchFamily="2" charset="-122"/>
                <a:ea typeface="华文细黑" panose="02010600040101010101" pitchFamily="2" charset="-122"/>
              </a:rPr>
              <a:t>More Details</a:t>
            </a:r>
            <a:endParaRPr lang="en-US" altLang="zh-CN" sz="14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anim calcmode="lin" valueType="num">
                                      <p:cBhvr>
                                        <p:cTn id="13" dur="750" fill="hold"/>
                                        <p:tgtEl>
                                          <p:spTgt spid="6"/>
                                        </p:tgtEl>
                                        <p:attrNameLst>
                                          <p:attrName>ppt_x</p:attrName>
                                        </p:attrNameLst>
                                      </p:cBhvr>
                                      <p:tavLst>
                                        <p:tav tm="0">
                                          <p:val>
                                            <p:strVal val="#ppt_x"/>
                                          </p:val>
                                        </p:tav>
                                        <p:tav tm="100000">
                                          <p:val>
                                            <p:strVal val="#ppt_x"/>
                                          </p:val>
                                        </p:tav>
                                      </p:tavLst>
                                    </p:anim>
                                    <p:anim calcmode="lin" valueType="num">
                                      <p:cBhvr>
                                        <p:cTn id="14" dur="75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1500"/>
                            </p:stCondLst>
                            <p:childTnLst>
                              <p:par>
                                <p:cTn id="31" presetID="2" presetClass="entr" presetSubtype="1" decel="10000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500"/>
                            </p:stCondLst>
                            <p:childTnLst>
                              <p:par>
                                <p:cTn id="41" presetID="2" presetClass="entr" presetSubtype="4" decel="10000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2" presetClass="entr" presetSubtype="4" decel="10000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2" grpId="0" animBg="1"/>
      <p:bldP spid="13" grpId="0"/>
      <p:bldP spid="14" grpId="0"/>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357313"/>
            <a:ext cx="3082925" cy="1725613"/>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3030538" y="1357313"/>
            <a:ext cx="3082925" cy="172561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4"/>
          <p:cNvSpPr/>
          <p:nvPr/>
        </p:nvSpPr>
        <p:spPr>
          <a:xfrm>
            <a:off x="6061075" y="1357313"/>
            <a:ext cx="3082925" cy="1725613"/>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2" name="组合 1"/>
          <p:cNvGrpSpPr/>
          <p:nvPr/>
        </p:nvGrpSpPr>
        <p:grpSpPr>
          <a:xfrm>
            <a:off x="207963" y="3254375"/>
            <a:ext cx="2382837" cy="1298575"/>
            <a:chOff x="207818" y="3253810"/>
            <a:chExt cx="2382982" cy="1298574"/>
          </a:xfrm>
        </p:grpSpPr>
        <p:sp>
          <p:nvSpPr>
            <p:cNvPr id="21520" name="Rectangle 23"/>
            <p:cNvSpPr/>
            <p:nvPr/>
          </p:nvSpPr>
          <p:spPr>
            <a:xfrm>
              <a:off x="207818" y="3536721"/>
              <a:ext cx="2382982" cy="1015663"/>
            </a:xfrm>
            <a:prstGeom prst="rect">
              <a:avLst/>
            </a:prstGeom>
            <a:noFill/>
            <a:ln w="9525">
              <a:noFill/>
            </a:ln>
          </p:spPr>
          <p:txBody>
            <a:bodyPr>
              <a:spAutoFit/>
            </a:bodyPr>
            <a:p>
              <a:pPr lvl="0" algn="ctr" defTabSz="1087755" eaLnBrk="1" hangingPunct="1">
                <a:lnSpc>
                  <a:spcPct val="120000"/>
                </a:lnSpc>
              </a:pPr>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 injected humor, or randomized</a:t>
              </a:r>
              <a:endParaRPr lang="en-US" altLang="zh-CN" sz="1000" dirty="0">
                <a:solidFill>
                  <a:schemeClr val="bg1"/>
                </a:solidFill>
                <a:latin typeface="华文细黑" panose="02010600040101010101" pitchFamily="2" charset="-122"/>
                <a:ea typeface="Arial" panose="020B0604020202020204" pitchFamily="34" charset="0"/>
              </a:endParaRPr>
            </a:p>
          </p:txBody>
        </p:sp>
        <p:sp>
          <p:nvSpPr>
            <p:cNvPr id="11" name="文本框 10"/>
            <p:cNvSpPr txBox="1"/>
            <p:nvPr/>
          </p:nvSpPr>
          <p:spPr>
            <a:xfrm>
              <a:off x="719774" y="3253810"/>
              <a:ext cx="1460739" cy="307777"/>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Support 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grpSp>
      <p:grpSp>
        <p:nvGrpSpPr>
          <p:cNvPr id="9" name="组合 8"/>
          <p:cNvGrpSpPr/>
          <p:nvPr/>
        </p:nvGrpSpPr>
        <p:grpSpPr>
          <a:xfrm>
            <a:off x="3317875" y="3254375"/>
            <a:ext cx="2382838" cy="1298575"/>
            <a:chOff x="3318163" y="3253810"/>
            <a:chExt cx="2382982" cy="1298574"/>
          </a:xfrm>
        </p:grpSpPr>
        <p:sp>
          <p:nvSpPr>
            <p:cNvPr id="12" name="文本框 11"/>
            <p:cNvSpPr txBox="1"/>
            <p:nvPr/>
          </p:nvSpPr>
          <p:spPr>
            <a:xfrm>
              <a:off x="3837211" y="3253810"/>
              <a:ext cx="1460739" cy="307777"/>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Support Two</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21519" name="Rectangle 23"/>
            <p:cNvSpPr/>
            <p:nvPr/>
          </p:nvSpPr>
          <p:spPr>
            <a:xfrm>
              <a:off x="3318163" y="3536721"/>
              <a:ext cx="2382982" cy="1015663"/>
            </a:xfrm>
            <a:prstGeom prst="rect">
              <a:avLst/>
            </a:prstGeom>
            <a:noFill/>
            <a:ln w="9525">
              <a:noFill/>
            </a:ln>
          </p:spPr>
          <p:txBody>
            <a:bodyPr>
              <a:spAutoFit/>
            </a:bodyPr>
            <a:p>
              <a:pPr lvl="0" algn="ctr" defTabSz="1087755" eaLnBrk="1" hangingPunct="1">
                <a:lnSpc>
                  <a:spcPct val="120000"/>
                </a:lnSpc>
              </a:pPr>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 injected humor, or randomized</a:t>
              </a:r>
              <a:endParaRPr lang="en-US" altLang="zh-CN" sz="1000" dirty="0">
                <a:solidFill>
                  <a:schemeClr val="bg1"/>
                </a:solidFill>
                <a:latin typeface="华文细黑" panose="02010600040101010101" pitchFamily="2" charset="-122"/>
                <a:ea typeface="Arial" panose="020B0604020202020204" pitchFamily="34" charset="0"/>
              </a:endParaRPr>
            </a:p>
          </p:txBody>
        </p:sp>
      </p:grpSp>
      <p:grpSp>
        <p:nvGrpSpPr>
          <p:cNvPr id="10" name="组合 9"/>
          <p:cNvGrpSpPr/>
          <p:nvPr/>
        </p:nvGrpSpPr>
        <p:grpSpPr>
          <a:xfrm>
            <a:off x="6630988" y="3254375"/>
            <a:ext cx="2382837" cy="1298575"/>
            <a:chOff x="6630509" y="3253810"/>
            <a:chExt cx="2382982" cy="1298574"/>
          </a:xfrm>
        </p:grpSpPr>
        <p:sp>
          <p:nvSpPr>
            <p:cNvPr id="13" name="文本框 12"/>
            <p:cNvSpPr txBox="1"/>
            <p:nvPr/>
          </p:nvSpPr>
          <p:spPr>
            <a:xfrm>
              <a:off x="7007063" y="3253810"/>
              <a:ext cx="1629874" cy="307777"/>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Support Three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21517" name="Rectangle 23"/>
            <p:cNvSpPr/>
            <p:nvPr/>
          </p:nvSpPr>
          <p:spPr>
            <a:xfrm>
              <a:off x="6630509" y="3536721"/>
              <a:ext cx="2382982" cy="1015663"/>
            </a:xfrm>
            <a:prstGeom prst="rect">
              <a:avLst/>
            </a:prstGeom>
            <a:noFill/>
            <a:ln w="9525">
              <a:noFill/>
            </a:ln>
          </p:spPr>
          <p:txBody>
            <a:bodyPr>
              <a:spAutoFit/>
            </a:bodyPr>
            <a:p>
              <a:pPr lvl="0" algn="ctr" defTabSz="1087755" eaLnBrk="1" hangingPunct="1">
                <a:lnSpc>
                  <a:spcPct val="120000"/>
                </a:lnSpc>
              </a:pPr>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 injected humor, or randomized</a:t>
              </a:r>
              <a:endParaRPr lang="en-US" altLang="zh-CN" sz="1000" dirty="0">
                <a:solidFill>
                  <a:schemeClr val="bg1"/>
                </a:solidFill>
                <a:latin typeface="华文细黑" panose="02010600040101010101" pitchFamily="2" charset="-122"/>
                <a:ea typeface="Arial" panose="020B0604020202020204" pitchFamily="34" charset="0"/>
              </a:endParaRPr>
            </a:p>
          </p:txBody>
        </p:sp>
      </p:grpSp>
      <p:sp>
        <p:nvSpPr>
          <p:cNvPr id="21512" name="Title 13"/>
          <p:cNvSpPr txBox="1"/>
          <p:nvPr/>
        </p:nvSpPr>
        <p:spPr>
          <a:xfrm>
            <a:off x="207963" y="390525"/>
            <a:ext cx="2252662" cy="307975"/>
          </a:xfrm>
          <a:prstGeom prst="rect">
            <a:avLst/>
          </a:prstGeom>
          <a:noFill/>
          <a:ln w="9525">
            <a:noFill/>
          </a:ln>
        </p:spPr>
        <p:txBody>
          <a:bodyPr/>
          <a:p>
            <a:pPr lvl="0" defTabSz="685800" eaLnBrk="1" hangingPunct="1">
              <a:lnSpc>
                <a:spcPct val="90000"/>
              </a:lnSpc>
            </a:pPr>
            <a:r>
              <a:rPr lang="en-US" altLang="zh-CN" sz="2000" dirty="0">
                <a:solidFill>
                  <a:schemeClr val="bg1"/>
                </a:solidFill>
                <a:latin typeface="华文细黑" panose="02010600040101010101" pitchFamily="2" charset="-122"/>
                <a:ea typeface="华文细黑" panose="02010600040101010101" pitchFamily="2" charset="-122"/>
              </a:rPr>
              <a:t>BLOG POST</a:t>
            </a:r>
            <a:endParaRPr lang="en-US" altLang="zh-CN" sz="2000" dirty="0">
              <a:solidFill>
                <a:schemeClr val="bg1"/>
              </a:solidFill>
              <a:latin typeface="华文细黑" panose="02010600040101010101" pitchFamily="2" charset="-122"/>
              <a:ea typeface="华文细黑" panose="02010600040101010101" pitchFamily="2" charset="-122"/>
            </a:endParaRPr>
          </a:p>
        </p:txBody>
      </p:sp>
      <p:sp>
        <p:nvSpPr>
          <p:cNvPr id="17" name="Content Placeholder 2"/>
          <p:cNvSpPr txBox="1"/>
          <p:nvPr/>
        </p:nvSpPr>
        <p:spPr>
          <a:xfrm>
            <a:off x="207963" y="752475"/>
            <a:ext cx="8491538" cy="409575"/>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20000"/>
              </a:spcBef>
              <a:buNone/>
            </a:pPr>
            <a:r>
              <a:rPr lang="en-US" altLang="zh-CN" sz="1000" dirty="0">
                <a:solidFill>
                  <a:schemeClr val="bg1"/>
                </a:solidFill>
              </a:rPr>
              <a:t>There are many variations of passages of Lorem available, but the majority have suffered alteration in some form, by injected humor, or randomized words which don't look even slightly</a:t>
            </a:r>
            <a:endParaRPr lang="en-US" altLang="zh-CN" sz="1000" dirty="0">
              <a:solidFill>
                <a:schemeClr val="bg1"/>
              </a:solidFill>
              <a:ea typeface="Arial" panose="020B0604020202020204" pitchFamily="34" charset="0"/>
            </a:endParaRPr>
          </a:p>
        </p:txBody>
      </p:sp>
      <p:sp>
        <p:nvSpPr>
          <p:cNvPr id="18" name="矩形 17"/>
          <p:cNvSpPr/>
          <p:nvPr/>
        </p:nvSpPr>
        <p:spPr>
          <a:xfrm>
            <a:off x="0" y="1357313"/>
            <a:ext cx="3030538" cy="1725613"/>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9" name="Oval 53"/>
          <p:cNvSpPr>
            <a:spLocks noChangeAspect="1"/>
          </p:cNvSpPr>
          <p:nvPr/>
        </p:nvSpPr>
        <p:spPr>
          <a:xfrm rot="10800000" flipV="1">
            <a:off x="1128713" y="1931988"/>
            <a:ext cx="574675" cy="576263"/>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2000" b="0" i="0" u="none" strike="noStrike" kern="1200" cap="none" spc="0" normalizeH="0" baseline="0" noProof="0" dirty="0" smtClean="0">
                <a:ln>
                  <a:noFill/>
                </a:ln>
                <a:solidFill>
                  <a:srgbClr val="255D6E"/>
                </a:solidFill>
                <a:effectLst/>
                <a:uLnTx/>
                <a:uFillTx/>
                <a:latin typeface="FontAwesome" pitchFamily="2" charset="0"/>
                <a:ea typeface="+mn-ea"/>
                <a:cs typeface="+mn-cs"/>
              </a:rPr>
              <a:t></a:t>
            </a:r>
            <a:endParaRPr kumimoji="0" lang="en-US" sz="2000" b="0" i="0" u="none" strike="noStrike" kern="1200" cap="none" spc="0" normalizeH="0" baseline="0" noProof="0" dirty="0">
              <a:ln>
                <a:noFill/>
              </a:ln>
              <a:solidFill>
                <a:srgbClr val="255D6E"/>
              </a:solidFill>
              <a:effectLst/>
              <a:uLnTx/>
              <a:uFillTx/>
              <a:latin typeface="FontAwesome" pitchFamily="2" charset="0"/>
              <a:ea typeface="+mn-ea"/>
              <a:cs typeface="+mn-cs"/>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left)">
                                      <p:cBhvr>
                                        <p:cTn id="14" dur="500"/>
                                        <p:tgtEl>
                                          <p:spTgt spid="3"/>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500"/>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250" fill="hold"/>
                                        <p:tgtEl>
                                          <p:spTgt spid="19"/>
                                        </p:tgtEl>
                                        <p:attrNameLst>
                                          <p:attrName>ppt_w</p:attrName>
                                        </p:attrNameLst>
                                      </p:cBhvr>
                                      <p:tavLst>
                                        <p:tav tm="0">
                                          <p:val>
                                            <p:fltVal val="0.000000"/>
                                          </p:val>
                                        </p:tav>
                                        <p:tav tm="100000">
                                          <p:val>
                                            <p:strVal val="#ppt_w"/>
                                          </p:val>
                                        </p:tav>
                                      </p:tavLst>
                                    </p:anim>
                                    <p:anim calcmode="lin" valueType="num">
                                      <p:cBhvr>
                                        <p:cTn id="28" dur="250" fill="hold"/>
                                        <p:tgtEl>
                                          <p:spTgt spid="19"/>
                                        </p:tgtEl>
                                        <p:attrNameLst>
                                          <p:attrName>ppt_h</p:attrName>
                                        </p:attrNameLst>
                                      </p:cBhvr>
                                      <p:tavLst>
                                        <p:tav tm="0">
                                          <p:val>
                                            <p:fltVal val="0.000000"/>
                                          </p:val>
                                        </p:tav>
                                        <p:tav tm="100000">
                                          <p:val>
                                            <p:strVal val="#ppt_h"/>
                                          </p:val>
                                        </p:tav>
                                      </p:tavLst>
                                    </p:anim>
                                    <p:animEffect transition="in" filter="fade">
                                      <p:cBhvr>
                                        <p:cTn id="29" dur="250"/>
                                        <p:tgtEl>
                                          <p:spTgt spid="19"/>
                                        </p:tgtEl>
                                      </p:cBhvr>
                                    </p:animEffect>
                                  </p:childTnLst>
                                </p:cTn>
                              </p:par>
                              <p:par>
                                <p:cTn id="30" presetID="6" presetClass="emph" presetSubtype="0" decel="100000" fill="hold" grpId="1" nodeType="withEffect">
                                  <p:stCondLst>
                                    <p:cond delay="200"/>
                                  </p:stCondLst>
                                  <p:childTnLst>
                                    <p:animScale>
                                      <p:cBhvr>
                                        <p:cTn id="31" dur="250" fill="hold"/>
                                        <p:tgtEl>
                                          <p:spTgt spid="19"/>
                                        </p:tgtEl>
                                      </p:cBhvr>
                                      <p:by x="110000" y="110000"/>
                                    </p:animScale>
                                  </p:childTnLst>
                                </p:cTn>
                              </p:par>
                              <p:par>
                                <p:cTn id="32" presetID="6" presetClass="emph" presetSubtype="0" decel="100000" fill="hold" grpId="2" nodeType="withEffect">
                                  <p:stCondLst>
                                    <p:cond delay="300"/>
                                  </p:stCondLst>
                                  <p:childTnLst>
                                    <p:animScale>
                                      <p:cBhvr>
                                        <p:cTn id="33" dur="250" fill="hold"/>
                                        <p:tgtEl>
                                          <p:spTgt spid="19"/>
                                        </p:tgtEl>
                                      </p:cBhvr>
                                      <p:by x="91000" y="91000"/>
                                    </p:animScale>
                                  </p:childTnLst>
                                </p:cTn>
                              </p:par>
                            </p:childTnLst>
                          </p:cTn>
                        </p:par>
                        <p:par>
                          <p:cTn id="34" fill="hold">
                            <p:stCondLst>
                              <p:cond delay="1000"/>
                            </p:stCondLst>
                            <p:childTnLst>
                              <p:par>
                                <p:cTn id="35" presetID="2" presetClass="entr" presetSubtype="4" decel="10000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2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50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animBg="1"/>
      <p:bldP spid="19" grpId="0" animBg="1"/>
      <p:bldP spid="19" grpId="1" animBg="1"/>
      <p:bldP spid="19"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2106613" y="0"/>
            <a:ext cx="1897063" cy="366395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5873750" y="0"/>
            <a:ext cx="1974850" cy="366395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7848600" y="0"/>
            <a:ext cx="1295400" cy="366395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2" name="组合 1"/>
          <p:cNvGrpSpPr/>
          <p:nvPr/>
        </p:nvGrpSpPr>
        <p:grpSpPr>
          <a:xfrm>
            <a:off x="0" y="0"/>
            <a:ext cx="2151063" cy="3663950"/>
            <a:chOff x="0" y="0"/>
            <a:chExt cx="2150958" cy="3664527"/>
          </a:xfrm>
        </p:grpSpPr>
        <p:sp>
          <p:nvSpPr>
            <p:cNvPr id="5" name="矩形 4"/>
            <p:cNvSpPr/>
            <p:nvPr/>
          </p:nvSpPr>
          <p:spPr>
            <a:xfrm>
              <a:off x="0" y="0"/>
              <a:ext cx="2105891" cy="3664527"/>
            </a:xfrm>
            <a:prstGeom prst="rect">
              <a:avLst/>
            </a:prstGeom>
            <a:solidFill>
              <a:srgbClr val="255D6E">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Rectangle 23"/>
            <p:cNvSpPr/>
            <p:nvPr/>
          </p:nvSpPr>
          <p:spPr>
            <a:xfrm>
              <a:off x="40861" y="779671"/>
              <a:ext cx="2110097" cy="683264"/>
            </a:xfrm>
            <a:prstGeom prst="rect">
              <a:avLst/>
            </a:prstGeom>
          </p:spPr>
          <p:txBody>
            <a:bodyPr wrap="square">
              <a:spAutoFit/>
            </a:bodyPr>
            <a:p>
              <a:pPr lvl="0" defTabSz="1087755" eaLnBrk="1" hangingPunct="1">
                <a:lnSpc>
                  <a:spcPct val="120000"/>
                </a:lnSpc>
              </a:pPr>
              <a:r>
                <a:rPr lang="en-US" altLang="zh-CN" sz="800" dirty="0">
                  <a:solidFill>
                    <a:srgbClr val="F2F2F2"/>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a:t>
              </a:r>
              <a:endParaRPr lang="en-US" altLang="zh-CN" sz="800" dirty="0">
                <a:solidFill>
                  <a:srgbClr val="F2F2F2"/>
                </a:solidFill>
                <a:latin typeface="华文细黑" panose="02010600040101010101" pitchFamily="2" charset="-122"/>
                <a:ea typeface="华文细黑" panose="02010600040101010101" pitchFamily="2" charset="-122"/>
              </a:endParaRPr>
            </a:p>
            <a:p>
              <a:pPr lvl="0" defTabSz="1087755" eaLnBrk="1" hangingPunct="1">
                <a:lnSpc>
                  <a:spcPct val="120000"/>
                </a:lnSpc>
              </a:pPr>
              <a:r>
                <a:rPr lang="en-US" altLang="zh-CN" sz="800" dirty="0">
                  <a:solidFill>
                    <a:srgbClr val="F2F2F2"/>
                  </a:solidFill>
                  <a:latin typeface="华文细黑" panose="02010600040101010101" pitchFamily="2" charset="-122"/>
                  <a:ea typeface="华文细黑" panose="02010600040101010101" pitchFamily="2" charset="-122"/>
                </a:rPr>
                <a:t>There are many variations</a:t>
              </a:r>
              <a:endParaRPr lang="en-US" altLang="zh-CN" sz="800" dirty="0">
                <a:solidFill>
                  <a:srgbClr val="F2F2F2"/>
                </a:solidFill>
                <a:latin typeface="华文细黑" panose="02010600040101010101" pitchFamily="2" charset="-122"/>
                <a:ea typeface="Arial" panose="020B0604020202020204" pitchFamily="34" charset="0"/>
              </a:endParaRPr>
            </a:p>
          </p:txBody>
        </p:sp>
        <p:sp>
          <p:nvSpPr>
            <p:cNvPr id="14" name="文本框 13"/>
            <p:cNvSpPr txBox="1"/>
            <p:nvPr/>
          </p:nvSpPr>
          <p:spPr>
            <a:xfrm>
              <a:off x="31295" y="362543"/>
              <a:ext cx="1692564" cy="52322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smtClean="0">
                  <a:ln>
                    <a:noFill/>
                  </a:ln>
                  <a:solidFill>
                    <a:schemeClr val="bg1">
                      <a:lumMod val="95000"/>
                    </a:schemeClr>
                  </a:solidFill>
                  <a:effectLst/>
                  <a:uLnTx/>
                  <a:uFillTx/>
                  <a:latin typeface="+mn-ea"/>
                  <a:ea typeface="+mn-ea"/>
                  <a:cs typeface="+mn-cs"/>
                </a:rPr>
                <a:t>Our Works</a:t>
              </a:r>
              <a:endParaRPr kumimoji="0" lang="en-US" altLang="zh-CN" sz="1400" b="1" i="0" u="none" strike="noStrike" kern="1200" cap="none" spc="0" normalizeH="0" baseline="0" noProof="0" dirty="0" smtClean="0">
                <a:ln>
                  <a:noFill/>
                </a:ln>
                <a:solidFill>
                  <a:schemeClr val="bg1">
                    <a:lumMod val="95000"/>
                  </a:schemeClr>
                </a:solidFill>
                <a:effectLst/>
                <a:uLnTx/>
                <a:uFillTx/>
                <a:latin typeface="+mn-ea"/>
                <a:ea typeface="+mn-ea"/>
                <a:cs typeface="+mn-cs"/>
              </a:endParaRPr>
            </a:p>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smtClean="0">
                  <a:ln>
                    <a:noFill/>
                  </a:ln>
                  <a:solidFill>
                    <a:schemeClr val="bg1">
                      <a:lumMod val="95000"/>
                    </a:schemeClr>
                  </a:solidFill>
                  <a:effectLst/>
                  <a:uLnTx/>
                  <a:uFillTx/>
                  <a:latin typeface="+mn-ea"/>
                  <a:ea typeface="+mn-ea"/>
                  <a:cs typeface="+mn-cs"/>
                </a:rPr>
                <a:t>…</a:t>
              </a:r>
              <a:endParaRPr kumimoji="0" lang="zh-CN" altLang="en-US" sz="1400" b="1" i="0" u="none" strike="noStrike" kern="1200" cap="none" spc="0" normalizeH="0" baseline="0" noProof="0" dirty="0">
                <a:ln>
                  <a:noFill/>
                </a:ln>
                <a:solidFill>
                  <a:schemeClr val="bg1">
                    <a:lumMod val="95000"/>
                  </a:schemeClr>
                </a:solidFill>
                <a:effectLst/>
                <a:uLnTx/>
                <a:uFillTx/>
                <a:latin typeface="+mn-ea"/>
                <a:ea typeface="+mn-ea"/>
                <a:cs typeface="+mn-cs"/>
              </a:endParaRPr>
            </a:p>
          </p:txBody>
        </p:sp>
        <p:sp>
          <p:nvSpPr>
            <p:cNvPr id="15" name="Rectangle 27"/>
            <p:cNvSpPr/>
            <p:nvPr/>
          </p:nvSpPr>
          <p:spPr>
            <a:xfrm>
              <a:off x="145474" y="1601427"/>
              <a:ext cx="800109" cy="230832"/>
            </a:xfrm>
            <a:prstGeom prst="rect">
              <a:avLst/>
            </a:prstGeom>
            <a:ln w="9525">
              <a:solidFill>
                <a:schemeClr val="bg1"/>
              </a:solidFill>
            </a:ln>
          </p:spPr>
          <p:txBody>
            <a:bodyPr wrap="squar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lumMod val="95000"/>
                    </a:schemeClr>
                  </a:solidFill>
                  <a:effectLst/>
                  <a:uLnTx/>
                  <a:uFillTx/>
                  <a:latin typeface="+mn-lt"/>
                  <a:ea typeface="+mn-ea"/>
                  <a:cs typeface="+mn-cs"/>
                </a:rPr>
                <a:t>The </a:t>
              </a:r>
              <a:r>
                <a:rPr kumimoji="0" lang="en-US" altLang="zh-CN" sz="900" b="0" i="0" u="none" strike="noStrike" kern="1200" cap="none" spc="0" normalizeH="0" baseline="0" noProof="0" dirty="0" smtClean="0">
                  <a:ln>
                    <a:noFill/>
                  </a:ln>
                  <a:solidFill>
                    <a:schemeClr val="bg1">
                      <a:lumMod val="95000"/>
                    </a:schemeClr>
                  </a:solidFill>
                  <a:effectLst/>
                  <a:uLnTx/>
                  <a:uFillTx/>
                  <a:latin typeface="+mn-lt"/>
                  <a:ea typeface="+mn-ea"/>
                  <a:cs typeface="+mn-cs"/>
                </a:rPr>
                <a:t>Project</a:t>
              </a:r>
              <a:endParaRPr kumimoji="0" lang="en-US" altLang="zh-CN" sz="900" b="0" i="0" u="none" strike="noStrike" kern="1200" cap="none" spc="0" normalizeH="0" baseline="0" noProof="0" dirty="0">
                <a:ln>
                  <a:noFill/>
                </a:ln>
                <a:solidFill>
                  <a:schemeClr val="bg1">
                    <a:lumMod val="95000"/>
                  </a:schemeClr>
                </a:solidFill>
                <a:effectLst/>
                <a:uLnTx/>
                <a:uFillTx/>
                <a:latin typeface="+mn-lt"/>
                <a:ea typeface="+mn-ea"/>
                <a:cs typeface="+mn-cs"/>
              </a:endParaRPr>
            </a:p>
          </p:txBody>
        </p:sp>
        <p:sp>
          <p:nvSpPr>
            <p:cNvPr id="16" name="Oval 53"/>
            <p:cNvSpPr>
              <a:spLocks noChangeAspect="1"/>
            </p:cNvSpPr>
            <p:nvPr/>
          </p:nvSpPr>
          <p:spPr>
            <a:xfrm>
              <a:off x="1536875" y="3125493"/>
              <a:ext cx="252000" cy="2520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8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8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grpSp>
      <p:sp>
        <p:nvSpPr>
          <p:cNvPr id="17" name="Title 13"/>
          <p:cNvSpPr txBox="1"/>
          <p:nvPr/>
        </p:nvSpPr>
        <p:spPr>
          <a:xfrm>
            <a:off x="130175" y="3919538"/>
            <a:ext cx="5148263" cy="461962"/>
          </a:xfrm>
          <a:prstGeom prst="rect">
            <a:avLst/>
          </a:prstGeom>
          <a:noFill/>
          <a:ln w="9525">
            <a:noFill/>
          </a:ln>
        </p:spPr>
        <p:txBody>
          <a:bodyPr/>
          <a:p>
            <a:pPr lvl="0" defTabSz="685800" eaLnBrk="1" hangingPunct="1">
              <a:lnSpc>
                <a:spcPct val="90000"/>
              </a:lnSpc>
            </a:pPr>
            <a:r>
              <a:rPr lang="en-US" altLang="zh-CN" sz="2800" dirty="0">
                <a:solidFill>
                  <a:schemeClr val="bg1"/>
                </a:solidFill>
                <a:latin typeface="华文细黑" panose="02010600040101010101" pitchFamily="2" charset="-122"/>
                <a:ea typeface="华文细黑" panose="02010600040101010101" pitchFamily="2" charset="-122"/>
              </a:rPr>
              <a:t>CREATED WITH WISDOM</a:t>
            </a:r>
            <a:endParaRPr lang="en-US" altLang="zh-CN" sz="2800" dirty="0">
              <a:solidFill>
                <a:schemeClr val="bg1"/>
              </a:solidFill>
              <a:latin typeface="华文细黑" panose="02010600040101010101" pitchFamily="2" charset="-122"/>
              <a:ea typeface="华文细黑" panose="02010600040101010101" pitchFamily="2" charset="-122"/>
            </a:endParaRPr>
          </a:p>
        </p:txBody>
      </p:sp>
      <p:sp>
        <p:nvSpPr>
          <p:cNvPr id="18" name="Content Placeholder 2"/>
          <p:cNvSpPr txBox="1"/>
          <p:nvPr/>
        </p:nvSpPr>
        <p:spPr>
          <a:xfrm>
            <a:off x="146050" y="4411663"/>
            <a:ext cx="8872538" cy="611187"/>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20000"/>
              </a:lnSpc>
              <a:spcBef>
                <a:spcPct val="0"/>
              </a:spcBef>
              <a:buNone/>
            </a:pPr>
            <a:r>
              <a:rPr lang="en-US" altLang="zh-CN" sz="1100" dirty="0">
                <a:solidFill>
                  <a:schemeClr val="bg1"/>
                </a:solidFill>
              </a:rPr>
              <a:t>There are many variations of passages of Lorem available, but the majority have suffered alteration in some form, by injected humor, or randomized words which don't look even slightly believable. If you are going to use a passage</a:t>
            </a:r>
            <a:endParaRPr lang="en-US" altLang="zh-CN" sz="1100" dirty="0">
              <a:solidFill>
                <a:schemeClr val="bg1"/>
              </a:solidFill>
              <a:ea typeface="Arial" panose="020B0604020202020204" pitchFamily="34" charset="0"/>
            </a:endParaRPr>
          </a:p>
        </p:txBody>
      </p:sp>
      <p:grpSp>
        <p:nvGrpSpPr>
          <p:cNvPr id="4" name="组合 3"/>
          <p:cNvGrpSpPr/>
          <p:nvPr/>
        </p:nvGrpSpPr>
        <p:grpSpPr>
          <a:xfrm>
            <a:off x="3976688" y="0"/>
            <a:ext cx="2119312" cy="3663950"/>
            <a:chOff x="3976338" y="-3"/>
            <a:chExt cx="2119663" cy="3664530"/>
          </a:xfrm>
        </p:grpSpPr>
        <p:sp>
          <p:nvSpPr>
            <p:cNvPr id="7" name="矩形 6"/>
            <p:cNvSpPr/>
            <p:nvPr/>
          </p:nvSpPr>
          <p:spPr>
            <a:xfrm>
              <a:off x="3990110" y="0"/>
              <a:ext cx="1898073" cy="3664527"/>
            </a:xfrm>
            <a:prstGeom prst="rect">
              <a:avLst/>
            </a:pr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3983179" y="-3"/>
              <a:ext cx="1908000" cy="3664527"/>
            </a:xfrm>
            <a:prstGeom prst="rect">
              <a:avLst/>
            </a:prstGeom>
            <a:solidFill>
              <a:srgbClr val="255D6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文本框 11"/>
            <p:cNvSpPr txBox="1"/>
            <p:nvPr/>
          </p:nvSpPr>
          <p:spPr>
            <a:xfrm>
              <a:off x="3976338" y="1318505"/>
              <a:ext cx="1692564" cy="43088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smtClean="0">
                  <a:ln>
                    <a:noFill/>
                  </a:ln>
                  <a:solidFill>
                    <a:schemeClr val="bg1">
                      <a:lumMod val="95000"/>
                    </a:schemeClr>
                  </a:solidFill>
                  <a:effectLst/>
                  <a:uLnTx/>
                  <a:uFillTx/>
                  <a:latin typeface="+mn-ea"/>
                  <a:ea typeface="+mn-ea"/>
                  <a:cs typeface="+mn-cs"/>
                </a:rPr>
                <a:t>Something Special</a:t>
              </a:r>
              <a:endParaRPr kumimoji="0" lang="en-US" altLang="zh-CN" sz="1100" b="1" i="0" u="none" strike="noStrike" kern="1200" cap="none" spc="0" normalizeH="0" baseline="0" noProof="0" dirty="0" smtClean="0">
                <a:ln>
                  <a:noFill/>
                </a:ln>
                <a:solidFill>
                  <a:schemeClr val="bg1">
                    <a:lumMod val="95000"/>
                  </a:schemeClr>
                </a:solidFill>
                <a:effectLst/>
                <a:uLnTx/>
                <a:uFillTx/>
                <a:latin typeface="+mn-ea"/>
                <a:ea typeface="+mn-ea"/>
                <a:cs typeface="+mn-cs"/>
              </a:endParaRPr>
            </a:p>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smtClean="0">
                  <a:ln>
                    <a:noFill/>
                  </a:ln>
                  <a:solidFill>
                    <a:schemeClr val="bg1">
                      <a:lumMod val="95000"/>
                    </a:schemeClr>
                  </a:solidFill>
                  <a:effectLst/>
                  <a:uLnTx/>
                  <a:uFillTx/>
                  <a:latin typeface="+mn-ea"/>
                  <a:ea typeface="+mn-ea"/>
                  <a:cs typeface="+mn-cs"/>
                </a:rPr>
                <a:t>…</a:t>
              </a:r>
              <a:endParaRPr kumimoji="0" lang="zh-CN" altLang="en-US" sz="1100" b="1" i="0" u="none" strike="noStrike" kern="1200" cap="none" spc="0" normalizeH="0" baseline="0" noProof="0" dirty="0">
                <a:ln>
                  <a:noFill/>
                </a:ln>
                <a:solidFill>
                  <a:schemeClr val="bg1">
                    <a:lumMod val="95000"/>
                  </a:schemeClr>
                </a:solidFill>
                <a:effectLst/>
                <a:uLnTx/>
                <a:uFillTx/>
                <a:latin typeface="+mn-ea"/>
                <a:ea typeface="+mn-ea"/>
                <a:cs typeface="+mn-cs"/>
              </a:endParaRPr>
            </a:p>
          </p:txBody>
        </p:sp>
        <p:sp>
          <p:nvSpPr>
            <p:cNvPr id="11" name="Rectangle 23"/>
            <p:cNvSpPr/>
            <p:nvPr/>
          </p:nvSpPr>
          <p:spPr>
            <a:xfrm>
              <a:off x="3985904" y="1673288"/>
              <a:ext cx="2110097" cy="468590"/>
            </a:xfrm>
            <a:prstGeom prst="rect">
              <a:avLst/>
            </a:prstGeom>
          </p:spPr>
          <p:txBody>
            <a:bodyPr wrap="square">
              <a:spAutoFit/>
            </a:bodyPr>
            <a:p>
              <a:pPr lvl="0" defTabSz="1087755" eaLnBrk="1" hangingPunct="1">
                <a:lnSpc>
                  <a:spcPct val="120000"/>
                </a:lnSpc>
              </a:pPr>
              <a:r>
                <a:rPr lang="en-US" altLang="zh-CN" sz="700" dirty="0">
                  <a:solidFill>
                    <a:srgbClr val="F2F2F2"/>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a:t>
              </a:r>
              <a:endParaRPr lang="en-US" altLang="zh-CN" sz="700" dirty="0">
                <a:solidFill>
                  <a:srgbClr val="F2F2F2"/>
                </a:solidFill>
                <a:latin typeface="华文细黑" panose="02010600040101010101" pitchFamily="2" charset="-122"/>
                <a:ea typeface="Arial" panose="020B0604020202020204" pitchFamily="34" charset="0"/>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6" presetClass="emph" presetSubtype="0" fill="hold" nodeType="afterEffect">
                                  <p:stCondLst>
                                    <p:cond delay="0"/>
                                  </p:stCondLst>
                                  <p:childTnLst>
                                    <p:animEffect transition="out" filter="fade">
                                      <p:cBhvr>
                                        <p:cTn id="27" dur="300" tmFilter="0, 0; .2, .5; .8, .5; 1, 0"/>
                                        <p:tgtEl>
                                          <p:spTgt spid="2"/>
                                        </p:tgtEl>
                                      </p:cBhvr>
                                    </p:animEffect>
                                    <p:animScale>
                                      <p:cBhvr>
                                        <p:cTn id="28" dur="150" autoRev="1" fill="hold"/>
                                        <p:tgtEl>
                                          <p:spTgt spid="2"/>
                                        </p:tgtEl>
                                      </p:cBhvr>
                                      <p:by x="105000" y="105000"/>
                                    </p:animScale>
                                  </p:childTnLst>
                                </p:cTn>
                              </p:par>
                              <p:par>
                                <p:cTn id="29" presetID="26" presetClass="emph" presetSubtype="0" fill="hold" grpId="1" nodeType="withEffect">
                                  <p:stCondLst>
                                    <p:cond delay="150"/>
                                  </p:stCondLst>
                                  <p:childTnLst>
                                    <p:animEffect transition="out" filter="fade">
                                      <p:cBhvr>
                                        <p:cTn id="30" dur="300" tmFilter="0, 0; .2, .5; .8, .5; 1, 0"/>
                                        <p:tgtEl>
                                          <p:spTgt spid="6"/>
                                        </p:tgtEl>
                                      </p:cBhvr>
                                    </p:animEffect>
                                    <p:animScale>
                                      <p:cBhvr>
                                        <p:cTn id="31" dur="150" autoRev="1" fill="hold"/>
                                        <p:tgtEl>
                                          <p:spTgt spid="6"/>
                                        </p:tgtEl>
                                      </p:cBhvr>
                                      <p:by x="105000" y="105000"/>
                                    </p:animScale>
                                  </p:childTnLst>
                                </p:cTn>
                              </p:par>
                              <p:par>
                                <p:cTn id="32" presetID="26" presetClass="emph" presetSubtype="0" fill="hold" nodeType="withEffect">
                                  <p:stCondLst>
                                    <p:cond delay="300"/>
                                  </p:stCondLst>
                                  <p:childTnLst>
                                    <p:animEffect transition="out" filter="fade">
                                      <p:cBhvr>
                                        <p:cTn id="33" dur="300" tmFilter="0, 0; .2, .5; .8, .5; 1, 0"/>
                                        <p:tgtEl>
                                          <p:spTgt spid="4"/>
                                        </p:tgtEl>
                                      </p:cBhvr>
                                    </p:animEffect>
                                    <p:animScale>
                                      <p:cBhvr>
                                        <p:cTn id="34" dur="150" autoRev="1" fill="hold"/>
                                        <p:tgtEl>
                                          <p:spTgt spid="4"/>
                                        </p:tgtEl>
                                      </p:cBhvr>
                                      <p:by x="105000" y="105000"/>
                                    </p:animScale>
                                  </p:childTnLst>
                                </p:cTn>
                              </p:par>
                              <p:par>
                                <p:cTn id="35" presetID="26" presetClass="emph" presetSubtype="0" fill="hold" grpId="1" nodeType="withEffect">
                                  <p:stCondLst>
                                    <p:cond delay="450"/>
                                  </p:stCondLst>
                                  <p:childTnLst>
                                    <p:animEffect transition="out" filter="fade">
                                      <p:cBhvr>
                                        <p:cTn id="36" dur="300" tmFilter="0, 0; .2, .5; .8, .5; 1, 0"/>
                                        <p:tgtEl>
                                          <p:spTgt spid="8"/>
                                        </p:tgtEl>
                                      </p:cBhvr>
                                    </p:animEffect>
                                    <p:animScale>
                                      <p:cBhvr>
                                        <p:cTn id="37" dur="150" autoRev="1" fill="hold"/>
                                        <p:tgtEl>
                                          <p:spTgt spid="8"/>
                                        </p:tgtEl>
                                      </p:cBhvr>
                                      <p:by x="105000" y="105000"/>
                                    </p:animScale>
                                  </p:childTnLst>
                                </p:cTn>
                              </p:par>
                              <p:par>
                                <p:cTn id="38" presetID="26" presetClass="emph" presetSubtype="0" fill="hold" grpId="1" nodeType="withEffect">
                                  <p:stCondLst>
                                    <p:cond delay="600"/>
                                  </p:stCondLst>
                                  <p:childTnLst>
                                    <p:animEffect transition="out" filter="fade">
                                      <p:cBhvr>
                                        <p:cTn id="39" dur="300" tmFilter="0, 0; .2, .5; .8, .5; 1, 0"/>
                                        <p:tgtEl>
                                          <p:spTgt spid="9"/>
                                        </p:tgtEl>
                                      </p:cBhvr>
                                    </p:animEffect>
                                    <p:animScale>
                                      <p:cBhvr>
                                        <p:cTn id="40" dur="150" autoRev="1" fill="hold"/>
                                        <p:tgtEl>
                                          <p:spTgt spid="9"/>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9" grpId="0" animBg="1"/>
      <p:bldP spid="9" grpId="1" animBg="1"/>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5609" name="文本框 2"/>
            <p:cNvSpPr txBox="1"/>
            <p:nvPr/>
          </p:nvSpPr>
          <p:spPr>
            <a:xfrm>
              <a:off x="1835696" y="1635646"/>
              <a:ext cx="1224644" cy="1446550"/>
            </a:xfrm>
            <a:prstGeom prst="rect">
              <a:avLst/>
            </a:prstGeom>
            <a:noFill/>
            <a:ln w="9525">
              <a:noFill/>
            </a:ln>
          </p:spPr>
          <p:txBody>
            <a:bodyPr>
              <a:spAutoFit/>
            </a:bodyPr>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2</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168650"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a:t>
            </a:r>
            <a:r>
              <a:rPr kumimoji="0" lang="en-US" altLang="zh-CN" sz="4800" b="0" i="0" u="none" strike="noStrike" kern="1200" cap="none" spc="0" normalizeH="0" baseline="0" noProof="0" dirty="0" smtClean="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TWO</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000000"/>
                                          </p:val>
                                        </p:tav>
                                        <p:tav tm="100000">
                                          <p:val>
                                            <p:strVal val="#ppt_w"/>
                                          </p:val>
                                        </p:tav>
                                      </p:tavLst>
                                    </p:anim>
                                    <p:anim calcmode="lin" valueType="num">
                                      <p:cBhvr>
                                        <p:cTn id="8" dur="250" fill="hold"/>
                                        <p:tgtEl>
                                          <p:spTgt spid="4"/>
                                        </p:tgtEl>
                                        <p:attrNameLst>
                                          <p:attrName>ppt_h</p:attrName>
                                        </p:attrNameLst>
                                      </p:cBhvr>
                                      <p:tavLst>
                                        <p:tav tm="0">
                                          <p:val>
                                            <p:fltVal val="0.00000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3987800" y="1679575"/>
            <a:ext cx="1404938" cy="2843213"/>
            <a:chOff x="3987654" y="1679757"/>
            <a:chExt cx="1404808" cy="2843752"/>
          </a:xfrm>
        </p:grpSpPr>
        <p:pic>
          <p:nvPicPr>
            <p:cNvPr id="4" name="Picture 3"/>
            <p:cNvPicPr>
              <a:picLocks noChangeAspect="1"/>
            </p:cNvPicPr>
            <p:nvPr/>
          </p:nvPicPr>
          <p:blipFill>
            <a:blip r:embed="rId1" cstate="screen"/>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矩形 4"/>
            <p:cNvSpPr/>
            <p:nvPr/>
          </p:nvSpPr>
          <p:spPr>
            <a:xfrm>
              <a:off x="4107874" y="2092036"/>
              <a:ext cx="1163782" cy="202276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6" name="Oval 53"/>
          <p:cNvSpPr>
            <a:spLocks noChangeAspect="1"/>
          </p:cNvSpPr>
          <p:nvPr/>
        </p:nvSpPr>
        <p:spPr>
          <a:xfrm>
            <a:off x="5726113" y="2024063"/>
            <a:ext cx="468313"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grpSp>
        <p:nvGrpSpPr>
          <p:cNvPr id="3" name="组合 2"/>
          <p:cNvGrpSpPr/>
          <p:nvPr/>
        </p:nvGrpSpPr>
        <p:grpSpPr>
          <a:xfrm>
            <a:off x="6259513" y="1944688"/>
            <a:ext cx="2254250" cy="696912"/>
            <a:chOff x="6258927" y="1945076"/>
            <a:chExt cx="2254822" cy="697238"/>
          </a:xfrm>
        </p:grpSpPr>
        <p:sp>
          <p:nvSpPr>
            <p:cNvPr id="27673" name="Rectangle 23"/>
            <p:cNvSpPr/>
            <p:nvPr/>
          </p:nvSpPr>
          <p:spPr>
            <a:xfrm>
              <a:off x="6258927" y="2180649"/>
              <a:ext cx="2254822" cy="461665"/>
            </a:xfrm>
            <a:prstGeom prst="rect">
              <a:avLst/>
            </a:prstGeom>
            <a:noFill/>
            <a:ln w="9525">
              <a:noFill/>
            </a:ln>
          </p:spPr>
          <p:txBody>
            <a:bodyPr>
              <a:spAutoFit/>
            </a:bodyPr>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8" name="文本框 7"/>
            <p:cNvSpPr txBox="1"/>
            <p:nvPr/>
          </p:nvSpPr>
          <p:spPr>
            <a:xfrm>
              <a:off x="6261928" y="1945076"/>
              <a:ext cx="1460739" cy="253916"/>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HAPPY COSTUMER</a:t>
              </a:r>
              <a:endParaRPr kumimoji="0" lang="en-US" altLang="zh-CN" sz="105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sp>
        <p:nvSpPr>
          <p:cNvPr id="12" name="Oval 53"/>
          <p:cNvSpPr>
            <a:spLocks noChangeAspect="1"/>
          </p:cNvSpPr>
          <p:nvPr/>
        </p:nvSpPr>
        <p:spPr>
          <a:xfrm>
            <a:off x="5726113" y="2878138"/>
            <a:ext cx="468313" cy="468313"/>
          </a:xfrm>
          <a:prstGeom prst="diamon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grpSp>
        <p:nvGrpSpPr>
          <p:cNvPr id="9" name="组合 8"/>
          <p:cNvGrpSpPr/>
          <p:nvPr/>
        </p:nvGrpSpPr>
        <p:grpSpPr>
          <a:xfrm>
            <a:off x="6259513" y="2798763"/>
            <a:ext cx="2254250" cy="696912"/>
            <a:chOff x="6258927" y="2798218"/>
            <a:chExt cx="2254822" cy="697238"/>
          </a:xfrm>
        </p:grpSpPr>
        <p:sp>
          <p:nvSpPr>
            <p:cNvPr id="27671" name="Rectangle 23"/>
            <p:cNvSpPr/>
            <p:nvPr/>
          </p:nvSpPr>
          <p:spPr>
            <a:xfrm>
              <a:off x="6258927" y="3033791"/>
              <a:ext cx="2254822" cy="461665"/>
            </a:xfrm>
            <a:prstGeom prst="rect">
              <a:avLst/>
            </a:prstGeom>
            <a:noFill/>
            <a:ln w="9525">
              <a:noFill/>
            </a:ln>
          </p:spPr>
          <p:txBody>
            <a:bodyPr>
              <a:spAutoFit/>
            </a:bodyPr>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14" name="文本框 13"/>
            <p:cNvSpPr txBox="1"/>
            <p:nvPr/>
          </p:nvSpPr>
          <p:spPr>
            <a:xfrm>
              <a:off x="6261928" y="2798218"/>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UNLIMITED HOUSE</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sp>
        <p:nvSpPr>
          <p:cNvPr id="15" name="Oval 53"/>
          <p:cNvSpPr>
            <a:spLocks noChangeAspect="1"/>
          </p:cNvSpPr>
          <p:nvPr/>
        </p:nvSpPr>
        <p:spPr>
          <a:xfrm>
            <a:off x="5726113" y="3740150"/>
            <a:ext cx="468313"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grpSp>
        <p:nvGrpSpPr>
          <p:cNvPr id="10" name="组合 9"/>
          <p:cNvGrpSpPr/>
          <p:nvPr/>
        </p:nvGrpSpPr>
        <p:grpSpPr>
          <a:xfrm>
            <a:off x="6259513" y="3660775"/>
            <a:ext cx="2254250" cy="696913"/>
            <a:chOff x="6258927" y="3661038"/>
            <a:chExt cx="2254822" cy="697238"/>
          </a:xfrm>
        </p:grpSpPr>
        <p:sp>
          <p:nvSpPr>
            <p:cNvPr id="27669" name="Rectangle 23"/>
            <p:cNvSpPr/>
            <p:nvPr/>
          </p:nvSpPr>
          <p:spPr>
            <a:xfrm>
              <a:off x="6258927" y="3896611"/>
              <a:ext cx="2254822" cy="461665"/>
            </a:xfrm>
            <a:prstGeom prst="rect">
              <a:avLst/>
            </a:prstGeom>
            <a:noFill/>
            <a:ln w="9525">
              <a:noFill/>
            </a:ln>
          </p:spPr>
          <p:txBody>
            <a:bodyPr>
              <a:spAutoFit/>
            </a:bodyPr>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17" name="文本框 16"/>
            <p:cNvSpPr txBox="1"/>
            <p:nvPr/>
          </p:nvSpPr>
          <p:spPr>
            <a:xfrm>
              <a:off x="6261928" y="3661038"/>
              <a:ext cx="1460739"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HOBBY</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sp>
        <p:nvSpPr>
          <p:cNvPr id="18" name="Oval 53"/>
          <p:cNvSpPr>
            <a:spLocks noChangeAspect="1"/>
          </p:cNvSpPr>
          <p:nvPr/>
        </p:nvSpPr>
        <p:spPr>
          <a:xfrm>
            <a:off x="3167063" y="2025650"/>
            <a:ext cx="469900"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grpSp>
        <p:nvGrpSpPr>
          <p:cNvPr id="11" name="组合 10"/>
          <p:cNvGrpSpPr/>
          <p:nvPr/>
        </p:nvGrpSpPr>
        <p:grpSpPr>
          <a:xfrm>
            <a:off x="915988" y="1938338"/>
            <a:ext cx="2406650" cy="649287"/>
            <a:chOff x="916775" y="1938149"/>
            <a:chExt cx="2405215" cy="650187"/>
          </a:xfrm>
        </p:grpSpPr>
        <p:sp>
          <p:nvSpPr>
            <p:cNvPr id="27667" name="Rectangle 23"/>
            <p:cNvSpPr/>
            <p:nvPr/>
          </p:nvSpPr>
          <p:spPr>
            <a:xfrm>
              <a:off x="916775" y="2126671"/>
              <a:ext cx="2254822" cy="461665"/>
            </a:xfrm>
            <a:prstGeom prst="rect">
              <a:avLst/>
            </a:prstGeom>
            <a:noFill/>
            <a:ln w="9525">
              <a:noFill/>
            </a:ln>
          </p:spPr>
          <p:txBody>
            <a:bodyPr>
              <a:spAutoFit/>
            </a:bodyPr>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20" name="文本框 19"/>
            <p:cNvSpPr txBox="1"/>
            <p:nvPr/>
          </p:nvSpPr>
          <p:spPr>
            <a:xfrm>
              <a:off x="1861251" y="1938149"/>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Photograph</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grpSp>
        <p:nvGrpSpPr>
          <p:cNvPr id="27" name="组合 26"/>
          <p:cNvGrpSpPr/>
          <p:nvPr/>
        </p:nvGrpSpPr>
        <p:grpSpPr>
          <a:xfrm>
            <a:off x="914400" y="2779713"/>
            <a:ext cx="2405063" cy="650875"/>
            <a:chOff x="914823" y="2779911"/>
            <a:chExt cx="2405215" cy="650187"/>
          </a:xfrm>
        </p:grpSpPr>
        <p:sp>
          <p:nvSpPr>
            <p:cNvPr id="27665" name="Rectangle 23"/>
            <p:cNvSpPr/>
            <p:nvPr/>
          </p:nvSpPr>
          <p:spPr>
            <a:xfrm>
              <a:off x="914823" y="2968433"/>
              <a:ext cx="2254822" cy="461665"/>
            </a:xfrm>
            <a:prstGeom prst="rect">
              <a:avLst/>
            </a:prstGeom>
            <a:noFill/>
            <a:ln w="9525">
              <a:noFill/>
            </a:ln>
          </p:spPr>
          <p:txBody>
            <a:bodyPr>
              <a:spAutoFit/>
            </a:bodyPr>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22" name="文本框 21"/>
            <p:cNvSpPr txBox="1"/>
            <p:nvPr/>
          </p:nvSpPr>
          <p:spPr>
            <a:xfrm>
              <a:off x="1859299" y="2779911"/>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TIME CLOCK</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grpSp>
        <p:nvGrpSpPr>
          <p:cNvPr id="28" name="组合 27"/>
          <p:cNvGrpSpPr/>
          <p:nvPr/>
        </p:nvGrpSpPr>
        <p:grpSpPr>
          <a:xfrm>
            <a:off x="865188" y="3660775"/>
            <a:ext cx="2405062" cy="650875"/>
            <a:chOff x="865453" y="3661038"/>
            <a:chExt cx="2405215" cy="650187"/>
          </a:xfrm>
        </p:grpSpPr>
        <p:sp>
          <p:nvSpPr>
            <p:cNvPr id="27663" name="Rectangle 23"/>
            <p:cNvSpPr/>
            <p:nvPr/>
          </p:nvSpPr>
          <p:spPr>
            <a:xfrm>
              <a:off x="865453" y="3849560"/>
              <a:ext cx="2254822" cy="461665"/>
            </a:xfrm>
            <a:prstGeom prst="rect">
              <a:avLst/>
            </a:prstGeom>
            <a:noFill/>
            <a:ln w="9525">
              <a:noFill/>
            </a:ln>
          </p:spPr>
          <p:txBody>
            <a:bodyPr>
              <a:spAutoFit/>
            </a:bodyPr>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24" name="文本框 23"/>
            <p:cNvSpPr txBox="1"/>
            <p:nvPr/>
          </p:nvSpPr>
          <p:spPr>
            <a:xfrm>
              <a:off x="1809929" y="3661038"/>
              <a:ext cx="1460739"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smtClean="0">
                  <a:ln>
                    <a:noFill/>
                  </a:ln>
                  <a:solidFill>
                    <a:schemeClr val="bg1"/>
                  </a:solidFill>
                  <a:effectLst/>
                  <a:uLnTx/>
                  <a:uFillTx/>
                  <a:latin typeface="+mn-ea"/>
                  <a:ea typeface="+mn-ea"/>
                  <a:cs typeface="Open Sans" panose="020B0606030504020204" pitchFamily="34" charset="0"/>
                </a:rPr>
                <a:t>PERFORMANCE</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sp>
        <p:nvSpPr>
          <p:cNvPr id="25" name="Oval 53"/>
          <p:cNvSpPr>
            <a:spLocks noChangeAspect="1"/>
          </p:cNvSpPr>
          <p:nvPr/>
        </p:nvSpPr>
        <p:spPr>
          <a:xfrm>
            <a:off x="3152775" y="2911475"/>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26" name="Oval 53"/>
          <p:cNvSpPr>
            <a:spLocks noChangeAspect="1"/>
          </p:cNvSpPr>
          <p:nvPr/>
        </p:nvSpPr>
        <p:spPr>
          <a:xfrm>
            <a:off x="3152775" y="3725863"/>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50" fill="hold"/>
                                        <p:tgtEl>
                                          <p:spTgt spid="6"/>
                                        </p:tgtEl>
                                        <p:attrNameLst>
                                          <p:attrName>ppt_w</p:attrName>
                                        </p:attrNameLst>
                                      </p:cBhvr>
                                      <p:tavLst>
                                        <p:tav tm="0">
                                          <p:val>
                                            <p:fltVal val="0.000000"/>
                                          </p:val>
                                        </p:tav>
                                        <p:tav tm="100000">
                                          <p:val>
                                            <p:strVal val="#ppt_w"/>
                                          </p:val>
                                        </p:tav>
                                      </p:tavLst>
                                    </p:anim>
                                    <p:anim calcmode="lin" valueType="num">
                                      <p:cBhvr>
                                        <p:cTn id="14" dur="250" fill="hold"/>
                                        <p:tgtEl>
                                          <p:spTgt spid="6"/>
                                        </p:tgtEl>
                                        <p:attrNameLst>
                                          <p:attrName>ppt_h</p:attrName>
                                        </p:attrNameLst>
                                      </p:cBhvr>
                                      <p:tavLst>
                                        <p:tav tm="0">
                                          <p:val>
                                            <p:fltVal val="0.000000"/>
                                          </p:val>
                                        </p:tav>
                                        <p:tav tm="100000">
                                          <p:val>
                                            <p:strVal val="#ppt_h"/>
                                          </p:val>
                                        </p:tav>
                                      </p:tavLst>
                                    </p:anim>
                                    <p:animEffect transition="in" filter="fade">
                                      <p:cBhvr>
                                        <p:cTn id="15" dur="250"/>
                                        <p:tgtEl>
                                          <p:spTgt spid="6"/>
                                        </p:tgtEl>
                                      </p:cBhvr>
                                    </p:animEffect>
                                  </p:childTnLst>
                                </p:cTn>
                              </p:par>
                              <p:par>
                                <p:cTn id="16" presetID="6" presetClass="emph" presetSubtype="0" decel="100000" fill="hold" grpId="1" nodeType="withEffect">
                                  <p:stCondLst>
                                    <p:cond delay="200"/>
                                  </p:stCondLst>
                                  <p:childTnLst>
                                    <p:animScale>
                                      <p:cBhvr>
                                        <p:cTn id="17" dur="250" fill="hold"/>
                                        <p:tgtEl>
                                          <p:spTgt spid="6"/>
                                        </p:tgtEl>
                                      </p:cBhvr>
                                      <p:by x="110000" y="110000"/>
                                    </p:animScale>
                                  </p:childTnLst>
                                </p:cTn>
                              </p:par>
                              <p:par>
                                <p:cTn id="18" presetID="6" presetClass="emph" presetSubtype="0" decel="100000" fill="hold" grpId="2" nodeType="withEffect">
                                  <p:stCondLst>
                                    <p:cond delay="300"/>
                                  </p:stCondLst>
                                  <p:childTnLst>
                                    <p:animScale>
                                      <p:cBhvr>
                                        <p:cTn id="19" dur="250" fill="hold"/>
                                        <p:tgtEl>
                                          <p:spTgt spid="6"/>
                                        </p:tgtEl>
                                      </p:cBhvr>
                                      <p:by x="91000" y="91000"/>
                                    </p:animScale>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250" fill="hold"/>
                                        <p:tgtEl>
                                          <p:spTgt spid="12"/>
                                        </p:tgtEl>
                                        <p:attrNameLst>
                                          <p:attrName>ppt_w</p:attrName>
                                        </p:attrNameLst>
                                      </p:cBhvr>
                                      <p:tavLst>
                                        <p:tav tm="0">
                                          <p:val>
                                            <p:fltVal val="0.000000"/>
                                          </p:val>
                                        </p:tav>
                                        <p:tav tm="100000">
                                          <p:val>
                                            <p:strVal val="#ppt_w"/>
                                          </p:val>
                                        </p:tav>
                                      </p:tavLst>
                                    </p:anim>
                                    <p:anim calcmode="lin" valueType="num">
                                      <p:cBhvr>
                                        <p:cTn id="29" dur="250" fill="hold"/>
                                        <p:tgtEl>
                                          <p:spTgt spid="12"/>
                                        </p:tgtEl>
                                        <p:attrNameLst>
                                          <p:attrName>ppt_h</p:attrName>
                                        </p:attrNameLst>
                                      </p:cBhvr>
                                      <p:tavLst>
                                        <p:tav tm="0">
                                          <p:val>
                                            <p:fltVal val="0.000000"/>
                                          </p:val>
                                        </p:tav>
                                        <p:tav tm="100000">
                                          <p:val>
                                            <p:strVal val="#ppt_h"/>
                                          </p:val>
                                        </p:tav>
                                      </p:tavLst>
                                    </p:anim>
                                    <p:animEffect transition="in" filter="fade">
                                      <p:cBhvr>
                                        <p:cTn id="30" dur="250"/>
                                        <p:tgtEl>
                                          <p:spTgt spid="12"/>
                                        </p:tgtEl>
                                      </p:cBhvr>
                                    </p:animEffect>
                                  </p:childTnLst>
                                </p:cTn>
                              </p:par>
                              <p:par>
                                <p:cTn id="31" presetID="6" presetClass="emph" presetSubtype="0" decel="100000" fill="hold" grpId="1" nodeType="withEffect">
                                  <p:stCondLst>
                                    <p:cond delay="200"/>
                                  </p:stCondLst>
                                  <p:childTnLst>
                                    <p:animScale>
                                      <p:cBhvr>
                                        <p:cTn id="32" dur="250" fill="hold"/>
                                        <p:tgtEl>
                                          <p:spTgt spid="12"/>
                                        </p:tgtEl>
                                      </p:cBhvr>
                                      <p:by x="110000" y="110000"/>
                                    </p:animScale>
                                  </p:childTnLst>
                                </p:cTn>
                              </p:par>
                              <p:par>
                                <p:cTn id="33" presetID="6" presetClass="emph" presetSubtype="0" decel="100000" fill="hold" grpId="2" nodeType="withEffect">
                                  <p:stCondLst>
                                    <p:cond delay="300"/>
                                  </p:stCondLst>
                                  <p:childTnLst>
                                    <p:animScale>
                                      <p:cBhvr>
                                        <p:cTn id="34" dur="250" fill="hold"/>
                                        <p:tgtEl>
                                          <p:spTgt spid="12"/>
                                        </p:tgtEl>
                                      </p:cBhvr>
                                      <p:by x="91000" y="91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500"/>
                            </p:stCondLst>
                            <p:childTnLst>
                              <p:par>
                                <p:cTn id="41" presetID="53" presetClass="entr" presetSubtype="16"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250" fill="hold"/>
                                        <p:tgtEl>
                                          <p:spTgt spid="15"/>
                                        </p:tgtEl>
                                        <p:attrNameLst>
                                          <p:attrName>ppt_w</p:attrName>
                                        </p:attrNameLst>
                                      </p:cBhvr>
                                      <p:tavLst>
                                        <p:tav tm="0">
                                          <p:val>
                                            <p:fltVal val="0.000000"/>
                                          </p:val>
                                        </p:tav>
                                        <p:tav tm="100000">
                                          <p:val>
                                            <p:strVal val="#ppt_w"/>
                                          </p:val>
                                        </p:tav>
                                      </p:tavLst>
                                    </p:anim>
                                    <p:anim calcmode="lin" valueType="num">
                                      <p:cBhvr>
                                        <p:cTn id="44" dur="250" fill="hold"/>
                                        <p:tgtEl>
                                          <p:spTgt spid="15"/>
                                        </p:tgtEl>
                                        <p:attrNameLst>
                                          <p:attrName>ppt_h</p:attrName>
                                        </p:attrNameLst>
                                      </p:cBhvr>
                                      <p:tavLst>
                                        <p:tav tm="0">
                                          <p:val>
                                            <p:fltVal val="0.000000"/>
                                          </p:val>
                                        </p:tav>
                                        <p:tav tm="100000">
                                          <p:val>
                                            <p:strVal val="#ppt_h"/>
                                          </p:val>
                                        </p:tav>
                                      </p:tavLst>
                                    </p:anim>
                                    <p:animEffect transition="in" filter="fade">
                                      <p:cBhvr>
                                        <p:cTn id="45" dur="250"/>
                                        <p:tgtEl>
                                          <p:spTgt spid="15"/>
                                        </p:tgtEl>
                                      </p:cBhvr>
                                    </p:animEffect>
                                  </p:childTnLst>
                                </p:cTn>
                              </p:par>
                              <p:par>
                                <p:cTn id="46" presetID="6" presetClass="emph" presetSubtype="0" decel="100000" fill="hold" grpId="1" nodeType="withEffect">
                                  <p:stCondLst>
                                    <p:cond delay="200"/>
                                  </p:stCondLst>
                                  <p:childTnLst>
                                    <p:animScale>
                                      <p:cBhvr>
                                        <p:cTn id="47" dur="250" fill="hold"/>
                                        <p:tgtEl>
                                          <p:spTgt spid="15"/>
                                        </p:tgtEl>
                                      </p:cBhvr>
                                      <p:by x="110000" y="110000"/>
                                    </p:animScale>
                                  </p:childTnLst>
                                </p:cTn>
                              </p:par>
                              <p:par>
                                <p:cTn id="48" presetID="6" presetClass="emph" presetSubtype="0" decel="100000" fill="hold" grpId="2" nodeType="withEffect">
                                  <p:stCondLst>
                                    <p:cond delay="300"/>
                                  </p:stCondLst>
                                  <p:childTnLst>
                                    <p:animScale>
                                      <p:cBhvr>
                                        <p:cTn id="49" dur="250" fill="hold"/>
                                        <p:tgtEl>
                                          <p:spTgt spid="15"/>
                                        </p:tgtEl>
                                      </p:cBhvr>
                                      <p:by x="91000" y="91000"/>
                                    </p:animScale>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5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250" fill="hold"/>
                                        <p:tgtEl>
                                          <p:spTgt spid="18"/>
                                        </p:tgtEl>
                                        <p:attrNameLst>
                                          <p:attrName>ppt_w</p:attrName>
                                        </p:attrNameLst>
                                      </p:cBhvr>
                                      <p:tavLst>
                                        <p:tav tm="0">
                                          <p:val>
                                            <p:fltVal val="0.000000"/>
                                          </p:val>
                                        </p:tav>
                                        <p:tav tm="100000">
                                          <p:val>
                                            <p:strVal val="#ppt_w"/>
                                          </p:val>
                                        </p:tav>
                                      </p:tavLst>
                                    </p:anim>
                                    <p:anim calcmode="lin" valueType="num">
                                      <p:cBhvr>
                                        <p:cTn id="59" dur="250" fill="hold"/>
                                        <p:tgtEl>
                                          <p:spTgt spid="18"/>
                                        </p:tgtEl>
                                        <p:attrNameLst>
                                          <p:attrName>ppt_h</p:attrName>
                                        </p:attrNameLst>
                                      </p:cBhvr>
                                      <p:tavLst>
                                        <p:tav tm="0">
                                          <p:val>
                                            <p:fltVal val="0.000000"/>
                                          </p:val>
                                        </p:tav>
                                        <p:tav tm="100000">
                                          <p:val>
                                            <p:strVal val="#ppt_h"/>
                                          </p:val>
                                        </p:tav>
                                      </p:tavLst>
                                    </p:anim>
                                    <p:animEffect transition="in" filter="fade">
                                      <p:cBhvr>
                                        <p:cTn id="60" dur="250"/>
                                        <p:tgtEl>
                                          <p:spTgt spid="18"/>
                                        </p:tgtEl>
                                      </p:cBhvr>
                                    </p:animEffect>
                                  </p:childTnLst>
                                </p:cTn>
                              </p:par>
                              <p:par>
                                <p:cTn id="61" presetID="6" presetClass="emph" presetSubtype="0" decel="100000" fill="hold" grpId="1" nodeType="withEffect">
                                  <p:stCondLst>
                                    <p:cond delay="200"/>
                                  </p:stCondLst>
                                  <p:childTnLst>
                                    <p:animScale>
                                      <p:cBhvr>
                                        <p:cTn id="62" dur="250" fill="hold"/>
                                        <p:tgtEl>
                                          <p:spTgt spid="18"/>
                                        </p:tgtEl>
                                      </p:cBhvr>
                                      <p:by x="110000" y="110000"/>
                                    </p:animScale>
                                  </p:childTnLst>
                                </p:cTn>
                              </p:par>
                              <p:par>
                                <p:cTn id="63" presetID="6" presetClass="emph" presetSubtype="0" decel="100000" fill="hold" grpId="2" nodeType="withEffect">
                                  <p:stCondLst>
                                    <p:cond delay="300"/>
                                  </p:stCondLst>
                                  <p:childTnLst>
                                    <p:animScale>
                                      <p:cBhvr>
                                        <p:cTn id="64" dur="250" fill="hold"/>
                                        <p:tgtEl>
                                          <p:spTgt spid="18"/>
                                        </p:tgtEl>
                                      </p:cBhvr>
                                      <p:by x="91000" y="91000"/>
                                    </p:animScale>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right)">
                                      <p:cBhvr>
                                        <p:cTn id="69" dur="500"/>
                                        <p:tgtEl>
                                          <p:spTgt spid="11"/>
                                        </p:tgtEl>
                                      </p:cBhvr>
                                    </p:animEffect>
                                  </p:childTnLst>
                                </p:cTn>
                              </p:par>
                            </p:childTnLst>
                          </p:cTn>
                        </p:par>
                        <p:par>
                          <p:cTn id="70" fill="hold">
                            <p:stCondLst>
                              <p:cond delay="500"/>
                            </p:stCondLst>
                            <p:childTnLst>
                              <p:par>
                                <p:cTn id="71" presetID="53" presetClass="entr" presetSubtype="16"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250" fill="hold"/>
                                        <p:tgtEl>
                                          <p:spTgt spid="25"/>
                                        </p:tgtEl>
                                        <p:attrNameLst>
                                          <p:attrName>ppt_w</p:attrName>
                                        </p:attrNameLst>
                                      </p:cBhvr>
                                      <p:tavLst>
                                        <p:tav tm="0">
                                          <p:val>
                                            <p:fltVal val="0.000000"/>
                                          </p:val>
                                        </p:tav>
                                        <p:tav tm="100000">
                                          <p:val>
                                            <p:strVal val="#ppt_w"/>
                                          </p:val>
                                        </p:tav>
                                      </p:tavLst>
                                    </p:anim>
                                    <p:anim calcmode="lin" valueType="num">
                                      <p:cBhvr>
                                        <p:cTn id="74" dur="250" fill="hold"/>
                                        <p:tgtEl>
                                          <p:spTgt spid="25"/>
                                        </p:tgtEl>
                                        <p:attrNameLst>
                                          <p:attrName>ppt_h</p:attrName>
                                        </p:attrNameLst>
                                      </p:cBhvr>
                                      <p:tavLst>
                                        <p:tav tm="0">
                                          <p:val>
                                            <p:fltVal val="0.000000"/>
                                          </p:val>
                                        </p:tav>
                                        <p:tav tm="100000">
                                          <p:val>
                                            <p:strVal val="#ppt_h"/>
                                          </p:val>
                                        </p:tav>
                                      </p:tavLst>
                                    </p:anim>
                                    <p:animEffect transition="in" filter="fade">
                                      <p:cBhvr>
                                        <p:cTn id="75" dur="250"/>
                                        <p:tgtEl>
                                          <p:spTgt spid="25"/>
                                        </p:tgtEl>
                                      </p:cBhvr>
                                    </p:animEffect>
                                  </p:childTnLst>
                                </p:cTn>
                              </p:par>
                              <p:par>
                                <p:cTn id="76" presetID="6" presetClass="emph" presetSubtype="0" decel="100000" fill="hold" grpId="1" nodeType="withEffect">
                                  <p:stCondLst>
                                    <p:cond delay="200"/>
                                  </p:stCondLst>
                                  <p:childTnLst>
                                    <p:animScale>
                                      <p:cBhvr>
                                        <p:cTn id="77" dur="250" fill="hold"/>
                                        <p:tgtEl>
                                          <p:spTgt spid="25"/>
                                        </p:tgtEl>
                                      </p:cBhvr>
                                      <p:by x="110000" y="110000"/>
                                    </p:animScale>
                                  </p:childTnLst>
                                </p:cTn>
                              </p:par>
                              <p:par>
                                <p:cTn id="78" presetID="6" presetClass="emph" presetSubtype="0" decel="100000" fill="hold" grpId="2" nodeType="withEffect">
                                  <p:stCondLst>
                                    <p:cond delay="300"/>
                                  </p:stCondLst>
                                  <p:childTnLst>
                                    <p:animScale>
                                      <p:cBhvr>
                                        <p:cTn id="79" dur="250" fill="hold"/>
                                        <p:tgtEl>
                                          <p:spTgt spid="25"/>
                                        </p:tgtEl>
                                      </p:cBhvr>
                                      <p:by x="91000" y="91000"/>
                                    </p:animScale>
                                  </p:childTnLst>
                                </p:cTn>
                              </p:par>
                            </p:childTnLst>
                          </p:cTn>
                        </p:par>
                      </p:childTnLst>
                    </p:cTn>
                  </p:par>
                  <p:par>
                    <p:cTn id="80" fill="hold">
                      <p:stCondLst>
                        <p:cond delay="indefinite"/>
                      </p:stCondLst>
                      <p:childTnLst>
                        <p:par>
                          <p:cTn id="81" fill="hold">
                            <p:stCondLst>
                              <p:cond delay="0"/>
                            </p:stCondLst>
                            <p:childTnLst>
                              <p:par>
                                <p:cTn id="82" presetID="22" presetClass="entr" presetSubtype="2" fill="hold"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right)">
                                      <p:cBhvr>
                                        <p:cTn id="84" dur="500"/>
                                        <p:tgtEl>
                                          <p:spTgt spid="27"/>
                                        </p:tgtEl>
                                      </p:cBhvr>
                                    </p:animEffect>
                                  </p:childTnLst>
                                </p:cTn>
                              </p:par>
                            </p:childTnLst>
                          </p:cTn>
                        </p:par>
                        <p:par>
                          <p:cTn id="85" fill="hold">
                            <p:stCondLst>
                              <p:cond delay="500"/>
                            </p:stCondLst>
                            <p:childTnLst>
                              <p:par>
                                <p:cTn id="86" presetID="53" presetClass="entr" presetSubtype="16"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 calcmode="lin" valueType="num">
                                      <p:cBhvr>
                                        <p:cTn id="88" dur="250" fill="hold"/>
                                        <p:tgtEl>
                                          <p:spTgt spid="26"/>
                                        </p:tgtEl>
                                        <p:attrNameLst>
                                          <p:attrName>ppt_w</p:attrName>
                                        </p:attrNameLst>
                                      </p:cBhvr>
                                      <p:tavLst>
                                        <p:tav tm="0">
                                          <p:val>
                                            <p:fltVal val="0.000000"/>
                                          </p:val>
                                        </p:tav>
                                        <p:tav tm="100000">
                                          <p:val>
                                            <p:strVal val="#ppt_w"/>
                                          </p:val>
                                        </p:tav>
                                      </p:tavLst>
                                    </p:anim>
                                    <p:anim calcmode="lin" valueType="num">
                                      <p:cBhvr>
                                        <p:cTn id="89" dur="250" fill="hold"/>
                                        <p:tgtEl>
                                          <p:spTgt spid="26"/>
                                        </p:tgtEl>
                                        <p:attrNameLst>
                                          <p:attrName>ppt_h</p:attrName>
                                        </p:attrNameLst>
                                      </p:cBhvr>
                                      <p:tavLst>
                                        <p:tav tm="0">
                                          <p:val>
                                            <p:fltVal val="0.000000"/>
                                          </p:val>
                                        </p:tav>
                                        <p:tav tm="100000">
                                          <p:val>
                                            <p:strVal val="#ppt_h"/>
                                          </p:val>
                                        </p:tav>
                                      </p:tavLst>
                                    </p:anim>
                                    <p:animEffect transition="in" filter="fade">
                                      <p:cBhvr>
                                        <p:cTn id="90" dur="250"/>
                                        <p:tgtEl>
                                          <p:spTgt spid="26"/>
                                        </p:tgtEl>
                                      </p:cBhvr>
                                    </p:animEffect>
                                  </p:childTnLst>
                                </p:cTn>
                              </p:par>
                              <p:par>
                                <p:cTn id="91" presetID="6" presetClass="emph" presetSubtype="0" decel="100000" fill="hold" grpId="1" nodeType="withEffect">
                                  <p:stCondLst>
                                    <p:cond delay="200"/>
                                  </p:stCondLst>
                                  <p:childTnLst>
                                    <p:animScale>
                                      <p:cBhvr>
                                        <p:cTn id="92" dur="250" fill="hold"/>
                                        <p:tgtEl>
                                          <p:spTgt spid="26"/>
                                        </p:tgtEl>
                                      </p:cBhvr>
                                      <p:by x="110000" y="110000"/>
                                    </p:animScale>
                                  </p:childTnLst>
                                </p:cTn>
                              </p:par>
                              <p:par>
                                <p:cTn id="93" presetID="6" presetClass="emph" presetSubtype="0" decel="100000" fill="hold" grpId="2" nodeType="withEffect">
                                  <p:stCondLst>
                                    <p:cond delay="300"/>
                                  </p:stCondLst>
                                  <p:childTnLst>
                                    <p:animScale>
                                      <p:cBhvr>
                                        <p:cTn id="94" dur="250" fill="hold"/>
                                        <p:tgtEl>
                                          <p:spTgt spid="26"/>
                                        </p:tgtEl>
                                      </p:cBhvr>
                                      <p:by x="91000" y="91000"/>
                                    </p:animScale>
                                  </p:childTnLst>
                                </p:cTn>
                              </p:par>
                            </p:childTnLst>
                          </p:cTn>
                        </p:par>
                      </p:childTnLst>
                    </p:cTn>
                  </p:par>
                  <p:par>
                    <p:cTn id="95" fill="hold">
                      <p:stCondLst>
                        <p:cond delay="indefinite"/>
                      </p:stCondLst>
                      <p:childTnLst>
                        <p:par>
                          <p:cTn id="96" fill="hold">
                            <p:stCondLst>
                              <p:cond delay="0"/>
                            </p:stCondLst>
                            <p:childTnLst>
                              <p:par>
                                <p:cTn id="97" presetID="22" presetClass="entr" presetSubtype="2" fill="hold" nodeType="click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wipe(right)">
                                      <p:cBhvr>
                                        <p:cTn id="9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2" grpId="0" animBg="1"/>
      <p:bldP spid="12" grpId="1" animBg="1"/>
      <p:bldP spid="12" grpId="2" animBg="1"/>
      <p:bldP spid="15" grpId="0" animBg="1"/>
      <p:bldP spid="15" grpId="1" animBg="1"/>
      <p:bldP spid="15" grpId="2" animBg="1"/>
      <p:bldP spid="18" grpId="0" animBg="1"/>
      <p:bldP spid="18" grpId="1" animBg="1"/>
      <p:bldP spid="18" grpId="2" animBg="1"/>
      <p:bldP spid="25" grpId="0" animBg="1"/>
      <p:bldP spid="25" grpId="1" animBg="1"/>
      <p:bldP spid="25" grpId="2" animBg="1"/>
      <p:bldP spid="26" grpId="0" animBg="1"/>
      <p:bldP spid="26" grpId="1" animBg="1"/>
      <p:bldP spid="26" grpId="2" animBg="1"/>
    </p:bldLst>
  </p:timing>
</p:sld>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FFFFF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9726</Words>
  <Application>WPS 演示</Application>
  <PresentationFormat>全屏显示(16:9)</PresentationFormat>
  <Paragraphs>376</Paragraphs>
  <Slides>23</Slides>
  <Notes>25</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23</vt:i4>
      </vt:variant>
    </vt:vector>
  </HeadingPairs>
  <TitlesOfParts>
    <vt:vector size="38" baseType="lpstr">
      <vt:lpstr>Arial</vt:lpstr>
      <vt:lpstr>宋体</vt:lpstr>
      <vt:lpstr>Wingdings</vt:lpstr>
      <vt:lpstr>华文细黑</vt:lpstr>
      <vt:lpstr>Calibri</vt:lpstr>
      <vt:lpstr>Arial Unicode MS</vt:lpstr>
      <vt:lpstr>微软雅黑</vt:lpstr>
      <vt:lpstr>Impact</vt:lpstr>
      <vt:lpstr>Lao UI</vt:lpstr>
      <vt:lpstr>FontAwesome</vt:lpstr>
      <vt:lpstr>Open Sans</vt:lpstr>
      <vt:lpstr>Source Sans Pro Light</vt:lpstr>
      <vt:lpstr>Open Sans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iTianKong.com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Penelope</dc:creator>
  <cp:lastModifiedBy>李慧民</cp:lastModifiedBy>
  <cp:revision>191</cp:revision>
  <dcterms:created xsi:type="dcterms:W3CDTF">2015-04-07T15:42:00Z</dcterms:created>
  <dcterms:modified xsi:type="dcterms:W3CDTF">2018-02-10T14:19:29Z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