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259" r:id="rId5"/>
    <p:sldId id="260" r:id="rId6"/>
    <p:sldId id="258" r:id="rId7"/>
    <p:sldId id="264" r:id="rId8"/>
    <p:sldId id="265" r:id="rId9"/>
    <p:sldId id="266" r:id="rId10"/>
    <p:sldId id="261" r:id="rId11"/>
    <p:sldId id="267" r:id="rId12"/>
    <p:sldId id="268" r:id="rId13"/>
    <p:sldId id="269" r:id="rId14"/>
    <p:sldId id="270" r:id="rId15"/>
    <p:sldId id="271" r:id="rId16"/>
    <p:sldId id="262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63" r:id="rId26"/>
    <p:sldId id="280" r:id="rId27"/>
    <p:sldId id="282" r:id="rId28"/>
    <p:sldId id="291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C8733"/>
    <a:srgbClr val="C3A33E"/>
    <a:srgbClr val="A6A6A6"/>
    <a:srgbClr val="004065"/>
    <a:srgbClr val="F5F2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1074" y="7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2" d="100"/>
        <a:sy n="14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37A4FB-BAAF-49A3-B48F-D445642813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A1D9BD-7EBD-4789-8359-B75D918E47F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A1D9BD-7EBD-4789-8359-B75D918E47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A1D9BD-7EBD-4789-8359-B75D918E47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A1D9BD-7EBD-4789-8359-B75D918E47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A1D9BD-7EBD-4789-8359-B75D918E47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A1D9BD-7EBD-4789-8359-B75D918E47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A1D9BD-7EBD-4789-8359-B75D918E47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A1D9BD-7EBD-4789-8359-B75D918E47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A1D9BD-7EBD-4789-8359-B75D918E47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A1D9BD-7EBD-4789-8359-B75D918E47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A1D9BD-7EBD-4789-8359-B75D918E47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A1D9BD-7EBD-4789-8359-B75D918E47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A1D9BD-7EBD-4789-8359-B75D918E47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A1D9BD-7EBD-4789-8359-B75D918E47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A1D9BD-7EBD-4789-8359-B75D918E47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A1D9BD-7EBD-4789-8359-B75D918E47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A1D9BD-7EBD-4789-8359-B75D918E47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A1D9BD-7EBD-4789-8359-B75D918E47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A1D9BD-7EBD-4789-8359-B75D918E47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A1D9BD-7EBD-4789-8359-B75D918E47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A1D9BD-7EBD-4789-8359-B75D918E47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A1D9BD-7EBD-4789-8359-B75D918E47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A1D9BD-7EBD-4789-8359-B75D918E47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A1D9BD-7EBD-4789-8359-B75D918E47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A1D9BD-7EBD-4789-8359-B75D918E47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A1D9BD-7EBD-4789-8359-B75D918E47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A1D9BD-7EBD-4789-8359-B75D918E47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5B4E6-32A3-4D2E-94F7-4D709661D2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BC5B0-C8A8-4DD2-814A-51D291186E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2000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5B4E6-32A3-4D2E-94F7-4D709661D2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BC5B0-C8A8-4DD2-814A-51D291186E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2000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5B4E6-32A3-4D2E-94F7-4D709661D2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BC5B0-C8A8-4DD2-814A-51D291186E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2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5B4E6-32A3-4D2E-94F7-4D709661D2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BC5B0-C8A8-4DD2-814A-51D291186E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200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5B4E6-32A3-4D2E-94F7-4D709661D2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BC5B0-C8A8-4DD2-814A-51D291186E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200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5B4E6-32A3-4D2E-94F7-4D709661D2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BC5B0-C8A8-4DD2-814A-51D291186E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2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5B4E6-32A3-4D2E-94F7-4D709661D2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BC5B0-C8A8-4DD2-814A-51D291186E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200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5B4E6-32A3-4D2E-94F7-4D709661D2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BC5B0-C8A8-4DD2-814A-51D291186E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200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5B4E6-32A3-4D2E-94F7-4D709661D2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BC5B0-C8A8-4DD2-814A-51D291186E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200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5B4E6-32A3-4D2E-94F7-4D709661D2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BC5B0-C8A8-4DD2-814A-51D291186E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200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5B4E6-32A3-4D2E-94F7-4D709661D2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BC5B0-C8A8-4DD2-814A-51D291186E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2000">
    <p:wip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A5B4E6-32A3-4D2E-94F7-4D709661D2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5BC5B0-C8A8-4DD2-814A-51D291186EB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2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emf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2.emf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emf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emf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emf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2.emf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emf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emf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emf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emf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emf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2.emf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emf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emf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emf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emf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emf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2.emf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emf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emf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2.emf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emf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emf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060575" y="1460500"/>
            <a:ext cx="8070850" cy="3937000"/>
          </a:xfrm>
          <a:prstGeom prst="rect">
            <a:avLst/>
          </a:prstGeom>
          <a:solidFill>
            <a:srgbClr val="F5F2E9"/>
          </a:solidFill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171700" y="1600200"/>
            <a:ext cx="7861300" cy="3670300"/>
          </a:xfrm>
          <a:prstGeom prst="rect">
            <a:avLst/>
          </a:prstGeom>
          <a:noFill/>
          <a:ln>
            <a:solidFill>
              <a:srgbClr val="C3A33E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4" y="2096"/>
            <a:ext cx="236250" cy="45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342" y="2598057"/>
            <a:ext cx="7496777" cy="1417634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601821" y="2586152"/>
            <a:ext cx="5137099" cy="848563"/>
          </a:xfrm>
          <a:custGeom>
            <a:avLst/>
            <a:gdLst/>
            <a:ahLst/>
            <a:cxnLst/>
            <a:rect l="l" t="t" r="r" b="b"/>
            <a:pathLst>
              <a:path w="5137099" h="848563">
                <a:moveTo>
                  <a:pt x="185623" y="647395"/>
                </a:moveTo>
                <a:cubicBezTo>
                  <a:pt x="174650" y="647395"/>
                  <a:pt x="163982" y="651358"/>
                  <a:pt x="153619" y="659282"/>
                </a:cubicBezTo>
                <a:cubicBezTo>
                  <a:pt x="143256" y="667207"/>
                  <a:pt x="131369" y="679704"/>
                  <a:pt x="117957" y="696773"/>
                </a:cubicBezTo>
                <a:cubicBezTo>
                  <a:pt x="135026" y="715670"/>
                  <a:pt x="161849" y="725119"/>
                  <a:pt x="198425" y="725119"/>
                </a:cubicBezTo>
                <a:cubicBezTo>
                  <a:pt x="240487" y="725119"/>
                  <a:pt x="272796" y="713842"/>
                  <a:pt x="295351" y="691286"/>
                </a:cubicBezTo>
                <a:cubicBezTo>
                  <a:pt x="240487" y="662026"/>
                  <a:pt x="203911" y="647395"/>
                  <a:pt x="185623" y="647395"/>
                </a:cubicBezTo>
                <a:close/>
                <a:moveTo>
                  <a:pt x="4995367" y="587045"/>
                </a:moveTo>
                <a:cubicBezTo>
                  <a:pt x="4994147" y="587045"/>
                  <a:pt x="4992929" y="587350"/>
                  <a:pt x="4991709" y="587959"/>
                </a:cubicBezTo>
                <a:cubicBezTo>
                  <a:pt x="4963057" y="601980"/>
                  <a:pt x="4942179" y="610972"/>
                  <a:pt x="4929073" y="614934"/>
                </a:cubicBezTo>
                <a:cubicBezTo>
                  <a:pt x="4915966" y="618896"/>
                  <a:pt x="4904231" y="620878"/>
                  <a:pt x="4893868" y="620878"/>
                </a:cubicBezTo>
                <a:cubicBezTo>
                  <a:pt x="4883505" y="620878"/>
                  <a:pt x="4873446" y="620268"/>
                  <a:pt x="4863693" y="619049"/>
                </a:cubicBezTo>
                <a:cubicBezTo>
                  <a:pt x="4858207" y="638556"/>
                  <a:pt x="4855463" y="654253"/>
                  <a:pt x="4855463" y="666140"/>
                </a:cubicBezTo>
                <a:cubicBezTo>
                  <a:pt x="4855463" y="678028"/>
                  <a:pt x="4858207" y="689762"/>
                  <a:pt x="4863693" y="701345"/>
                </a:cubicBezTo>
                <a:cubicBezTo>
                  <a:pt x="4888077" y="703783"/>
                  <a:pt x="4910937" y="700430"/>
                  <a:pt x="4932273" y="691286"/>
                </a:cubicBezTo>
                <a:cubicBezTo>
                  <a:pt x="4953609" y="682142"/>
                  <a:pt x="4970525" y="665836"/>
                  <a:pt x="4983022" y="642366"/>
                </a:cubicBezTo>
                <a:cubicBezTo>
                  <a:pt x="4995519" y="618896"/>
                  <a:pt x="5001767" y="603809"/>
                  <a:pt x="5001767" y="597103"/>
                </a:cubicBezTo>
                <a:cubicBezTo>
                  <a:pt x="5001767" y="590398"/>
                  <a:pt x="4999634" y="587045"/>
                  <a:pt x="4995367" y="587045"/>
                </a:cubicBezTo>
                <a:close/>
                <a:moveTo>
                  <a:pt x="353415" y="538582"/>
                </a:moveTo>
                <a:cubicBezTo>
                  <a:pt x="345186" y="538582"/>
                  <a:pt x="328727" y="544525"/>
                  <a:pt x="304038" y="556412"/>
                </a:cubicBezTo>
                <a:cubicBezTo>
                  <a:pt x="279349" y="568300"/>
                  <a:pt x="257556" y="583387"/>
                  <a:pt x="238658" y="601675"/>
                </a:cubicBezTo>
                <a:cubicBezTo>
                  <a:pt x="262433" y="617525"/>
                  <a:pt x="292303" y="631546"/>
                  <a:pt x="328269" y="643738"/>
                </a:cubicBezTo>
                <a:cubicBezTo>
                  <a:pt x="336194" y="630936"/>
                  <a:pt x="344424" y="615086"/>
                  <a:pt x="352958" y="596189"/>
                </a:cubicBezTo>
                <a:cubicBezTo>
                  <a:pt x="361493" y="577291"/>
                  <a:pt x="365760" y="562966"/>
                  <a:pt x="365760" y="553212"/>
                </a:cubicBezTo>
                <a:cubicBezTo>
                  <a:pt x="365760" y="543458"/>
                  <a:pt x="361645" y="538582"/>
                  <a:pt x="353415" y="538582"/>
                </a:cubicBezTo>
                <a:close/>
                <a:moveTo>
                  <a:pt x="4801514" y="338328"/>
                </a:moveTo>
                <a:cubicBezTo>
                  <a:pt x="4796027" y="338328"/>
                  <a:pt x="4792369" y="342900"/>
                  <a:pt x="4790541" y="352044"/>
                </a:cubicBezTo>
                <a:cubicBezTo>
                  <a:pt x="4788713" y="361188"/>
                  <a:pt x="4786121" y="365760"/>
                  <a:pt x="4782769" y="365760"/>
                </a:cubicBezTo>
                <a:cubicBezTo>
                  <a:pt x="4779416" y="365760"/>
                  <a:pt x="4775911" y="364846"/>
                  <a:pt x="4772253" y="363017"/>
                </a:cubicBezTo>
                <a:cubicBezTo>
                  <a:pt x="4740554" y="414833"/>
                  <a:pt x="4721047" y="449580"/>
                  <a:pt x="4713732" y="467258"/>
                </a:cubicBezTo>
                <a:cubicBezTo>
                  <a:pt x="4799075" y="441046"/>
                  <a:pt x="4845710" y="425501"/>
                  <a:pt x="4853635" y="420624"/>
                </a:cubicBezTo>
                <a:cubicBezTo>
                  <a:pt x="4867656" y="407822"/>
                  <a:pt x="4876189" y="392887"/>
                  <a:pt x="4879237" y="375818"/>
                </a:cubicBezTo>
                <a:cubicBezTo>
                  <a:pt x="4851197" y="365455"/>
                  <a:pt x="4829555" y="354178"/>
                  <a:pt x="4814315" y="341986"/>
                </a:cubicBezTo>
                <a:cubicBezTo>
                  <a:pt x="4811267" y="339547"/>
                  <a:pt x="4807000" y="338328"/>
                  <a:pt x="4801514" y="338328"/>
                </a:cubicBezTo>
                <a:close/>
                <a:moveTo>
                  <a:pt x="219456" y="316382"/>
                </a:moveTo>
                <a:cubicBezTo>
                  <a:pt x="205435" y="349301"/>
                  <a:pt x="198425" y="369265"/>
                  <a:pt x="198425" y="376276"/>
                </a:cubicBezTo>
                <a:cubicBezTo>
                  <a:pt x="198425" y="383286"/>
                  <a:pt x="199644" y="389534"/>
                  <a:pt x="202082" y="395021"/>
                </a:cubicBezTo>
                <a:cubicBezTo>
                  <a:pt x="215493" y="387096"/>
                  <a:pt x="226923" y="377800"/>
                  <a:pt x="236372" y="367132"/>
                </a:cubicBezTo>
                <a:cubicBezTo>
                  <a:pt x="245821" y="356464"/>
                  <a:pt x="250545" y="348386"/>
                  <a:pt x="250545" y="342900"/>
                </a:cubicBezTo>
                <a:cubicBezTo>
                  <a:pt x="250545" y="337414"/>
                  <a:pt x="240182" y="328574"/>
                  <a:pt x="219456" y="316382"/>
                </a:cubicBezTo>
                <a:close/>
                <a:moveTo>
                  <a:pt x="3942893" y="312725"/>
                </a:moveTo>
                <a:cubicBezTo>
                  <a:pt x="3940455" y="312725"/>
                  <a:pt x="3935273" y="315773"/>
                  <a:pt x="3927348" y="321869"/>
                </a:cubicBezTo>
                <a:cubicBezTo>
                  <a:pt x="3919423" y="327965"/>
                  <a:pt x="3910279" y="333299"/>
                  <a:pt x="3899916" y="337871"/>
                </a:cubicBezTo>
                <a:cubicBezTo>
                  <a:pt x="3889553" y="342443"/>
                  <a:pt x="3870960" y="347472"/>
                  <a:pt x="3844137" y="352958"/>
                </a:cubicBezTo>
                <a:cubicBezTo>
                  <a:pt x="3833165" y="355397"/>
                  <a:pt x="3824020" y="361493"/>
                  <a:pt x="3816705" y="371246"/>
                </a:cubicBezTo>
                <a:cubicBezTo>
                  <a:pt x="3809390" y="381000"/>
                  <a:pt x="3805733" y="390296"/>
                  <a:pt x="3805733" y="399136"/>
                </a:cubicBezTo>
                <a:cubicBezTo>
                  <a:pt x="3805733" y="407975"/>
                  <a:pt x="3806952" y="414528"/>
                  <a:pt x="3809390" y="418795"/>
                </a:cubicBezTo>
                <a:cubicBezTo>
                  <a:pt x="3850233" y="412699"/>
                  <a:pt x="3882542" y="401726"/>
                  <a:pt x="3906317" y="385877"/>
                </a:cubicBezTo>
                <a:cubicBezTo>
                  <a:pt x="3933139" y="350520"/>
                  <a:pt x="3946550" y="327355"/>
                  <a:pt x="3946550" y="316382"/>
                </a:cubicBezTo>
                <a:cubicBezTo>
                  <a:pt x="3946550" y="313944"/>
                  <a:pt x="3945331" y="312725"/>
                  <a:pt x="3942893" y="312725"/>
                </a:cubicBezTo>
                <a:close/>
                <a:moveTo>
                  <a:pt x="2161641" y="208483"/>
                </a:moveTo>
                <a:cubicBezTo>
                  <a:pt x="2173224" y="208483"/>
                  <a:pt x="2190598" y="211531"/>
                  <a:pt x="2213762" y="217627"/>
                </a:cubicBezTo>
                <a:cubicBezTo>
                  <a:pt x="2236927" y="223723"/>
                  <a:pt x="2254606" y="233629"/>
                  <a:pt x="2266798" y="247345"/>
                </a:cubicBezTo>
                <a:cubicBezTo>
                  <a:pt x="2278989" y="261061"/>
                  <a:pt x="2285085" y="275234"/>
                  <a:pt x="2285085" y="289865"/>
                </a:cubicBezTo>
                <a:cubicBezTo>
                  <a:pt x="2285085" y="296570"/>
                  <a:pt x="2283104" y="304038"/>
                  <a:pt x="2279142" y="312268"/>
                </a:cubicBezTo>
                <a:cubicBezTo>
                  <a:pt x="2275180" y="320497"/>
                  <a:pt x="2271522" y="325374"/>
                  <a:pt x="2268169" y="326898"/>
                </a:cubicBezTo>
                <a:cubicBezTo>
                  <a:pt x="2264816" y="328422"/>
                  <a:pt x="2256434" y="329184"/>
                  <a:pt x="2243023" y="329184"/>
                </a:cubicBezTo>
                <a:cubicBezTo>
                  <a:pt x="2224125" y="329184"/>
                  <a:pt x="2205837" y="333146"/>
                  <a:pt x="2188159" y="341071"/>
                </a:cubicBezTo>
                <a:cubicBezTo>
                  <a:pt x="2170481" y="348996"/>
                  <a:pt x="2157069" y="355244"/>
                  <a:pt x="2147926" y="359816"/>
                </a:cubicBezTo>
                <a:cubicBezTo>
                  <a:pt x="2138782" y="364388"/>
                  <a:pt x="2134210" y="369265"/>
                  <a:pt x="2134210" y="374447"/>
                </a:cubicBezTo>
                <a:cubicBezTo>
                  <a:pt x="2134210" y="379628"/>
                  <a:pt x="2141525" y="386486"/>
                  <a:pt x="2156155" y="395021"/>
                </a:cubicBezTo>
                <a:cubicBezTo>
                  <a:pt x="2164080" y="399288"/>
                  <a:pt x="2168042" y="409804"/>
                  <a:pt x="2168042" y="426568"/>
                </a:cubicBezTo>
                <a:cubicBezTo>
                  <a:pt x="2168042" y="443332"/>
                  <a:pt x="2165604" y="455981"/>
                  <a:pt x="2160727" y="464515"/>
                </a:cubicBezTo>
                <a:cubicBezTo>
                  <a:pt x="2143658" y="493776"/>
                  <a:pt x="2130247" y="520294"/>
                  <a:pt x="2120493" y="544068"/>
                </a:cubicBezTo>
                <a:cubicBezTo>
                  <a:pt x="2169871" y="539801"/>
                  <a:pt x="2211933" y="537362"/>
                  <a:pt x="2246680" y="536753"/>
                </a:cubicBezTo>
                <a:cubicBezTo>
                  <a:pt x="2281428" y="536143"/>
                  <a:pt x="2300478" y="535076"/>
                  <a:pt x="2303830" y="533552"/>
                </a:cubicBezTo>
                <a:cubicBezTo>
                  <a:pt x="2307183" y="532028"/>
                  <a:pt x="2308860" y="529438"/>
                  <a:pt x="2308860" y="525780"/>
                </a:cubicBezTo>
                <a:cubicBezTo>
                  <a:pt x="2308860" y="522122"/>
                  <a:pt x="2308555" y="518770"/>
                  <a:pt x="2307945" y="515722"/>
                </a:cubicBezTo>
                <a:cubicBezTo>
                  <a:pt x="2313432" y="521208"/>
                  <a:pt x="2319985" y="525323"/>
                  <a:pt x="2327605" y="528066"/>
                </a:cubicBezTo>
                <a:cubicBezTo>
                  <a:pt x="2335225" y="530809"/>
                  <a:pt x="2351379" y="534772"/>
                  <a:pt x="2376068" y="539953"/>
                </a:cubicBezTo>
                <a:cubicBezTo>
                  <a:pt x="2400757" y="545135"/>
                  <a:pt x="2420417" y="557174"/>
                  <a:pt x="2435047" y="576072"/>
                </a:cubicBezTo>
                <a:cubicBezTo>
                  <a:pt x="2449677" y="594970"/>
                  <a:pt x="2456993" y="612648"/>
                  <a:pt x="2456993" y="629107"/>
                </a:cubicBezTo>
                <a:cubicBezTo>
                  <a:pt x="2456993" y="636422"/>
                  <a:pt x="2455164" y="642976"/>
                  <a:pt x="2451506" y="648767"/>
                </a:cubicBezTo>
                <a:cubicBezTo>
                  <a:pt x="2447849" y="654558"/>
                  <a:pt x="2443124" y="657454"/>
                  <a:pt x="2437333" y="657454"/>
                </a:cubicBezTo>
                <a:cubicBezTo>
                  <a:pt x="2431542" y="657454"/>
                  <a:pt x="2414778" y="654710"/>
                  <a:pt x="2387041" y="649224"/>
                </a:cubicBezTo>
                <a:cubicBezTo>
                  <a:pt x="2359304" y="643738"/>
                  <a:pt x="2340559" y="638861"/>
                  <a:pt x="2330805" y="634594"/>
                </a:cubicBezTo>
                <a:cubicBezTo>
                  <a:pt x="2288133" y="616306"/>
                  <a:pt x="2241651" y="607162"/>
                  <a:pt x="2191359" y="607162"/>
                </a:cubicBezTo>
                <a:cubicBezTo>
                  <a:pt x="2141068" y="607162"/>
                  <a:pt x="2081327" y="616306"/>
                  <a:pt x="2012137" y="634594"/>
                </a:cubicBezTo>
                <a:cubicBezTo>
                  <a:pt x="1942947" y="652882"/>
                  <a:pt x="1890979" y="672084"/>
                  <a:pt x="1856232" y="692201"/>
                </a:cubicBezTo>
                <a:cubicBezTo>
                  <a:pt x="1845259" y="698297"/>
                  <a:pt x="1835810" y="701345"/>
                  <a:pt x="1827886" y="701345"/>
                </a:cubicBezTo>
                <a:cubicBezTo>
                  <a:pt x="1811426" y="701345"/>
                  <a:pt x="1795577" y="688238"/>
                  <a:pt x="1780337" y="662026"/>
                </a:cubicBezTo>
                <a:cubicBezTo>
                  <a:pt x="1765097" y="635813"/>
                  <a:pt x="1757477" y="616001"/>
                  <a:pt x="1757477" y="602590"/>
                </a:cubicBezTo>
                <a:cubicBezTo>
                  <a:pt x="1757477" y="589178"/>
                  <a:pt x="1764487" y="582473"/>
                  <a:pt x="1778508" y="582473"/>
                </a:cubicBezTo>
                <a:cubicBezTo>
                  <a:pt x="1782775" y="582473"/>
                  <a:pt x="1788414" y="583540"/>
                  <a:pt x="1795424" y="585673"/>
                </a:cubicBezTo>
                <a:cubicBezTo>
                  <a:pt x="1802435" y="587807"/>
                  <a:pt x="1809293" y="588874"/>
                  <a:pt x="1815998" y="588874"/>
                </a:cubicBezTo>
                <a:cubicBezTo>
                  <a:pt x="1831848" y="588874"/>
                  <a:pt x="1887017" y="579730"/>
                  <a:pt x="1981505" y="561442"/>
                </a:cubicBezTo>
                <a:cubicBezTo>
                  <a:pt x="2001012" y="548640"/>
                  <a:pt x="2016557" y="529438"/>
                  <a:pt x="2028139" y="503834"/>
                </a:cubicBezTo>
                <a:cubicBezTo>
                  <a:pt x="2039721" y="478231"/>
                  <a:pt x="2045513" y="455219"/>
                  <a:pt x="2045513" y="434797"/>
                </a:cubicBezTo>
                <a:cubicBezTo>
                  <a:pt x="2045513" y="414376"/>
                  <a:pt x="2042465" y="399898"/>
                  <a:pt x="2036369" y="391363"/>
                </a:cubicBezTo>
                <a:cubicBezTo>
                  <a:pt x="2011375" y="385267"/>
                  <a:pt x="1986229" y="367741"/>
                  <a:pt x="1960931" y="338785"/>
                </a:cubicBezTo>
                <a:cubicBezTo>
                  <a:pt x="1935632" y="309829"/>
                  <a:pt x="1922983" y="288646"/>
                  <a:pt x="1922983" y="275234"/>
                </a:cubicBezTo>
                <a:cubicBezTo>
                  <a:pt x="1922983" y="267310"/>
                  <a:pt x="1926336" y="263347"/>
                  <a:pt x="1933042" y="263347"/>
                </a:cubicBezTo>
                <a:cubicBezTo>
                  <a:pt x="1936089" y="263347"/>
                  <a:pt x="1939442" y="264566"/>
                  <a:pt x="1943100" y="267005"/>
                </a:cubicBezTo>
                <a:cubicBezTo>
                  <a:pt x="1952853" y="273101"/>
                  <a:pt x="1969465" y="276149"/>
                  <a:pt x="1992935" y="276149"/>
                </a:cubicBezTo>
                <a:cubicBezTo>
                  <a:pt x="2016404" y="276149"/>
                  <a:pt x="2042312" y="270815"/>
                  <a:pt x="2070659" y="260147"/>
                </a:cubicBezTo>
                <a:cubicBezTo>
                  <a:pt x="2099005" y="249479"/>
                  <a:pt x="2121103" y="235001"/>
                  <a:pt x="2136953" y="216713"/>
                </a:cubicBezTo>
                <a:cubicBezTo>
                  <a:pt x="2141829" y="211226"/>
                  <a:pt x="2150059" y="208483"/>
                  <a:pt x="2161641" y="208483"/>
                </a:cubicBezTo>
                <a:close/>
                <a:moveTo>
                  <a:pt x="323697" y="204826"/>
                </a:moveTo>
                <a:cubicBezTo>
                  <a:pt x="293827" y="227381"/>
                  <a:pt x="271577" y="249326"/>
                  <a:pt x="256946" y="270662"/>
                </a:cubicBezTo>
                <a:cubicBezTo>
                  <a:pt x="275234" y="273710"/>
                  <a:pt x="290169" y="282092"/>
                  <a:pt x="301752" y="295808"/>
                </a:cubicBezTo>
                <a:cubicBezTo>
                  <a:pt x="313334" y="309524"/>
                  <a:pt x="319125" y="324002"/>
                  <a:pt x="319125" y="339242"/>
                </a:cubicBezTo>
                <a:cubicBezTo>
                  <a:pt x="319125" y="351434"/>
                  <a:pt x="309372" y="374294"/>
                  <a:pt x="289865" y="407822"/>
                </a:cubicBezTo>
                <a:cubicBezTo>
                  <a:pt x="298399" y="415138"/>
                  <a:pt x="305714" y="418795"/>
                  <a:pt x="311810" y="418795"/>
                </a:cubicBezTo>
                <a:cubicBezTo>
                  <a:pt x="317906" y="418795"/>
                  <a:pt x="322631" y="414985"/>
                  <a:pt x="325983" y="407365"/>
                </a:cubicBezTo>
                <a:cubicBezTo>
                  <a:pt x="329336" y="399745"/>
                  <a:pt x="332994" y="382524"/>
                  <a:pt x="336956" y="355702"/>
                </a:cubicBezTo>
                <a:cubicBezTo>
                  <a:pt x="340919" y="328879"/>
                  <a:pt x="342900" y="300380"/>
                  <a:pt x="342900" y="270205"/>
                </a:cubicBezTo>
                <a:cubicBezTo>
                  <a:pt x="342900" y="240030"/>
                  <a:pt x="336499" y="218237"/>
                  <a:pt x="323697" y="204826"/>
                </a:cubicBezTo>
                <a:close/>
                <a:moveTo>
                  <a:pt x="2809951" y="117043"/>
                </a:moveTo>
                <a:cubicBezTo>
                  <a:pt x="2812390" y="117043"/>
                  <a:pt x="2814980" y="118415"/>
                  <a:pt x="2817723" y="121158"/>
                </a:cubicBezTo>
                <a:cubicBezTo>
                  <a:pt x="2820467" y="123901"/>
                  <a:pt x="2825038" y="126644"/>
                  <a:pt x="2831440" y="129388"/>
                </a:cubicBezTo>
                <a:cubicBezTo>
                  <a:pt x="2837840" y="132131"/>
                  <a:pt x="2844088" y="133807"/>
                  <a:pt x="2850185" y="134417"/>
                </a:cubicBezTo>
                <a:cubicBezTo>
                  <a:pt x="2870301" y="135636"/>
                  <a:pt x="2886303" y="143713"/>
                  <a:pt x="2898191" y="158648"/>
                </a:cubicBezTo>
                <a:cubicBezTo>
                  <a:pt x="2910078" y="173584"/>
                  <a:pt x="2916021" y="192329"/>
                  <a:pt x="2916021" y="214884"/>
                </a:cubicBezTo>
                <a:cubicBezTo>
                  <a:pt x="2916021" y="222199"/>
                  <a:pt x="2914345" y="228143"/>
                  <a:pt x="2910992" y="232715"/>
                </a:cubicBezTo>
                <a:cubicBezTo>
                  <a:pt x="2907639" y="237287"/>
                  <a:pt x="2901696" y="243230"/>
                  <a:pt x="2893161" y="250546"/>
                </a:cubicBezTo>
                <a:cubicBezTo>
                  <a:pt x="2884627" y="257861"/>
                  <a:pt x="2873806" y="271424"/>
                  <a:pt x="2860700" y="291236"/>
                </a:cubicBezTo>
                <a:cubicBezTo>
                  <a:pt x="2847594" y="311048"/>
                  <a:pt x="2835554" y="329794"/>
                  <a:pt x="2824582" y="347472"/>
                </a:cubicBezTo>
                <a:cubicBezTo>
                  <a:pt x="2813609" y="365150"/>
                  <a:pt x="2808122" y="375514"/>
                  <a:pt x="2808122" y="378562"/>
                </a:cubicBezTo>
                <a:cubicBezTo>
                  <a:pt x="2808122" y="383438"/>
                  <a:pt x="2818180" y="401117"/>
                  <a:pt x="2838298" y="431597"/>
                </a:cubicBezTo>
                <a:cubicBezTo>
                  <a:pt x="2847441" y="402336"/>
                  <a:pt x="2856433" y="374904"/>
                  <a:pt x="2865272" y="349301"/>
                </a:cubicBezTo>
                <a:cubicBezTo>
                  <a:pt x="2874111" y="323698"/>
                  <a:pt x="2879141" y="310134"/>
                  <a:pt x="2880360" y="308610"/>
                </a:cubicBezTo>
                <a:cubicBezTo>
                  <a:pt x="2881579" y="307086"/>
                  <a:pt x="2883103" y="306324"/>
                  <a:pt x="2884932" y="306324"/>
                </a:cubicBezTo>
                <a:cubicBezTo>
                  <a:pt x="2886761" y="306324"/>
                  <a:pt x="2887675" y="308762"/>
                  <a:pt x="2887675" y="313639"/>
                </a:cubicBezTo>
                <a:cubicBezTo>
                  <a:pt x="2887675" y="318516"/>
                  <a:pt x="2886303" y="334823"/>
                  <a:pt x="2883560" y="362560"/>
                </a:cubicBezTo>
                <a:cubicBezTo>
                  <a:pt x="2880817" y="390296"/>
                  <a:pt x="2876855" y="411328"/>
                  <a:pt x="2871673" y="425653"/>
                </a:cubicBezTo>
                <a:cubicBezTo>
                  <a:pt x="2866491" y="439979"/>
                  <a:pt x="2862529" y="458572"/>
                  <a:pt x="2859786" y="481432"/>
                </a:cubicBezTo>
                <a:cubicBezTo>
                  <a:pt x="2857043" y="504292"/>
                  <a:pt x="2853842" y="552298"/>
                  <a:pt x="2850185" y="625450"/>
                </a:cubicBezTo>
                <a:cubicBezTo>
                  <a:pt x="2847746" y="671779"/>
                  <a:pt x="2840126" y="694944"/>
                  <a:pt x="2827325" y="694944"/>
                </a:cubicBezTo>
                <a:cubicBezTo>
                  <a:pt x="2820619" y="694944"/>
                  <a:pt x="2808275" y="683209"/>
                  <a:pt x="2790291" y="659740"/>
                </a:cubicBezTo>
                <a:cubicBezTo>
                  <a:pt x="2772308" y="636270"/>
                  <a:pt x="2763317" y="611429"/>
                  <a:pt x="2763317" y="585216"/>
                </a:cubicBezTo>
                <a:cubicBezTo>
                  <a:pt x="2763317" y="577291"/>
                  <a:pt x="2764688" y="565252"/>
                  <a:pt x="2767432" y="549097"/>
                </a:cubicBezTo>
                <a:cubicBezTo>
                  <a:pt x="2770175" y="532943"/>
                  <a:pt x="2771546" y="514198"/>
                  <a:pt x="2771546" y="492862"/>
                </a:cubicBezTo>
                <a:cubicBezTo>
                  <a:pt x="2771546" y="471526"/>
                  <a:pt x="2770479" y="456286"/>
                  <a:pt x="2768346" y="447142"/>
                </a:cubicBezTo>
                <a:cubicBezTo>
                  <a:pt x="2766212" y="437998"/>
                  <a:pt x="2762707" y="433426"/>
                  <a:pt x="2757830" y="433426"/>
                </a:cubicBezTo>
                <a:cubicBezTo>
                  <a:pt x="2749296" y="433426"/>
                  <a:pt x="2738628" y="442265"/>
                  <a:pt x="2725826" y="459943"/>
                </a:cubicBezTo>
                <a:cubicBezTo>
                  <a:pt x="2719730" y="467868"/>
                  <a:pt x="2714549" y="471830"/>
                  <a:pt x="2710282" y="471830"/>
                </a:cubicBezTo>
                <a:cubicBezTo>
                  <a:pt x="2706014" y="471830"/>
                  <a:pt x="2698242" y="459638"/>
                  <a:pt x="2686964" y="435254"/>
                </a:cubicBezTo>
                <a:cubicBezTo>
                  <a:pt x="2675687" y="410870"/>
                  <a:pt x="2670048" y="391363"/>
                  <a:pt x="2670048" y="376733"/>
                </a:cubicBezTo>
                <a:cubicBezTo>
                  <a:pt x="2670048" y="362102"/>
                  <a:pt x="2674010" y="353873"/>
                  <a:pt x="2681935" y="352044"/>
                </a:cubicBezTo>
                <a:cubicBezTo>
                  <a:pt x="2689860" y="350215"/>
                  <a:pt x="2697480" y="345338"/>
                  <a:pt x="2704795" y="337414"/>
                </a:cubicBezTo>
                <a:cubicBezTo>
                  <a:pt x="2712110" y="329489"/>
                  <a:pt x="2727655" y="305562"/>
                  <a:pt x="2751429" y="265633"/>
                </a:cubicBezTo>
                <a:cubicBezTo>
                  <a:pt x="2775204" y="225704"/>
                  <a:pt x="2790749" y="197510"/>
                  <a:pt x="2798064" y="181051"/>
                </a:cubicBezTo>
                <a:cubicBezTo>
                  <a:pt x="2805379" y="164592"/>
                  <a:pt x="2809037" y="153314"/>
                  <a:pt x="2809037" y="147218"/>
                </a:cubicBezTo>
                <a:cubicBezTo>
                  <a:pt x="2809037" y="141122"/>
                  <a:pt x="2808579" y="136398"/>
                  <a:pt x="2807665" y="133045"/>
                </a:cubicBezTo>
                <a:cubicBezTo>
                  <a:pt x="2806751" y="129692"/>
                  <a:pt x="2806293" y="126187"/>
                  <a:pt x="2806293" y="122530"/>
                </a:cubicBezTo>
                <a:cubicBezTo>
                  <a:pt x="2806293" y="118872"/>
                  <a:pt x="2807512" y="117043"/>
                  <a:pt x="2809951" y="117043"/>
                </a:cubicBezTo>
                <a:close/>
                <a:moveTo>
                  <a:pt x="3011119" y="85954"/>
                </a:moveTo>
                <a:cubicBezTo>
                  <a:pt x="3020263" y="85954"/>
                  <a:pt x="3036265" y="90983"/>
                  <a:pt x="3059125" y="101041"/>
                </a:cubicBezTo>
                <a:cubicBezTo>
                  <a:pt x="3081985" y="111100"/>
                  <a:pt x="3095244" y="123444"/>
                  <a:pt x="3098901" y="138074"/>
                </a:cubicBezTo>
                <a:cubicBezTo>
                  <a:pt x="3102559" y="152705"/>
                  <a:pt x="3104388" y="163525"/>
                  <a:pt x="3104388" y="170536"/>
                </a:cubicBezTo>
                <a:cubicBezTo>
                  <a:pt x="3104388" y="177546"/>
                  <a:pt x="3105759" y="181051"/>
                  <a:pt x="3108503" y="181051"/>
                </a:cubicBezTo>
                <a:cubicBezTo>
                  <a:pt x="3111246" y="181051"/>
                  <a:pt x="3115970" y="179070"/>
                  <a:pt x="3122676" y="175108"/>
                </a:cubicBezTo>
                <a:cubicBezTo>
                  <a:pt x="3129381" y="171145"/>
                  <a:pt x="3138982" y="167183"/>
                  <a:pt x="3151479" y="163220"/>
                </a:cubicBezTo>
                <a:cubicBezTo>
                  <a:pt x="3163976" y="159258"/>
                  <a:pt x="3172815" y="154991"/>
                  <a:pt x="3177997" y="150419"/>
                </a:cubicBezTo>
                <a:cubicBezTo>
                  <a:pt x="3183179" y="145847"/>
                  <a:pt x="3194609" y="143561"/>
                  <a:pt x="3212287" y="143561"/>
                </a:cubicBezTo>
                <a:cubicBezTo>
                  <a:pt x="3229965" y="143561"/>
                  <a:pt x="3241700" y="145390"/>
                  <a:pt x="3247491" y="149047"/>
                </a:cubicBezTo>
                <a:cubicBezTo>
                  <a:pt x="3253282" y="152705"/>
                  <a:pt x="3257550" y="159715"/>
                  <a:pt x="3260293" y="170078"/>
                </a:cubicBezTo>
                <a:cubicBezTo>
                  <a:pt x="3263036" y="180442"/>
                  <a:pt x="3264408" y="188824"/>
                  <a:pt x="3264408" y="195224"/>
                </a:cubicBezTo>
                <a:cubicBezTo>
                  <a:pt x="3264408" y="201625"/>
                  <a:pt x="3261969" y="207721"/>
                  <a:pt x="3257093" y="213512"/>
                </a:cubicBezTo>
                <a:cubicBezTo>
                  <a:pt x="3252216" y="219303"/>
                  <a:pt x="3244291" y="223114"/>
                  <a:pt x="3233318" y="224942"/>
                </a:cubicBezTo>
                <a:cubicBezTo>
                  <a:pt x="3222345" y="226771"/>
                  <a:pt x="3209544" y="231953"/>
                  <a:pt x="3194913" y="240487"/>
                </a:cubicBezTo>
                <a:cubicBezTo>
                  <a:pt x="3180283" y="249022"/>
                  <a:pt x="3167482" y="258623"/>
                  <a:pt x="3156509" y="269291"/>
                </a:cubicBezTo>
                <a:cubicBezTo>
                  <a:pt x="3145536" y="279959"/>
                  <a:pt x="3138068" y="289103"/>
                  <a:pt x="3134106" y="296723"/>
                </a:cubicBezTo>
                <a:cubicBezTo>
                  <a:pt x="3130143" y="304343"/>
                  <a:pt x="3128162" y="314249"/>
                  <a:pt x="3128162" y="326441"/>
                </a:cubicBezTo>
                <a:cubicBezTo>
                  <a:pt x="3128162" y="347777"/>
                  <a:pt x="3130296" y="364846"/>
                  <a:pt x="3134563" y="377647"/>
                </a:cubicBezTo>
                <a:cubicBezTo>
                  <a:pt x="3153461" y="363017"/>
                  <a:pt x="3172511" y="355702"/>
                  <a:pt x="3191713" y="355702"/>
                </a:cubicBezTo>
                <a:cubicBezTo>
                  <a:pt x="3210915" y="355702"/>
                  <a:pt x="3226613" y="361798"/>
                  <a:pt x="3238804" y="373990"/>
                </a:cubicBezTo>
                <a:cubicBezTo>
                  <a:pt x="3250996" y="386182"/>
                  <a:pt x="3257093" y="399745"/>
                  <a:pt x="3257093" y="414680"/>
                </a:cubicBezTo>
                <a:cubicBezTo>
                  <a:pt x="3257093" y="429616"/>
                  <a:pt x="3252216" y="441960"/>
                  <a:pt x="3242462" y="451714"/>
                </a:cubicBezTo>
                <a:cubicBezTo>
                  <a:pt x="3232709" y="461467"/>
                  <a:pt x="3224784" y="471830"/>
                  <a:pt x="3218688" y="482803"/>
                </a:cubicBezTo>
                <a:cubicBezTo>
                  <a:pt x="3212592" y="493776"/>
                  <a:pt x="3209544" y="501853"/>
                  <a:pt x="3209544" y="507035"/>
                </a:cubicBezTo>
                <a:cubicBezTo>
                  <a:pt x="3209544" y="512216"/>
                  <a:pt x="3210306" y="515264"/>
                  <a:pt x="3211830" y="516179"/>
                </a:cubicBezTo>
                <a:cubicBezTo>
                  <a:pt x="3213354" y="517093"/>
                  <a:pt x="3216554" y="517550"/>
                  <a:pt x="3221431" y="517550"/>
                </a:cubicBezTo>
                <a:cubicBezTo>
                  <a:pt x="3242157" y="517550"/>
                  <a:pt x="3260140" y="525018"/>
                  <a:pt x="3275380" y="539953"/>
                </a:cubicBezTo>
                <a:cubicBezTo>
                  <a:pt x="3290621" y="554888"/>
                  <a:pt x="3298241" y="573024"/>
                  <a:pt x="3298241" y="594360"/>
                </a:cubicBezTo>
                <a:cubicBezTo>
                  <a:pt x="3298241" y="619963"/>
                  <a:pt x="3290316" y="632765"/>
                  <a:pt x="3274466" y="632765"/>
                </a:cubicBezTo>
                <a:cubicBezTo>
                  <a:pt x="3258617" y="632765"/>
                  <a:pt x="3234995" y="628802"/>
                  <a:pt x="3203600" y="620878"/>
                </a:cubicBezTo>
                <a:cubicBezTo>
                  <a:pt x="3172206" y="612953"/>
                  <a:pt x="3153613" y="601066"/>
                  <a:pt x="3147822" y="585216"/>
                </a:cubicBezTo>
                <a:cubicBezTo>
                  <a:pt x="3142031" y="569366"/>
                  <a:pt x="3139135" y="554279"/>
                  <a:pt x="3139135" y="539953"/>
                </a:cubicBezTo>
                <a:cubicBezTo>
                  <a:pt x="3139135" y="525628"/>
                  <a:pt x="3141878" y="513283"/>
                  <a:pt x="3147365" y="502920"/>
                </a:cubicBezTo>
                <a:cubicBezTo>
                  <a:pt x="3163214" y="472440"/>
                  <a:pt x="3171139" y="451866"/>
                  <a:pt x="3171139" y="441198"/>
                </a:cubicBezTo>
                <a:cubicBezTo>
                  <a:pt x="3171139" y="430530"/>
                  <a:pt x="3166719" y="422605"/>
                  <a:pt x="3157880" y="417424"/>
                </a:cubicBezTo>
                <a:cubicBezTo>
                  <a:pt x="3149041" y="412242"/>
                  <a:pt x="3142488" y="409651"/>
                  <a:pt x="3138220" y="409651"/>
                </a:cubicBezTo>
                <a:cubicBezTo>
                  <a:pt x="3128467" y="409651"/>
                  <a:pt x="3122371" y="425958"/>
                  <a:pt x="3119933" y="458572"/>
                </a:cubicBezTo>
                <a:cubicBezTo>
                  <a:pt x="3117494" y="491185"/>
                  <a:pt x="3116275" y="522427"/>
                  <a:pt x="3116275" y="552298"/>
                </a:cubicBezTo>
                <a:cubicBezTo>
                  <a:pt x="3116275" y="608990"/>
                  <a:pt x="3119933" y="652272"/>
                  <a:pt x="3127248" y="682142"/>
                </a:cubicBezTo>
                <a:cubicBezTo>
                  <a:pt x="3130296" y="693115"/>
                  <a:pt x="3131820" y="711860"/>
                  <a:pt x="3131820" y="738378"/>
                </a:cubicBezTo>
                <a:cubicBezTo>
                  <a:pt x="3131820" y="764896"/>
                  <a:pt x="3131210" y="781507"/>
                  <a:pt x="3129991" y="788213"/>
                </a:cubicBezTo>
                <a:cubicBezTo>
                  <a:pt x="3128772" y="794918"/>
                  <a:pt x="3126029" y="800405"/>
                  <a:pt x="3121761" y="804672"/>
                </a:cubicBezTo>
                <a:cubicBezTo>
                  <a:pt x="3117494" y="808939"/>
                  <a:pt x="3112922" y="811073"/>
                  <a:pt x="3108045" y="811073"/>
                </a:cubicBezTo>
                <a:cubicBezTo>
                  <a:pt x="3100120" y="811073"/>
                  <a:pt x="3089453" y="797814"/>
                  <a:pt x="3076041" y="771296"/>
                </a:cubicBezTo>
                <a:cubicBezTo>
                  <a:pt x="3062630" y="744779"/>
                  <a:pt x="3055925" y="716585"/>
                  <a:pt x="3055925" y="686714"/>
                </a:cubicBezTo>
                <a:cubicBezTo>
                  <a:pt x="3055925" y="656844"/>
                  <a:pt x="3058820" y="596036"/>
                  <a:pt x="3064611" y="504292"/>
                </a:cubicBezTo>
                <a:cubicBezTo>
                  <a:pt x="3070403" y="412547"/>
                  <a:pt x="3073298" y="344119"/>
                  <a:pt x="3073298" y="299009"/>
                </a:cubicBezTo>
                <a:lnTo>
                  <a:pt x="3004718" y="352044"/>
                </a:lnTo>
                <a:cubicBezTo>
                  <a:pt x="2993745" y="360578"/>
                  <a:pt x="2985363" y="364846"/>
                  <a:pt x="2979572" y="364846"/>
                </a:cubicBezTo>
                <a:cubicBezTo>
                  <a:pt x="2973781" y="364846"/>
                  <a:pt x="2967075" y="354330"/>
                  <a:pt x="2959455" y="333299"/>
                </a:cubicBezTo>
                <a:cubicBezTo>
                  <a:pt x="2951835" y="312268"/>
                  <a:pt x="2948025" y="297637"/>
                  <a:pt x="2948025" y="289408"/>
                </a:cubicBezTo>
                <a:cubicBezTo>
                  <a:pt x="2948025" y="281178"/>
                  <a:pt x="2949854" y="274320"/>
                  <a:pt x="2953512" y="268834"/>
                </a:cubicBezTo>
                <a:cubicBezTo>
                  <a:pt x="2964485" y="252984"/>
                  <a:pt x="2976524" y="231953"/>
                  <a:pt x="2989630" y="205740"/>
                </a:cubicBezTo>
                <a:cubicBezTo>
                  <a:pt x="3002737" y="179527"/>
                  <a:pt x="3009290" y="160325"/>
                  <a:pt x="3009290" y="148133"/>
                </a:cubicBezTo>
                <a:cubicBezTo>
                  <a:pt x="3009290" y="123749"/>
                  <a:pt x="3000451" y="110338"/>
                  <a:pt x="2982773" y="107899"/>
                </a:cubicBezTo>
                <a:cubicBezTo>
                  <a:pt x="2979725" y="107290"/>
                  <a:pt x="2978201" y="105613"/>
                  <a:pt x="2978201" y="102870"/>
                </a:cubicBezTo>
                <a:cubicBezTo>
                  <a:pt x="2978201" y="100127"/>
                  <a:pt x="2981401" y="96622"/>
                  <a:pt x="2987802" y="92354"/>
                </a:cubicBezTo>
                <a:cubicBezTo>
                  <a:pt x="2994203" y="88087"/>
                  <a:pt x="3001975" y="85954"/>
                  <a:pt x="3011119" y="85954"/>
                </a:cubicBezTo>
                <a:close/>
                <a:moveTo>
                  <a:pt x="1269187" y="77724"/>
                </a:moveTo>
                <a:cubicBezTo>
                  <a:pt x="1258214" y="90526"/>
                  <a:pt x="1252728" y="110033"/>
                  <a:pt x="1252728" y="136246"/>
                </a:cubicBezTo>
                <a:cubicBezTo>
                  <a:pt x="1252728" y="144170"/>
                  <a:pt x="1253642" y="153467"/>
                  <a:pt x="1255471" y="164135"/>
                </a:cubicBezTo>
                <a:cubicBezTo>
                  <a:pt x="1257300" y="174803"/>
                  <a:pt x="1258214" y="185776"/>
                  <a:pt x="1258214" y="197053"/>
                </a:cubicBezTo>
                <a:cubicBezTo>
                  <a:pt x="1258214" y="208331"/>
                  <a:pt x="1253490" y="224333"/>
                  <a:pt x="1244041" y="245059"/>
                </a:cubicBezTo>
                <a:cubicBezTo>
                  <a:pt x="1234592" y="265786"/>
                  <a:pt x="1221029" y="292608"/>
                  <a:pt x="1203350" y="325526"/>
                </a:cubicBezTo>
                <a:cubicBezTo>
                  <a:pt x="1262482" y="301752"/>
                  <a:pt x="1322832" y="286512"/>
                  <a:pt x="1384402" y="279806"/>
                </a:cubicBezTo>
                <a:cubicBezTo>
                  <a:pt x="1375258" y="251155"/>
                  <a:pt x="1336853" y="183794"/>
                  <a:pt x="1269187" y="77724"/>
                </a:cubicBezTo>
                <a:close/>
                <a:moveTo>
                  <a:pt x="3951122" y="40233"/>
                </a:moveTo>
                <a:cubicBezTo>
                  <a:pt x="3941369" y="40233"/>
                  <a:pt x="3926434" y="48616"/>
                  <a:pt x="3906317" y="65379"/>
                </a:cubicBezTo>
                <a:cubicBezTo>
                  <a:pt x="3886200" y="82144"/>
                  <a:pt x="3871417" y="101651"/>
                  <a:pt x="3861968" y="123901"/>
                </a:cubicBezTo>
                <a:cubicBezTo>
                  <a:pt x="3852519" y="146152"/>
                  <a:pt x="3847795" y="163220"/>
                  <a:pt x="3847795" y="175108"/>
                </a:cubicBezTo>
                <a:cubicBezTo>
                  <a:pt x="3847795" y="186995"/>
                  <a:pt x="3851453" y="202692"/>
                  <a:pt x="3858768" y="222199"/>
                </a:cubicBezTo>
                <a:cubicBezTo>
                  <a:pt x="3902049" y="179527"/>
                  <a:pt x="3930700" y="144932"/>
                  <a:pt x="3944721" y="118415"/>
                </a:cubicBezTo>
                <a:cubicBezTo>
                  <a:pt x="3958742" y="91897"/>
                  <a:pt x="3965753" y="72238"/>
                  <a:pt x="3965753" y="59436"/>
                </a:cubicBezTo>
                <a:cubicBezTo>
                  <a:pt x="3965753" y="46634"/>
                  <a:pt x="3960876" y="40233"/>
                  <a:pt x="3951122" y="40233"/>
                </a:cubicBezTo>
                <a:close/>
                <a:moveTo>
                  <a:pt x="4915814" y="23774"/>
                </a:moveTo>
                <a:cubicBezTo>
                  <a:pt x="4936540" y="23774"/>
                  <a:pt x="4957115" y="34595"/>
                  <a:pt x="4977535" y="56235"/>
                </a:cubicBezTo>
                <a:cubicBezTo>
                  <a:pt x="4997957" y="77876"/>
                  <a:pt x="5008168" y="98755"/>
                  <a:pt x="5008168" y="118872"/>
                </a:cubicBezTo>
                <a:cubicBezTo>
                  <a:pt x="5008168" y="124358"/>
                  <a:pt x="5007253" y="129235"/>
                  <a:pt x="5005425" y="133502"/>
                </a:cubicBezTo>
                <a:cubicBezTo>
                  <a:pt x="4995671" y="158496"/>
                  <a:pt x="4989575" y="181051"/>
                  <a:pt x="4987137" y="201168"/>
                </a:cubicBezTo>
                <a:cubicBezTo>
                  <a:pt x="5027371" y="206654"/>
                  <a:pt x="5054193" y="213970"/>
                  <a:pt x="5067604" y="223114"/>
                </a:cubicBezTo>
                <a:cubicBezTo>
                  <a:pt x="5081015" y="232258"/>
                  <a:pt x="5087721" y="242926"/>
                  <a:pt x="5087721" y="255118"/>
                </a:cubicBezTo>
                <a:cubicBezTo>
                  <a:pt x="5087721" y="267310"/>
                  <a:pt x="5085587" y="276911"/>
                  <a:pt x="5081320" y="283921"/>
                </a:cubicBezTo>
                <a:cubicBezTo>
                  <a:pt x="5077053" y="290932"/>
                  <a:pt x="5071871" y="295046"/>
                  <a:pt x="5065775" y="296266"/>
                </a:cubicBezTo>
                <a:cubicBezTo>
                  <a:pt x="5018836" y="306629"/>
                  <a:pt x="4985003" y="323393"/>
                  <a:pt x="4964277" y="346558"/>
                </a:cubicBezTo>
                <a:cubicBezTo>
                  <a:pt x="4960010" y="366674"/>
                  <a:pt x="4956657" y="384048"/>
                  <a:pt x="4954219" y="398678"/>
                </a:cubicBezTo>
                <a:cubicBezTo>
                  <a:pt x="4998719" y="395630"/>
                  <a:pt x="5030266" y="391058"/>
                  <a:pt x="5048859" y="384962"/>
                </a:cubicBezTo>
                <a:cubicBezTo>
                  <a:pt x="5067451" y="378866"/>
                  <a:pt x="5079797" y="375818"/>
                  <a:pt x="5085892" y="375818"/>
                </a:cubicBezTo>
                <a:cubicBezTo>
                  <a:pt x="5101132" y="375818"/>
                  <a:pt x="5113477" y="381610"/>
                  <a:pt x="5122925" y="393192"/>
                </a:cubicBezTo>
                <a:cubicBezTo>
                  <a:pt x="5132375" y="404774"/>
                  <a:pt x="5137099" y="418948"/>
                  <a:pt x="5137099" y="435712"/>
                </a:cubicBezTo>
                <a:cubicBezTo>
                  <a:pt x="5137099" y="452476"/>
                  <a:pt x="5126735" y="460858"/>
                  <a:pt x="5106009" y="460858"/>
                </a:cubicBezTo>
                <a:cubicBezTo>
                  <a:pt x="5101132" y="460858"/>
                  <a:pt x="5095645" y="460248"/>
                  <a:pt x="5089550" y="459029"/>
                </a:cubicBezTo>
                <a:cubicBezTo>
                  <a:pt x="5083453" y="457810"/>
                  <a:pt x="5072328" y="457200"/>
                  <a:pt x="5056174" y="457200"/>
                </a:cubicBezTo>
                <a:cubicBezTo>
                  <a:pt x="5040019" y="457200"/>
                  <a:pt x="5016398" y="460553"/>
                  <a:pt x="4985308" y="467258"/>
                </a:cubicBezTo>
                <a:cubicBezTo>
                  <a:pt x="4954219" y="473964"/>
                  <a:pt x="4928006" y="482803"/>
                  <a:pt x="4906669" y="493776"/>
                </a:cubicBezTo>
                <a:cubicBezTo>
                  <a:pt x="4885334" y="504749"/>
                  <a:pt x="4872532" y="514960"/>
                  <a:pt x="4868265" y="524408"/>
                </a:cubicBezTo>
                <a:cubicBezTo>
                  <a:pt x="4863998" y="533857"/>
                  <a:pt x="4861865" y="545592"/>
                  <a:pt x="4861865" y="559613"/>
                </a:cubicBezTo>
                <a:cubicBezTo>
                  <a:pt x="4861865" y="565099"/>
                  <a:pt x="4863693" y="567842"/>
                  <a:pt x="4867351" y="567842"/>
                </a:cubicBezTo>
                <a:cubicBezTo>
                  <a:pt x="4871008" y="567842"/>
                  <a:pt x="4875275" y="566623"/>
                  <a:pt x="4880152" y="564185"/>
                </a:cubicBezTo>
                <a:cubicBezTo>
                  <a:pt x="4939283" y="531876"/>
                  <a:pt x="4980736" y="515722"/>
                  <a:pt x="5004511" y="515722"/>
                </a:cubicBezTo>
                <a:cubicBezTo>
                  <a:pt x="5012435" y="515722"/>
                  <a:pt x="5019293" y="517398"/>
                  <a:pt x="5025085" y="520751"/>
                </a:cubicBezTo>
                <a:cubicBezTo>
                  <a:pt x="5030876" y="524104"/>
                  <a:pt x="5039715" y="531266"/>
                  <a:pt x="5051602" y="542239"/>
                </a:cubicBezTo>
                <a:cubicBezTo>
                  <a:pt x="5063489" y="553212"/>
                  <a:pt x="5073091" y="564032"/>
                  <a:pt x="5080405" y="574700"/>
                </a:cubicBezTo>
                <a:cubicBezTo>
                  <a:pt x="5087721" y="585368"/>
                  <a:pt x="5091379" y="595884"/>
                  <a:pt x="5091379" y="606247"/>
                </a:cubicBezTo>
                <a:cubicBezTo>
                  <a:pt x="5091379" y="616610"/>
                  <a:pt x="5086349" y="629564"/>
                  <a:pt x="5076291" y="645109"/>
                </a:cubicBezTo>
                <a:cubicBezTo>
                  <a:pt x="5066233" y="660654"/>
                  <a:pt x="5050231" y="681533"/>
                  <a:pt x="5028285" y="707746"/>
                </a:cubicBezTo>
                <a:cubicBezTo>
                  <a:pt x="5039257" y="717499"/>
                  <a:pt x="5044745" y="727710"/>
                  <a:pt x="5044745" y="738378"/>
                </a:cubicBezTo>
                <a:cubicBezTo>
                  <a:pt x="5044745" y="749046"/>
                  <a:pt x="5042306" y="757428"/>
                  <a:pt x="5037429" y="763524"/>
                </a:cubicBezTo>
                <a:cubicBezTo>
                  <a:pt x="5032552" y="769620"/>
                  <a:pt x="5027523" y="772668"/>
                  <a:pt x="5022341" y="772668"/>
                </a:cubicBezTo>
                <a:cubicBezTo>
                  <a:pt x="5017160" y="772668"/>
                  <a:pt x="5013045" y="772058"/>
                  <a:pt x="5009997" y="770839"/>
                </a:cubicBezTo>
                <a:cubicBezTo>
                  <a:pt x="4985003" y="763524"/>
                  <a:pt x="4962143" y="759866"/>
                  <a:pt x="4941417" y="759866"/>
                </a:cubicBezTo>
                <a:cubicBezTo>
                  <a:pt x="4920691" y="759866"/>
                  <a:pt x="4898135" y="763829"/>
                  <a:pt x="4873751" y="771754"/>
                </a:cubicBezTo>
                <a:cubicBezTo>
                  <a:pt x="4870094" y="792480"/>
                  <a:pt x="4864303" y="802843"/>
                  <a:pt x="4856378" y="802843"/>
                </a:cubicBezTo>
                <a:cubicBezTo>
                  <a:pt x="4848453" y="802843"/>
                  <a:pt x="4837785" y="794309"/>
                  <a:pt x="4824373" y="777240"/>
                </a:cubicBezTo>
                <a:cubicBezTo>
                  <a:pt x="4810963" y="760171"/>
                  <a:pt x="4800904" y="737311"/>
                  <a:pt x="4794199" y="708660"/>
                </a:cubicBezTo>
                <a:cubicBezTo>
                  <a:pt x="4787493" y="680009"/>
                  <a:pt x="4784140" y="651053"/>
                  <a:pt x="4784140" y="621792"/>
                </a:cubicBezTo>
                <a:cubicBezTo>
                  <a:pt x="4784140" y="604114"/>
                  <a:pt x="4788407" y="586740"/>
                  <a:pt x="4796941" y="569671"/>
                </a:cubicBezTo>
                <a:cubicBezTo>
                  <a:pt x="4805477" y="552602"/>
                  <a:pt x="4822850" y="527914"/>
                  <a:pt x="4849063" y="495605"/>
                </a:cubicBezTo>
                <a:cubicBezTo>
                  <a:pt x="4830775" y="498653"/>
                  <a:pt x="4813249" y="505054"/>
                  <a:pt x="4796485" y="514807"/>
                </a:cubicBezTo>
                <a:cubicBezTo>
                  <a:pt x="4779721" y="524561"/>
                  <a:pt x="4762804" y="529438"/>
                  <a:pt x="4745736" y="529438"/>
                </a:cubicBezTo>
                <a:cubicBezTo>
                  <a:pt x="4728667" y="529438"/>
                  <a:pt x="4714036" y="525780"/>
                  <a:pt x="4701845" y="518465"/>
                </a:cubicBezTo>
                <a:cubicBezTo>
                  <a:pt x="4701845" y="521513"/>
                  <a:pt x="4700625" y="526694"/>
                  <a:pt x="4698187" y="534010"/>
                </a:cubicBezTo>
                <a:lnTo>
                  <a:pt x="4630521" y="702259"/>
                </a:lnTo>
                <a:cubicBezTo>
                  <a:pt x="4615281" y="740664"/>
                  <a:pt x="4605680" y="762610"/>
                  <a:pt x="4601718" y="768096"/>
                </a:cubicBezTo>
                <a:cubicBezTo>
                  <a:pt x="4597755" y="773582"/>
                  <a:pt x="4593336" y="777697"/>
                  <a:pt x="4588459" y="780440"/>
                </a:cubicBezTo>
                <a:cubicBezTo>
                  <a:pt x="4583582" y="783184"/>
                  <a:pt x="4579010" y="784555"/>
                  <a:pt x="4574743" y="784555"/>
                </a:cubicBezTo>
                <a:cubicBezTo>
                  <a:pt x="4562551" y="784555"/>
                  <a:pt x="4553712" y="776478"/>
                  <a:pt x="4548226" y="760324"/>
                </a:cubicBezTo>
                <a:cubicBezTo>
                  <a:pt x="4542739" y="744169"/>
                  <a:pt x="4539996" y="728472"/>
                  <a:pt x="4539996" y="713232"/>
                </a:cubicBezTo>
                <a:cubicBezTo>
                  <a:pt x="4539996" y="697992"/>
                  <a:pt x="4543349" y="684276"/>
                  <a:pt x="4550054" y="672084"/>
                </a:cubicBezTo>
                <a:cubicBezTo>
                  <a:pt x="4567733" y="641604"/>
                  <a:pt x="4582363" y="610057"/>
                  <a:pt x="4593945" y="577444"/>
                </a:cubicBezTo>
                <a:cubicBezTo>
                  <a:pt x="4605528" y="544830"/>
                  <a:pt x="4611319" y="524256"/>
                  <a:pt x="4611319" y="515722"/>
                </a:cubicBezTo>
                <a:cubicBezTo>
                  <a:pt x="4611319" y="512674"/>
                  <a:pt x="4610100" y="511150"/>
                  <a:pt x="4607661" y="511150"/>
                </a:cubicBezTo>
                <a:cubicBezTo>
                  <a:pt x="4605223" y="511150"/>
                  <a:pt x="4601565" y="514350"/>
                  <a:pt x="4596688" y="520751"/>
                </a:cubicBezTo>
                <a:cubicBezTo>
                  <a:pt x="4591812" y="527152"/>
                  <a:pt x="4582668" y="535229"/>
                  <a:pt x="4569257" y="544982"/>
                </a:cubicBezTo>
                <a:cubicBezTo>
                  <a:pt x="4555846" y="554736"/>
                  <a:pt x="4544111" y="559613"/>
                  <a:pt x="4534052" y="559613"/>
                </a:cubicBezTo>
                <a:cubicBezTo>
                  <a:pt x="4523994" y="559613"/>
                  <a:pt x="4516679" y="551078"/>
                  <a:pt x="4512107" y="534010"/>
                </a:cubicBezTo>
                <a:cubicBezTo>
                  <a:pt x="4507535" y="516941"/>
                  <a:pt x="4505249" y="500024"/>
                  <a:pt x="4505249" y="483260"/>
                </a:cubicBezTo>
                <a:cubicBezTo>
                  <a:pt x="4505249" y="466496"/>
                  <a:pt x="4507230" y="454609"/>
                  <a:pt x="4511192" y="447599"/>
                </a:cubicBezTo>
                <a:cubicBezTo>
                  <a:pt x="4515155" y="440588"/>
                  <a:pt x="4523079" y="434950"/>
                  <a:pt x="4534967" y="430682"/>
                </a:cubicBezTo>
                <a:cubicBezTo>
                  <a:pt x="4546854" y="426415"/>
                  <a:pt x="4563465" y="410718"/>
                  <a:pt x="4584802" y="383591"/>
                </a:cubicBezTo>
                <a:cubicBezTo>
                  <a:pt x="4606138" y="356464"/>
                  <a:pt x="4616805" y="339852"/>
                  <a:pt x="4616805" y="333756"/>
                </a:cubicBezTo>
                <a:cubicBezTo>
                  <a:pt x="4616805" y="327660"/>
                  <a:pt x="4614367" y="324612"/>
                  <a:pt x="4609490" y="324612"/>
                </a:cubicBezTo>
                <a:cubicBezTo>
                  <a:pt x="4599127" y="324612"/>
                  <a:pt x="4580839" y="337109"/>
                  <a:pt x="4554626" y="362102"/>
                </a:cubicBezTo>
                <a:cubicBezTo>
                  <a:pt x="4547311" y="368808"/>
                  <a:pt x="4539387" y="372161"/>
                  <a:pt x="4530852" y="372161"/>
                </a:cubicBezTo>
                <a:cubicBezTo>
                  <a:pt x="4522317" y="372161"/>
                  <a:pt x="4514850" y="366827"/>
                  <a:pt x="4508449" y="356159"/>
                </a:cubicBezTo>
                <a:cubicBezTo>
                  <a:pt x="4502048" y="345491"/>
                  <a:pt x="4498848" y="328727"/>
                  <a:pt x="4498848" y="305867"/>
                </a:cubicBezTo>
                <a:cubicBezTo>
                  <a:pt x="4498848" y="283007"/>
                  <a:pt x="4501286" y="265024"/>
                  <a:pt x="4506163" y="251917"/>
                </a:cubicBezTo>
                <a:cubicBezTo>
                  <a:pt x="4511040" y="238811"/>
                  <a:pt x="4517441" y="231648"/>
                  <a:pt x="4525366" y="230429"/>
                </a:cubicBezTo>
                <a:cubicBezTo>
                  <a:pt x="4551578" y="226771"/>
                  <a:pt x="4581601" y="209093"/>
                  <a:pt x="4615434" y="177394"/>
                </a:cubicBezTo>
                <a:cubicBezTo>
                  <a:pt x="4649266" y="145694"/>
                  <a:pt x="4666183" y="117958"/>
                  <a:pt x="4666183" y="94183"/>
                </a:cubicBezTo>
                <a:cubicBezTo>
                  <a:pt x="4666183" y="88697"/>
                  <a:pt x="4665116" y="83820"/>
                  <a:pt x="4662982" y="79553"/>
                </a:cubicBezTo>
                <a:cubicBezTo>
                  <a:pt x="4660849" y="75285"/>
                  <a:pt x="4659782" y="71933"/>
                  <a:pt x="4659782" y="69494"/>
                </a:cubicBezTo>
                <a:cubicBezTo>
                  <a:pt x="4659782" y="67056"/>
                  <a:pt x="4661306" y="65837"/>
                  <a:pt x="4664354" y="65837"/>
                </a:cubicBezTo>
                <a:cubicBezTo>
                  <a:pt x="4671669" y="65837"/>
                  <a:pt x="4690415" y="72847"/>
                  <a:pt x="4720589" y="86868"/>
                </a:cubicBezTo>
                <a:cubicBezTo>
                  <a:pt x="4750765" y="100889"/>
                  <a:pt x="4768444" y="114605"/>
                  <a:pt x="4773625" y="128016"/>
                </a:cubicBezTo>
                <a:cubicBezTo>
                  <a:pt x="4778806" y="141427"/>
                  <a:pt x="4781397" y="153924"/>
                  <a:pt x="4781397" y="165506"/>
                </a:cubicBezTo>
                <a:cubicBezTo>
                  <a:pt x="4781397" y="189890"/>
                  <a:pt x="4764329" y="206350"/>
                  <a:pt x="4730191" y="214884"/>
                </a:cubicBezTo>
                <a:cubicBezTo>
                  <a:pt x="4717999" y="218542"/>
                  <a:pt x="4700016" y="227228"/>
                  <a:pt x="4676242" y="240944"/>
                </a:cubicBezTo>
                <a:cubicBezTo>
                  <a:pt x="4652467" y="254660"/>
                  <a:pt x="4640580" y="264109"/>
                  <a:pt x="4640580" y="269291"/>
                </a:cubicBezTo>
                <a:cubicBezTo>
                  <a:pt x="4640580" y="274472"/>
                  <a:pt x="4644847" y="279502"/>
                  <a:pt x="4653381" y="284378"/>
                </a:cubicBezTo>
                <a:cubicBezTo>
                  <a:pt x="4674717" y="297790"/>
                  <a:pt x="4689043" y="313030"/>
                  <a:pt x="4696358" y="330098"/>
                </a:cubicBezTo>
                <a:cubicBezTo>
                  <a:pt x="4703673" y="347167"/>
                  <a:pt x="4707331" y="360274"/>
                  <a:pt x="4707331" y="369418"/>
                </a:cubicBezTo>
                <a:cubicBezTo>
                  <a:pt x="4707331" y="378562"/>
                  <a:pt x="4704740" y="386486"/>
                  <a:pt x="4699558" y="393192"/>
                </a:cubicBezTo>
                <a:cubicBezTo>
                  <a:pt x="4694377" y="399898"/>
                  <a:pt x="4683861" y="409956"/>
                  <a:pt x="4668012" y="423367"/>
                </a:cubicBezTo>
                <a:cubicBezTo>
                  <a:pt x="4663745" y="427634"/>
                  <a:pt x="4661611" y="431749"/>
                  <a:pt x="4661611" y="435712"/>
                </a:cubicBezTo>
                <a:cubicBezTo>
                  <a:pt x="4661611" y="439674"/>
                  <a:pt x="4664659" y="443332"/>
                  <a:pt x="4670755" y="446684"/>
                </a:cubicBezTo>
                <a:cubicBezTo>
                  <a:pt x="4676851" y="450037"/>
                  <a:pt x="4684166" y="458724"/>
                  <a:pt x="4692700" y="472745"/>
                </a:cubicBezTo>
                <a:cubicBezTo>
                  <a:pt x="4740859" y="394106"/>
                  <a:pt x="4766158" y="347472"/>
                  <a:pt x="4768596" y="332842"/>
                </a:cubicBezTo>
                <a:cubicBezTo>
                  <a:pt x="4773473" y="302362"/>
                  <a:pt x="4782921" y="285598"/>
                  <a:pt x="4796941" y="282550"/>
                </a:cubicBezTo>
                <a:cubicBezTo>
                  <a:pt x="4839004" y="273406"/>
                  <a:pt x="4873446" y="263042"/>
                  <a:pt x="4900269" y="251460"/>
                </a:cubicBezTo>
                <a:cubicBezTo>
                  <a:pt x="4907584" y="225247"/>
                  <a:pt x="4913071" y="195072"/>
                  <a:pt x="4916729" y="160934"/>
                </a:cubicBezTo>
                <a:cubicBezTo>
                  <a:pt x="4920385" y="126797"/>
                  <a:pt x="4922215" y="105461"/>
                  <a:pt x="4922215" y="96926"/>
                </a:cubicBezTo>
                <a:cubicBezTo>
                  <a:pt x="4922215" y="88392"/>
                  <a:pt x="4913985" y="79248"/>
                  <a:pt x="4897525" y="69494"/>
                </a:cubicBezTo>
                <a:cubicBezTo>
                  <a:pt x="4890820" y="65227"/>
                  <a:pt x="4887467" y="59436"/>
                  <a:pt x="4887467" y="52121"/>
                </a:cubicBezTo>
                <a:cubicBezTo>
                  <a:pt x="4887467" y="44806"/>
                  <a:pt x="4890363" y="38252"/>
                  <a:pt x="4896154" y="32461"/>
                </a:cubicBezTo>
                <a:cubicBezTo>
                  <a:pt x="4901945" y="26670"/>
                  <a:pt x="4908499" y="23774"/>
                  <a:pt x="4915814" y="23774"/>
                </a:cubicBezTo>
                <a:close/>
                <a:moveTo>
                  <a:pt x="1249070" y="20117"/>
                </a:moveTo>
                <a:cubicBezTo>
                  <a:pt x="1264311" y="20117"/>
                  <a:pt x="1273759" y="32004"/>
                  <a:pt x="1277417" y="55778"/>
                </a:cubicBezTo>
                <a:cubicBezTo>
                  <a:pt x="1314603" y="109423"/>
                  <a:pt x="1349502" y="154229"/>
                  <a:pt x="1382116" y="190195"/>
                </a:cubicBezTo>
                <a:cubicBezTo>
                  <a:pt x="1414729" y="226162"/>
                  <a:pt x="1453286" y="260909"/>
                  <a:pt x="1497787" y="294437"/>
                </a:cubicBezTo>
                <a:cubicBezTo>
                  <a:pt x="1506931" y="301752"/>
                  <a:pt x="1511503" y="309677"/>
                  <a:pt x="1511503" y="318211"/>
                </a:cubicBezTo>
                <a:cubicBezTo>
                  <a:pt x="1511503" y="326746"/>
                  <a:pt x="1507998" y="333908"/>
                  <a:pt x="1500988" y="339700"/>
                </a:cubicBezTo>
                <a:cubicBezTo>
                  <a:pt x="1493977" y="345491"/>
                  <a:pt x="1484224" y="347624"/>
                  <a:pt x="1471727" y="346100"/>
                </a:cubicBezTo>
                <a:cubicBezTo>
                  <a:pt x="1459230" y="344576"/>
                  <a:pt x="1444142" y="343814"/>
                  <a:pt x="1426464" y="343814"/>
                </a:cubicBezTo>
                <a:cubicBezTo>
                  <a:pt x="1383792" y="343814"/>
                  <a:pt x="1339596" y="349148"/>
                  <a:pt x="1293876" y="359816"/>
                </a:cubicBezTo>
                <a:cubicBezTo>
                  <a:pt x="1248156" y="370484"/>
                  <a:pt x="1207922" y="384962"/>
                  <a:pt x="1173175" y="403250"/>
                </a:cubicBezTo>
                <a:cubicBezTo>
                  <a:pt x="1150620" y="456895"/>
                  <a:pt x="1139342" y="505358"/>
                  <a:pt x="1139342" y="548640"/>
                </a:cubicBezTo>
                <a:cubicBezTo>
                  <a:pt x="1182624" y="524256"/>
                  <a:pt x="1216609" y="506882"/>
                  <a:pt x="1241298" y="496519"/>
                </a:cubicBezTo>
                <a:cubicBezTo>
                  <a:pt x="1265987" y="486156"/>
                  <a:pt x="1288085" y="480974"/>
                  <a:pt x="1307592" y="480974"/>
                </a:cubicBezTo>
                <a:cubicBezTo>
                  <a:pt x="1327099" y="480974"/>
                  <a:pt x="1347978" y="491947"/>
                  <a:pt x="1370228" y="513893"/>
                </a:cubicBezTo>
                <a:cubicBezTo>
                  <a:pt x="1392479" y="535838"/>
                  <a:pt x="1403604" y="555041"/>
                  <a:pt x="1403604" y="571500"/>
                </a:cubicBezTo>
                <a:cubicBezTo>
                  <a:pt x="1403604" y="579425"/>
                  <a:pt x="1401166" y="586130"/>
                  <a:pt x="1396289" y="591617"/>
                </a:cubicBezTo>
                <a:cubicBezTo>
                  <a:pt x="1366418" y="624535"/>
                  <a:pt x="1338986" y="663854"/>
                  <a:pt x="1313993" y="709574"/>
                </a:cubicBezTo>
                <a:cubicBezTo>
                  <a:pt x="1329842" y="730910"/>
                  <a:pt x="1337767" y="747065"/>
                  <a:pt x="1337767" y="758038"/>
                </a:cubicBezTo>
                <a:cubicBezTo>
                  <a:pt x="1337767" y="769010"/>
                  <a:pt x="1335024" y="777088"/>
                  <a:pt x="1329538" y="782269"/>
                </a:cubicBezTo>
                <a:cubicBezTo>
                  <a:pt x="1324051" y="787451"/>
                  <a:pt x="1317955" y="790042"/>
                  <a:pt x="1311250" y="790042"/>
                </a:cubicBezTo>
                <a:cubicBezTo>
                  <a:pt x="1304544" y="790042"/>
                  <a:pt x="1298753" y="788822"/>
                  <a:pt x="1293876" y="786384"/>
                </a:cubicBezTo>
                <a:cubicBezTo>
                  <a:pt x="1274369" y="776021"/>
                  <a:pt x="1241146" y="768401"/>
                  <a:pt x="1194206" y="763524"/>
                </a:cubicBezTo>
                <a:cubicBezTo>
                  <a:pt x="1182624" y="762305"/>
                  <a:pt x="1172870" y="758190"/>
                  <a:pt x="1164946" y="751180"/>
                </a:cubicBezTo>
                <a:cubicBezTo>
                  <a:pt x="1157021" y="744169"/>
                  <a:pt x="1153058" y="735635"/>
                  <a:pt x="1153058" y="725576"/>
                </a:cubicBezTo>
                <a:cubicBezTo>
                  <a:pt x="1153058" y="715518"/>
                  <a:pt x="1156106" y="707898"/>
                  <a:pt x="1162202" y="702716"/>
                </a:cubicBezTo>
                <a:cubicBezTo>
                  <a:pt x="1168298" y="697535"/>
                  <a:pt x="1182014" y="691896"/>
                  <a:pt x="1203350" y="685800"/>
                </a:cubicBezTo>
                <a:cubicBezTo>
                  <a:pt x="1242974" y="673608"/>
                  <a:pt x="1270254" y="652882"/>
                  <a:pt x="1285189" y="623621"/>
                </a:cubicBezTo>
                <a:cubicBezTo>
                  <a:pt x="1300124" y="594360"/>
                  <a:pt x="1307592" y="574853"/>
                  <a:pt x="1307592" y="565099"/>
                </a:cubicBezTo>
                <a:cubicBezTo>
                  <a:pt x="1307592" y="555346"/>
                  <a:pt x="1303477" y="550469"/>
                  <a:pt x="1295247" y="550469"/>
                </a:cubicBezTo>
                <a:cubicBezTo>
                  <a:pt x="1287018" y="550469"/>
                  <a:pt x="1271930" y="556870"/>
                  <a:pt x="1249985" y="569671"/>
                </a:cubicBezTo>
                <a:cubicBezTo>
                  <a:pt x="1228039" y="582473"/>
                  <a:pt x="1206246" y="600151"/>
                  <a:pt x="1184605" y="622706"/>
                </a:cubicBezTo>
                <a:cubicBezTo>
                  <a:pt x="1162964" y="645262"/>
                  <a:pt x="1149401" y="666598"/>
                  <a:pt x="1143914" y="686714"/>
                </a:cubicBezTo>
                <a:cubicBezTo>
                  <a:pt x="1145134" y="712318"/>
                  <a:pt x="1145743" y="734263"/>
                  <a:pt x="1145743" y="752551"/>
                </a:cubicBezTo>
                <a:cubicBezTo>
                  <a:pt x="1145743" y="770839"/>
                  <a:pt x="1144524" y="782574"/>
                  <a:pt x="1142085" y="787756"/>
                </a:cubicBezTo>
                <a:cubicBezTo>
                  <a:pt x="1139647" y="792937"/>
                  <a:pt x="1135075" y="795528"/>
                  <a:pt x="1128370" y="795528"/>
                </a:cubicBezTo>
                <a:cubicBezTo>
                  <a:pt x="1115568" y="795528"/>
                  <a:pt x="1099413" y="782574"/>
                  <a:pt x="1079906" y="756666"/>
                </a:cubicBezTo>
                <a:cubicBezTo>
                  <a:pt x="1060399" y="730758"/>
                  <a:pt x="1050646" y="708965"/>
                  <a:pt x="1050646" y="691286"/>
                </a:cubicBezTo>
                <a:cubicBezTo>
                  <a:pt x="1050646" y="642518"/>
                  <a:pt x="1066190" y="562966"/>
                  <a:pt x="1097280" y="452628"/>
                </a:cubicBezTo>
                <a:cubicBezTo>
                  <a:pt x="1029005" y="489814"/>
                  <a:pt x="985418" y="516331"/>
                  <a:pt x="966521" y="532181"/>
                </a:cubicBezTo>
                <a:cubicBezTo>
                  <a:pt x="957377" y="540106"/>
                  <a:pt x="942899" y="544068"/>
                  <a:pt x="923087" y="544068"/>
                </a:cubicBezTo>
                <a:cubicBezTo>
                  <a:pt x="903275" y="544068"/>
                  <a:pt x="883158" y="537820"/>
                  <a:pt x="862736" y="525323"/>
                </a:cubicBezTo>
                <a:cubicBezTo>
                  <a:pt x="842315" y="512826"/>
                  <a:pt x="827837" y="497281"/>
                  <a:pt x="819302" y="478688"/>
                </a:cubicBezTo>
                <a:cubicBezTo>
                  <a:pt x="810768" y="460096"/>
                  <a:pt x="806501" y="447751"/>
                  <a:pt x="806501" y="441655"/>
                </a:cubicBezTo>
                <a:cubicBezTo>
                  <a:pt x="806501" y="435559"/>
                  <a:pt x="807567" y="431444"/>
                  <a:pt x="809701" y="429311"/>
                </a:cubicBezTo>
                <a:cubicBezTo>
                  <a:pt x="811835" y="427177"/>
                  <a:pt x="817473" y="425501"/>
                  <a:pt x="826617" y="424282"/>
                </a:cubicBezTo>
                <a:cubicBezTo>
                  <a:pt x="911961" y="412699"/>
                  <a:pt x="1009193" y="390144"/>
                  <a:pt x="1118311" y="356616"/>
                </a:cubicBezTo>
                <a:cubicBezTo>
                  <a:pt x="1124407" y="325526"/>
                  <a:pt x="1129589" y="290779"/>
                  <a:pt x="1133856" y="252374"/>
                </a:cubicBezTo>
                <a:cubicBezTo>
                  <a:pt x="1138123" y="213970"/>
                  <a:pt x="1144219" y="179832"/>
                  <a:pt x="1152144" y="149962"/>
                </a:cubicBezTo>
                <a:cubicBezTo>
                  <a:pt x="1160069" y="120091"/>
                  <a:pt x="1169975" y="95098"/>
                  <a:pt x="1181862" y="74981"/>
                </a:cubicBezTo>
                <a:cubicBezTo>
                  <a:pt x="1193749" y="54864"/>
                  <a:pt x="1205941" y="40691"/>
                  <a:pt x="1218438" y="32461"/>
                </a:cubicBezTo>
                <a:cubicBezTo>
                  <a:pt x="1230935" y="24231"/>
                  <a:pt x="1241146" y="20117"/>
                  <a:pt x="1249070" y="20117"/>
                </a:cubicBezTo>
                <a:close/>
                <a:moveTo>
                  <a:pt x="170078" y="16459"/>
                </a:moveTo>
                <a:cubicBezTo>
                  <a:pt x="178003" y="16459"/>
                  <a:pt x="189738" y="22555"/>
                  <a:pt x="205283" y="34747"/>
                </a:cubicBezTo>
                <a:cubicBezTo>
                  <a:pt x="220827" y="46939"/>
                  <a:pt x="235915" y="71933"/>
                  <a:pt x="250545" y="109728"/>
                </a:cubicBezTo>
                <a:cubicBezTo>
                  <a:pt x="320040" y="83515"/>
                  <a:pt x="362407" y="70409"/>
                  <a:pt x="377647" y="70409"/>
                </a:cubicBezTo>
                <a:cubicBezTo>
                  <a:pt x="392887" y="70409"/>
                  <a:pt x="408737" y="74981"/>
                  <a:pt x="425196" y="84125"/>
                </a:cubicBezTo>
                <a:cubicBezTo>
                  <a:pt x="441655" y="93269"/>
                  <a:pt x="449885" y="101651"/>
                  <a:pt x="449885" y="109271"/>
                </a:cubicBezTo>
                <a:cubicBezTo>
                  <a:pt x="449885" y="116891"/>
                  <a:pt x="441198" y="125425"/>
                  <a:pt x="423824" y="134874"/>
                </a:cubicBezTo>
                <a:cubicBezTo>
                  <a:pt x="406451" y="144323"/>
                  <a:pt x="383743" y="160020"/>
                  <a:pt x="355701" y="181966"/>
                </a:cubicBezTo>
                <a:cubicBezTo>
                  <a:pt x="372161" y="199644"/>
                  <a:pt x="384200" y="215798"/>
                  <a:pt x="391820" y="230429"/>
                </a:cubicBezTo>
                <a:cubicBezTo>
                  <a:pt x="399440" y="245059"/>
                  <a:pt x="402336" y="257099"/>
                  <a:pt x="400507" y="266548"/>
                </a:cubicBezTo>
                <a:cubicBezTo>
                  <a:pt x="398678" y="275996"/>
                  <a:pt x="393801" y="316078"/>
                  <a:pt x="385877" y="386791"/>
                </a:cubicBezTo>
                <a:cubicBezTo>
                  <a:pt x="382829" y="417271"/>
                  <a:pt x="373685" y="442570"/>
                  <a:pt x="358445" y="462686"/>
                </a:cubicBezTo>
                <a:cubicBezTo>
                  <a:pt x="343205" y="482803"/>
                  <a:pt x="322478" y="494995"/>
                  <a:pt x="296265" y="499262"/>
                </a:cubicBezTo>
                <a:cubicBezTo>
                  <a:pt x="296265" y="503530"/>
                  <a:pt x="294437" y="506578"/>
                  <a:pt x="290779" y="508406"/>
                </a:cubicBezTo>
                <a:cubicBezTo>
                  <a:pt x="318821" y="501091"/>
                  <a:pt x="340461" y="497434"/>
                  <a:pt x="355701" y="497434"/>
                </a:cubicBezTo>
                <a:cubicBezTo>
                  <a:pt x="370941" y="497434"/>
                  <a:pt x="388772" y="505358"/>
                  <a:pt x="409194" y="521208"/>
                </a:cubicBezTo>
                <a:cubicBezTo>
                  <a:pt x="429615" y="537058"/>
                  <a:pt x="439826" y="550316"/>
                  <a:pt x="439826" y="560984"/>
                </a:cubicBezTo>
                <a:cubicBezTo>
                  <a:pt x="439826" y="571652"/>
                  <a:pt x="436473" y="580339"/>
                  <a:pt x="429768" y="587045"/>
                </a:cubicBezTo>
                <a:cubicBezTo>
                  <a:pt x="423062" y="593750"/>
                  <a:pt x="419100" y="600913"/>
                  <a:pt x="417881" y="608533"/>
                </a:cubicBezTo>
                <a:cubicBezTo>
                  <a:pt x="416661" y="616153"/>
                  <a:pt x="413461" y="625907"/>
                  <a:pt x="408279" y="637794"/>
                </a:cubicBezTo>
                <a:cubicBezTo>
                  <a:pt x="403098" y="649681"/>
                  <a:pt x="398069" y="659282"/>
                  <a:pt x="393192" y="666598"/>
                </a:cubicBezTo>
                <a:cubicBezTo>
                  <a:pt x="460857" y="695249"/>
                  <a:pt x="506273" y="717499"/>
                  <a:pt x="529437" y="733349"/>
                </a:cubicBezTo>
                <a:cubicBezTo>
                  <a:pt x="552602" y="749198"/>
                  <a:pt x="568299" y="767182"/>
                  <a:pt x="576529" y="787298"/>
                </a:cubicBezTo>
                <a:cubicBezTo>
                  <a:pt x="584759" y="807415"/>
                  <a:pt x="588873" y="822655"/>
                  <a:pt x="588873" y="833018"/>
                </a:cubicBezTo>
                <a:cubicBezTo>
                  <a:pt x="588873" y="843382"/>
                  <a:pt x="583387" y="848563"/>
                  <a:pt x="572414" y="848563"/>
                </a:cubicBezTo>
                <a:cubicBezTo>
                  <a:pt x="553517" y="848563"/>
                  <a:pt x="524408" y="832866"/>
                  <a:pt x="485089" y="801472"/>
                </a:cubicBezTo>
                <a:cubicBezTo>
                  <a:pt x="445770" y="770077"/>
                  <a:pt x="400812" y="741883"/>
                  <a:pt x="350215" y="716890"/>
                </a:cubicBezTo>
                <a:cubicBezTo>
                  <a:pt x="318516" y="752246"/>
                  <a:pt x="284988" y="769925"/>
                  <a:pt x="249631" y="769925"/>
                </a:cubicBezTo>
                <a:cubicBezTo>
                  <a:pt x="189890" y="769925"/>
                  <a:pt x="140208" y="751637"/>
                  <a:pt x="100584" y="715061"/>
                </a:cubicBezTo>
                <a:cubicBezTo>
                  <a:pt x="86563" y="735787"/>
                  <a:pt x="75743" y="749656"/>
                  <a:pt x="68123" y="756666"/>
                </a:cubicBezTo>
                <a:cubicBezTo>
                  <a:pt x="60503" y="763676"/>
                  <a:pt x="53340" y="767182"/>
                  <a:pt x="46634" y="767182"/>
                </a:cubicBezTo>
                <a:cubicBezTo>
                  <a:pt x="39929" y="767182"/>
                  <a:pt x="33680" y="762457"/>
                  <a:pt x="27889" y="753008"/>
                </a:cubicBezTo>
                <a:cubicBezTo>
                  <a:pt x="22098" y="743560"/>
                  <a:pt x="19202" y="733044"/>
                  <a:pt x="19202" y="721462"/>
                </a:cubicBezTo>
                <a:cubicBezTo>
                  <a:pt x="19202" y="695858"/>
                  <a:pt x="26822" y="678790"/>
                  <a:pt x="42062" y="670255"/>
                </a:cubicBezTo>
                <a:cubicBezTo>
                  <a:pt x="59741" y="661111"/>
                  <a:pt x="76047" y="647395"/>
                  <a:pt x="90983" y="629107"/>
                </a:cubicBezTo>
                <a:cubicBezTo>
                  <a:pt x="105918" y="610819"/>
                  <a:pt x="131521" y="583387"/>
                  <a:pt x="167792" y="546811"/>
                </a:cubicBezTo>
                <a:cubicBezTo>
                  <a:pt x="204063" y="510235"/>
                  <a:pt x="222199" y="489509"/>
                  <a:pt x="222199" y="484632"/>
                </a:cubicBezTo>
                <a:cubicBezTo>
                  <a:pt x="222199" y="482194"/>
                  <a:pt x="220675" y="479755"/>
                  <a:pt x="217627" y="477317"/>
                </a:cubicBezTo>
                <a:cubicBezTo>
                  <a:pt x="215798" y="478536"/>
                  <a:pt x="212445" y="480365"/>
                  <a:pt x="207569" y="482803"/>
                </a:cubicBezTo>
                <a:cubicBezTo>
                  <a:pt x="201473" y="493166"/>
                  <a:pt x="189585" y="499567"/>
                  <a:pt x="171907" y="502006"/>
                </a:cubicBezTo>
                <a:cubicBezTo>
                  <a:pt x="160934" y="511150"/>
                  <a:pt x="139293" y="525323"/>
                  <a:pt x="106985" y="544525"/>
                </a:cubicBezTo>
                <a:cubicBezTo>
                  <a:pt x="74676" y="563728"/>
                  <a:pt x="53645" y="575310"/>
                  <a:pt x="43891" y="579272"/>
                </a:cubicBezTo>
                <a:cubicBezTo>
                  <a:pt x="34137" y="583235"/>
                  <a:pt x="26213" y="585216"/>
                  <a:pt x="20117" y="585216"/>
                </a:cubicBezTo>
                <a:cubicBezTo>
                  <a:pt x="6705" y="585216"/>
                  <a:pt x="0" y="575767"/>
                  <a:pt x="0" y="556870"/>
                </a:cubicBezTo>
                <a:cubicBezTo>
                  <a:pt x="0" y="547116"/>
                  <a:pt x="1524" y="534924"/>
                  <a:pt x="4572" y="520294"/>
                </a:cubicBezTo>
                <a:cubicBezTo>
                  <a:pt x="7620" y="505663"/>
                  <a:pt x="12801" y="497738"/>
                  <a:pt x="20117" y="496519"/>
                </a:cubicBezTo>
                <a:cubicBezTo>
                  <a:pt x="34137" y="495300"/>
                  <a:pt x="49225" y="489052"/>
                  <a:pt x="65379" y="477774"/>
                </a:cubicBezTo>
                <a:cubicBezTo>
                  <a:pt x="81534" y="466496"/>
                  <a:pt x="102717" y="454762"/>
                  <a:pt x="128930" y="442570"/>
                </a:cubicBezTo>
                <a:cubicBezTo>
                  <a:pt x="131978" y="390144"/>
                  <a:pt x="147523" y="340766"/>
                  <a:pt x="175565" y="294437"/>
                </a:cubicBezTo>
                <a:cubicBezTo>
                  <a:pt x="203606" y="248107"/>
                  <a:pt x="247802" y="199339"/>
                  <a:pt x="308153" y="148133"/>
                </a:cubicBezTo>
                <a:cubicBezTo>
                  <a:pt x="294741" y="151181"/>
                  <a:pt x="278587" y="156362"/>
                  <a:pt x="259689" y="163678"/>
                </a:cubicBezTo>
                <a:cubicBezTo>
                  <a:pt x="240792" y="170993"/>
                  <a:pt x="228295" y="176936"/>
                  <a:pt x="222199" y="181508"/>
                </a:cubicBezTo>
                <a:cubicBezTo>
                  <a:pt x="216103" y="186080"/>
                  <a:pt x="205892" y="192329"/>
                  <a:pt x="191567" y="200254"/>
                </a:cubicBezTo>
                <a:cubicBezTo>
                  <a:pt x="177241" y="208178"/>
                  <a:pt x="166268" y="213817"/>
                  <a:pt x="158648" y="217170"/>
                </a:cubicBezTo>
                <a:cubicBezTo>
                  <a:pt x="151028" y="220523"/>
                  <a:pt x="137007" y="228143"/>
                  <a:pt x="116586" y="240030"/>
                </a:cubicBezTo>
                <a:cubicBezTo>
                  <a:pt x="96164" y="251917"/>
                  <a:pt x="83820" y="259690"/>
                  <a:pt x="79553" y="263347"/>
                </a:cubicBezTo>
                <a:cubicBezTo>
                  <a:pt x="60655" y="277978"/>
                  <a:pt x="45110" y="285293"/>
                  <a:pt x="32918" y="285293"/>
                </a:cubicBezTo>
                <a:cubicBezTo>
                  <a:pt x="14021" y="285293"/>
                  <a:pt x="4572" y="269443"/>
                  <a:pt x="4572" y="237744"/>
                </a:cubicBezTo>
                <a:cubicBezTo>
                  <a:pt x="4572" y="192634"/>
                  <a:pt x="19202" y="171907"/>
                  <a:pt x="48463" y="175565"/>
                </a:cubicBezTo>
                <a:cubicBezTo>
                  <a:pt x="87477" y="154229"/>
                  <a:pt x="117043" y="130454"/>
                  <a:pt x="137160" y="104242"/>
                </a:cubicBezTo>
                <a:cubicBezTo>
                  <a:pt x="157277" y="78029"/>
                  <a:pt x="167335" y="61112"/>
                  <a:pt x="167335" y="53492"/>
                </a:cubicBezTo>
                <a:cubicBezTo>
                  <a:pt x="167335" y="45872"/>
                  <a:pt x="165811" y="39624"/>
                  <a:pt x="162763" y="34747"/>
                </a:cubicBezTo>
                <a:cubicBezTo>
                  <a:pt x="159715" y="29870"/>
                  <a:pt x="158191" y="25603"/>
                  <a:pt x="158191" y="21946"/>
                </a:cubicBezTo>
                <a:cubicBezTo>
                  <a:pt x="158191" y="18288"/>
                  <a:pt x="162153" y="16459"/>
                  <a:pt x="170078" y="16459"/>
                </a:cubicBezTo>
                <a:close/>
                <a:moveTo>
                  <a:pt x="3963010" y="0"/>
                </a:moveTo>
                <a:cubicBezTo>
                  <a:pt x="3974592" y="0"/>
                  <a:pt x="3995471" y="9296"/>
                  <a:pt x="4025646" y="27889"/>
                </a:cubicBezTo>
                <a:cubicBezTo>
                  <a:pt x="4055821" y="46482"/>
                  <a:pt x="4070909" y="63094"/>
                  <a:pt x="4070909" y="77724"/>
                </a:cubicBezTo>
                <a:cubicBezTo>
                  <a:pt x="4070909" y="92354"/>
                  <a:pt x="4064660" y="106375"/>
                  <a:pt x="4052163" y="119786"/>
                </a:cubicBezTo>
                <a:cubicBezTo>
                  <a:pt x="4039667" y="133198"/>
                  <a:pt x="4009034" y="159563"/>
                  <a:pt x="3960266" y="198882"/>
                </a:cubicBezTo>
                <a:cubicBezTo>
                  <a:pt x="3911498" y="238201"/>
                  <a:pt x="3876751" y="262738"/>
                  <a:pt x="3856025" y="272491"/>
                </a:cubicBezTo>
                <a:cubicBezTo>
                  <a:pt x="3835298" y="282245"/>
                  <a:pt x="3811829" y="287122"/>
                  <a:pt x="3785616" y="287122"/>
                </a:cubicBezTo>
                <a:lnTo>
                  <a:pt x="3741725" y="285293"/>
                </a:lnTo>
                <a:cubicBezTo>
                  <a:pt x="3733800" y="285293"/>
                  <a:pt x="3729837" y="288646"/>
                  <a:pt x="3729837" y="295351"/>
                </a:cubicBezTo>
                <a:cubicBezTo>
                  <a:pt x="3729837" y="298399"/>
                  <a:pt x="3731057" y="301142"/>
                  <a:pt x="3733495" y="303581"/>
                </a:cubicBezTo>
                <a:cubicBezTo>
                  <a:pt x="3745687" y="313334"/>
                  <a:pt x="3758184" y="326136"/>
                  <a:pt x="3770985" y="341986"/>
                </a:cubicBezTo>
                <a:cubicBezTo>
                  <a:pt x="3802075" y="304800"/>
                  <a:pt x="3840785" y="279502"/>
                  <a:pt x="3887114" y="266090"/>
                </a:cubicBezTo>
                <a:cubicBezTo>
                  <a:pt x="3898087" y="263042"/>
                  <a:pt x="3906164" y="260147"/>
                  <a:pt x="3911346" y="257404"/>
                </a:cubicBezTo>
                <a:cubicBezTo>
                  <a:pt x="3916527" y="254660"/>
                  <a:pt x="3926434" y="247955"/>
                  <a:pt x="3941064" y="237287"/>
                </a:cubicBezTo>
                <a:cubicBezTo>
                  <a:pt x="3955694" y="226619"/>
                  <a:pt x="3970934" y="221285"/>
                  <a:pt x="3986784" y="221285"/>
                </a:cubicBezTo>
                <a:cubicBezTo>
                  <a:pt x="4002634" y="221285"/>
                  <a:pt x="4019855" y="231953"/>
                  <a:pt x="4038448" y="253289"/>
                </a:cubicBezTo>
                <a:cubicBezTo>
                  <a:pt x="4057040" y="274625"/>
                  <a:pt x="4066337" y="291541"/>
                  <a:pt x="4066337" y="304038"/>
                </a:cubicBezTo>
                <a:cubicBezTo>
                  <a:pt x="4066337" y="316535"/>
                  <a:pt x="4060850" y="327355"/>
                  <a:pt x="4049877" y="336499"/>
                </a:cubicBezTo>
                <a:cubicBezTo>
                  <a:pt x="4025494" y="357226"/>
                  <a:pt x="4006291" y="379171"/>
                  <a:pt x="3992270" y="402336"/>
                </a:cubicBezTo>
                <a:cubicBezTo>
                  <a:pt x="4000805" y="415747"/>
                  <a:pt x="4005072" y="426263"/>
                  <a:pt x="4005072" y="433883"/>
                </a:cubicBezTo>
                <a:cubicBezTo>
                  <a:pt x="4005072" y="441503"/>
                  <a:pt x="3995623" y="447751"/>
                  <a:pt x="3976726" y="452628"/>
                </a:cubicBezTo>
                <a:cubicBezTo>
                  <a:pt x="3902964" y="470916"/>
                  <a:pt x="3848100" y="488290"/>
                  <a:pt x="3812133" y="504749"/>
                </a:cubicBezTo>
                <a:cubicBezTo>
                  <a:pt x="3810304" y="513893"/>
                  <a:pt x="3808171" y="520446"/>
                  <a:pt x="3805733" y="524408"/>
                </a:cubicBezTo>
                <a:cubicBezTo>
                  <a:pt x="3803294" y="528371"/>
                  <a:pt x="3799941" y="530352"/>
                  <a:pt x="3795674" y="530352"/>
                </a:cubicBezTo>
                <a:cubicBezTo>
                  <a:pt x="3791407" y="530352"/>
                  <a:pt x="3785311" y="529438"/>
                  <a:pt x="3777386" y="527609"/>
                </a:cubicBezTo>
                <a:cubicBezTo>
                  <a:pt x="3790797" y="543458"/>
                  <a:pt x="3799637" y="556870"/>
                  <a:pt x="3803904" y="567842"/>
                </a:cubicBezTo>
                <a:cubicBezTo>
                  <a:pt x="3808171" y="578815"/>
                  <a:pt x="3811524" y="594970"/>
                  <a:pt x="3813962" y="616306"/>
                </a:cubicBezTo>
                <a:cubicBezTo>
                  <a:pt x="3816400" y="637642"/>
                  <a:pt x="3836974" y="657301"/>
                  <a:pt x="3875684" y="675284"/>
                </a:cubicBezTo>
                <a:cubicBezTo>
                  <a:pt x="3914394" y="693268"/>
                  <a:pt x="3954780" y="702259"/>
                  <a:pt x="3996842" y="702259"/>
                </a:cubicBezTo>
                <a:cubicBezTo>
                  <a:pt x="4027932" y="702259"/>
                  <a:pt x="4043477" y="698602"/>
                  <a:pt x="4043477" y="691286"/>
                </a:cubicBezTo>
                <a:cubicBezTo>
                  <a:pt x="4043477" y="687629"/>
                  <a:pt x="4037533" y="676199"/>
                  <a:pt x="4025646" y="656996"/>
                </a:cubicBezTo>
                <a:cubicBezTo>
                  <a:pt x="4013759" y="637794"/>
                  <a:pt x="4000805" y="623926"/>
                  <a:pt x="3986784" y="615391"/>
                </a:cubicBezTo>
                <a:cubicBezTo>
                  <a:pt x="3964229" y="646481"/>
                  <a:pt x="3950513" y="662026"/>
                  <a:pt x="3945636" y="662026"/>
                </a:cubicBezTo>
                <a:cubicBezTo>
                  <a:pt x="3940759" y="662026"/>
                  <a:pt x="3931920" y="656844"/>
                  <a:pt x="3919118" y="646481"/>
                </a:cubicBezTo>
                <a:cubicBezTo>
                  <a:pt x="3906317" y="636118"/>
                  <a:pt x="3895496" y="623926"/>
                  <a:pt x="3886657" y="609905"/>
                </a:cubicBezTo>
                <a:cubicBezTo>
                  <a:pt x="3877818" y="595884"/>
                  <a:pt x="3873398" y="585368"/>
                  <a:pt x="3873398" y="578358"/>
                </a:cubicBezTo>
                <a:cubicBezTo>
                  <a:pt x="3873398" y="571348"/>
                  <a:pt x="3874617" y="564185"/>
                  <a:pt x="3877056" y="556870"/>
                </a:cubicBezTo>
                <a:cubicBezTo>
                  <a:pt x="3879494" y="549554"/>
                  <a:pt x="3880713" y="542544"/>
                  <a:pt x="3880713" y="535838"/>
                </a:cubicBezTo>
                <a:cubicBezTo>
                  <a:pt x="3880713" y="522427"/>
                  <a:pt x="3878275" y="513893"/>
                  <a:pt x="3873398" y="510235"/>
                </a:cubicBezTo>
                <a:cubicBezTo>
                  <a:pt x="3872179" y="509016"/>
                  <a:pt x="3871569" y="507340"/>
                  <a:pt x="3871569" y="505206"/>
                </a:cubicBezTo>
                <a:cubicBezTo>
                  <a:pt x="3871569" y="503072"/>
                  <a:pt x="3873093" y="500786"/>
                  <a:pt x="3876141" y="498348"/>
                </a:cubicBezTo>
                <a:cubicBezTo>
                  <a:pt x="3879190" y="495910"/>
                  <a:pt x="3882847" y="494690"/>
                  <a:pt x="3887114" y="494690"/>
                </a:cubicBezTo>
                <a:cubicBezTo>
                  <a:pt x="3891381" y="494690"/>
                  <a:pt x="3900830" y="498348"/>
                  <a:pt x="3915461" y="505663"/>
                </a:cubicBezTo>
                <a:cubicBezTo>
                  <a:pt x="3930091" y="512978"/>
                  <a:pt x="3947770" y="529133"/>
                  <a:pt x="3968496" y="554126"/>
                </a:cubicBezTo>
                <a:cubicBezTo>
                  <a:pt x="4026408" y="523037"/>
                  <a:pt x="4067099" y="502310"/>
                  <a:pt x="4090568" y="491947"/>
                </a:cubicBezTo>
                <a:cubicBezTo>
                  <a:pt x="4114038" y="481584"/>
                  <a:pt x="4130954" y="476402"/>
                  <a:pt x="4141318" y="476402"/>
                </a:cubicBezTo>
                <a:cubicBezTo>
                  <a:pt x="4155338" y="476402"/>
                  <a:pt x="4173779" y="484480"/>
                  <a:pt x="4196639" y="500634"/>
                </a:cubicBezTo>
                <a:cubicBezTo>
                  <a:pt x="4219499" y="516788"/>
                  <a:pt x="4230929" y="535534"/>
                  <a:pt x="4230929" y="556870"/>
                </a:cubicBezTo>
                <a:cubicBezTo>
                  <a:pt x="4230929" y="561746"/>
                  <a:pt x="4229862" y="570128"/>
                  <a:pt x="4227728" y="582016"/>
                </a:cubicBezTo>
                <a:cubicBezTo>
                  <a:pt x="4225595" y="593903"/>
                  <a:pt x="4222699" y="602132"/>
                  <a:pt x="4219042" y="606704"/>
                </a:cubicBezTo>
                <a:cubicBezTo>
                  <a:pt x="4215384" y="611276"/>
                  <a:pt x="4209592" y="613562"/>
                  <a:pt x="4201668" y="613562"/>
                </a:cubicBezTo>
                <a:cubicBezTo>
                  <a:pt x="4158386" y="613562"/>
                  <a:pt x="4127297" y="607314"/>
                  <a:pt x="4108399" y="594817"/>
                </a:cubicBezTo>
                <a:cubicBezTo>
                  <a:pt x="4089502" y="582320"/>
                  <a:pt x="4080053" y="573938"/>
                  <a:pt x="4080053" y="569671"/>
                </a:cubicBezTo>
                <a:cubicBezTo>
                  <a:pt x="4080053" y="565404"/>
                  <a:pt x="4084625" y="561746"/>
                  <a:pt x="4093769" y="558698"/>
                </a:cubicBezTo>
                <a:cubicBezTo>
                  <a:pt x="4112057" y="553212"/>
                  <a:pt x="4124249" y="548640"/>
                  <a:pt x="4130345" y="544982"/>
                </a:cubicBezTo>
                <a:cubicBezTo>
                  <a:pt x="4136441" y="541325"/>
                  <a:pt x="4139489" y="536753"/>
                  <a:pt x="4139489" y="531266"/>
                </a:cubicBezTo>
                <a:cubicBezTo>
                  <a:pt x="4139489" y="519074"/>
                  <a:pt x="4134307" y="512978"/>
                  <a:pt x="4123944" y="512978"/>
                </a:cubicBezTo>
                <a:cubicBezTo>
                  <a:pt x="4113581" y="512978"/>
                  <a:pt x="4092854" y="525475"/>
                  <a:pt x="4061765" y="550469"/>
                </a:cubicBezTo>
                <a:cubicBezTo>
                  <a:pt x="4030675" y="575462"/>
                  <a:pt x="4012082" y="592531"/>
                  <a:pt x="4005986" y="601675"/>
                </a:cubicBezTo>
                <a:cubicBezTo>
                  <a:pt x="4035857" y="629717"/>
                  <a:pt x="4057955" y="649224"/>
                  <a:pt x="4072280" y="660197"/>
                </a:cubicBezTo>
                <a:cubicBezTo>
                  <a:pt x="4086606" y="671170"/>
                  <a:pt x="4105351" y="683819"/>
                  <a:pt x="4128516" y="698144"/>
                </a:cubicBezTo>
                <a:cubicBezTo>
                  <a:pt x="4151681" y="712470"/>
                  <a:pt x="4163263" y="726643"/>
                  <a:pt x="4163263" y="740664"/>
                </a:cubicBezTo>
                <a:cubicBezTo>
                  <a:pt x="4163263" y="749198"/>
                  <a:pt x="4158539" y="755599"/>
                  <a:pt x="4149090" y="759866"/>
                </a:cubicBezTo>
                <a:cubicBezTo>
                  <a:pt x="4139641" y="764134"/>
                  <a:pt x="4125621" y="769468"/>
                  <a:pt x="4107027" y="775868"/>
                </a:cubicBezTo>
                <a:cubicBezTo>
                  <a:pt x="4088434" y="782269"/>
                  <a:pt x="4061917" y="785470"/>
                  <a:pt x="4027475" y="785470"/>
                </a:cubicBezTo>
                <a:cubicBezTo>
                  <a:pt x="3993032" y="785470"/>
                  <a:pt x="3952799" y="777392"/>
                  <a:pt x="3906774" y="761238"/>
                </a:cubicBezTo>
                <a:cubicBezTo>
                  <a:pt x="3860749" y="745084"/>
                  <a:pt x="3824630" y="716128"/>
                  <a:pt x="3798417" y="674370"/>
                </a:cubicBezTo>
                <a:cubicBezTo>
                  <a:pt x="3772205" y="632612"/>
                  <a:pt x="3757879" y="599846"/>
                  <a:pt x="3755441" y="576072"/>
                </a:cubicBezTo>
                <a:cubicBezTo>
                  <a:pt x="3753612" y="562051"/>
                  <a:pt x="3749954" y="555041"/>
                  <a:pt x="3744468" y="555041"/>
                </a:cubicBezTo>
                <a:cubicBezTo>
                  <a:pt x="3742030" y="555041"/>
                  <a:pt x="3737000" y="559765"/>
                  <a:pt x="3729380" y="569214"/>
                </a:cubicBezTo>
                <a:cubicBezTo>
                  <a:pt x="3721760" y="578663"/>
                  <a:pt x="3716579" y="586588"/>
                  <a:pt x="3713835" y="592988"/>
                </a:cubicBezTo>
                <a:cubicBezTo>
                  <a:pt x="3711092" y="599389"/>
                  <a:pt x="3709720" y="606857"/>
                  <a:pt x="3709720" y="615391"/>
                </a:cubicBezTo>
                <a:cubicBezTo>
                  <a:pt x="3709720" y="640994"/>
                  <a:pt x="3705454" y="664159"/>
                  <a:pt x="3696919" y="684886"/>
                </a:cubicBezTo>
                <a:cubicBezTo>
                  <a:pt x="3692042" y="697078"/>
                  <a:pt x="3689604" y="712013"/>
                  <a:pt x="3689604" y="729691"/>
                </a:cubicBezTo>
                <a:cubicBezTo>
                  <a:pt x="3689604" y="747370"/>
                  <a:pt x="3684880" y="756209"/>
                  <a:pt x="3675430" y="756209"/>
                </a:cubicBezTo>
                <a:cubicBezTo>
                  <a:pt x="3665982" y="756209"/>
                  <a:pt x="3653028" y="742493"/>
                  <a:pt x="3636569" y="715061"/>
                </a:cubicBezTo>
                <a:cubicBezTo>
                  <a:pt x="3620109" y="687629"/>
                  <a:pt x="3611880" y="666598"/>
                  <a:pt x="3611880" y="651967"/>
                </a:cubicBezTo>
                <a:cubicBezTo>
                  <a:pt x="3611880" y="645262"/>
                  <a:pt x="3613404" y="640385"/>
                  <a:pt x="3616452" y="637337"/>
                </a:cubicBezTo>
                <a:cubicBezTo>
                  <a:pt x="3624376" y="628802"/>
                  <a:pt x="3633216" y="614782"/>
                  <a:pt x="3642969" y="595274"/>
                </a:cubicBezTo>
                <a:cubicBezTo>
                  <a:pt x="3652723" y="575767"/>
                  <a:pt x="3658057" y="561442"/>
                  <a:pt x="3658971" y="552298"/>
                </a:cubicBezTo>
                <a:cubicBezTo>
                  <a:pt x="3659886" y="543154"/>
                  <a:pt x="3662477" y="538582"/>
                  <a:pt x="3666744" y="538582"/>
                </a:cubicBezTo>
                <a:cubicBezTo>
                  <a:pt x="3670401" y="538582"/>
                  <a:pt x="3674364" y="544982"/>
                  <a:pt x="3678631" y="557784"/>
                </a:cubicBezTo>
                <a:cubicBezTo>
                  <a:pt x="3682898" y="570586"/>
                  <a:pt x="3687470" y="578815"/>
                  <a:pt x="3692347" y="582473"/>
                </a:cubicBezTo>
                <a:cubicBezTo>
                  <a:pt x="3707587" y="556260"/>
                  <a:pt x="3718407" y="539496"/>
                  <a:pt x="3724808" y="532181"/>
                </a:cubicBezTo>
                <a:cubicBezTo>
                  <a:pt x="3731209" y="524866"/>
                  <a:pt x="3737915" y="521208"/>
                  <a:pt x="3744925" y="521208"/>
                </a:cubicBezTo>
                <a:cubicBezTo>
                  <a:pt x="3751935" y="521208"/>
                  <a:pt x="3759098" y="521818"/>
                  <a:pt x="3766413" y="523037"/>
                </a:cubicBezTo>
                <a:cubicBezTo>
                  <a:pt x="3766413" y="515112"/>
                  <a:pt x="3759708" y="511150"/>
                  <a:pt x="3746296" y="511150"/>
                </a:cubicBezTo>
                <a:cubicBezTo>
                  <a:pt x="3742639" y="511150"/>
                  <a:pt x="3738829" y="511454"/>
                  <a:pt x="3734867" y="512064"/>
                </a:cubicBezTo>
                <a:cubicBezTo>
                  <a:pt x="3730904" y="512674"/>
                  <a:pt x="3727399" y="512978"/>
                  <a:pt x="3724351" y="512978"/>
                </a:cubicBezTo>
                <a:cubicBezTo>
                  <a:pt x="3721303" y="512978"/>
                  <a:pt x="3719779" y="512369"/>
                  <a:pt x="3719779" y="511150"/>
                </a:cubicBezTo>
                <a:cubicBezTo>
                  <a:pt x="3719779" y="508711"/>
                  <a:pt x="3725265" y="505968"/>
                  <a:pt x="3736238" y="502920"/>
                </a:cubicBezTo>
                <a:cubicBezTo>
                  <a:pt x="3741115" y="501091"/>
                  <a:pt x="3743553" y="496519"/>
                  <a:pt x="3743553" y="489204"/>
                </a:cubicBezTo>
                <a:cubicBezTo>
                  <a:pt x="3743553" y="475183"/>
                  <a:pt x="3736390" y="445770"/>
                  <a:pt x="3722065" y="400964"/>
                </a:cubicBezTo>
                <a:cubicBezTo>
                  <a:pt x="3707740" y="356159"/>
                  <a:pt x="3700577" y="328879"/>
                  <a:pt x="3700577" y="319126"/>
                </a:cubicBezTo>
                <a:cubicBezTo>
                  <a:pt x="3700577" y="309372"/>
                  <a:pt x="3703777" y="299009"/>
                  <a:pt x="3710178" y="288036"/>
                </a:cubicBezTo>
                <a:cubicBezTo>
                  <a:pt x="3716579" y="277063"/>
                  <a:pt x="3722065" y="270053"/>
                  <a:pt x="3726637" y="267005"/>
                </a:cubicBezTo>
                <a:cubicBezTo>
                  <a:pt x="3731209" y="263957"/>
                  <a:pt x="3741420" y="261976"/>
                  <a:pt x="3757269" y="261061"/>
                </a:cubicBezTo>
                <a:cubicBezTo>
                  <a:pt x="3773119" y="260147"/>
                  <a:pt x="3787140" y="257861"/>
                  <a:pt x="3799332" y="254203"/>
                </a:cubicBezTo>
                <a:cubicBezTo>
                  <a:pt x="3801770" y="252374"/>
                  <a:pt x="3802990" y="249631"/>
                  <a:pt x="3802990" y="245974"/>
                </a:cubicBezTo>
                <a:cubicBezTo>
                  <a:pt x="3802990" y="242316"/>
                  <a:pt x="3799941" y="239268"/>
                  <a:pt x="3793845" y="236830"/>
                </a:cubicBezTo>
                <a:cubicBezTo>
                  <a:pt x="3776777" y="230124"/>
                  <a:pt x="3766413" y="214579"/>
                  <a:pt x="3762756" y="190195"/>
                </a:cubicBezTo>
                <a:cubicBezTo>
                  <a:pt x="3760317" y="173126"/>
                  <a:pt x="3755441" y="156820"/>
                  <a:pt x="3748125" y="141275"/>
                </a:cubicBezTo>
                <a:cubicBezTo>
                  <a:pt x="3740810" y="125730"/>
                  <a:pt x="3738067" y="111862"/>
                  <a:pt x="3739896" y="99670"/>
                </a:cubicBezTo>
                <a:cubicBezTo>
                  <a:pt x="3741115" y="92354"/>
                  <a:pt x="3741725" y="87478"/>
                  <a:pt x="3741725" y="85039"/>
                </a:cubicBezTo>
                <a:cubicBezTo>
                  <a:pt x="3741725" y="82601"/>
                  <a:pt x="3741115" y="80772"/>
                  <a:pt x="3739896" y="79553"/>
                </a:cubicBezTo>
                <a:cubicBezTo>
                  <a:pt x="3738676" y="78334"/>
                  <a:pt x="3738067" y="76810"/>
                  <a:pt x="3738067" y="74981"/>
                </a:cubicBezTo>
                <a:cubicBezTo>
                  <a:pt x="3738067" y="73152"/>
                  <a:pt x="3740353" y="71476"/>
                  <a:pt x="3744925" y="69952"/>
                </a:cubicBezTo>
                <a:cubicBezTo>
                  <a:pt x="3749497" y="68427"/>
                  <a:pt x="3753612" y="67666"/>
                  <a:pt x="3757269" y="67666"/>
                </a:cubicBezTo>
                <a:cubicBezTo>
                  <a:pt x="3760927" y="67666"/>
                  <a:pt x="3766718" y="73000"/>
                  <a:pt x="3774643" y="83668"/>
                </a:cubicBezTo>
                <a:cubicBezTo>
                  <a:pt x="3782568" y="94336"/>
                  <a:pt x="3790493" y="100889"/>
                  <a:pt x="3798417" y="103327"/>
                </a:cubicBezTo>
                <a:cubicBezTo>
                  <a:pt x="3806952" y="103937"/>
                  <a:pt x="3814114" y="101803"/>
                  <a:pt x="3819906" y="96926"/>
                </a:cubicBezTo>
                <a:cubicBezTo>
                  <a:pt x="3825697" y="92050"/>
                  <a:pt x="3833165" y="84734"/>
                  <a:pt x="3842309" y="74981"/>
                </a:cubicBezTo>
                <a:cubicBezTo>
                  <a:pt x="3870350" y="44501"/>
                  <a:pt x="3894582" y="24384"/>
                  <a:pt x="3915003" y="14630"/>
                </a:cubicBezTo>
                <a:cubicBezTo>
                  <a:pt x="3935425" y="4877"/>
                  <a:pt x="3951427" y="0"/>
                  <a:pt x="3963010" y="0"/>
                </a:cubicBezTo>
                <a:close/>
              </a:path>
            </a:pathLst>
          </a:custGeom>
          <a:solidFill>
            <a:srgbClr val="9C873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7200" dirty="0">
              <a:solidFill>
                <a:srgbClr val="9C8733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495675" y="3543300"/>
            <a:ext cx="536257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4964112" y="3683001"/>
            <a:ext cx="22764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0040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2000" dirty="0" err="1">
                <a:solidFill>
                  <a:srgbClr val="0040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endParaRPr lang="zh-CN" altLang="en-US" sz="2000" dirty="0">
              <a:solidFill>
                <a:srgbClr val="0040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2000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7475" y="107950"/>
            <a:ext cx="11969750" cy="6635750"/>
            <a:chOff x="2060575" y="1460500"/>
            <a:chExt cx="8070850" cy="3937000"/>
          </a:xfrm>
        </p:grpSpPr>
        <p:sp>
          <p:nvSpPr>
            <p:cNvPr id="9" name="矩形 8"/>
            <p:cNvSpPr/>
            <p:nvPr/>
          </p:nvSpPr>
          <p:spPr>
            <a:xfrm>
              <a:off x="2060575" y="1460500"/>
              <a:ext cx="8070850" cy="3937000"/>
            </a:xfrm>
            <a:prstGeom prst="rect">
              <a:avLst/>
            </a:prstGeom>
            <a:solidFill>
              <a:srgbClr val="F5F2E9"/>
            </a:solidFill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171700" y="1549036"/>
              <a:ext cx="7861300" cy="3752394"/>
            </a:xfrm>
            <a:prstGeom prst="rect">
              <a:avLst/>
            </a:prstGeom>
            <a:noFill/>
            <a:ln>
              <a:solidFill>
                <a:srgbClr val="C3A33E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4" y="2096"/>
            <a:ext cx="236250" cy="45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82283" y="257176"/>
            <a:ext cx="312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9C8733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单击此处添加标题</a:t>
            </a:r>
            <a:endParaRPr lang="zh-CN" altLang="en-US" sz="2400" dirty="0">
              <a:solidFill>
                <a:srgbClr val="9C8733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</p:txBody>
      </p:sp>
      <p:sp>
        <p:nvSpPr>
          <p:cNvPr id="8" name="AutoShape 2"/>
          <p:cNvSpPr/>
          <p:nvPr/>
        </p:nvSpPr>
        <p:spPr bwMode="auto">
          <a:xfrm>
            <a:off x="4885706" y="2376454"/>
            <a:ext cx="2374900" cy="2374900"/>
          </a:xfrm>
          <a:prstGeom prst="diamond">
            <a:avLst/>
          </a:prstGeom>
          <a:solidFill>
            <a:srgbClr val="445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s-ES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AutoShape 3"/>
          <p:cNvSpPr/>
          <p:nvPr/>
        </p:nvSpPr>
        <p:spPr bwMode="auto">
          <a:xfrm>
            <a:off x="4341194" y="1791461"/>
            <a:ext cx="3432969" cy="3454400"/>
          </a:xfrm>
          <a:custGeom>
            <a:avLst/>
            <a:gdLst>
              <a:gd name="T0" fmla="*/ 2044558688 w 19679"/>
              <a:gd name="T1" fmla="*/ 355216379 h 19679"/>
              <a:gd name="T2" fmla="*/ 2044558688 w 19679"/>
              <a:gd name="T3" fmla="*/ 2070165274 h 19679"/>
              <a:gd name="T4" fmla="*/ 350822602 w 19679"/>
              <a:gd name="T5" fmla="*/ 2070165274 h 19679"/>
              <a:gd name="T6" fmla="*/ 350822602 w 19679"/>
              <a:gd name="T7" fmla="*/ 355216379 h 19679"/>
              <a:gd name="T8" fmla="*/ 2044558688 w 19679"/>
              <a:gd name="T9" fmla="*/ 355216379 h 19679"/>
              <a:gd name="T10" fmla="*/ 2044558688 w 19679"/>
              <a:gd name="T11" fmla="*/ 355216379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noFill/>
          <a:ln w="12700" cap="flat">
            <a:solidFill>
              <a:srgbClr val="ADBACA"/>
            </a:solidFill>
            <a:prstDash val="solid"/>
            <a:bevel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5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AutoShape 16"/>
          <p:cNvSpPr/>
          <p:nvPr/>
        </p:nvSpPr>
        <p:spPr bwMode="auto">
          <a:xfrm rot="10800000">
            <a:off x="5812806" y="5013292"/>
            <a:ext cx="516732" cy="519907"/>
          </a:xfrm>
          <a:custGeom>
            <a:avLst/>
            <a:gdLst>
              <a:gd name="T0" fmla="*/ 46322239 w 19679"/>
              <a:gd name="T1" fmla="*/ 8046332 h 19679"/>
              <a:gd name="T2" fmla="*/ 46322239 w 19679"/>
              <a:gd name="T3" fmla="*/ 46893247 h 19679"/>
              <a:gd name="T4" fmla="*/ 7948354 w 19679"/>
              <a:gd name="T5" fmla="*/ 46893247 h 19679"/>
              <a:gd name="T6" fmla="*/ 7948354 w 19679"/>
              <a:gd name="T7" fmla="*/ 8046332 h 19679"/>
              <a:gd name="T8" fmla="*/ 46322239 w 19679"/>
              <a:gd name="T9" fmla="*/ 8046332 h 19679"/>
              <a:gd name="T10" fmla="*/ 46322239 w 19679"/>
              <a:gd name="T11" fmla="*/ 8046332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9C8733"/>
          </a:solidFill>
          <a:ln w="63500"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5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AutoShape 17"/>
          <p:cNvSpPr/>
          <p:nvPr/>
        </p:nvSpPr>
        <p:spPr bwMode="auto">
          <a:xfrm rot="10800000">
            <a:off x="4558681" y="4479892"/>
            <a:ext cx="516732" cy="519907"/>
          </a:xfrm>
          <a:custGeom>
            <a:avLst/>
            <a:gdLst>
              <a:gd name="T0" fmla="*/ 46322239 w 19679"/>
              <a:gd name="T1" fmla="*/ 8046332 h 19679"/>
              <a:gd name="T2" fmla="*/ 46322239 w 19679"/>
              <a:gd name="T3" fmla="*/ 46893247 h 19679"/>
              <a:gd name="T4" fmla="*/ 7948354 w 19679"/>
              <a:gd name="T5" fmla="*/ 46893247 h 19679"/>
              <a:gd name="T6" fmla="*/ 7948354 w 19679"/>
              <a:gd name="T7" fmla="*/ 8046332 h 19679"/>
              <a:gd name="T8" fmla="*/ 46322239 w 19679"/>
              <a:gd name="T9" fmla="*/ 8046332 h 19679"/>
              <a:gd name="T10" fmla="*/ 46322239 w 19679"/>
              <a:gd name="T11" fmla="*/ 8046332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9C8733"/>
          </a:solidFill>
          <a:ln w="63500"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5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AutoShape 18"/>
          <p:cNvSpPr/>
          <p:nvPr/>
        </p:nvSpPr>
        <p:spPr bwMode="auto">
          <a:xfrm rot="10800000">
            <a:off x="6971681" y="4498942"/>
            <a:ext cx="516732" cy="519907"/>
          </a:xfrm>
          <a:custGeom>
            <a:avLst/>
            <a:gdLst>
              <a:gd name="T0" fmla="*/ 46322239 w 19679"/>
              <a:gd name="T1" fmla="*/ 8046332 h 19679"/>
              <a:gd name="T2" fmla="*/ 46322239 w 19679"/>
              <a:gd name="T3" fmla="*/ 46893247 h 19679"/>
              <a:gd name="T4" fmla="*/ 7948354 w 19679"/>
              <a:gd name="T5" fmla="*/ 46893247 h 19679"/>
              <a:gd name="T6" fmla="*/ 7948354 w 19679"/>
              <a:gd name="T7" fmla="*/ 8046332 h 19679"/>
              <a:gd name="T8" fmla="*/ 46322239 w 19679"/>
              <a:gd name="T9" fmla="*/ 8046332 h 19679"/>
              <a:gd name="T10" fmla="*/ 46322239 w 19679"/>
              <a:gd name="T11" fmla="*/ 8046332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9C8733"/>
          </a:solidFill>
          <a:ln w="63500"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5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AutoShape 19"/>
          <p:cNvSpPr/>
          <p:nvPr/>
        </p:nvSpPr>
        <p:spPr bwMode="auto">
          <a:xfrm>
            <a:off x="5915200" y="5125211"/>
            <a:ext cx="310356" cy="257969"/>
          </a:xfrm>
          <a:custGeom>
            <a:avLst/>
            <a:gdLst>
              <a:gd name="T0" fmla="*/ 17619197 w 21600"/>
              <a:gd name="T1" fmla="*/ 8178127 h 21600"/>
              <a:gd name="T2" fmla="*/ 17837194 w 21600"/>
              <a:gd name="T3" fmla="*/ 11698346 h 21600"/>
              <a:gd name="T4" fmla="*/ 17101420 w 21600"/>
              <a:gd name="T5" fmla="*/ 12323657 h 21600"/>
              <a:gd name="T6" fmla="*/ 12852675 w 21600"/>
              <a:gd name="T7" fmla="*/ 12144512 h 21600"/>
              <a:gd name="T8" fmla="*/ 12647898 w 21600"/>
              <a:gd name="T9" fmla="*/ 8624269 h 21600"/>
              <a:gd name="T10" fmla="*/ 13376257 w 21600"/>
              <a:gd name="T11" fmla="*/ 7998958 h 21600"/>
              <a:gd name="T12" fmla="*/ 14690098 w 21600"/>
              <a:gd name="T13" fmla="*/ 6771745 h 21600"/>
              <a:gd name="T14" fmla="*/ 9474364 w 21600"/>
              <a:gd name="T15" fmla="*/ 6619400 h 21600"/>
              <a:gd name="T16" fmla="*/ 10779928 w 21600"/>
              <a:gd name="T17" fmla="*/ 7998958 h 21600"/>
              <a:gd name="T18" fmla="*/ 11515731 w 21600"/>
              <a:gd name="T19" fmla="*/ 8624269 h 21600"/>
              <a:gd name="T20" fmla="*/ 11297706 w 21600"/>
              <a:gd name="T21" fmla="*/ 12144512 h 21600"/>
              <a:gd name="T22" fmla="*/ 7054765 w 21600"/>
              <a:gd name="T23" fmla="*/ 12323657 h 21600"/>
              <a:gd name="T24" fmla="*/ 6318992 w 21600"/>
              <a:gd name="T25" fmla="*/ 11698346 h 21600"/>
              <a:gd name="T26" fmla="*/ 6535350 w 21600"/>
              <a:gd name="T27" fmla="*/ 8178127 h 21600"/>
              <a:gd name="T28" fmla="*/ 8360358 w 21600"/>
              <a:gd name="T29" fmla="*/ 7998958 h 21600"/>
              <a:gd name="T30" fmla="*/ 3349431 w 21600"/>
              <a:gd name="T31" fmla="*/ 6619400 h 21600"/>
              <a:gd name="T32" fmla="*/ 3155372 w 21600"/>
              <a:gd name="T33" fmla="*/ 7998958 h 21600"/>
              <a:gd name="T34" fmla="*/ 4999375 w 21600"/>
              <a:gd name="T35" fmla="*/ 8178127 h 21600"/>
              <a:gd name="T36" fmla="*/ 5215734 w 21600"/>
              <a:gd name="T37" fmla="*/ 11698346 h 21600"/>
              <a:gd name="T38" fmla="*/ 4460936 w 21600"/>
              <a:gd name="T39" fmla="*/ 12323657 h 21600"/>
              <a:gd name="T40" fmla="*/ 216358 w 21600"/>
              <a:gd name="T41" fmla="*/ 12144512 h 21600"/>
              <a:gd name="T42" fmla="*/ 0 w 21600"/>
              <a:gd name="T43" fmla="*/ 8624269 h 21600"/>
              <a:gd name="T44" fmla="*/ 753964 w 21600"/>
              <a:gd name="T45" fmla="*/ 7998958 h 21600"/>
              <a:gd name="T46" fmla="*/ 2041367 w 21600"/>
              <a:gd name="T47" fmla="*/ 6771745 h 21600"/>
              <a:gd name="T48" fmla="*/ 3347764 w 21600"/>
              <a:gd name="T49" fmla="*/ 5704257 h 21600"/>
              <a:gd name="T50" fmla="*/ 8358720 w 21600"/>
              <a:gd name="T51" fmla="*/ 4308146 h 21600"/>
              <a:gd name="T52" fmla="*/ 6533712 w 21600"/>
              <a:gd name="T53" fmla="*/ 4135283 h 21600"/>
              <a:gd name="T54" fmla="*/ 6317354 w 21600"/>
              <a:gd name="T55" fmla="*/ 608185 h 21600"/>
              <a:gd name="T56" fmla="*/ 7053127 w 21600"/>
              <a:gd name="T57" fmla="*/ 0 h 21600"/>
              <a:gd name="T58" fmla="*/ 11296068 w 21600"/>
              <a:gd name="T59" fmla="*/ 179145 h 21600"/>
              <a:gd name="T60" fmla="*/ 11514064 w 21600"/>
              <a:gd name="T61" fmla="*/ 3699388 h 21600"/>
              <a:gd name="T62" fmla="*/ 10778290 w 21600"/>
              <a:gd name="T63" fmla="*/ 4308146 h 21600"/>
              <a:gd name="T64" fmla="*/ 9472697 w 21600"/>
              <a:gd name="T65" fmla="*/ 5704257 h 21600"/>
              <a:gd name="T66" fmla="*/ 15403572 w 21600"/>
              <a:gd name="T67" fmla="*/ 6012911 h 21600"/>
              <a:gd name="T68" fmla="*/ 15791689 w 21600"/>
              <a:gd name="T69" fmla="*/ 7998958 h 21600"/>
              <a:gd name="T70" fmla="*/ 17101420 w 21600"/>
              <a:gd name="T71" fmla="*/ 7998958 h 2160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1600" h="21600">
                <a:moveTo>
                  <a:pt x="20709" y="14020"/>
                </a:moveTo>
                <a:cubicBezTo>
                  <a:pt x="20951" y="14020"/>
                  <a:pt x="21162" y="14126"/>
                  <a:pt x="21336" y="14334"/>
                </a:cubicBezTo>
                <a:cubicBezTo>
                  <a:pt x="21512" y="14549"/>
                  <a:pt x="21600" y="14810"/>
                  <a:pt x="21600" y="15116"/>
                </a:cubicBezTo>
                <a:lnTo>
                  <a:pt x="21600" y="20504"/>
                </a:lnTo>
                <a:cubicBezTo>
                  <a:pt x="21600" y="20816"/>
                  <a:pt x="21512" y="21071"/>
                  <a:pt x="21336" y="21286"/>
                </a:cubicBezTo>
                <a:cubicBezTo>
                  <a:pt x="21162" y="21494"/>
                  <a:pt x="20951" y="21600"/>
                  <a:pt x="20709" y="21600"/>
                </a:cubicBezTo>
                <a:lnTo>
                  <a:pt x="16198" y="21600"/>
                </a:lnTo>
                <a:cubicBezTo>
                  <a:pt x="15940" y="21600"/>
                  <a:pt x="15730" y="21494"/>
                  <a:pt x="15564" y="21286"/>
                </a:cubicBezTo>
                <a:cubicBezTo>
                  <a:pt x="15400" y="21071"/>
                  <a:pt x="15316" y="20816"/>
                  <a:pt x="15316" y="20504"/>
                </a:cubicBezTo>
                <a:lnTo>
                  <a:pt x="15316" y="15116"/>
                </a:lnTo>
                <a:cubicBezTo>
                  <a:pt x="15316" y="14810"/>
                  <a:pt x="15400" y="14549"/>
                  <a:pt x="15571" y="14334"/>
                </a:cubicBezTo>
                <a:cubicBezTo>
                  <a:pt x="15737" y="14126"/>
                  <a:pt x="15945" y="14020"/>
                  <a:pt x="16198" y="14020"/>
                </a:cubicBezTo>
                <a:lnTo>
                  <a:pt x="17789" y="14020"/>
                </a:lnTo>
                <a:lnTo>
                  <a:pt x="17789" y="11869"/>
                </a:lnTo>
                <a:cubicBezTo>
                  <a:pt x="17789" y="11699"/>
                  <a:pt x="17708" y="11611"/>
                  <a:pt x="17544" y="11602"/>
                </a:cubicBezTo>
                <a:lnTo>
                  <a:pt x="11473" y="11602"/>
                </a:lnTo>
                <a:lnTo>
                  <a:pt x="11473" y="14020"/>
                </a:lnTo>
                <a:lnTo>
                  <a:pt x="13054" y="14020"/>
                </a:lnTo>
                <a:cubicBezTo>
                  <a:pt x="13297" y="14020"/>
                  <a:pt x="13507" y="14126"/>
                  <a:pt x="13681" y="14334"/>
                </a:cubicBezTo>
                <a:cubicBezTo>
                  <a:pt x="13857" y="14549"/>
                  <a:pt x="13945" y="14810"/>
                  <a:pt x="13945" y="15116"/>
                </a:cubicBezTo>
                <a:lnTo>
                  <a:pt x="13945" y="20504"/>
                </a:lnTo>
                <a:cubicBezTo>
                  <a:pt x="13945" y="20816"/>
                  <a:pt x="13857" y="21071"/>
                  <a:pt x="13681" y="21286"/>
                </a:cubicBezTo>
                <a:cubicBezTo>
                  <a:pt x="13507" y="21494"/>
                  <a:pt x="13297" y="21600"/>
                  <a:pt x="13054" y="21600"/>
                </a:cubicBezTo>
                <a:lnTo>
                  <a:pt x="8543" y="21600"/>
                </a:lnTo>
                <a:cubicBezTo>
                  <a:pt x="8298" y="21600"/>
                  <a:pt x="8090" y="21494"/>
                  <a:pt x="7914" y="21286"/>
                </a:cubicBezTo>
                <a:cubicBezTo>
                  <a:pt x="7740" y="21071"/>
                  <a:pt x="7652" y="20816"/>
                  <a:pt x="7652" y="20504"/>
                </a:cubicBezTo>
                <a:lnTo>
                  <a:pt x="7652" y="15116"/>
                </a:lnTo>
                <a:cubicBezTo>
                  <a:pt x="7652" y="14810"/>
                  <a:pt x="7740" y="14549"/>
                  <a:pt x="7914" y="14334"/>
                </a:cubicBezTo>
                <a:cubicBezTo>
                  <a:pt x="8090" y="14126"/>
                  <a:pt x="8298" y="14020"/>
                  <a:pt x="8543" y="14020"/>
                </a:cubicBezTo>
                <a:lnTo>
                  <a:pt x="10124" y="14020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2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2" y="14020"/>
                  <a:pt x="5875" y="14126"/>
                  <a:pt x="6054" y="14334"/>
                </a:cubicBezTo>
                <a:cubicBezTo>
                  <a:pt x="6230" y="14549"/>
                  <a:pt x="6316" y="14810"/>
                  <a:pt x="6316" y="15116"/>
                </a:cubicBezTo>
                <a:lnTo>
                  <a:pt x="6316" y="20504"/>
                </a:lnTo>
                <a:cubicBezTo>
                  <a:pt x="6316" y="20816"/>
                  <a:pt x="6230" y="21071"/>
                  <a:pt x="6054" y="21286"/>
                </a:cubicBezTo>
                <a:cubicBezTo>
                  <a:pt x="5877" y="21494"/>
                  <a:pt x="5664" y="21600"/>
                  <a:pt x="5402" y="21600"/>
                </a:cubicBezTo>
                <a:lnTo>
                  <a:pt x="913" y="21600"/>
                </a:lnTo>
                <a:cubicBezTo>
                  <a:pt x="658" y="21600"/>
                  <a:pt x="441" y="21494"/>
                  <a:pt x="262" y="21286"/>
                </a:cubicBezTo>
                <a:cubicBezTo>
                  <a:pt x="88" y="21071"/>
                  <a:pt x="0" y="20816"/>
                  <a:pt x="0" y="20504"/>
                </a:cubicBezTo>
                <a:lnTo>
                  <a:pt x="0" y="15116"/>
                </a:lnTo>
                <a:cubicBezTo>
                  <a:pt x="0" y="14810"/>
                  <a:pt x="88" y="14549"/>
                  <a:pt x="262" y="14334"/>
                </a:cubicBezTo>
                <a:cubicBezTo>
                  <a:pt x="438" y="14126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2"/>
                  <a:pt x="2942" y="10544"/>
                </a:cubicBezTo>
                <a:cubicBezTo>
                  <a:pt x="3253" y="10180"/>
                  <a:pt x="3623" y="9998"/>
                  <a:pt x="4054" y="9998"/>
                </a:cubicBezTo>
                <a:lnTo>
                  <a:pt x="10122" y="9998"/>
                </a:lnTo>
                <a:lnTo>
                  <a:pt x="10122" y="7551"/>
                </a:lnTo>
                <a:lnTo>
                  <a:pt x="8541" y="7551"/>
                </a:lnTo>
                <a:cubicBezTo>
                  <a:pt x="8296" y="7551"/>
                  <a:pt x="8088" y="7451"/>
                  <a:pt x="7912" y="7248"/>
                </a:cubicBezTo>
                <a:cubicBezTo>
                  <a:pt x="7738" y="7045"/>
                  <a:pt x="7650" y="6790"/>
                  <a:pt x="7650" y="6484"/>
                </a:cubicBezTo>
                <a:lnTo>
                  <a:pt x="7650" y="1066"/>
                </a:lnTo>
                <a:cubicBezTo>
                  <a:pt x="7650" y="776"/>
                  <a:pt x="7738" y="523"/>
                  <a:pt x="7912" y="314"/>
                </a:cubicBezTo>
                <a:cubicBezTo>
                  <a:pt x="8088" y="103"/>
                  <a:pt x="8296" y="0"/>
                  <a:pt x="8541" y="0"/>
                </a:cubicBezTo>
                <a:lnTo>
                  <a:pt x="13052" y="0"/>
                </a:lnTo>
                <a:cubicBezTo>
                  <a:pt x="13294" y="0"/>
                  <a:pt x="13505" y="103"/>
                  <a:pt x="13679" y="314"/>
                </a:cubicBezTo>
                <a:cubicBezTo>
                  <a:pt x="13855" y="523"/>
                  <a:pt x="13943" y="776"/>
                  <a:pt x="13943" y="1066"/>
                </a:cubicBezTo>
                <a:lnTo>
                  <a:pt x="13943" y="6484"/>
                </a:lnTo>
                <a:cubicBezTo>
                  <a:pt x="13943" y="6790"/>
                  <a:pt x="13855" y="7045"/>
                  <a:pt x="13679" y="7248"/>
                </a:cubicBezTo>
                <a:cubicBezTo>
                  <a:pt x="13505" y="7451"/>
                  <a:pt x="13294" y="7551"/>
                  <a:pt x="13052" y="7551"/>
                </a:cubicBezTo>
                <a:lnTo>
                  <a:pt x="11471" y="7551"/>
                </a:lnTo>
                <a:lnTo>
                  <a:pt x="11471" y="9998"/>
                </a:lnTo>
                <a:lnTo>
                  <a:pt x="17541" y="9998"/>
                </a:lnTo>
                <a:cubicBezTo>
                  <a:pt x="17970" y="9998"/>
                  <a:pt x="18339" y="10177"/>
                  <a:pt x="18653" y="10539"/>
                </a:cubicBezTo>
                <a:cubicBezTo>
                  <a:pt x="18966" y="10900"/>
                  <a:pt x="19123" y="11344"/>
                  <a:pt x="19123" y="11869"/>
                </a:cubicBezTo>
                <a:lnTo>
                  <a:pt x="19123" y="14020"/>
                </a:lnTo>
                <a:lnTo>
                  <a:pt x="20709" y="14020"/>
                </a:lnTo>
                <a:close/>
                <a:moveTo>
                  <a:pt x="20709" y="14020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5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AutoShape 20"/>
          <p:cNvSpPr/>
          <p:nvPr/>
        </p:nvSpPr>
        <p:spPr bwMode="auto">
          <a:xfrm>
            <a:off x="4661075" y="4599748"/>
            <a:ext cx="309563" cy="257969"/>
          </a:xfrm>
          <a:custGeom>
            <a:avLst/>
            <a:gdLst>
              <a:gd name="T0" fmla="*/ 17746100 w 21600"/>
              <a:gd name="T1" fmla="*/ 5368360 h 21579"/>
              <a:gd name="T2" fmla="*/ 17432267 w 21600"/>
              <a:gd name="T3" fmla="*/ 6114950 h 21579"/>
              <a:gd name="T4" fmla="*/ 16647641 w 21600"/>
              <a:gd name="T5" fmla="*/ 6532835 h 21579"/>
              <a:gd name="T6" fmla="*/ 16647641 w 21600"/>
              <a:gd name="T7" fmla="*/ 9495689 h 21579"/>
              <a:gd name="T8" fmla="*/ 16209753 w 21600"/>
              <a:gd name="T9" fmla="*/ 10362876 h 21579"/>
              <a:gd name="T10" fmla="*/ 15165524 w 21600"/>
              <a:gd name="T11" fmla="*/ 10723595 h 21579"/>
              <a:gd name="T12" fmla="*/ 13586440 w 21600"/>
              <a:gd name="T13" fmla="*/ 9663173 h 21579"/>
              <a:gd name="T14" fmla="*/ 11597415 w 21600"/>
              <a:gd name="T15" fmla="*/ 8720528 h 21579"/>
              <a:gd name="T16" fmla="*/ 9407088 w 21600"/>
              <a:gd name="T17" fmla="*/ 7985392 h 21579"/>
              <a:gd name="T18" fmla="*/ 7220861 w 21600"/>
              <a:gd name="T19" fmla="*/ 7584649 h 21579"/>
              <a:gd name="T20" fmla="*/ 6547161 w 21600"/>
              <a:gd name="T21" fmla="*/ 7905368 h 21579"/>
              <a:gd name="T22" fmla="*/ 6190591 w 21600"/>
              <a:gd name="T23" fmla="*/ 8406696 h 21579"/>
              <a:gd name="T24" fmla="*/ 6170870 w 21600"/>
              <a:gd name="T25" fmla="*/ 8973775 h 21579"/>
              <a:gd name="T26" fmla="*/ 6529074 w 21600"/>
              <a:gd name="T27" fmla="*/ 9495689 h 21579"/>
              <a:gd name="T28" fmla="*/ 6307250 w 21600"/>
              <a:gd name="T29" fmla="*/ 10102792 h 21579"/>
              <a:gd name="T30" fmla="*/ 6504453 w 21600"/>
              <a:gd name="T31" fmla="*/ 10636135 h 21579"/>
              <a:gd name="T32" fmla="*/ 6981781 w 21600"/>
              <a:gd name="T33" fmla="*/ 11129478 h 21579"/>
              <a:gd name="T34" fmla="*/ 7616843 w 21600"/>
              <a:gd name="T35" fmla="*/ 11599365 h 21579"/>
              <a:gd name="T36" fmla="*/ 6947270 w 21600"/>
              <a:gd name="T37" fmla="*/ 12126420 h 21579"/>
              <a:gd name="T38" fmla="*/ 5925227 w 21600"/>
              <a:gd name="T39" fmla="*/ 12331083 h 21579"/>
              <a:gd name="T40" fmla="*/ 4861278 w 21600"/>
              <a:gd name="T41" fmla="*/ 12247042 h 21579"/>
              <a:gd name="T42" fmla="*/ 4044635 w 21600"/>
              <a:gd name="T43" fmla="*/ 11896629 h 21579"/>
              <a:gd name="T44" fmla="*/ 3658484 w 21600"/>
              <a:gd name="T45" fmla="*/ 10893374 h 21579"/>
              <a:gd name="T46" fmla="*/ 3312605 w 21600"/>
              <a:gd name="T47" fmla="*/ 9846103 h 21579"/>
              <a:gd name="T48" fmla="*/ 3177860 w 21600"/>
              <a:gd name="T49" fmla="*/ 8735400 h 21579"/>
              <a:gd name="T50" fmla="*/ 3409544 w 21600"/>
              <a:gd name="T51" fmla="*/ 7519497 h 21579"/>
              <a:gd name="T52" fmla="*/ 1482116 w 21600"/>
              <a:gd name="T53" fmla="*/ 7519497 h 21579"/>
              <a:gd name="T54" fmla="*/ 438719 w 21600"/>
              <a:gd name="T55" fmla="*/ 7158778 h 21579"/>
              <a:gd name="T56" fmla="*/ 0 w 21600"/>
              <a:gd name="T57" fmla="*/ 6283008 h 21579"/>
              <a:gd name="T58" fmla="*/ 0 w 21600"/>
              <a:gd name="T59" fmla="*/ 4444006 h 21579"/>
              <a:gd name="T60" fmla="*/ 432155 w 21600"/>
              <a:gd name="T61" fmla="*/ 3569957 h 21579"/>
              <a:gd name="T62" fmla="*/ 1482116 w 21600"/>
              <a:gd name="T63" fmla="*/ 3204098 h 21579"/>
              <a:gd name="T64" fmla="*/ 6287530 w 21600"/>
              <a:gd name="T65" fmla="*/ 3204098 h 21579"/>
              <a:gd name="T66" fmla="*/ 8647113 w 21600"/>
              <a:gd name="T67" fmla="*/ 2936004 h 21579"/>
              <a:gd name="T68" fmla="*/ 11100338 w 21600"/>
              <a:gd name="T69" fmla="*/ 2214567 h 21579"/>
              <a:gd name="T70" fmla="*/ 13369546 w 21600"/>
              <a:gd name="T71" fmla="*/ 1184463 h 21579"/>
              <a:gd name="T72" fmla="*/ 15165524 w 21600"/>
              <a:gd name="T73" fmla="*/ 0 h 21579"/>
              <a:gd name="T74" fmla="*/ 16209753 w 21600"/>
              <a:gd name="T75" fmla="*/ 362416 h 21579"/>
              <a:gd name="T76" fmla="*/ 16647641 w 21600"/>
              <a:gd name="T77" fmla="*/ 1238187 h 21579"/>
              <a:gd name="T78" fmla="*/ 16647641 w 21600"/>
              <a:gd name="T79" fmla="*/ 4192481 h 21579"/>
              <a:gd name="T80" fmla="*/ 17432267 w 21600"/>
              <a:gd name="T81" fmla="*/ 4613786 h 21579"/>
              <a:gd name="T82" fmla="*/ 17746100 w 21600"/>
              <a:gd name="T83" fmla="*/ 5368360 h 21579"/>
              <a:gd name="T84" fmla="*/ 15165524 w 21600"/>
              <a:gd name="T85" fmla="*/ 1632067 h 21579"/>
              <a:gd name="T86" fmla="*/ 13566720 w 21600"/>
              <a:gd name="T87" fmla="*/ 2544993 h 21579"/>
              <a:gd name="T88" fmla="*/ 11732132 w 21600"/>
              <a:gd name="T89" fmla="*/ 3335001 h 21579"/>
              <a:gd name="T90" fmla="*/ 9758700 w 21600"/>
              <a:gd name="T91" fmla="*/ 3957549 h 21579"/>
              <a:gd name="T92" fmla="*/ 7769675 w 21600"/>
              <a:gd name="T93" fmla="*/ 4346839 h 21579"/>
              <a:gd name="T94" fmla="*/ 7769675 w 21600"/>
              <a:gd name="T95" fmla="*/ 6387060 h 21579"/>
              <a:gd name="T96" fmla="*/ 9758700 w 21600"/>
              <a:gd name="T97" fmla="*/ 6780917 h 21579"/>
              <a:gd name="T98" fmla="*/ 11732132 w 21600"/>
              <a:gd name="T99" fmla="*/ 7406884 h 21579"/>
              <a:gd name="T100" fmla="*/ 13576580 w 21600"/>
              <a:gd name="T101" fmla="*/ 8202033 h 21579"/>
              <a:gd name="T102" fmla="*/ 15165524 w 21600"/>
              <a:gd name="T103" fmla="*/ 9101259 h 21579"/>
              <a:gd name="T104" fmla="*/ 15165524 w 21600"/>
              <a:gd name="T105" fmla="*/ 1632067 h 21579"/>
              <a:gd name="T106" fmla="*/ 15165524 w 21600"/>
              <a:gd name="T107" fmla="*/ 1632067 h 2157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3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5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80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8" y="19469"/>
                </a:cubicBezTo>
                <a:cubicBezTo>
                  <a:pt x="8737" y="19745"/>
                  <a:pt x="8997" y="20021"/>
                  <a:pt x="9271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600"/>
                  <a:pt x="6341" y="21550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5" y="19657"/>
                  <a:pt x="4453" y="19056"/>
                </a:cubicBezTo>
                <a:cubicBezTo>
                  <a:pt x="4282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4" y="13154"/>
                </a:lnTo>
                <a:cubicBezTo>
                  <a:pt x="1312" y="13154"/>
                  <a:pt x="889" y="12945"/>
                  <a:pt x="534" y="12523"/>
                </a:cubicBezTo>
                <a:cubicBezTo>
                  <a:pt x="176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6" y="6677"/>
                  <a:pt x="526" y="6245"/>
                </a:cubicBezTo>
                <a:cubicBezTo>
                  <a:pt x="879" y="5820"/>
                  <a:pt x="1305" y="5605"/>
                  <a:pt x="1804" y="5605"/>
                </a:cubicBezTo>
                <a:lnTo>
                  <a:pt x="7653" y="5605"/>
                </a:lnTo>
                <a:cubicBezTo>
                  <a:pt x="8551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5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  <a:moveTo>
                  <a:pt x="18459" y="2855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5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AutoShape 21"/>
          <p:cNvSpPr/>
          <p:nvPr/>
        </p:nvSpPr>
        <p:spPr bwMode="auto">
          <a:xfrm>
            <a:off x="7110082" y="4633211"/>
            <a:ext cx="260224" cy="260224"/>
          </a:xfrm>
          <a:custGeom>
            <a:avLst/>
            <a:gdLst>
              <a:gd name="T0" fmla="*/ 17746100 w 21600"/>
              <a:gd name="T1" fmla="*/ 3430927 h 21600"/>
              <a:gd name="T2" fmla="*/ 16421717 w 21600"/>
              <a:gd name="T3" fmla="*/ 17746100 h 21600"/>
              <a:gd name="T4" fmla="*/ 0 w 21600"/>
              <a:gd name="T5" fmla="*/ 16420886 h 21600"/>
              <a:gd name="T6" fmla="*/ 1324383 w 21600"/>
              <a:gd name="T7" fmla="*/ 2119672 h 21600"/>
              <a:gd name="T8" fmla="*/ 1880592 w 21600"/>
              <a:gd name="T9" fmla="*/ 1266053 h 21600"/>
              <a:gd name="T10" fmla="*/ 3941103 w 21600"/>
              <a:gd name="T11" fmla="*/ 0 h 21600"/>
              <a:gd name="T12" fmla="*/ 6008207 w 21600"/>
              <a:gd name="T13" fmla="*/ 1270152 h 21600"/>
              <a:gd name="T14" fmla="*/ 6682709 w 21600"/>
              <a:gd name="T15" fmla="*/ 2119672 h 21600"/>
              <a:gd name="T16" fmla="*/ 7162531 w 21600"/>
              <a:gd name="T17" fmla="*/ 629329 h 21600"/>
              <a:gd name="T18" fmla="*/ 9876190 w 21600"/>
              <a:gd name="T19" fmla="*/ 174989 h 21600"/>
              <a:gd name="T20" fmla="*/ 11065856 w 21600"/>
              <a:gd name="T21" fmla="*/ 1973432 h 21600"/>
              <a:gd name="T22" fmla="*/ 11619600 w 21600"/>
              <a:gd name="T23" fmla="*/ 1973432 h 21600"/>
              <a:gd name="T24" fmla="*/ 12780488 w 21600"/>
              <a:gd name="T25" fmla="*/ 174989 h 21600"/>
              <a:gd name="T26" fmla="*/ 15499078 w 21600"/>
              <a:gd name="T27" fmla="*/ 629329 h 21600"/>
              <a:gd name="T28" fmla="*/ 15978871 w 21600"/>
              <a:gd name="T29" fmla="*/ 2119672 h 21600"/>
              <a:gd name="T30" fmla="*/ 1791048 w 21600"/>
              <a:gd name="T31" fmla="*/ 6546330 h 21600"/>
              <a:gd name="T32" fmla="*/ 4984530 w 21600"/>
              <a:gd name="T33" fmla="*/ 6546330 h 21600"/>
              <a:gd name="T34" fmla="*/ 1791048 w 21600"/>
              <a:gd name="T35" fmla="*/ 12695043 h 21600"/>
              <a:gd name="T36" fmla="*/ 4984530 w 21600"/>
              <a:gd name="T37" fmla="*/ 13125536 h 21600"/>
              <a:gd name="T38" fmla="*/ 4984530 w 21600"/>
              <a:gd name="T39" fmla="*/ 15957517 h 21600"/>
              <a:gd name="T40" fmla="*/ 3943568 w 21600"/>
              <a:gd name="T41" fmla="*/ 5195663 h 21600"/>
              <a:gd name="T42" fmla="*/ 3943568 w 21600"/>
              <a:gd name="T43" fmla="*/ 1325214 h 21600"/>
              <a:gd name="T44" fmla="*/ 8655339 w 21600"/>
              <a:gd name="T45" fmla="*/ 6546330 h 21600"/>
              <a:gd name="T46" fmla="*/ 8655339 w 21600"/>
              <a:gd name="T47" fmla="*/ 9402158 h 21600"/>
              <a:gd name="T48" fmla="*/ 5428981 w 21600"/>
              <a:gd name="T49" fmla="*/ 9839215 h 21600"/>
              <a:gd name="T50" fmla="*/ 8655339 w 21600"/>
              <a:gd name="T51" fmla="*/ 9839215 h 21600"/>
              <a:gd name="T52" fmla="*/ 5428981 w 21600"/>
              <a:gd name="T53" fmla="*/ 15957517 h 21600"/>
              <a:gd name="T54" fmla="*/ 8030940 w 21600"/>
              <a:gd name="T55" fmla="*/ 4554008 h 21600"/>
              <a:gd name="T56" fmla="*/ 9521283 w 21600"/>
              <a:gd name="T57" fmla="*/ 5044493 h 21600"/>
              <a:gd name="T58" fmla="*/ 9521283 w 21600"/>
              <a:gd name="T59" fmla="*/ 1481314 h 21600"/>
              <a:gd name="T60" fmla="*/ 8030940 w 21600"/>
              <a:gd name="T61" fmla="*/ 1970967 h 21600"/>
              <a:gd name="T62" fmla="*/ 9098157 w 21600"/>
              <a:gd name="T63" fmla="*/ 6546330 h 21600"/>
              <a:gd name="T64" fmla="*/ 12312189 w 21600"/>
              <a:gd name="T65" fmla="*/ 6546330 h 21600"/>
              <a:gd name="T66" fmla="*/ 9098157 w 21600"/>
              <a:gd name="T67" fmla="*/ 12695043 h 21600"/>
              <a:gd name="T68" fmla="*/ 12312189 w 21600"/>
              <a:gd name="T69" fmla="*/ 13125536 h 21600"/>
              <a:gd name="T70" fmla="*/ 12312189 w 21600"/>
              <a:gd name="T71" fmla="*/ 15957517 h 21600"/>
              <a:gd name="T72" fmla="*/ 12752542 w 21600"/>
              <a:gd name="T73" fmla="*/ 6546330 h 21600"/>
              <a:gd name="T74" fmla="*/ 15957517 w 21600"/>
              <a:gd name="T75" fmla="*/ 6546330 h 21600"/>
              <a:gd name="T76" fmla="*/ 12752542 w 21600"/>
              <a:gd name="T77" fmla="*/ 12695043 h 21600"/>
              <a:gd name="T78" fmla="*/ 15957517 w 21600"/>
              <a:gd name="T79" fmla="*/ 13125536 h 21600"/>
              <a:gd name="T80" fmla="*/ 15957517 w 21600"/>
              <a:gd name="T81" fmla="*/ 15957517 h 21600"/>
              <a:gd name="T82" fmla="*/ 13807462 w 21600"/>
              <a:gd name="T83" fmla="*/ 5195663 h 21600"/>
              <a:gd name="T84" fmla="*/ 13807462 w 21600"/>
              <a:gd name="T85" fmla="*/ 1325214 h 21600"/>
              <a:gd name="T86" fmla="*/ 12946448 w 21600"/>
              <a:gd name="T87" fmla="*/ 4554008 h 2160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21600" h="21600">
                <a:moveTo>
                  <a:pt x="19988" y="2580"/>
                </a:moveTo>
                <a:cubicBezTo>
                  <a:pt x="20420" y="2580"/>
                  <a:pt x="20794" y="2736"/>
                  <a:pt x="21116" y="3053"/>
                </a:cubicBezTo>
                <a:cubicBezTo>
                  <a:pt x="21439" y="3372"/>
                  <a:pt x="21600" y="3744"/>
                  <a:pt x="21600" y="4176"/>
                </a:cubicBezTo>
                <a:lnTo>
                  <a:pt x="21600" y="19987"/>
                </a:lnTo>
                <a:cubicBezTo>
                  <a:pt x="21600" y="20419"/>
                  <a:pt x="21439" y="20797"/>
                  <a:pt x="21116" y="21116"/>
                </a:cubicBezTo>
                <a:cubicBezTo>
                  <a:pt x="20794" y="21439"/>
                  <a:pt x="20420" y="21600"/>
                  <a:pt x="19988" y="21600"/>
                </a:cubicBezTo>
                <a:lnTo>
                  <a:pt x="1612" y="21600"/>
                </a:lnTo>
                <a:cubicBezTo>
                  <a:pt x="1180" y="21600"/>
                  <a:pt x="806" y="21439"/>
                  <a:pt x="484" y="21116"/>
                </a:cubicBezTo>
                <a:cubicBezTo>
                  <a:pt x="161" y="20797"/>
                  <a:pt x="0" y="20419"/>
                  <a:pt x="0" y="19987"/>
                </a:cubicBezTo>
                <a:lnTo>
                  <a:pt x="0" y="4176"/>
                </a:lnTo>
                <a:cubicBezTo>
                  <a:pt x="0" y="3744"/>
                  <a:pt x="161" y="3372"/>
                  <a:pt x="484" y="3053"/>
                </a:cubicBezTo>
                <a:cubicBezTo>
                  <a:pt x="806" y="2736"/>
                  <a:pt x="1180" y="2580"/>
                  <a:pt x="1612" y="2580"/>
                </a:cubicBezTo>
                <a:lnTo>
                  <a:pt x="2151" y="2580"/>
                </a:lnTo>
                <a:lnTo>
                  <a:pt x="2151" y="2402"/>
                </a:lnTo>
                <a:cubicBezTo>
                  <a:pt x="2151" y="2117"/>
                  <a:pt x="2197" y="1829"/>
                  <a:pt x="2289" y="1541"/>
                </a:cubicBezTo>
                <a:cubicBezTo>
                  <a:pt x="2381" y="1250"/>
                  <a:pt x="2531" y="991"/>
                  <a:pt x="2738" y="766"/>
                </a:cubicBezTo>
                <a:cubicBezTo>
                  <a:pt x="2943" y="542"/>
                  <a:pt x="3216" y="360"/>
                  <a:pt x="3556" y="213"/>
                </a:cubicBezTo>
                <a:cubicBezTo>
                  <a:pt x="3896" y="75"/>
                  <a:pt x="4310" y="0"/>
                  <a:pt x="4797" y="0"/>
                </a:cubicBezTo>
                <a:cubicBezTo>
                  <a:pt x="5283" y="0"/>
                  <a:pt x="5698" y="75"/>
                  <a:pt x="6038" y="213"/>
                </a:cubicBezTo>
                <a:cubicBezTo>
                  <a:pt x="6378" y="360"/>
                  <a:pt x="6651" y="542"/>
                  <a:pt x="6858" y="766"/>
                </a:cubicBezTo>
                <a:cubicBezTo>
                  <a:pt x="7063" y="991"/>
                  <a:pt x="7215" y="1256"/>
                  <a:pt x="7313" y="1546"/>
                </a:cubicBezTo>
                <a:cubicBezTo>
                  <a:pt x="7411" y="1840"/>
                  <a:pt x="7457" y="2125"/>
                  <a:pt x="7457" y="2402"/>
                </a:cubicBezTo>
                <a:lnTo>
                  <a:pt x="7457" y="2580"/>
                </a:lnTo>
                <a:lnTo>
                  <a:pt x="8134" y="2580"/>
                </a:lnTo>
                <a:lnTo>
                  <a:pt x="8134" y="2402"/>
                </a:lnTo>
                <a:cubicBezTo>
                  <a:pt x="8134" y="2117"/>
                  <a:pt x="8180" y="1829"/>
                  <a:pt x="8269" y="1541"/>
                </a:cubicBezTo>
                <a:cubicBezTo>
                  <a:pt x="8364" y="1250"/>
                  <a:pt x="8511" y="991"/>
                  <a:pt x="8718" y="766"/>
                </a:cubicBezTo>
                <a:cubicBezTo>
                  <a:pt x="8926" y="541"/>
                  <a:pt x="9199" y="360"/>
                  <a:pt x="9539" y="213"/>
                </a:cubicBezTo>
                <a:cubicBezTo>
                  <a:pt x="9879" y="75"/>
                  <a:pt x="10293" y="0"/>
                  <a:pt x="10780" y="0"/>
                </a:cubicBezTo>
                <a:cubicBezTo>
                  <a:pt x="11266" y="0"/>
                  <a:pt x="11678" y="75"/>
                  <a:pt x="12021" y="213"/>
                </a:cubicBezTo>
                <a:cubicBezTo>
                  <a:pt x="12361" y="360"/>
                  <a:pt x="12637" y="542"/>
                  <a:pt x="12853" y="766"/>
                </a:cubicBezTo>
                <a:cubicBezTo>
                  <a:pt x="13069" y="991"/>
                  <a:pt x="13227" y="1256"/>
                  <a:pt x="13322" y="1546"/>
                </a:cubicBezTo>
                <a:cubicBezTo>
                  <a:pt x="13417" y="1840"/>
                  <a:pt x="13469" y="2125"/>
                  <a:pt x="13469" y="2402"/>
                </a:cubicBezTo>
                <a:lnTo>
                  <a:pt x="13469" y="2580"/>
                </a:lnTo>
                <a:lnTo>
                  <a:pt x="14143" y="2580"/>
                </a:lnTo>
                <a:lnTo>
                  <a:pt x="14143" y="2402"/>
                </a:lnTo>
                <a:cubicBezTo>
                  <a:pt x="14143" y="2117"/>
                  <a:pt x="14192" y="1829"/>
                  <a:pt x="14287" y="1541"/>
                </a:cubicBezTo>
                <a:cubicBezTo>
                  <a:pt x="14385" y="1250"/>
                  <a:pt x="14534" y="991"/>
                  <a:pt x="14742" y="766"/>
                </a:cubicBezTo>
                <a:cubicBezTo>
                  <a:pt x="14949" y="541"/>
                  <a:pt x="15220" y="360"/>
                  <a:pt x="15556" y="213"/>
                </a:cubicBezTo>
                <a:cubicBezTo>
                  <a:pt x="15890" y="75"/>
                  <a:pt x="16305" y="0"/>
                  <a:pt x="16803" y="0"/>
                </a:cubicBezTo>
                <a:cubicBezTo>
                  <a:pt x="17290" y="0"/>
                  <a:pt x="17704" y="75"/>
                  <a:pt x="18044" y="213"/>
                </a:cubicBezTo>
                <a:cubicBezTo>
                  <a:pt x="18384" y="360"/>
                  <a:pt x="18657" y="541"/>
                  <a:pt x="18865" y="766"/>
                </a:cubicBezTo>
                <a:cubicBezTo>
                  <a:pt x="19069" y="991"/>
                  <a:pt x="19219" y="1256"/>
                  <a:pt x="19311" y="1546"/>
                </a:cubicBezTo>
                <a:cubicBezTo>
                  <a:pt x="19403" y="1840"/>
                  <a:pt x="19449" y="2125"/>
                  <a:pt x="19449" y="2402"/>
                </a:cubicBezTo>
                <a:lnTo>
                  <a:pt x="19449" y="2580"/>
                </a:lnTo>
                <a:lnTo>
                  <a:pt x="19988" y="2580"/>
                </a:lnTo>
                <a:close/>
                <a:moveTo>
                  <a:pt x="6067" y="7968"/>
                </a:moveTo>
                <a:lnTo>
                  <a:pt x="2180" y="7968"/>
                </a:lnTo>
                <a:lnTo>
                  <a:pt x="2180" y="11444"/>
                </a:lnTo>
                <a:lnTo>
                  <a:pt x="6067" y="11444"/>
                </a:lnTo>
                <a:lnTo>
                  <a:pt x="6067" y="7968"/>
                </a:lnTo>
                <a:close/>
                <a:moveTo>
                  <a:pt x="6067" y="11976"/>
                </a:moveTo>
                <a:lnTo>
                  <a:pt x="2180" y="11976"/>
                </a:lnTo>
                <a:lnTo>
                  <a:pt x="2180" y="15452"/>
                </a:lnTo>
                <a:lnTo>
                  <a:pt x="6067" y="15452"/>
                </a:lnTo>
                <a:lnTo>
                  <a:pt x="6067" y="11976"/>
                </a:lnTo>
                <a:close/>
                <a:moveTo>
                  <a:pt x="6067" y="15976"/>
                </a:moveTo>
                <a:lnTo>
                  <a:pt x="2180" y="15976"/>
                </a:lnTo>
                <a:lnTo>
                  <a:pt x="2180" y="19423"/>
                </a:lnTo>
                <a:lnTo>
                  <a:pt x="6067" y="19423"/>
                </a:lnTo>
                <a:lnTo>
                  <a:pt x="6067" y="15976"/>
                </a:lnTo>
                <a:close/>
                <a:moveTo>
                  <a:pt x="3755" y="5543"/>
                </a:moveTo>
                <a:cubicBezTo>
                  <a:pt x="3755" y="6068"/>
                  <a:pt x="4103" y="6324"/>
                  <a:pt x="4800" y="6324"/>
                </a:cubicBezTo>
                <a:cubicBezTo>
                  <a:pt x="5499" y="6324"/>
                  <a:pt x="5848" y="6068"/>
                  <a:pt x="5848" y="5543"/>
                </a:cubicBezTo>
                <a:lnTo>
                  <a:pt x="5848" y="2399"/>
                </a:lnTo>
                <a:cubicBezTo>
                  <a:pt x="5848" y="1878"/>
                  <a:pt x="5499" y="1613"/>
                  <a:pt x="4800" y="1613"/>
                </a:cubicBezTo>
                <a:cubicBezTo>
                  <a:pt x="4103" y="1613"/>
                  <a:pt x="3755" y="1878"/>
                  <a:pt x="3755" y="2399"/>
                </a:cubicBezTo>
                <a:lnTo>
                  <a:pt x="3755" y="5543"/>
                </a:lnTo>
                <a:close/>
                <a:moveTo>
                  <a:pt x="10535" y="7968"/>
                </a:moveTo>
                <a:lnTo>
                  <a:pt x="6608" y="7968"/>
                </a:lnTo>
                <a:lnTo>
                  <a:pt x="6608" y="11444"/>
                </a:lnTo>
                <a:lnTo>
                  <a:pt x="10535" y="11444"/>
                </a:lnTo>
                <a:lnTo>
                  <a:pt x="10535" y="7968"/>
                </a:lnTo>
                <a:close/>
                <a:moveTo>
                  <a:pt x="10535" y="11976"/>
                </a:moveTo>
                <a:lnTo>
                  <a:pt x="6608" y="11976"/>
                </a:lnTo>
                <a:lnTo>
                  <a:pt x="6608" y="15452"/>
                </a:lnTo>
                <a:lnTo>
                  <a:pt x="10535" y="15452"/>
                </a:lnTo>
                <a:lnTo>
                  <a:pt x="10535" y="11976"/>
                </a:lnTo>
                <a:close/>
                <a:moveTo>
                  <a:pt x="10535" y="15976"/>
                </a:moveTo>
                <a:lnTo>
                  <a:pt x="6608" y="15976"/>
                </a:lnTo>
                <a:lnTo>
                  <a:pt x="6608" y="19423"/>
                </a:lnTo>
                <a:lnTo>
                  <a:pt x="10535" y="19423"/>
                </a:lnTo>
                <a:lnTo>
                  <a:pt x="10535" y="15976"/>
                </a:lnTo>
                <a:close/>
                <a:moveTo>
                  <a:pt x="9775" y="5543"/>
                </a:moveTo>
                <a:cubicBezTo>
                  <a:pt x="9775" y="5826"/>
                  <a:pt x="9850" y="6027"/>
                  <a:pt x="9997" y="6145"/>
                </a:cubicBezTo>
                <a:cubicBezTo>
                  <a:pt x="10144" y="6269"/>
                  <a:pt x="10406" y="6324"/>
                  <a:pt x="10783" y="6324"/>
                </a:cubicBezTo>
                <a:cubicBezTo>
                  <a:pt x="11160" y="6324"/>
                  <a:pt x="11428" y="6263"/>
                  <a:pt x="11589" y="6140"/>
                </a:cubicBezTo>
                <a:cubicBezTo>
                  <a:pt x="11750" y="6016"/>
                  <a:pt x="11831" y="5820"/>
                  <a:pt x="11831" y="5544"/>
                </a:cubicBezTo>
                <a:lnTo>
                  <a:pt x="11831" y="2399"/>
                </a:lnTo>
                <a:cubicBezTo>
                  <a:pt x="11831" y="2128"/>
                  <a:pt x="11750" y="1933"/>
                  <a:pt x="11589" y="1803"/>
                </a:cubicBezTo>
                <a:cubicBezTo>
                  <a:pt x="11428" y="1673"/>
                  <a:pt x="11160" y="1613"/>
                  <a:pt x="10783" y="1613"/>
                </a:cubicBezTo>
                <a:cubicBezTo>
                  <a:pt x="10406" y="1613"/>
                  <a:pt x="10144" y="1679"/>
                  <a:pt x="9997" y="1814"/>
                </a:cubicBezTo>
                <a:cubicBezTo>
                  <a:pt x="9850" y="1944"/>
                  <a:pt x="9775" y="2140"/>
                  <a:pt x="9775" y="2399"/>
                </a:cubicBezTo>
                <a:lnTo>
                  <a:pt x="9775" y="5543"/>
                </a:lnTo>
                <a:close/>
                <a:moveTo>
                  <a:pt x="14986" y="7968"/>
                </a:moveTo>
                <a:lnTo>
                  <a:pt x="11074" y="7968"/>
                </a:lnTo>
                <a:lnTo>
                  <a:pt x="11074" y="11444"/>
                </a:lnTo>
                <a:lnTo>
                  <a:pt x="14986" y="11444"/>
                </a:lnTo>
                <a:lnTo>
                  <a:pt x="14986" y="7968"/>
                </a:lnTo>
                <a:close/>
                <a:moveTo>
                  <a:pt x="14986" y="11976"/>
                </a:moveTo>
                <a:lnTo>
                  <a:pt x="11074" y="11976"/>
                </a:lnTo>
                <a:lnTo>
                  <a:pt x="11074" y="15452"/>
                </a:lnTo>
                <a:lnTo>
                  <a:pt x="14986" y="15452"/>
                </a:lnTo>
                <a:lnTo>
                  <a:pt x="14986" y="11976"/>
                </a:lnTo>
                <a:close/>
                <a:moveTo>
                  <a:pt x="14986" y="15976"/>
                </a:moveTo>
                <a:lnTo>
                  <a:pt x="11074" y="15976"/>
                </a:lnTo>
                <a:lnTo>
                  <a:pt x="11074" y="19423"/>
                </a:lnTo>
                <a:lnTo>
                  <a:pt x="14986" y="19423"/>
                </a:lnTo>
                <a:lnTo>
                  <a:pt x="14986" y="15976"/>
                </a:lnTo>
                <a:close/>
                <a:moveTo>
                  <a:pt x="19423" y="7968"/>
                </a:moveTo>
                <a:lnTo>
                  <a:pt x="15522" y="7968"/>
                </a:lnTo>
                <a:lnTo>
                  <a:pt x="15522" y="11444"/>
                </a:lnTo>
                <a:lnTo>
                  <a:pt x="19423" y="11444"/>
                </a:lnTo>
                <a:lnTo>
                  <a:pt x="19423" y="7968"/>
                </a:lnTo>
                <a:close/>
                <a:moveTo>
                  <a:pt x="19423" y="11976"/>
                </a:moveTo>
                <a:lnTo>
                  <a:pt x="15522" y="11976"/>
                </a:lnTo>
                <a:lnTo>
                  <a:pt x="15522" y="15452"/>
                </a:lnTo>
                <a:lnTo>
                  <a:pt x="19423" y="15452"/>
                </a:lnTo>
                <a:lnTo>
                  <a:pt x="19423" y="11976"/>
                </a:lnTo>
                <a:close/>
                <a:moveTo>
                  <a:pt x="19423" y="15976"/>
                </a:moveTo>
                <a:lnTo>
                  <a:pt x="15522" y="15976"/>
                </a:lnTo>
                <a:lnTo>
                  <a:pt x="15522" y="19423"/>
                </a:lnTo>
                <a:lnTo>
                  <a:pt x="19423" y="19423"/>
                </a:lnTo>
                <a:lnTo>
                  <a:pt x="19423" y="15976"/>
                </a:lnTo>
                <a:close/>
                <a:moveTo>
                  <a:pt x="15758" y="5543"/>
                </a:moveTo>
                <a:cubicBezTo>
                  <a:pt x="15758" y="6068"/>
                  <a:pt x="16106" y="6324"/>
                  <a:pt x="16806" y="6324"/>
                </a:cubicBezTo>
                <a:cubicBezTo>
                  <a:pt x="17503" y="6324"/>
                  <a:pt x="17848" y="6068"/>
                  <a:pt x="17840" y="5543"/>
                </a:cubicBezTo>
                <a:lnTo>
                  <a:pt x="17840" y="2399"/>
                </a:lnTo>
                <a:cubicBezTo>
                  <a:pt x="17840" y="1878"/>
                  <a:pt x="17494" y="1613"/>
                  <a:pt x="16806" y="1613"/>
                </a:cubicBezTo>
                <a:cubicBezTo>
                  <a:pt x="16106" y="1613"/>
                  <a:pt x="15758" y="1878"/>
                  <a:pt x="15758" y="2399"/>
                </a:cubicBezTo>
                <a:lnTo>
                  <a:pt x="15758" y="5543"/>
                </a:lnTo>
                <a:close/>
                <a:moveTo>
                  <a:pt x="15758" y="5543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5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AutoShape 22"/>
          <p:cNvSpPr/>
          <p:nvPr/>
        </p:nvSpPr>
        <p:spPr bwMode="auto">
          <a:xfrm>
            <a:off x="5787406" y="1593817"/>
            <a:ext cx="516732" cy="519907"/>
          </a:xfrm>
          <a:custGeom>
            <a:avLst/>
            <a:gdLst>
              <a:gd name="T0" fmla="*/ 46322239 w 19679"/>
              <a:gd name="T1" fmla="*/ 8046332 h 19679"/>
              <a:gd name="T2" fmla="*/ 46322239 w 19679"/>
              <a:gd name="T3" fmla="*/ 46893247 h 19679"/>
              <a:gd name="T4" fmla="*/ 7948354 w 19679"/>
              <a:gd name="T5" fmla="*/ 46893247 h 19679"/>
              <a:gd name="T6" fmla="*/ 7948354 w 19679"/>
              <a:gd name="T7" fmla="*/ 8046332 h 19679"/>
              <a:gd name="T8" fmla="*/ 46322239 w 19679"/>
              <a:gd name="T9" fmla="*/ 8046332 h 19679"/>
              <a:gd name="T10" fmla="*/ 46322239 w 19679"/>
              <a:gd name="T11" fmla="*/ 8046332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9C8733"/>
          </a:solidFill>
          <a:ln w="63500"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5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AutoShape 23"/>
          <p:cNvSpPr/>
          <p:nvPr/>
        </p:nvSpPr>
        <p:spPr bwMode="auto">
          <a:xfrm>
            <a:off x="7168531" y="2254217"/>
            <a:ext cx="516732" cy="519907"/>
          </a:xfrm>
          <a:custGeom>
            <a:avLst/>
            <a:gdLst>
              <a:gd name="T0" fmla="*/ 46322239 w 19679"/>
              <a:gd name="T1" fmla="*/ 8046332 h 19679"/>
              <a:gd name="T2" fmla="*/ 46322239 w 19679"/>
              <a:gd name="T3" fmla="*/ 46893247 h 19679"/>
              <a:gd name="T4" fmla="*/ 7948354 w 19679"/>
              <a:gd name="T5" fmla="*/ 46893247 h 19679"/>
              <a:gd name="T6" fmla="*/ 7948354 w 19679"/>
              <a:gd name="T7" fmla="*/ 8046332 h 19679"/>
              <a:gd name="T8" fmla="*/ 46322239 w 19679"/>
              <a:gd name="T9" fmla="*/ 8046332 h 19679"/>
              <a:gd name="T10" fmla="*/ 46322239 w 19679"/>
              <a:gd name="T11" fmla="*/ 8046332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9C8733"/>
          </a:solidFill>
          <a:ln w="63500"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5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AutoShape 24"/>
          <p:cNvSpPr/>
          <p:nvPr/>
        </p:nvSpPr>
        <p:spPr bwMode="auto">
          <a:xfrm>
            <a:off x="4072113" y="3420236"/>
            <a:ext cx="516731" cy="520700"/>
          </a:xfrm>
          <a:custGeom>
            <a:avLst/>
            <a:gdLst>
              <a:gd name="T0" fmla="*/ 46322142 w 19679"/>
              <a:gd name="T1" fmla="*/ 8070943 h 19679"/>
              <a:gd name="T2" fmla="*/ 46322142 w 19679"/>
              <a:gd name="T3" fmla="*/ 47036470 h 19679"/>
              <a:gd name="T4" fmla="*/ 7948346 w 19679"/>
              <a:gd name="T5" fmla="*/ 47036470 h 19679"/>
              <a:gd name="T6" fmla="*/ 7948346 w 19679"/>
              <a:gd name="T7" fmla="*/ 8070943 h 19679"/>
              <a:gd name="T8" fmla="*/ 46322142 w 19679"/>
              <a:gd name="T9" fmla="*/ 8070943 h 19679"/>
              <a:gd name="T10" fmla="*/ 46322142 w 19679"/>
              <a:gd name="T11" fmla="*/ 8070943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9C8733"/>
          </a:solidFill>
          <a:ln w="63500"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5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AutoShape 25"/>
          <p:cNvSpPr/>
          <p:nvPr/>
        </p:nvSpPr>
        <p:spPr bwMode="auto">
          <a:xfrm>
            <a:off x="7530481" y="3420236"/>
            <a:ext cx="516732" cy="520700"/>
          </a:xfrm>
          <a:custGeom>
            <a:avLst/>
            <a:gdLst>
              <a:gd name="T0" fmla="*/ 46322239 w 19679"/>
              <a:gd name="T1" fmla="*/ 8070943 h 19679"/>
              <a:gd name="T2" fmla="*/ 46322239 w 19679"/>
              <a:gd name="T3" fmla="*/ 47036470 h 19679"/>
              <a:gd name="T4" fmla="*/ 7948354 w 19679"/>
              <a:gd name="T5" fmla="*/ 47036470 h 19679"/>
              <a:gd name="T6" fmla="*/ 7948354 w 19679"/>
              <a:gd name="T7" fmla="*/ 8070943 h 19679"/>
              <a:gd name="T8" fmla="*/ 46322239 w 19679"/>
              <a:gd name="T9" fmla="*/ 8070943 h 19679"/>
              <a:gd name="T10" fmla="*/ 46322239 w 19679"/>
              <a:gd name="T11" fmla="*/ 8070943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9C8733"/>
          </a:solidFill>
          <a:ln w="63500"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5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AutoShape 26"/>
          <p:cNvSpPr/>
          <p:nvPr/>
        </p:nvSpPr>
        <p:spPr bwMode="auto">
          <a:xfrm>
            <a:off x="4501531" y="2127217"/>
            <a:ext cx="516732" cy="519907"/>
          </a:xfrm>
          <a:custGeom>
            <a:avLst/>
            <a:gdLst>
              <a:gd name="T0" fmla="*/ 46322239 w 19679"/>
              <a:gd name="T1" fmla="*/ 8046332 h 19679"/>
              <a:gd name="T2" fmla="*/ 46322239 w 19679"/>
              <a:gd name="T3" fmla="*/ 46893247 h 19679"/>
              <a:gd name="T4" fmla="*/ 7948354 w 19679"/>
              <a:gd name="T5" fmla="*/ 46893247 h 19679"/>
              <a:gd name="T6" fmla="*/ 7948354 w 19679"/>
              <a:gd name="T7" fmla="*/ 8046332 h 19679"/>
              <a:gd name="T8" fmla="*/ 46322239 w 19679"/>
              <a:gd name="T9" fmla="*/ 8046332 h 19679"/>
              <a:gd name="T10" fmla="*/ 46322239 w 19679"/>
              <a:gd name="T11" fmla="*/ 8046332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9C8733"/>
          </a:solidFill>
          <a:ln w="63500"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5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AutoShape 27"/>
          <p:cNvSpPr/>
          <p:nvPr/>
        </p:nvSpPr>
        <p:spPr bwMode="auto">
          <a:xfrm>
            <a:off x="5892181" y="1708911"/>
            <a:ext cx="309563" cy="257969"/>
          </a:xfrm>
          <a:custGeom>
            <a:avLst/>
            <a:gdLst>
              <a:gd name="T0" fmla="*/ 17529206 w 21600"/>
              <a:gd name="T1" fmla="*/ 8178127 h 21600"/>
              <a:gd name="T2" fmla="*/ 17746100 w 21600"/>
              <a:gd name="T3" fmla="*/ 11698346 h 21600"/>
              <a:gd name="T4" fmla="*/ 17014071 w 21600"/>
              <a:gd name="T5" fmla="*/ 12323657 h 21600"/>
              <a:gd name="T6" fmla="*/ 12787052 w 21600"/>
              <a:gd name="T7" fmla="*/ 12144512 h 21600"/>
              <a:gd name="T8" fmla="*/ 12583286 w 21600"/>
              <a:gd name="T9" fmla="*/ 8624269 h 21600"/>
              <a:gd name="T10" fmla="*/ 13307920 w 21600"/>
              <a:gd name="T11" fmla="*/ 7998958 h 21600"/>
              <a:gd name="T12" fmla="*/ 14615076 w 21600"/>
              <a:gd name="T13" fmla="*/ 6771745 h 21600"/>
              <a:gd name="T14" fmla="*/ 9425977 w 21600"/>
              <a:gd name="T15" fmla="*/ 6619400 h 21600"/>
              <a:gd name="T16" fmla="*/ 10724879 w 21600"/>
              <a:gd name="T17" fmla="*/ 7998958 h 21600"/>
              <a:gd name="T18" fmla="*/ 11456908 w 21600"/>
              <a:gd name="T19" fmla="*/ 8624269 h 21600"/>
              <a:gd name="T20" fmla="*/ 11240014 w 21600"/>
              <a:gd name="T21" fmla="*/ 12144512 h 21600"/>
              <a:gd name="T22" fmla="*/ 7018756 w 21600"/>
              <a:gd name="T23" fmla="*/ 12323657 h 21600"/>
              <a:gd name="T24" fmla="*/ 6286727 w 21600"/>
              <a:gd name="T25" fmla="*/ 11698346 h 21600"/>
              <a:gd name="T26" fmla="*/ 6501988 w 21600"/>
              <a:gd name="T27" fmla="*/ 8178127 h 21600"/>
              <a:gd name="T28" fmla="*/ 8317658 w 21600"/>
              <a:gd name="T29" fmla="*/ 7998958 h 21600"/>
              <a:gd name="T30" fmla="*/ 3332326 w 21600"/>
              <a:gd name="T31" fmla="*/ 6619400 h 21600"/>
              <a:gd name="T32" fmla="*/ 3139250 w 21600"/>
              <a:gd name="T33" fmla="*/ 7998958 h 21600"/>
              <a:gd name="T34" fmla="*/ 4973838 w 21600"/>
              <a:gd name="T35" fmla="*/ 8178127 h 21600"/>
              <a:gd name="T36" fmla="*/ 5189099 w 21600"/>
              <a:gd name="T37" fmla="*/ 11698346 h 21600"/>
              <a:gd name="T38" fmla="*/ 4438180 w 21600"/>
              <a:gd name="T39" fmla="*/ 12323657 h 21600"/>
              <a:gd name="T40" fmla="*/ 215261 w 21600"/>
              <a:gd name="T41" fmla="*/ 12144512 h 21600"/>
              <a:gd name="T42" fmla="*/ 0 w 21600"/>
              <a:gd name="T43" fmla="*/ 8624269 h 21600"/>
              <a:gd name="T44" fmla="*/ 750087 w 21600"/>
              <a:gd name="T45" fmla="*/ 7998958 h 21600"/>
              <a:gd name="T46" fmla="*/ 2030931 w 21600"/>
              <a:gd name="T47" fmla="*/ 6771745 h 21600"/>
              <a:gd name="T48" fmla="*/ 3330692 w 21600"/>
              <a:gd name="T49" fmla="*/ 5704257 h 21600"/>
              <a:gd name="T50" fmla="*/ 8316024 w 21600"/>
              <a:gd name="T51" fmla="*/ 4308146 h 21600"/>
              <a:gd name="T52" fmla="*/ 6500325 w 21600"/>
              <a:gd name="T53" fmla="*/ 4135283 h 21600"/>
              <a:gd name="T54" fmla="*/ 6285065 w 21600"/>
              <a:gd name="T55" fmla="*/ 608185 h 21600"/>
              <a:gd name="T56" fmla="*/ 7017094 w 21600"/>
              <a:gd name="T57" fmla="*/ 0 h 21600"/>
              <a:gd name="T58" fmla="*/ 11238380 w 21600"/>
              <a:gd name="T59" fmla="*/ 179145 h 21600"/>
              <a:gd name="T60" fmla="*/ 11455274 w 21600"/>
              <a:gd name="T61" fmla="*/ 3699388 h 21600"/>
              <a:gd name="T62" fmla="*/ 10723245 w 21600"/>
              <a:gd name="T63" fmla="*/ 4308146 h 21600"/>
              <a:gd name="T64" fmla="*/ 9424344 w 21600"/>
              <a:gd name="T65" fmla="*/ 5704257 h 21600"/>
              <a:gd name="T66" fmla="*/ 15324920 w 21600"/>
              <a:gd name="T67" fmla="*/ 6012911 h 21600"/>
              <a:gd name="T68" fmla="*/ 15711042 w 21600"/>
              <a:gd name="T69" fmla="*/ 7998958 h 21600"/>
              <a:gd name="T70" fmla="*/ 17014071 w 21600"/>
              <a:gd name="T71" fmla="*/ 7998958 h 2160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1600" h="21600">
                <a:moveTo>
                  <a:pt x="20709" y="14020"/>
                </a:moveTo>
                <a:cubicBezTo>
                  <a:pt x="20951" y="14020"/>
                  <a:pt x="21162" y="14126"/>
                  <a:pt x="21336" y="14334"/>
                </a:cubicBezTo>
                <a:cubicBezTo>
                  <a:pt x="21512" y="14549"/>
                  <a:pt x="21600" y="14810"/>
                  <a:pt x="21600" y="15116"/>
                </a:cubicBezTo>
                <a:lnTo>
                  <a:pt x="21600" y="20504"/>
                </a:lnTo>
                <a:cubicBezTo>
                  <a:pt x="21600" y="20816"/>
                  <a:pt x="21512" y="21071"/>
                  <a:pt x="21336" y="21286"/>
                </a:cubicBezTo>
                <a:cubicBezTo>
                  <a:pt x="21162" y="21494"/>
                  <a:pt x="20951" y="21600"/>
                  <a:pt x="20709" y="21600"/>
                </a:cubicBezTo>
                <a:lnTo>
                  <a:pt x="16198" y="21600"/>
                </a:lnTo>
                <a:cubicBezTo>
                  <a:pt x="15940" y="21600"/>
                  <a:pt x="15730" y="21494"/>
                  <a:pt x="15564" y="21286"/>
                </a:cubicBezTo>
                <a:cubicBezTo>
                  <a:pt x="15400" y="21071"/>
                  <a:pt x="15316" y="20816"/>
                  <a:pt x="15316" y="20504"/>
                </a:cubicBezTo>
                <a:lnTo>
                  <a:pt x="15316" y="15116"/>
                </a:lnTo>
                <a:cubicBezTo>
                  <a:pt x="15316" y="14810"/>
                  <a:pt x="15400" y="14549"/>
                  <a:pt x="15571" y="14334"/>
                </a:cubicBezTo>
                <a:cubicBezTo>
                  <a:pt x="15737" y="14126"/>
                  <a:pt x="15945" y="14020"/>
                  <a:pt x="16198" y="14020"/>
                </a:cubicBezTo>
                <a:lnTo>
                  <a:pt x="17789" y="14020"/>
                </a:lnTo>
                <a:lnTo>
                  <a:pt x="17789" y="11869"/>
                </a:lnTo>
                <a:cubicBezTo>
                  <a:pt x="17789" y="11699"/>
                  <a:pt x="17708" y="11611"/>
                  <a:pt x="17544" y="11602"/>
                </a:cubicBezTo>
                <a:lnTo>
                  <a:pt x="11473" y="11602"/>
                </a:lnTo>
                <a:lnTo>
                  <a:pt x="11473" y="14020"/>
                </a:lnTo>
                <a:lnTo>
                  <a:pt x="13054" y="14020"/>
                </a:lnTo>
                <a:cubicBezTo>
                  <a:pt x="13297" y="14020"/>
                  <a:pt x="13507" y="14126"/>
                  <a:pt x="13681" y="14334"/>
                </a:cubicBezTo>
                <a:cubicBezTo>
                  <a:pt x="13857" y="14549"/>
                  <a:pt x="13945" y="14810"/>
                  <a:pt x="13945" y="15116"/>
                </a:cubicBezTo>
                <a:lnTo>
                  <a:pt x="13945" y="20504"/>
                </a:lnTo>
                <a:cubicBezTo>
                  <a:pt x="13945" y="20816"/>
                  <a:pt x="13857" y="21071"/>
                  <a:pt x="13681" y="21286"/>
                </a:cubicBezTo>
                <a:cubicBezTo>
                  <a:pt x="13507" y="21494"/>
                  <a:pt x="13297" y="21600"/>
                  <a:pt x="13054" y="21600"/>
                </a:cubicBezTo>
                <a:lnTo>
                  <a:pt x="8543" y="21600"/>
                </a:lnTo>
                <a:cubicBezTo>
                  <a:pt x="8298" y="21600"/>
                  <a:pt x="8090" y="21494"/>
                  <a:pt x="7914" y="21286"/>
                </a:cubicBezTo>
                <a:cubicBezTo>
                  <a:pt x="7740" y="21071"/>
                  <a:pt x="7652" y="20816"/>
                  <a:pt x="7652" y="20504"/>
                </a:cubicBezTo>
                <a:lnTo>
                  <a:pt x="7652" y="15116"/>
                </a:lnTo>
                <a:cubicBezTo>
                  <a:pt x="7652" y="14810"/>
                  <a:pt x="7740" y="14549"/>
                  <a:pt x="7914" y="14334"/>
                </a:cubicBezTo>
                <a:cubicBezTo>
                  <a:pt x="8090" y="14126"/>
                  <a:pt x="8298" y="14020"/>
                  <a:pt x="8543" y="14020"/>
                </a:cubicBezTo>
                <a:lnTo>
                  <a:pt x="10124" y="14020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2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2" y="14020"/>
                  <a:pt x="5875" y="14126"/>
                  <a:pt x="6054" y="14334"/>
                </a:cubicBezTo>
                <a:cubicBezTo>
                  <a:pt x="6230" y="14549"/>
                  <a:pt x="6316" y="14810"/>
                  <a:pt x="6316" y="15116"/>
                </a:cubicBezTo>
                <a:lnTo>
                  <a:pt x="6316" y="20504"/>
                </a:lnTo>
                <a:cubicBezTo>
                  <a:pt x="6316" y="20816"/>
                  <a:pt x="6230" y="21071"/>
                  <a:pt x="6054" y="21286"/>
                </a:cubicBezTo>
                <a:cubicBezTo>
                  <a:pt x="5877" y="21494"/>
                  <a:pt x="5664" y="21600"/>
                  <a:pt x="5402" y="21600"/>
                </a:cubicBezTo>
                <a:lnTo>
                  <a:pt x="913" y="21600"/>
                </a:lnTo>
                <a:cubicBezTo>
                  <a:pt x="658" y="21600"/>
                  <a:pt x="441" y="21494"/>
                  <a:pt x="262" y="21286"/>
                </a:cubicBezTo>
                <a:cubicBezTo>
                  <a:pt x="88" y="21071"/>
                  <a:pt x="0" y="20816"/>
                  <a:pt x="0" y="20504"/>
                </a:cubicBezTo>
                <a:lnTo>
                  <a:pt x="0" y="15116"/>
                </a:lnTo>
                <a:cubicBezTo>
                  <a:pt x="0" y="14810"/>
                  <a:pt x="88" y="14549"/>
                  <a:pt x="262" y="14334"/>
                </a:cubicBezTo>
                <a:cubicBezTo>
                  <a:pt x="438" y="14126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2"/>
                  <a:pt x="2942" y="10544"/>
                </a:cubicBezTo>
                <a:cubicBezTo>
                  <a:pt x="3253" y="10180"/>
                  <a:pt x="3623" y="9998"/>
                  <a:pt x="4054" y="9998"/>
                </a:cubicBezTo>
                <a:lnTo>
                  <a:pt x="10122" y="9998"/>
                </a:lnTo>
                <a:lnTo>
                  <a:pt x="10122" y="7551"/>
                </a:lnTo>
                <a:lnTo>
                  <a:pt x="8541" y="7551"/>
                </a:lnTo>
                <a:cubicBezTo>
                  <a:pt x="8296" y="7551"/>
                  <a:pt x="8088" y="7451"/>
                  <a:pt x="7912" y="7248"/>
                </a:cubicBezTo>
                <a:cubicBezTo>
                  <a:pt x="7738" y="7045"/>
                  <a:pt x="7650" y="6790"/>
                  <a:pt x="7650" y="6484"/>
                </a:cubicBezTo>
                <a:lnTo>
                  <a:pt x="7650" y="1066"/>
                </a:lnTo>
                <a:cubicBezTo>
                  <a:pt x="7650" y="776"/>
                  <a:pt x="7738" y="523"/>
                  <a:pt x="7912" y="314"/>
                </a:cubicBezTo>
                <a:cubicBezTo>
                  <a:pt x="8088" y="103"/>
                  <a:pt x="8296" y="0"/>
                  <a:pt x="8541" y="0"/>
                </a:cubicBezTo>
                <a:lnTo>
                  <a:pt x="13052" y="0"/>
                </a:lnTo>
                <a:cubicBezTo>
                  <a:pt x="13294" y="0"/>
                  <a:pt x="13505" y="103"/>
                  <a:pt x="13679" y="314"/>
                </a:cubicBezTo>
                <a:cubicBezTo>
                  <a:pt x="13855" y="523"/>
                  <a:pt x="13943" y="776"/>
                  <a:pt x="13943" y="1066"/>
                </a:cubicBezTo>
                <a:lnTo>
                  <a:pt x="13943" y="6484"/>
                </a:lnTo>
                <a:cubicBezTo>
                  <a:pt x="13943" y="6790"/>
                  <a:pt x="13855" y="7045"/>
                  <a:pt x="13679" y="7248"/>
                </a:cubicBezTo>
                <a:cubicBezTo>
                  <a:pt x="13505" y="7451"/>
                  <a:pt x="13294" y="7551"/>
                  <a:pt x="13052" y="7551"/>
                </a:cubicBezTo>
                <a:lnTo>
                  <a:pt x="11471" y="7551"/>
                </a:lnTo>
                <a:lnTo>
                  <a:pt x="11471" y="9998"/>
                </a:lnTo>
                <a:lnTo>
                  <a:pt x="17541" y="9998"/>
                </a:lnTo>
                <a:cubicBezTo>
                  <a:pt x="17970" y="9998"/>
                  <a:pt x="18339" y="10177"/>
                  <a:pt x="18653" y="10539"/>
                </a:cubicBezTo>
                <a:cubicBezTo>
                  <a:pt x="18966" y="10900"/>
                  <a:pt x="19123" y="11344"/>
                  <a:pt x="19123" y="11869"/>
                </a:cubicBezTo>
                <a:lnTo>
                  <a:pt x="19123" y="14020"/>
                </a:lnTo>
                <a:lnTo>
                  <a:pt x="20709" y="14020"/>
                </a:lnTo>
                <a:close/>
                <a:moveTo>
                  <a:pt x="20709" y="14020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5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AutoShape 28"/>
          <p:cNvSpPr/>
          <p:nvPr/>
        </p:nvSpPr>
        <p:spPr bwMode="auto">
          <a:xfrm>
            <a:off x="4177681" y="3533742"/>
            <a:ext cx="309563" cy="310357"/>
          </a:xfrm>
          <a:custGeom>
            <a:avLst/>
            <a:gdLst>
              <a:gd name="T0" fmla="*/ 17546461 w 21600"/>
              <a:gd name="T1" fmla="*/ 15526676 h 21600"/>
              <a:gd name="T2" fmla="*/ 17746100 w 21600"/>
              <a:gd name="T3" fmla="*/ 16051035 h 21600"/>
              <a:gd name="T4" fmla="*/ 17546461 w 21600"/>
              <a:gd name="T5" fmla="*/ 16531656 h 21600"/>
              <a:gd name="T6" fmla="*/ 17045285 w 21600"/>
              <a:gd name="T7" fmla="*/ 17127886 h 21600"/>
              <a:gd name="T8" fmla="*/ 16450467 w 21600"/>
              <a:gd name="T9" fmla="*/ 17629973 h 21600"/>
              <a:gd name="T10" fmla="*/ 15977237 w 21600"/>
              <a:gd name="T11" fmla="*/ 17837251 h 21600"/>
              <a:gd name="T12" fmla="*/ 15454707 w 21600"/>
              <a:gd name="T13" fmla="*/ 17625031 h 21600"/>
              <a:gd name="T14" fmla="*/ 11466768 w 21600"/>
              <a:gd name="T15" fmla="*/ 13628156 h 21600"/>
              <a:gd name="T16" fmla="*/ 9522085 w 21600"/>
              <a:gd name="T17" fmla="*/ 14537357 h 21600"/>
              <a:gd name="T18" fmla="*/ 7399948 w 21600"/>
              <a:gd name="T19" fmla="*/ 14856938 h 21600"/>
              <a:gd name="T20" fmla="*/ 4533485 w 21600"/>
              <a:gd name="T21" fmla="*/ 14278899 h 21600"/>
              <a:gd name="T22" fmla="*/ 2173071 w 21600"/>
              <a:gd name="T23" fmla="*/ 12679299 h 21600"/>
              <a:gd name="T24" fmla="*/ 575930 w 21600"/>
              <a:gd name="T25" fmla="*/ 10311738 h 21600"/>
              <a:gd name="T26" fmla="*/ 0 w 21600"/>
              <a:gd name="T27" fmla="*/ 7432176 h 21600"/>
              <a:gd name="T28" fmla="*/ 575930 w 21600"/>
              <a:gd name="T29" fmla="*/ 4554280 h 21600"/>
              <a:gd name="T30" fmla="*/ 2173071 w 21600"/>
              <a:gd name="T31" fmla="*/ 2185053 h 21600"/>
              <a:gd name="T32" fmla="*/ 4528555 w 21600"/>
              <a:gd name="T33" fmla="*/ 585482 h 21600"/>
              <a:gd name="T34" fmla="*/ 7399948 w 21600"/>
              <a:gd name="T35" fmla="*/ 0 h 21600"/>
              <a:gd name="T36" fmla="*/ 10259876 w 21600"/>
              <a:gd name="T37" fmla="*/ 585482 h 21600"/>
              <a:gd name="T38" fmla="*/ 12618627 w 21600"/>
              <a:gd name="T39" fmla="*/ 2185053 h 21600"/>
              <a:gd name="T40" fmla="*/ 14213304 w 21600"/>
              <a:gd name="T41" fmla="*/ 4554280 h 21600"/>
              <a:gd name="T42" fmla="*/ 14790868 w 21600"/>
              <a:gd name="T43" fmla="*/ 7432176 h 21600"/>
              <a:gd name="T44" fmla="*/ 14472935 w 21600"/>
              <a:gd name="T45" fmla="*/ 9570188 h 21600"/>
              <a:gd name="T46" fmla="*/ 13567551 w 21600"/>
              <a:gd name="T47" fmla="*/ 11517416 h 21600"/>
              <a:gd name="T48" fmla="*/ 17546461 w 21600"/>
              <a:gd name="T49" fmla="*/ 15526676 h 21600"/>
              <a:gd name="T50" fmla="*/ 2955233 w 21600"/>
              <a:gd name="T51" fmla="*/ 7432176 h 21600"/>
              <a:gd name="T52" fmla="*/ 3310140 w 21600"/>
              <a:gd name="T53" fmla="*/ 9181236 h 21600"/>
              <a:gd name="T54" fmla="*/ 4266459 w 21600"/>
              <a:gd name="T55" fmla="*/ 10587553 h 21600"/>
              <a:gd name="T56" fmla="*/ 5675456 w 21600"/>
              <a:gd name="T57" fmla="*/ 11536411 h 21600"/>
              <a:gd name="T58" fmla="*/ 7397483 w 21600"/>
              <a:gd name="T59" fmla="*/ 11886539 h 21600"/>
              <a:gd name="T60" fmla="*/ 9112947 w 21600"/>
              <a:gd name="T61" fmla="*/ 11536411 h 21600"/>
              <a:gd name="T62" fmla="*/ 10517845 w 21600"/>
              <a:gd name="T63" fmla="*/ 10587553 h 21600"/>
              <a:gd name="T64" fmla="*/ 11474163 w 21600"/>
              <a:gd name="T65" fmla="*/ 9181236 h 21600"/>
              <a:gd name="T66" fmla="*/ 11829100 w 21600"/>
              <a:gd name="T67" fmla="*/ 7432176 h 21600"/>
              <a:gd name="T68" fmla="*/ 11474163 w 21600"/>
              <a:gd name="T69" fmla="*/ 5708749 h 21600"/>
              <a:gd name="T70" fmla="*/ 10517845 w 21600"/>
              <a:gd name="T71" fmla="*/ 4288380 h 21600"/>
              <a:gd name="T72" fmla="*/ 9112947 w 21600"/>
              <a:gd name="T73" fmla="*/ 3329608 h 21600"/>
              <a:gd name="T74" fmla="*/ 7397483 w 21600"/>
              <a:gd name="T75" fmla="*/ 2977842 h 21600"/>
              <a:gd name="T76" fmla="*/ 5675456 w 21600"/>
              <a:gd name="T77" fmla="*/ 3329608 h 21600"/>
              <a:gd name="T78" fmla="*/ 4266459 w 21600"/>
              <a:gd name="T79" fmla="*/ 4288380 h 21600"/>
              <a:gd name="T80" fmla="*/ 3310140 w 21600"/>
              <a:gd name="T81" fmla="*/ 5708749 h 21600"/>
              <a:gd name="T82" fmla="*/ 2955233 w 21600"/>
              <a:gd name="T83" fmla="*/ 7432176 h 21600"/>
              <a:gd name="T84" fmla="*/ 7399948 w 21600"/>
              <a:gd name="T85" fmla="*/ 4617041 h 21600"/>
              <a:gd name="T86" fmla="*/ 7782803 w 21600"/>
              <a:gd name="T87" fmla="*/ 4778082 h 21600"/>
              <a:gd name="T88" fmla="*/ 7943030 w 21600"/>
              <a:gd name="T89" fmla="*/ 5186028 h 21600"/>
              <a:gd name="T90" fmla="*/ 7782803 w 21600"/>
              <a:gd name="T91" fmla="*/ 5570842 h 21600"/>
              <a:gd name="T92" fmla="*/ 7399948 w 21600"/>
              <a:gd name="T93" fmla="*/ 5734354 h 21600"/>
              <a:gd name="T94" fmla="*/ 6204550 w 21600"/>
              <a:gd name="T95" fmla="*/ 6224056 h 21600"/>
              <a:gd name="T96" fmla="*/ 5709966 w 21600"/>
              <a:gd name="T97" fmla="*/ 7429705 h 21600"/>
              <a:gd name="T98" fmla="*/ 5549768 w 21600"/>
              <a:gd name="T99" fmla="*/ 7817018 h 21600"/>
              <a:gd name="T100" fmla="*/ 5166913 w 21600"/>
              <a:gd name="T101" fmla="*/ 7975559 h 21600"/>
              <a:gd name="T102" fmla="*/ 4753647 w 21600"/>
              <a:gd name="T103" fmla="*/ 7817018 h 21600"/>
              <a:gd name="T104" fmla="*/ 4600844 w 21600"/>
              <a:gd name="T105" fmla="*/ 7429705 h 21600"/>
              <a:gd name="T106" fmla="*/ 4816907 w 21600"/>
              <a:gd name="T107" fmla="*/ 6347078 h 21600"/>
              <a:gd name="T108" fmla="*/ 5419952 w 21600"/>
              <a:gd name="T109" fmla="*/ 5442848 h 21600"/>
              <a:gd name="T110" fmla="*/ 6307250 w 21600"/>
              <a:gd name="T111" fmla="*/ 4836705 h 21600"/>
              <a:gd name="T112" fmla="*/ 7399948 w 21600"/>
              <a:gd name="T113" fmla="*/ 4617041 h 2160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1600" h="21600">
                <a:moveTo>
                  <a:pt x="21357" y="18802"/>
                </a:moveTo>
                <a:cubicBezTo>
                  <a:pt x="21518" y="18965"/>
                  <a:pt x="21600" y="19177"/>
                  <a:pt x="21600" y="19437"/>
                </a:cubicBezTo>
                <a:cubicBezTo>
                  <a:pt x="21600" y="19581"/>
                  <a:pt x="21518" y="19776"/>
                  <a:pt x="21357" y="20019"/>
                </a:cubicBezTo>
                <a:cubicBezTo>
                  <a:pt x="21193" y="20261"/>
                  <a:pt x="20990" y="20504"/>
                  <a:pt x="20747" y="20741"/>
                </a:cubicBezTo>
                <a:cubicBezTo>
                  <a:pt x="20504" y="20979"/>
                  <a:pt x="20261" y="21185"/>
                  <a:pt x="20023" y="21349"/>
                </a:cubicBezTo>
                <a:cubicBezTo>
                  <a:pt x="19783" y="21518"/>
                  <a:pt x="19594" y="21600"/>
                  <a:pt x="19447" y="21600"/>
                </a:cubicBezTo>
                <a:cubicBezTo>
                  <a:pt x="19190" y="21600"/>
                  <a:pt x="18975" y="21515"/>
                  <a:pt x="18811" y="21343"/>
                </a:cubicBezTo>
                <a:lnTo>
                  <a:pt x="13957" y="16503"/>
                </a:lnTo>
                <a:cubicBezTo>
                  <a:pt x="13217" y="16980"/>
                  <a:pt x="12429" y="17350"/>
                  <a:pt x="11590" y="17604"/>
                </a:cubicBezTo>
                <a:cubicBezTo>
                  <a:pt x="10751" y="17864"/>
                  <a:pt x="9892" y="17991"/>
                  <a:pt x="9007" y="17991"/>
                </a:cubicBezTo>
                <a:cubicBezTo>
                  <a:pt x="7770" y="17991"/>
                  <a:pt x="6609" y="17760"/>
                  <a:pt x="5518" y="17291"/>
                </a:cubicBezTo>
                <a:cubicBezTo>
                  <a:pt x="4427" y="16822"/>
                  <a:pt x="3470" y="16175"/>
                  <a:pt x="2645" y="15354"/>
                </a:cubicBezTo>
                <a:cubicBezTo>
                  <a:pt x="1817" y="14535"/>
                  <a:pt x="1173" y="13580"/>
                  <a:pt x="701" y="12487"/>
                </a:cubicBezTo>
                <a:cubicBezTo>
                  <a:pt x="232" y="11400"/>
                  <a:pt x="0" y="10237"/>
                  <a:pt x="0" y="9000"/>
                </a:cubicBezTo>
                <a:cubicBezTo>
                  <a:pt x="0" y="7769"/>
                  <a:pt x="232" y="6602"/>
                  <a:pt x="701" y="5515"/>
                </a:cubicBezTo>
                <a:cubicBezTo>
                  <a:pt x="1170" y="4422"/>
                  <a:pt x="1817" y="3468"/>
                  <a:pt x="2645" y="2646"/>
                </a:cubicBezTo>
                <a:cubicBezTo>
                  <a:pt x="3470" y="1827"/>
                  <a:pt x="4425" y="1180"/>
                  <a:pt x="5512" y="709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5" y="0"/>
                  <a:pt x="11403" y="237"/>
                  <a:pt x="12488" y="709"/>
                </a:cubicBezTo>
                <a:cubicBezTo>
                  <a:pt x="13573" y="1180"/>
                  <a:pt x="14531" y="1827"/>
                  <a:pt x="15359" y="2646"/>
                </a:cubicBezTo>
                <a:cubicBezTo>
                  <a:pt x="16184" y="3468"/>
                  <a:pt x="16831" y="4422"/>
                  <a:pt x="17300" y="5515"/>
                </a:cubicBezTo>
                <a:cubicBezTo>
                  <a:pt x="17769" y="6602"/>
                  <a:pt x="18003" y="7769"/>
                  <a:pt x="18003" y="9000"/>
                </a:cubicBezTo>
                <a:cubicBezTo>
                  <a:pt x="18003" y="9887"/>
                  <a:pt x="17873" y="10748"/>
                  <a:pt x="17616" y="11589"/>
                </a:cubicBezTo>
                <a:cubicBezTo>
                  <a:pt x="17359" y="12434"/>
                  <a:pt x="16992" y="13219"/>
                  <a:pt x="16514" y="13947"/>
                </a:cubicBezTo>
                <a:lnTo>
                  <a:pt x="21357" y="18802"/>
                </a:lnTo>
                <a:close/>
                <a:moveTo>
                  <a:pt x="3597" y="9000"/>
                </a:moveTo>
                <a:cubicBezTo>
                  <a:pt x="3597" y="9759"/>
                  <a:pt x="3741" y="10465"/>
                  <a:pt x="4029" y="11118"/>
                </a:cubicBezTo>
                <a:cubicBezTo>
                  <a:pt x="4317" y="11770"/>
                  <a:pt x="4707" y="12338"/>
                  <a:pt x="5193" y="12821"/>
                </a:cubicBezTo>
                <a:cubicBezTo>
                  <a:pt x="5679" y="13301"/>
                  <a:pt x="6253" y="13685"/>
                  <a:pt x="6908" y="13970"/>
                </a:cubicBezTo>
                <a:cubicBezTo>
                  <a:pt x="7566" y="14252"/>
                  <a:pt x="8264" y="14394"/>
                  <a:pt x="9004" y="14394"/>
                </a:cubicBezTo>
                <a:cubicBezTo>
                  <a:pt x="9745" y="14394"/>
                  <a:pt x="10440" y="14252"/>
                  <a:pt x="11092" y="13970"/>
                </a:cubicBezTo>
                <a:cubicBezTo>
                  <a:pt x="11745" y="13685"/>
                  <a:pt x="12319" y="13301"/>
                  <a:pt x="12802" y="12821"/>
                </a:cubicBezTo>
                <a:cubicBezTo>
                  <a:pt x="13291" y="12338"/>
                  <a:pt x="13678" y="11770"/>
                  <a:pt x="13966" y="11118"/>
                </a:cubicBezTo>
                <a:cubicBezTo>
                  <a:pt x="14254" y="10465"/>
                  <a:pt x="14398" y="9759"/>
                  <a:pt x="14398" y="9000"/>
                </a:cubicBezTo>
                <a:cubicBezTo>
                  <a:pt x="14398" y="8260"/>
                  <a:pt x="14254" y="7565"/>
                  <a:pt x="13966" y="6913"/>
                </a:cubicBezTo>
                <a:cubicBezTo>
                  <a:pt x="13675" y="6258"/>
                  <a:pt x="13291" y="5684"/>
                  <a:pt x="12802" y="5193"/>
                </a:cubicBezTo>
                <a:cubicBezTo>
                  <a:pt x="12316" y="4704"/>
                  <a:pt x="11745" y="4317"/>
                  <a:pt x="11092" y="4032"/>
                </a:cubicBezTo>
                <a:cubicBezTo>
                  <a:pt x="10440" y="3750"/>
                  <a:pt x="9742" y="3606"/>
                  <a:pt x="9004" y="3606"/>
                </a:cubicBezTo>
                <a:cubicBezTo>
                  <a:pt x="8267" y="3606"/>
                  <a:pt x="7566" y="3750"/>
                  <a:pt x="6908" y="4032"/>
                </a:cubicBezTo>
                <a:cubicBezTo>
                  <a:pt x="6253" y="4317"/>
                  <a:pt x="5676" y="4704"/>
                  <a:pt x="5193" y="5193"/>
                </a:cubicBezTo>
                <a:cubicBezTo>
                  <a:pt x="4707" y="5684"/>
                  <a:pt x="4317" y="6258"/>
                  <a:pt x="4029" y="6913"/>
                </a:cubicBezTo>
                <a:cubicBezTo>
                  <a:pt x="3741" y="7565"/>
                  <a:pt x="3597" y="8257"/>
                  <a:pt x="3597" y="9000"/>
                </a:cubicBezTo>
                <a:moveTo>
                  <a:pt x="9007" y="5591"/>
                </a:moveTo>
                <a:cubicBezTo>
                  <a:pt x="9185" y="5591"/>
                  <a:pt x="9344" y="5656"/>
                  <a:pt x="9473" y="5786"/>
                </a:cubicBezTo>
                <a:cubicBezTo>
                  <a:pt x="9603" y="5919"/>
                  <a:pt x="9668" y="6082"/>
                  <a:pt x="9668" y="6280"/>
                </a:cubicBezTo>
                <a:cubicBezTo>
                  <a:pt x="9668" y="6461"/>
                  <a:pt x="9603" y="6616"/>
                  <a:pt x="9473" y="6746"/>
                </a:cubicBezTo>
                <a:cubicBezTo>
                  <a:pt x="9344" y="6879"/>
                  <a:pt x="9185" y="6944"/>
                  <a:pt x="9007" y="6944"/>
                </a:cubicBezTo>
                <a:cubicBezTo>
                  <a:pt x="8439" y="6944"/>
                  <a:pt x="7953" y="7144"/>
                  <a:pt x="7552" y="7537"/>
                </a:cubicBezTo>
                <a:cubicBezTo>
                  <a:pt x="7151" y="7935"/>
                  <a:pt x="6950" y="8423"/>
                  <a:pt x="6950" y="8997"/>
                </a:cubicBezTo>
                <a:cubicBezTo>
                  <a:pt x="6950" y="9180"/>
                  <a:pt x="6885" y="9333"/>
                  <a:pt x="6755" y="9466"/>
                </a:cubicBezTo>
                <a:cubicBezTo>
                  <a:pt x="6623" y="9596"/>
                  <a:pt x="6467" y="9658"/>
                  <a:pt x="6289" y="9658"/>
                </a:cubicBezTo>
                <a:cubicBezTo>
                  <a:pt x="6080" y="9658"/>
                  <a:pt x="5914" y="9596"/>
                  <a:pt x="5786" y="9466"/>
                </a:cubicBezTo>
                <a:cubicBezTo>
                  <a:pt x="5659" y="9333"/>
                  <a:pt x="5600" y="9180"/>
                  <a:pt x="5600" y="8997"/>
                </a:cubicBezTo>
                <a:cubicBezTo>
                  <a:pt x="5600" y="8539"/>
                  <a:pt x="5685" y="8104"/>
                  <a:pt x="5863" y="7686"/>
                </a:cubicBezTo>
                <a:cubicBezTo>
                  <a:pt x="6038" y="7271"/>
                  <a:pt x="6281" y="6907"/>
                  <a:pt x="6597" y="6591"/>
                </a:cubicBezTo>
                <a:cubicBezTo>
                  <a:pt x="6905" y="6277"/>
                  <a:pt x="7264" y="6029"/>
                  <a:pt x="7677" y="5857"/>
                </a:cubicBezTo>
                <a:cubicBezTo>
                  <a:pt x="8086" y="5681"/>
                  <a:pt x="8530" y="5591"/>
                  <a:pt x="9007" y="559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5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AutoShape 29"/>
          <p:cNvSpPr/>
          <p:nvPr/>
        </p:nvSpPr>
        <p:spPr bwMode="auto">
          <a:xfrm>
            <a:off x="7273306" y="2396298"/>
            <a:ext cx="310357" cy="257969"/>
          </a:xfrm>
          <a:custGeom>
            <a:avLst/>
            <a:gdLst>
              <a:gd name="T0" fmla="*/ 17837251 w 21600"/>
              <a:gd name="T1" fmla="*/ 5368360 h 21579"/>
              <a:gd name="T2" fmla="*/ 17521808 w 21600"/>
              <a:gd name="T3" fmla="*/ 6114950 h 21579"/>
              <a:gd name="T4" fmla="*/ 16733158 w 21600"/>
              <a:gd name="T5" fmla="*/ 6532835 h 21579"/>
              <a:gd name="T6" fmla="*/ 16733158 w 21600"/>
              <a:gd name="T7" fmla="*/ 9495689 h 21579"/>
              <a:gd name="T8" fmla="*/ 16292998 w 21600"/>
              <a:gd name="T9" fmla="*/ 10362876 h 21579"/>
              <a:gd name="T10" fmla="*/ 15243418 w 21600"/>
              <a:gd name="T11" fmla="*/ 10723595 h 21579"/>
              <a:gd name="T12" fmla="*/ 13656232 w 21600"/>
              <a:gd name="T13" fmla="*/ 9663173 h 21579"/>
              <a:gd name="T14" fmla="*/ 11656961 w 21600"/>
              <a:gd name="T15" fmla="*/ 8720528 h 21579"/>
              <a:gd name="T16" fmla="*/ 9455384 w 21600"/>
              <a:gd name="T17" fmla="*/ 7985392 h 21579"/>
              <a:gd name="T18" fmla="*/ 7257945 w 21600"/>
              <a:gd name="T19" fmla="*/ 7584649 h 21579"/>
              <a:gd name="T20" fmla="*/ 6580793 w 21600"/>
              <a:gd name="T21" fmla="*/ 7905368 h 21579"/>
              <a:gd name="T22" fmla="*/ 6222389 w 21600"/>
              <a:gd name="T23" fmla="*/ 8406696 h 21579"/>
              <a:gd name="T24" fmla="*/ 6202561 w 21600"/>
              <a:gd name="T25" fmla="*/ 8973775 h 21579"/>
              <a:gd name="T26" fmla="*/ 6562632 w 21600"/>
              <a:gd name="T27" fmla="*/ 9495689 h 21579"/>
              <a:gd name="T28" fmla="*/ 6339664 w 21600"/>
              <a:gd name="T29" fmla="*/ 10102792 h 21579"/>
              <a:gd name="T30" fmla="*/ 6537861 w 21600"/>
              <a:gd name="T31" fmla="*/ 10636135 h 21579"/>
              <a:gd name="T32" fmla="*/ 7017649 w 21600"/>
              <a:gd name="T33" fmla="*/ 11129478 h 21579"/>
              <a:gd name="T34" fmla="*/ 7655978 w 21600"/>
              <a:gd name="T35" fmla="*/ 11599365 h 21579"/>
              <a:gd name="T36" fmla="*/ 6982964 w 21600"/>
              <a:gd name="T37" fmla="*/ 12126420 h 21579"/>
              <a:gd name="T38" fmla="*/ 5955655 w 21600"/>
              <a:gd name="T39" fmla="*/ 12331083 h 21579"/>
              <a:gd name="T40" fmla="*/ 4886247 w 21600"/>
              <a:gd name="T41" fmla="*/ 12247042 h 21579"/>
              <a:gd name="T42" fmla="*/ 4065412 w 21600"/>
              <a:gd name="T43" fmla="*/ 11896629 h 21579"/>
              <a:gd name="T44" fmla="*/ 3677293 w 21600"/>
              <a:gd name="T45" fmla="*/ 10893374 h 21579"/>
              <a:gd name="T46" fmla="*/ 3329608 w 21600"/>
              <a:gd name="T47" fmla="*/ 9846103 h 21579"/>
              <a:gd name="T48" fmla="*/ 3194201 w 21600"/>
              <a:gd name="T49" fmla="*/ 8735400 h 21579"/>
              <a:gd name="T50" fmla="*/ 3427054 w 21600"/>
              <a:gd name="T51" fmla="*/ 7519497 h 21579"/>
              <a:gd name="T52" fmla="*/ 1489740 w 21600"/>
              <a:gd name="T53" fmla="*/ 7519497 h 21579"/>
              <a:gd name="T54" fmla="*/ 440965 w 21600"/>
              <a:gd name="T55" fmla="*/ 7158778 h 21579"/>
              <a:gd name="T56" fmla="*/ 0 w 21600"/>
              <a:gd name="T57" fmla="*/ 6283008 h 21579"/>
              <a:gd name="T58" fmla="*/ 0 w 21600"/>
              <a:gd name="T59" fmla="*/ 4444006 h 21579"/>
              <a:gd name="T60" fmla="*/ 434384 w 21600"/>
              <a:gd name="T61" fmla="*/ 3569957 h 21579"/>
              <a:gd name="T62" fmla="*/ 1489740 w 21600"/>
              <a:gd name="T63" fmla="*/ 3204098 h 21579"/>
              <a:gd name="T64" fmla="*/ 6319835 w 21600"/>
              <a:gd name="T65" fmla="*/ 3204098 h 21579"/>
              <a:gd name="T66" fmla="*/ 8691534 w 21600"/>
              <a:gd name="T67" fmla="*/ 2936004 h 21579"/>
              <a:gd name="T68" fmla="*/ 11157374 w 21600"/>
              <a:gd name="T69" fmla="*/ 2214567 h 21579"/>
              <a:gd name="T70" fmla="*/ 13438235 w 21600"/>
              <a:gd name="T71" fmla="*/ 1184463 h 21579"/>
              <a:gd name="T72" fmla="*/ 15243418 w 21600"/>
              <a:gd name="T73" fmla="*/ 0 h 21579"/>
              <a:gd name="T74" fmla="*/ 16292998 w 21600"/>
              <a:gd name="T75" fmla="*/ 362416 h 21579"/>
              <a:gd name="T76" fmla="*/ 16733158 w 21600"/>
              <a:gd name="T77" fmla="*/ 1238187 h 21579"/>
              <a:gd name="T78" fmla="*/ 16733158 w 21600"/>
              <a:gd name="T79" fmla="*/ 4192481 h 21579"/>
              <a:gd name="T80" fmla="*/ 17521808 w 21600"/>
              <a:gd name="T81" fmla="*/ 4613786 h 21579"/>
              <a:gd name="T82" fmla="*/ 17837251 w 21600"/>
              <a:gd name="T83" fmla="*/ 5368360 h 21579"/>
              <a:gd name="T84" fmla="*/ 15243418 w 21600"/>
              <a:gd name="T85" fmla="*/ 1632067 h 21579"/>
              <a:gd name="T86" fmla="*/ 13636404 w 21600"/>
              <a:gd name="T87" fmla="*/ 2544993 h 21579"/>
              <a:gd name="T88" fmla="*/ 11792398 w 21600"/>
              <a:gd name="T89" fmla="*/ 3335001 h 21579"/>
              <a:gd name="T90" fmla="*/ 9808846 w 21600"/>
              <a:gd name="T91" fmla="*/ 3957549 h 21579"/>
              <a:gd name="T92" fmla="*/ 7809575 w 21600"/>
              <a:gd name="T93" fmla="*/ 4346839 h 21579"/>
              <a:gd name="T94" fmla="*/ 7809575 w 21600"/>
              <a:gd name="T95" fmla="*/ 6387060 h 21579"/>
              <a:gd name="T96" fmla="*/ 9808846 w 21600"/>
              <a:gd name="T97" fmla="*/ 6780917 h 21579"/>
              <a:gd name="T98" fmla="*/ 11792398 w 21600"/>
              <a:gd name="T99" fmla="*/ 7406884 h 21579"/>
              <a:gd name="T100" fmla="*/ 13646318 w 21600"/>
              <a:gd name="T101" fmla="*/ 8202033 h 21579"/>
              <a:gd name="T102" fmla="*/ 15243418 w 21600"/>
              <a:gd name="T103" fmla="*/ 9101259 h 21579"/>
              <a:gd name="T104" fmla="*/ 15243418 w 21600"/>
              <a:gd name="T105" fmla="*/ 1632067 h 21579"/>
              <a:gd name="T106" fmla="*/ 15243418 w 21600"/>
              <a:gd name="T107" fmla="*/ 1632067 h 2157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3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5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79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8" y="19469"/>
                </a:cubicBezTo>
                <a:cubicBezTo>
                  <a:pt x="8737" y="19745"/>
                  <a:pt x="8997" y="20021"/>
                  <a:pt x="9271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600"/>
                  <a:pt x="6341" y="21550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5" y="19657"/>
                  <a:pt x="4453" y="19056"/>
                </a:cubicBezTo>
                <a:cubicBezTo>
                  <a:pt x="4282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4" y="13154"/>
                </a:lnTo>
                <a:cubicBezTo>
                  <a:pt x="1312" y="13154"/>
                  <a:pt x="889" y="12945"/>
                  <a:pt x="534" y="12523"/>
                </a:cubicBezTo>
                <a:cubicBezTo>
                  <a:pt x="176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6" y="6677"/>
                  <a:pt x="526" y="6245"/>
                </a:cubicBezTo>
                <a:cubicBezTo>
                  <a:pt x="879" y="5820"/>
                  <a:pt x="1305" y="5605"/>
                  <a:pt x="1804" y="5605"/>
                </a:cubicBezTo>
                <a:lnTo>
                  <a:pt x="7653" y="5605"/>
                </a:lnTo>
                <a:cubicBezTo>
                  <a:pt x="8551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5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  <a:moveTo>
                  <a:pt x="18459" y="2855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5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AutoShape 30"/>
          <p:cNvSpPr/>
          <p:nvPr/>
        </p:nvSpPr>
        <p:spPr bwMode="auto">
          <a:xfrm>
            <a:off x="4620990" y="2233770"/>
            <a:ext cx="277813" cy="277813"/>
          </a:xfrm>
          <a:custGeom>
            <a:avLst/>
            <a:gdLst>
              <a:gd name="T0" fmla="*/ 17746100 w 21600"/>
              <a:gd name="T1" fmla="*/ 3430927 h 21600"/>
              <a:gd name="T2" fmla="*/ 16421717 w 21600"/>
              <a:gd name="T3" fmla="*/ 17746100 h 21600"/>
              <a:gd name="T4" fmla="*/ 0 w 21600"/>
              <a:gd name="T5" fmla="*/ 16420886 h 21600"/>
              <a:gd name="T6" fmla="*/ 1324383 w 21600"/>
              <a:gd name="T7" fmla="*/ 2119672 h 21600"/>
              <a:gd name="T8" fmla="*/ 1880592 w 21600"/>
              <a:gd name="T9" fmla="*/ 1266053 h 21600"/>
              <a:gd name="T10" fmla="*/ 3941103 w 21600"/>
              <a:gd name="T11" fmla="*/ 0 h 21600"/>
              <a:gd name="T12" fmla="*/ 6008207 w 21600"/>
              <a:gd name="T13" fmla="*/ 1270152 h 21600"/>
              <a:gd name="T14" fmla="*/ 6682709 w 21600"/>
              <a:gd name="T15" fmla="*/ 2119672 h 21600"/>
              <a:gd name="T16" fmla="*/ 7162531 w 21600"/>
              <a:gd name="T17" fmla="*/ 629329 h 21600"/>
              <a:gd name="T18" fmla="*/ 9876190 w 21600"/>
              <a:gd name="T19" fmla="*/ 174989 h 21600"/>
              <a:gd name="T20" fmla="*/ 11065856 w 21600"/>
              <a:gd name="T21" fmla="*/ 1973432 h 21600"/>
              <a:gd name="T22" fmla="*/ 11619600 w 21600"/>
              <a:gd name="T23" fmla="*/ 1973432 h 21600"/>
              <a:gd name="T24" fmla="*/ 12780488 w 21600"/>
              <a:gd name="T25" fmla="*/ 174989 h 21600"/>
              <a:gd name="T26" fmla="*/ 15499078 w 21600"/>
              <a:gd name="T27" fmla="*/ 629329 h 21600"/>
              <a:gd name="T28" fmla="*/ 15978871 w 21600"/>
              <a:gd name="T29" fmla="*/ 2119672 h 21600"/>
              <a:gd name="T30" fmla="*/ 1791048 w 21600"/>
              <a:gd name="T31" fmla="*/ 6546330 h 21600"/>
              <a:gd name="T32" fmla="*/ 4984530 w 21600"/>
              <a:gd name="T33" fmla="*/ 6546330 h 21600"/>
              <a:gd name="T34" fmla="*/ 1791048 w 21600"/>
              <a:gd name="T35" fmla="*/ 12695043 h 21600"/>
              <a:gd name="T36" fmla="*/ 4984530 w 21600"/>
              <a:gd name="T37" fmla="*/ 13125536 h 21600"/>
              <a:gd name="T38" fmla="*/ 4984530 w 21600"/>
              <a:gd name="T39" fmla="*/ 15957517 h 21600"/>
              <a:gd name="T40" fmla="*/ 3943568 w 21600"/>
              <a:gd name="T41" fmla="*/ 5195663 h 21600"/>
              <a:gd name="T42" fmla="*/ 3943568 w 21600"/>
              <a:gd name="T43" fmla="*/ 1325214 h 21600"/>
              <a:gd name="T44" fmla="*/ 8655339 w 21600"/>
              <a:gd name="T45" fmla="*/ 6546330 h 21600"/>
              <a:gd name="T46" fmla="*/ 8655339 w 21600"/>
              <a:gd name="T47" fmla="*/ 9402158 h 21600"/>
              <a:gd name="T48" fmla="*/ 5428981 w 21600"/>
              <a:gd name="T49" fmla="*/ 9839215 h 21600"/>
              <a:gd name="T50" fmla="*/ 8655339 w 21600"/>
              <a:gd name="T51" fmla="*/ 9839215 h 21600"/>
              <a:gd name="T52" fmla="*/ 5428981 w 21600"/>
              <a:gd name="T53" fmla="*/ 15957517 h 21600"/>
              <a:gd name="T54" fmla="*/ 8030940 w 21600"/>
              <a:gd name="T55" fmla="*/ 4554008 h 21600"/>
              <a:gd name="T56" fmla="*/ 9521283 w 21600"/>
              <a:gd name="T57" fmla="*/ 5044493 h 21600"/>
              <a:gd name="T58" fmla="*/ 9521283 w 21600"/>
              <a:gd name="T59" fmla="*/ 1481314 h 21600"/>
              <a:gd name="T60" fmla="*/ 8030940 w 21600"/>
              <a:gd name="T61" fmla="*/ 1970967 h 21600"/>
              <a:gd name="T62" fmla="*/ 9098157 w 21600"/>
              <a:gd name="T63" fmla="*/ 6546330 h 21600"/>
              <a:gd name="T64" fmla="*/ 12312189 w 21600"/>
              <a:gd name="T65" fmla="*/ 6546330 h 21600"/>
              <a:gd name="T66" fmla="*/ 9098157 w 21600"/>
              <a:gd name="T67" fmla="*/ 12695043 h 21600"/>
              <a:gd name="T68" fmla="*/ 12312189 w 21600"/>
              <a:gd name="T69" fmla="*/ 13125536 h 21600"/>
              <a:gd name="T70" fmla="*/ 12312189 w 21600"/>
              <a:gd name="T71" fmla="*/ 15957517 h 21600"/>
              <a:gd name="T72" fmla="*/ 12752542 w 21600"/>
              <a:gd name="T73" fmla="*/ 6546330 h 21600"/>
              <a:gd name="T74" fmla="*/ 15957517 w 21600"/>
              <a:gd name="T75" fmla="*/ 6546330 h 21600"/>
              <a:gd name="T76" fmla="*/ 12752542 w 21600"/>
              <a:gd name="T77" fmla="*/ 12695043 h 21600"/>
              <a:gd name="T78" fmla="*/ 15957517 w 21600"/>
              <a:gd name="T79" fmla="*/ 13125536 h 21600"/>
              <a:gd name="T80" fmla="*/ 15957517 w 21600"/>
              <a:gd name="T81" fmla="*/ 15957517 h 21600"/>
              <a:gd name="T82" fmla="*/ 13807462 w 21600"/>
              <a:gd name="T83" fmla="*/ 5195663 h 21600"/>
              <a:gd name="T84" fmla="*/ 13807462 w 21600"/>
              <a:gd name="T85" fmla="*/ 1325214 h 21600"/>
              <a:gd name="T86" fmla="*/ 12946448 w 21600"/>
              <a:gd name="T87" fmla="*/ 4554008 h 2160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21600" h="21600">
                <a:moveTo>
                  <a:pt x="19988" y="2580"/>
                </a:moveTo>
                <a:cubicBezTo>
                  <a:pt x="20420" y="2580"/>
                  <a:pt x="20794" y="2736"/>
                  <a:pt x="21116" y="3053"/>
                </a:cubicBezTo>
                <a:cubicBezTo>
                  <a:pt x="21439" y="3372"/>
                  <a:pt x="21600" y="3744"/>
                  <a:pt x="21600" y="4176"/>
                </a:cubicBezTo>
                <a:lnTo>
                  <a:pt x="21600" y="19987"/>
                </a:lnTo>
                <a:cubicBezTo>
                  <a:pt x="21600" y="20419"/>
                  <a:pt x="21439" y="20797"/>
                  <a:pt x="21116" y="21116"/>
                </a:cubicBezTo>
                <a:cubicBezTo>
                  <a:pt x="20794" y="21439"/>
                  <a:pt x="20420" y="21600"/>
                  <a:pt x="19988" y="21600"/>
                </a:cubicBezTo>
                <a:lnTo>
                  <a:pt x="1612" y="21600"/>
                </a:lnTo>
                <a:cubicBezTo>
                  <a:pt x="1180" y="21600"/>
                  <a:pt x="806" y="21439"/>
                  <a:pt x="484" y="21116"/>
                </a:cubicBezTo>
                <a:cubicBezTo>
                  <a:pt x="161" y="20797"/>
                  <a:pt x="0" y="20419"/>
                  <a:pt x="0" y="19987"/>
                </a:cubicBezTo>
                <a:lnTo>
                  <a:pt x="0" y="4176"/>
                </a:lnTo>
                <a:cubicBezTo>
                  <a:pt x="0" y="3744"/>
                  <a:pt x="161" y="3372"/>
                  <a:pt x="484" y="3053"/>
                </a:cubicBezTo>
                <a:cubicBezTo>
                  <a:pt x="806" y="2736"/>
                  <a:pt x="1180" y="2580"/>
                  <a:pt x="1612" y="2580"/>
                </a:cubicBezTo>
                <a:lnTo>
                  <a:pt x="2151" y="2580"/>
                </a:lnTo>
                <a:lnTo>
                  <a:pt x="2151" y="2402"/>
                </a:lnTo>
                <a:cubicBezTo>
                  <a:pt x="2151" y="2117"/>
                  <a:pt x="2197" y="1829"/>
                  <a:pt x="2289" y="1541"/>
                </a:cubicBezTo>
                <a:cubicBezTo>
                  <a:pt x="2381" y="1250"/>
                  <a:pt x="2531" y="991"/>
                  <a:pt x="2738" y="766"/>
                </a:cubicBezTo>
                <a:cubicBezTo>
                  <a:pt x="2943" y="542"/>
                  <a:pt x="3216" y="360"/>
                  <a:pt x="3556" y="213"/>
                </a:cubicBezTo>
                <a:cubicBezTo>
                  <a:pt x="3896" y="75"/>
                  <a:pt x="4310" y="0"/>
                  <a:pt x="4797" y="0"/>
                </a:cubicBezTo>
                <a:cubicBezTo>
                  <a:pt x="5283" y="0"/>
                  <a:pt x="5698" y="75"/>
                  <a:pt x="6038" y="213"/>
                </a:cubicBezTo>
                <a:cubicBezTo>
                  <a:pt x="6378" y="360"/>
                  <a:pt x="6651" y="542"/>
                  <a:pt x="6858" y="766"/>
                </a:cubicBezTo>
                <a:cubicBezTo>
                  <a:pt x="7063" y="991"/>
                  <a:pt x="7215" y="1256"/>
                  <a:pt x="7313" y="1546"/>
                </a:cubicBezTo>
                <a:cubicBezTo>
                  <a:pt x="7411" y="1840"/>
                  <a:pt x="7457" y="2125"/>
                  <a:pt x="7457" y="2402"/>
                </a:cubicBezTo>
                <a:lnTo>
                  <a:pt x="7457" y="2580"/>
                </a:lnTo>
                <a:lnTo>
                  <a:pt x="8134" y="2580"/>
                </a:lnTo>
                <a:lnTo>
                  <a:pt x="8134" y="2402"/>
                </a:lnTo>
                <a:cubicBezTo>
                  <a:pt x="8134" y="2117"/>
                  <a:pt x="8180" y="1829"/>
                  <a:pt x="8269" y="1541"/>
                </a:cubicBezTo>
                <a:cubicBezTo>
                  <a:pt x="8364" y="1250"/>
                  <a:pt x="8511" y="991"/>
                  <a:pt x="8718" y="766"/>
                </a:cubicBezTo>
                <a:cubicBezTo>
                  <a:pt x="8926" y="541"/>
                  <a:pt x="9199" y="360"/>
                  <a:pt x="9539" y="213"/>
                </a:cubicBezTo>
                <a:cubicBezTo>
                  <a:pt x="9879" y="75"/>
                  <a:pt x="10293" y="0"/>
                  <a:pt x="10780" y="0"/>
                </a:cubicBezTo>
                <a:cubicBezTo>
                  <a:pt x="11266" y="0"/>
                  <a:pt x="11678" y="75"/>
                  <a:pt x="12021" y="213"/>
                </a:cubicBezTo>
                <a:cubicBezTo>
                  <a:pt x="12361" y="360"/>
                  <a:pt x="12637" y="542"/>
                  <a:pt x="12853" y="766"/>
                </a:cubicBezTo>
                <a:cubicBezTo>
                  <a:pt x="13069" y="991"/>
                  <a:pt x="13227" y="1256"/>
                  <a:pt x="13322" y="1546"/>
                </a:cubicBezTo>
                <a:cubicBezTo>
                  <a:pt x="13417" y="1840"/>
                  <a:pt x="13469" y="2125"/>
                  <a:pt x="13469" y="2402"/>
                </a:cubicBezTo>
                <a:lnTo>
                  <a:pt x="13469" y="2580"/>
                </a:lnTo>
                <a:lnTo>
                  <a:pt x="14143" y="2580"/>
                </a:lnTo>
                <a:lnTo>
                  <a:pt x="14143" y="2402"/>
                </a:lnTo>
                <a:cubicBezTo>
                  <a:pt x="14143" y="2117"/>
                  <a:pt x="14192" y="1829"/>
                  <a:pt x="14287" y="1541"/>
                </a:cubicBezTo>
                <a:cubicBezTo>
                  <a:pt x="14385" y="1250"/>
                  <a:pt x="14534" y="991"/>
                  <a:pt x="14742" y="766"/>
                </a:cubicBezTo>
                <a:cubicBezTo>
                  <a:pt x="14949" y="541"/>
                  <a:pt x="15220" y="360"/>
                  <a:pt x="15556" y="213"/>
                </a:cubicBezTo>
                <a:cubicBezTo>
                  <a:pt x="15890" y="75"/>
                  <a:pt x="16305" y="0"/>
                  <a:pt x="16803" y="0"/>
                </a:cubicBezTo>
                <a:cubicBezTo>
                  <a:pt x="17290" y="0"/>
                  <a:pt x="17704" y="75"/>
                  <a:pt x="18044" y="213"/>
                </a:cubicBezTo>
                <a:cubicBezTo>
                  <a:pt x="18384" y="360"/>
                  <a:pt x="18657" y="541"/>
                  <a:pt x="18865" y="766"/>
                </a:cubicBezTo>
                <a:cubicBezTo>
                  <a:pt x="19069" y="991"/>
                  <a:pt x="19219" y="1256"/>
                  <a:pt x="19311" y="1546"/>
                </a:cubicBezTo>
                <a:cubicBezTo>
                  <a:pt x="19403" y="1840"/>
                  <a:pt x="19449" y="2125"/>
                  <a:pt x="19449" y="2402"/>
                </a:cubicBezTo>
                <a:lnTo>
                  <a:pt x="19449" y="2580"/>
                </a:lnTo>
                <a:lnTo>
                  <a:pt x="19988" y="2580"/>
                </a:lnTo>
                <a:close/>
                <a:moveTo>
                  <a:pt x="6067" y="7968"/>
                </a:moveTo>
                <a:lnTo>
                  <a:pt x="2180" y="7968"/>
                </a:lnTo>
                <a:lnTo>
                  <a:pt x="2180" y="11444"/>
                </a:lnTo>
                <a:lnTo>
                  <a:pt x="6067" y="11444"/>
                </a:lnTo>
                <a:lnTo>
                  <a:pt x="6067" y="7968"/>
                </a:lnTo>
                <a:close/>
                <a:moveTo>
                  <a:pt x="6067" y="11976"/>
                </a:moveTo>
                <a:lnTo>
                  <a:pt x="2180" y="11976"/>
                </a:lnTo>
                <a:lnTo>
                  <a:pt x="2180" y="15452"/>
                </a:lnTo>
                <a:lnTo>
                  <a:pt x="6067" y="15452"/>
                </a:lnTo>
                <a:lnTo>
                  <a:pt x="6067" y="11976"/>
                </a:lnTo>
                <a:close/>
                <a:moveTo>
                  <a:pt x="6067" y="15976"/>
                </a:moveTo>
                <a:lnTo>
                  <a:pt x="2180" y="15976"/>
                </a:lnTo>
                <a:lnTo>
                  <a:pt x="2180" y="19423"/>
                </a:lnTo>
                <a:lnTo>
                  <a:pt x="6067" y="19423"/>
                </a:lnTo>
                <a:lnTo>
                  <a:pt x="6067" y="15976"/>
                </a:lnTo>
                <a:close/>
                <a:moveTo>
                  <a:pt x="3755" y="5543"/>
                </a:moveTo>
                <a:cubicBezTo>
                  <a:pt x="3755" y="6068"/>
                  <a:pt x="4103" y="6324"/>
                  <a:pt x="4800" y="6324"/>
                </a:cubicBezTo>
                <a:cubicBezTo>
                  <a:pt x="5499" y="6324"/>
                  <a:pt x="5848" y="6068"/>
                  <a:pt x="5848" y="5543"/>
                </a:cubicBezTo>
                <a:lnTo>
                  <a:pt x="5848" y="2399"/>
                </a:lnTo>
                <a:cubicBezTo>
                  <a:pt x="5848" y="1878"/>
                  <a:pt x="5499" y="1613"/>
                  <a:pt x="4800" y="1613"/>
                </a:cubicBezTo>
                <a:cubicBezTo>
                  <a:pt x="4103" y="1613"/>
                  <a:pt x="3755" y="1878"/>
                  <a:pt x="3755" y="2399"/>
                </a:cubicBezTo>
                <a:lnTo>
                  <a:pt x="3755" y="5543"/>
                </a:lnTo>
                <a:close/>
                <a:moveTo>
                  <a:pt x="10535" y="7968"/>
                </a:moveTo>
                <a:lnTo>
                  <a:pt x="6608" y="7968"/>
                </a:lnTo>
                <a:lnTo>
                  <a:pt x="6608" y="11444"/>
                </a:lnTo>
                <a:lnTo>
                  <a:pt x="10535" y="11444"/>
                </a:lnTo>
                <a:lnTo>
                  <a:pt x="10535" y="7968"/>
                </a:lnTo>
                <a:close/>
                <a:moveTo>
                  <a:pt x="10535" y="11976"/>
                </a:moveTo>
                <a:lnTo>
                  <a:pt x="6608" y="11976"/>
                </a:lnTo>
                <a:lnTo>
                  <a:pt x="6608" y="15452"/>
                </a:lnTo>
                <a:lnTo>
                  <a:pt x="10535" y="15452"/>
                </a:lnTo>
                <a:lnTo>
                  <a:pt x="10535" y="11976"/>
                </a:lnTo>
                <a:close/>
                <a:moveTo>
                  <a:pt x="10535" y="15976"/>
                </a:moveTo>
                <a:lnTo>
                  <a:pt x="6608" y="15976"/>
                </a:lnTo>
                <a:lnTo>
                  <a:pt x="6608" y="19423"/>
                </a:lnTo>
                <a:lnTo>
                  <a:pt x="10535" y="19423"/>
                </a:lnTo>
                <a:lnTo>
                  <a:pt x="10535" y="15976"/>
                </a:lnTo>
                <a:close/>
                <a:moveTo>
                  <a:pt x="9775" y="5543"/>
                </a:moveTo>
                <a:cubicBezTo>
                  <a:pt x="9775" y="5826"/>
                  <a:pt x="9850" y="6027"/>
                  <a:pt x="9997" y="6145"/>
                </a:cubicBezTo>
                <a:cubicBezTo>
                  <a:pt x="10144" y="6269"/>
                  <a:pt x="10406" y="6324"/>
                  <a:pt x="10783" y="6324"/>
                </a:cubicBezTo>
                <a:cubicBezTo>
                  <a:pt x="11160" y="6324"/>
                  <a:pt x="11428" y="6263"/>
                  <a:pt x="11589" y="6140"/>
                </a:cubicBezTo>
                <a:cubicBezTo>
                  <a:pt x="11750" y="6016"/>
                  <a:pt x="11831" y="5820"/>
                  <a:pt x="11831" y="5544"/>
                </a:cubicBezTo>
                <a:lnTo>
                  <a:pt x="11831" y="2399"/>
                </a:lnTo>
                <a:cubicBezTo>
                  <a:pt x="11831" y="2128"/>
                  <a:pt x="11750" y="1933"/>
                  <a:pt x="11589" y="1803"/>
                </a:cubicBezTo>
                <a:cubicBezTo>
                  <a:pt x="11428" y="1673"/>
                  <a:pt x="11160" y="1613"/>
                  <a:pt x="10783" y="1613"/>
                </a:cubicBezTo>
                <a:cubicBezTo>
                  <a:pt x="10406" y="1613"/>
                  <a:pt x="10144" y="1679"/>
                  <a:pt x="9997" y="1814"/>
                </a:cubicBezTo>
                <a:cubicBezTo>
                  <a:pt x="9850" y="1944"/>
                  <a:pt x="9775" y="2140"/>
                  <a:pt x="9775" y="2399"/>
                </a:cubicBezTo>
                <a:lnTo>
                  <a:pt x="9775" y="5543"/>
                </a:lnTo>
                <a:close/>
                <a:moveTo>
                  <a:pt x="14986" y="7968"/>
                </a:moveTo>
                <a:lnTo>
                  <a:pt x="11074" y="7968"/>
                </a:lnTo>
                <a:lnTo>
                  <a:pt x="11074" y="11444"/>
                </a:lnTo>
                <a:lnTo>
                  <a:pt x="14986" y="11444"/>
                </a:lnTo>
                <a:lnTo>
                  <a:pt x="14986" y="7968"/>
                </a:lnTo>
                <a:close/>
                <a:moveTo>
                  <a:pt x="14986" y="11976"/>
                </a:moveTo>
                <a:lnTo>
                  <a:pt x="11074" y="11976"/>
                </a:lnTo>
                <a:lnTo>
                  <a:pt x="11074" y="15452"/>
                </a:lnTo>
                <a:lnTo>
                  <a:pt x="14986" y="15452"/>
                </a:lnTo>
                <a:lnTo>
                  <a:pt x="14986" y="11976"/>
                </a:lnTo>
                <a:close/>
                <a:moveTo>
                  <a:pt x="14986" y="15976"/>
                </a:moveTo>
                <a:lnTo>
                  <a:pt x="11074" y="15976"/>
                </a:lnTo>
                <a:lnTo>
                  <a:pt x="11074" y="19423"/>
                </a:lnTo>
                <a:lnTo>
                  <a:pt x="14986" y="19423"/>
                </a:lnTo>
                <a:lnTo>
                  <a:pt x="14986" y="15976"/>
                </a:lnTo>
                <a:close/>
                <a:moveTo>
                  <a:pt x="19423" y="7968"/>
                </a:moveTo>
                <a:lnTo>
                  <a:pt x="15522" y="7968"/>
                </a:lnTo>
                <a:lnTo>
                  <a:pt x="15522" y="11444"/>
                </a:lnTo>
                <a:lnTo>
                  <a:pt x="19423" y="11444"/>
                </a:lnTo>
                <a:lnTo>
                  <a:pt x="19423" y="7968"/>
                </a:lnTo>
                <a:close/>
                <a:moveTo>
                  <a:pt x="19423" y="11976"/>
                </a:moveTo>
                <a:lnTo>
                  <a:pt x="15522" y="11976"/>
                </a:lnTo>
                <a:lnTo>
                  <a:pt x="15522" y="15452"/>
                </a:lnTo>
                <a:lnTo>
                  <a:pt x="19423" y="15452"/>
                </a:lnTo>
                <a:lnTo>
                  <a:pt x="19423" y="11976"/>
                </a:lnTo>
                <a:close/>
                <a:moveTo>
                  <a:pt x="19423" y="15976"/>
                </a:moveTo>
                <a:lnTo>
                  <a:pt x="15522" y="15976"/>
                </a:lnTo>
                <a:lnTo>
                  <a:pt x="15522" y="19423"/>
                </a:lnTo>
                <a:lnTo>
                  <a:pt x="19423" y="19423"/>
                </a:lnTo>
                <a:lnTo>
                  <a:pt x="19423" y="15976"/>
                </a:lnTo>
                <a:close/>
                <a:moveTo>
                  <a:pt x="15758" y="5543"/>
                </a:moveTo>
                <a:cubicBezTo>
                  <a:pt x="15758" y="6068"/>
                  <a:pt x="16106" y="6324"/>
                  <a:pt x="16806" y="6324"/>
                </a:cubicBezTo>
                <a:cubicBezTo>
                  <a:pt x="17503" y="6324"/>
                  <a:pt x="17848" y="6068"/>
                  <a:pt x="17840" y="5543"/>
                </a:cubicBezTo>
                <a:lnTo>
                  <a:pt x="17840" y="2399"/>
                </a:lnTo>
                <a:cubicBezTo>
                  <a:pt x="17840" y="1878"/>
                  <a:pt x="17494" y="1613"/>
                  <a:pt x="16806" y="1613"/>
                </a:cubicBezTo>
                <a:cubicBezTo>
                  <a:pt x="16106" y="1613"/>
                  <a:pt x="15758" y="1878"/>
                  <a:pt x="15758" y="2399"/>
                </a:cubicBezTo>
                <a:lnTo>
                  <a:pt x="15758" y="5543"/>
                </a:lnTo>
                <a:close/>
                <a:moveTo>
                  <a:pt x="15758" y="5543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5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AutoShape 31"/>
          <p:cNvSpPr/>
          <p:nvPr/>
        </p:nvSpPr>
        <p:spPr bwMode="auto">
          <a:xfrm>
            <a:off x="7643988" y="3540092"/>
            <a:ext cx="309563" cy="273844"/>
          </a:xfrm>
          <a:custGeom>
            <a:avLst/>
            <a:gdLst>
              <a:gd name="T0" fmla="*/ 17746100 w 21600"/>
              <a:gd name="T1" fmla="*/ 5554849 h 21600"/>
              <a:gd name="T2" fmla="*/ 8873064 w 21600"/>
              <a:gd name="T3" fmla="*/ 0 h 21600"/>
              <a:gd name="T4" fmla="*/ 0 w 21600"/>
              <a:gd name="T5" fmla="*/ 5554849 h 21600"/>
              <a:gd name="T6" fmla="*/ 4827599 w 21600"/>
              <a:gd name="T7" fmla="*/ 10531077 h 21600"/>
              <a:gd name="T8" fmla="*/ 2739972 w 21600"/>
              <a:gd name="T9" fmla="*/ 13887136 h 21600"/>
              <a:gd name="T10" fmla="*/ 9394763 w 21600"/>
              <a:gd name="T11" fmla="*/ 11109699 h 21600"/>
              <a:gd name="T12" fmla="*/ 17746100 w 21600"/>
              <a:gd name="T13" fmla="*/ 5554849 h 21600"/>
              <a:gd name="T14" fmla="*/ 17746100 w 21600"/>
              <a:gd name="T15" fmla="*/ 5554849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1600" h="21600">
                <a:moveTo>
                  <a:pt x="21600" y="8640"/>
                </a:moveTo>
                <a:cubicBezTo>
                  <a:pt x="21600" y="3960"/>
                  <a:pt x="16676" y="0"/>
                  <a:pt x="10800" y="0"/>
                </a:cubicBezTo>
                <a:cubicBezTo>
                  <a:pt x="4765" y="0"/>
                  <a:pt x="0" y="3960"/>
                  <a:pt x="0" y="8640"/>
                </a:cubicBezTo>
                <a:cubicBezTo>
                  <a:pt x="0" y="12060"/>
                  <a:pt x="2382" y="14940"/>
                  <a:pt x="5876" y="16380"/>
                </a:cubicBezTo>
                <a:cubicBezTo>
                  <a:pt x="6035" y="17280"/>
                  <a:pt x="5718" y="19080"/>
                  <a:pt x="3335" y="21600"/>
                </a:cubicBezTo>
                <a:cubicBezTo>
                  <a:pt x="3335" y="21600"/>
                  <a:pt x="8576" y="19980"/>
                  <a:pt x="11435" y="17280"/>
                </a:cubicBezTo>
                <a:cubicBezTo>
                  <a:pt x="17153" y="16920"/>
                  <a:pt x="21600" y="13140"/>
                  <a:pt x="21600" y="8640"/>
                </a:cubicBezTo>
                <a:close/>
                <a:moveTo>
                  <a:pt x="21600" y="8640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5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756389" y="3212782"/>
            <a:ext cx="708992" cy="591718"/>
            <a:chOff x="8147050" y="5156201"/>
            <a:chExt cx="211137" cy="176213"/>
          </a:xfrm>
          <a:solidFill>
            <a:schemeClr val="bg1"/>
          </a:solidFill>
        </p:grpSpPr>
        <p:sp>
          <p:nvSpPr>
            <p:cNvPr id="30" name="Freeform 250@|5FFC:0|FBC:0|LFC:0|LBC:16777215"/>
            <p:cNvSpPr/>
            <p:nvPr/>
          </p:nvSpPr>
          <p:spPr bwMode="auto">
            <a:xfrm>
              <a:off x="8220075" y="5156201"/>
              <a:ext cx="138112" cy="149225"/>
            </a:xfrm>
            <a:custGeom>
              <a:avLst/>
              <a:gdLst>
                <a:gd name="T0" fmla="*/ 190 w 195"/>
                <a:gd name="T1" fmla="*/ 102 h 210"/>
                <a:gd name="T2" fmla="*/ 92 w 195"/>
                <a:gd name="T3" fmla="*/ 4 h 210"/>
                <a:gd name="T4" fmla="*/ 0 w 195"/>
                <a:gd name="T5" fmla="*/ 30 h 210"/>
                <a:gd name="T6" fmla="*/ 15 w 195"/>
                <a:gd name="T7" fmla="*/ 30 h 210"/>
                <a:gd name="T8" fmla="*/ 94 w 195"/>
                <a:gd name="T9" fmla="*/ 54 h 210"/>
                <a:gd name="T10" fmla="*/ 135 w 195"/>
                <a:gd name="T11" fmla="*/ 120 h 210"/>
                <a:gd name="T12" fmla="*/ 116 w 195"/>
                <a:gd name="T13" fmla="*/ 187 h 210"/>
                <a:gd name="T14" fmla="*/ 168 w 195"/>
                <a:gd name="T15" fmla="*/ 198 h 210"/>
                <a:gd name="T16" fmla="*/ 147 w 195"/>
                <a:gd name="T17" fmla="*/ 161 h 210"/>
                <a:gd name="T18" fmla="*/ 190 w 195"/>
                <a:gd name="T19" fmla="*/ 102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5" h="210">
                  <a:moveTo>
                    <a:pt x="190" y="102"/>
                  </a:moveTo>
                  <a:cubicBezTo>
                    <a:pt x="195" y="54"/>
                    <a:pt x="152" y="10"/>
                    <a:pt x="92" y="4"/>
                  </a:cubicBezTo>
                  <a:cubicBezTo>
                    <a:pt x="56" y="0"/>
                    <a:pt x="22" y="11"/>
                    <a:pt x="0" y="30"/>
                  </a:cubicBezTo>
                  <a:cubicBezTo>
                    <a:pt x="5" y="30"/>
                    <a:pt x="10" y="30"/>
                    <a:pt x="15" y="30"/>
                  </a:cubicBezTo>
                  <a:cubicBezTo>
                    <a:pt x="44" y="30"/>
                    <a:pt x="72" y="38"/>
                    <a:pt x="94" y="54"/>
                  </a:cubicBezTo>
                  <a:cubicBezTo>
                    <a:pt x="118" y="71"/>
                    <a:pt x="132" y="94"/>
                    <a:pt x="135" y="120"/>
                  </a:cubicBezTo>
                  <a:cubicBezTo>
                    <a:pt x="138" y="143"/>
                    <a:pt x="131" y="167"/>
                    <a:pt x="116" y="187"/>
                  </a:cubicBezTo>
                  <a:cubicBezTo>
                    <a:pt x="147" y="210"/>
                    <a:pt x="175" y="203"/>
                    <a:pt x="168" y="198"/>
                  </a:cubicBezTo>
                  <a:cubicBezTo>
                    <a:pt x="150" y="185"/>
                    <a:pt x="146" y="171"/>
                    <a:pt x="147" y="161"/>
                  </a:cubicBezTo>
                  <a:cubicBezTo>
                    <a:pt x="171" y="148"/>
                    <a:pt x="187" y="127"/>
                    <a:pt x="190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251@|5FFC:0|FBC:0|LFC:0|LBC:16777215"/>
            <p:cNvSpPr/>
            <p:nvPr/>
          </p:nvSpPr>
          <p:spPr bwMode="auto">
            <a:xfrm>
              <a:off x="8147050" y="5191126"/>
              <a:ext cx="160337" cy="141288"/>
            </a:xfrm>
            <a:custGeom>
              <a:avLst/>
              <a:gdLst>
                <a:gd name="T0" fmla="*/ 221 w 227"/>
                <a:gd name="T1" fmla="*/ 74 h 200"/>
                <a:gd name="T2" fmla="*/ 119 w 227"/>
                <a:gd name="T3" fmla="*/ 0 h 200"/>
                <a:gd name="T4" fmla="*/ 103 w 227"/>
                <a:gd name="T5" fmla="*/ 1 h 200"/>
                <a:gd name="T6" fmla="*/ 6 w 227"/>
                <a:gd name="T7" fmla="*/ 98 h 200"/>
                <a:gd name="T8" fmla="*/ 48 w 227"/>
                <a:gd name="T9" fmla="*/ 158 h 200"/>
                <a:gd name="T10" fmla="*/ 27 w 227"/>
                <a:gd name="T11" fmla="*/ 195 h 200"/>
                <a:gd name="T12" fmla="*/ 36 w 227"/>
                <a:gd name="T13" fmla="*/ 200 h 200"/>
                <a:gd name="T14" fmla="*/ 92 w 227"/>
                <a:gd name="T15" fmla="*/ 172 h 200"/>
                <a:gd name="T16" fmla="*/ 108 w 227"/>
                <a:gd name="T17" fmla="*/ 173 h 200"/>
                <a:gd name="T18" fmla="*/ 123 w 227"/>
                <a:gd name="T19" fmla="*/ 172 h 200"/>
                <a:gd name="T20" fmla="*/ 221 w 227"/>
                <a:gd name="T21" fmla="*/ 7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7" h="200">
                  <a:moveTo>
                    <a:pt x="221" y="74"/>
                  </a:moveTo>
                  <a:cubicBezTo>
                    <a:pt x="216" y="31"/>
                    <a:pt x="172" y="0"/>
                    <a:pt x="119" y="0"/>
                  </a:cubicBezTo>
                  <a:cubicBezTo>
                    <a:pt x="114" y="0"/>
                    <a:pt x="108" y="0"/>
                    <a:pt x="103" y="1"/>
                  </a:cubicBezTo>
                  <a:cubicBezTo>
                    <a:pt x="44" y="7"/>
                    <a:pt x="0" y="51"/>
                    <a:pt x="6" y="98"/>
                  </a:cubicBezTo>
                  <a:cubicBezTo>
                    <a:pt x="8" y="123"/>
                    <a:pt x="25" y="144"/>
                    <a:pt x="48" y="158"/>
                  </a:cubicBezTo>
                  <a:cubicBezTo>
                    <a:pt x="49" y="168"/>
                    <a:pt x="45" y="182"/>
                    <a:pt x="27" y="195"/>
                  </a:cubicBezTo>
                  <a:cubicBezTo>
                    <a:pt x="24" y="197"/>
                    <a:pt x="28" y="200"/>
                    <a:pt x="36" y="200"/>
                  </a:cubicBezTo>
                  <a:cubicBezTo>
                    <a:pt x="49" y="200"/>
                    <a:pt x="71" y="194"/>
                    <a:pt x="92" y="172"/>
                  </a:cubicBezTo>
                  <a:cubicBezTo>
                    <a:pt x="97" y="173"/>
                    <a:pt x="103" y="173"/>
                    <a:pt x="108" y="173"/>
                  </a:cubicBezTo>
                  <a:cubicBezTo>
                    <a:pt x="113" y="173"/>
                    <a:pt x="118" y="173"/>
                    <a:pt x="123" y="172"/>
                  </a:cubicBezTo>
                  <a:cubicBezTo>
                    <a:pt x="183" y="165"/>
                    <a:pt x="227" y="122"/>
                    <a:pt x="221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13@|17FFC:16777215|FBC:16777215|LFC:16777215|LBC:16777215"/>
          <p:cNvSpPr txBox="1"/>
          <p:nvPr/>
        </p:nvSpPr>
        <p:spPr>
          <a:xfrm>
            <a:off x="7953551" y="2110659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13@|17FFC:16777215|FBC:16777215|LFC:16777215|LBC:16777215"/>
          <p:cNvSpPr txBox="1"/>
          <p:nvPr/>
        </p:nvSpPr>
        <p:spPr>
          <a:xfrm>
            <a:off x="7957632" y="2396564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13@|17FFC:16777215|FBC:16777215|LFC:16777215|LBC:16777215"/>
          <p:cNvSpPr txBox="1"/>
          <p:nvPr/>
        </p:nvSpPr>
        <p:spPr>
          <a:xfrm>
            <a:off x="8231392" y="3348730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13@|17FFC:16777215|FBC:16777215|LFC:16777215|LBC:16777215"/>
          <p:cNvSpPr txBox="1"/>
          <p:nvPr/>
        </p:nvSpPr>
        <p:spPr>
          <a:xfrm>
            <a:off x="8235473" y="3634635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13@|17FFC:16777215|FBC:16777215|LFC:16777215|LBC:16777215"/>
          <p:cNvSpPr txBox="1"/>
          <p:nvPr/>
        </p:nvSpPr>
        <p:spPr>
          <a:xfrm>
            <a:off x="7741733" y="4434423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13@|17FFC:16777215|FBC:16777215|LFC:16777215|LBC:16777215"/>
          <p:cNvSpPr txBox="1"/>
          <p:nvPr/>
        </p:nvSpPr>
        <p:spPr>
          <a:xfrm>
            <a:off x="7745814" y="4720328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13@|17FFC:16777215|FBC:16777215|LFC:16777215|LBC:16777215"/>
          <p:cNvSpPr txBox="1"/>
          <p:nvPr/>
        </p:nvSpPr>
        <p:spPr>
          <a:xfrm>
            <a:off x="2271078" y="2081749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13@|17FFC:16777215|FBC:16777215|LFC:16777215|LBC:16777215"/>
          <p:cNvSpPr txBox="1"/>
          <p:nvPr/>
        </p:nvSpPr>
        <p:spPr>
          <a:xfrm>
            <a:off x="1890074" y="2367654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13@|17FFC:16777215|FBC:16777215|LFC:16777215|LBC:16777215"/>
          <p:cNvSpPr txBox="1"/>
          <p:nvPr/>
        </p:nvSpPr>
        <p:spPr>
          <a:xfrm>
            <a:off x="1930970" y="3309046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13@|17FFC:16777215|FBC:16777215|LFC:16777215|LBC:16777215"/>
          <p:cNvSpPr txBox="1"/>
          <p:nvPr/>
        </p:nvSpPr>
        <p:spPr>
          <a:xfrm>
            <a:off x="1549966" y="3594951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13@|17FFC:16777215|FBC:16777215|LFC:16777215|LBC:16777215"/>
          <p:cNvSpPr txBox="1"/>
          <p:nvPr/>
        </p:nvSpPr>
        <p:spPr>
          <a:xfrm>
            <a:off x="2400053" y="4473116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Box 13@|17FFC:16777215|FBC:16777215|LFC:16777215|LBC:16777215"/>
          <p:cNvSpPr txBox="1"/>
          <p:nvPr/>
        </p:nvSpPr>
        <p:spPr>
          <a:xfrm>
            <a:off x="2019049" y="4759021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Tm="2000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7475" y="107950"/>
            <a:ext cx="11969750" cy="6635750"/>
            <a:chOff x="2060575" y="1460500"/>
            <a:chExt cx="8070850" cy="3937000"/>
          </a:xfrm>
        </p:grpSpPr>
        <p:sp>
          <p:nvSpPr>
            <p:cNvPr id="9" name="矩形 8"/>
            <p:cNvSpPr/>
            <p:nvPr/>
          </p:nvSpPr>
          <p:spPr>
            <a:xfrm>
              <a:off x="2060575" y="1460500"/>
              <a:ext cx="8070850" cy="3937000"/>
            </a:xfrm>
            <a:prstGeom prst="rect">
              <a:avLst/>
            </a:prstGeom>
            <a:solidFill>
              <a:srgbClr val="F5F2E9"/>
            </a:solidFill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171700" y="1549036"/>
              <a:ext cx="7861300" cy="3752394"/>
            </a:xfrm>
            <a:prstGeom prst="rect">
              <a:avLst/>
            </a:prstGeom>
            <a:noFill/>
            <a:ln>
              <a:solidFill>
                <a:srgbClr val="C3A33E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4" y="2096"/>
            <a:ext cx="236250" cy="45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82283" y="257176"/>
            <a:ext cx="312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9C8733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单击此处添加标题</a:t>
            </a:r>
            <a:endParaRPr lang="zh-CN" altLang="en-US" sz="2400" dirty="0">
              <a:solidFill>
                <a:srgbClr val="9C8733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r="6016"/>
          <a:stretch>
            <a:fillRect/>
          </a:stretch>
        </p:blipFill>
        <p:spPr>
          <a:xfrm>
            <a:off x="8588181" y="2250337"/>
            <a:ext cx="2441093" cy="171409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/>
          <a:srcRect r="6216"/>
          <a:stretch>
            <a:fillRect/>
          </a:stretch>
        </p:blipFill>
        <p:spPr>
          <a:xfrm>
            <a:off x="6157210" y="2250337"/>
            <a:ext cx="2430972" cy="171409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/>
          <a:srcRect r="5856"/>
          <a:stretch>
            <a:fillRect/>
          </a:stretch>
        </p:blipFill>
        <p:spPr>
          <a:xfrm>
            <a:off x="3716118" y="2251303"/>
            <a:ext cx="2447872" cy="171312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5026" y="2252269"/>
            <a:ext cx="2441092" cy="1712158"/>
          </a:xfrm>
          <a:prstGeom prst="rect">
            <a:avLst/>
          </a:prstGeom>
        </p:spPr>
      </p:pic>
      <p:sp>
        <p:nvSpPr>
          <p:cNvPr id="15" name="TextBox 13"/>
          <p:cNvSpPr txBox="1"/>
          <p:nvPr/>
        </p:nvSpPr>
        <p:spPr>
          <a:xfrm>
            <a:off x="1339938" y="4583582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1382119" y="4898062"/>
            <a:ext cx="2091275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3883113" y="4583582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3925294" y="4898062"/>
            <a:ext cx="2091275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6352643" y="4583582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6394824" y="4898062"/>
            <a:ext cx="2091275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8895818" y="4583582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8937999" y="4898062"/>
            <a:ext cx="2091275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Tm="2000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7475" y="107950"/>
            <a:ext cx="11969750" cy="6635750"/>
            <a:chOff x="2060575" y="1460500"/>
            <a:chExt cx="8070850" cy="3937000"/>
          </a:xfrm>
        </p:grpSpPr>
        <p:sp>
          <p:nvSpPr>
            <p:cNvPr id="9" name="矩形 8"/>
            <p:cNvSpPr/>
            <p:nvPr/>
          </p:nvSpPr>
          <p:spPr>
            <a:xfrm>
              <a:off x="2060575" y="1460500"/>
              <a:ext cx="8070850" cy="3937000"/>
            </a:xfrm>
            <a:prstGeom prst="rect">
              <a:avLst/>
            </a:prstGeom>
            <a:solidFill>
              <a:srgbClr val="F5F2E9"/>
            </a:solidFill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171700" y="1549036"/>
              <a:ext cx="7861300" cy="3752394"/>
            </a:xfrm>
            <a:prstGeom prst="rect">
              <a:avLst/>
            </a:prstGeom>
            <a:noFill/>
            <a:ln>
              <a:solidFill>
                <a:srgbClr val="C3A33E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4" y="2096"/>
            <a:ext cx="236250" cy="45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82283" y="257176"/>
            <a:ext cx="312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9C8733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单击此处添加标题</a:t>
            </a:r>
            <a:endParaRPr lang="zh-CN" altLang="en-US" sz="2400" dirty="0">
              <a:solidFill>
                <a:srgbClr val="9C8733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</p:txBody>
      </p:sp>
      <p:sp>
        <p:nvSpPr>
          <p:cNvPr id="8" name="新月形 7"/>
          <p:cNvSpPr>
            <a:spLocks noChangeArrowheads="1"/>
          </p:cNvSpPr>
          <p:nvPr/>
        </p:nvSpPr>
        <p:spPr bwMode="auto">
          <a:xfrm rot="20751297">
            <a:off x="4135031" y="2357135"/>
            <a:ext cx="1589498" cy="3177739"/>
          </a:xfrm>
          <a:prstGeom prst="moon">
            <a:avLst>
              <a:gd name="adj" fmla="val 15190"/>
            </a:avLst>
          </a:prstGeom>
          <a:solidFill>
            <a:srgbClr val="9C8733"/>
          </a:solidFill>
          <a:ln w="3175" cmpd="sng">
            <a:solidFill>
              <a:srgbClr val="F8F8F8"/>
            </a:solidFill>
            <a:miter lim="800000"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 kern="0">
              <a:solidFill>
                <a:srgbClr val="9C8733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新月形 5"/>
          <p:cNvSpPr>
            <a:spLocks noChangeArrowheads="1"/>
          </p:cNvSpPr>
          <p:nvPr/>
        </p:nvSpPr>
        <p:spPr bwMode="auto">
          <a:xfrm rot="4551297">
            <a:off x="4949287" y="1322640"/>
            <a:ext cx="1588240" cy="3176480"/>
          </a:xfrm>
          <a:prstGeom prst="moon">
            <a:avLst>
              <a:gd name="adj" fmla="val 15190"/>
            </a:avLst>
          </a:prstGeom>
          <a:noFill/>
          <a:ln w="3175" cmpd="sng">
            <a:solidFill>
              <a:srgbClr val="9C8733"/>
            </a:solidFill>
            <a:miter lim="800000"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 kern="0">
              <a:solidFill>
                <a:srgbClr val="9C8733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新月形 6"/>
          <p:cNvSpPr>
            <a:spLocks noChangeArrowheads="1"/>
          </p:cNvSpPr>
          <p:nvPr/>
        </p:nvSpPr>
        <p:spPr bwMode="auto">
          <a:xfrm rot="9951297">
            <a:off x="5985041" y="2136896"/>
            <a:ext cx="1589498" cy="3177738"/>
          </a:xfrm>
          <a:prstGeom prst="moon">
            <a:avLst>
              <a:gd name="adj" fmla="val 15190"/>
            </a:avLst>
          </a:prstGeom>
          <a:solidFill>
            <a:srgbClr val="9C8733"/>
          </a:solidFill>
          <a:ln w="3175" cmpd="sng">
            <a:solidFill>
              <a:srgbClr val="F8F8F8"/>
            </a:solidFill>
            <a:miter lim="800000"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 kern="0">
              <a:solidFill>
                <a:srgbClr val="9C8733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新月形 7"/>
          <p:cNvSpPr>
            <a:spLocks noChangeArrowheads="1"/>
          </p:cNvSpPr>
          <p:nvPr/>
        </p:nvSpPr>
        <p:spPr bwMode="auto">
          <a:xfrm rot="15351297">
            <a:off x="5184628" y="3160065"/>
            <a:ext cx="1589498" cy="3177739"/>
          </a:xfrm>
          <a:prstGeom prst="moon">
            <a:avLst>
              <a:gd name="adj" fmla="val 15190"/>
            </a:avLst>
          </a:prstGeom>
          <a:noFill/>
          <a:ln w="3175" cmpd="sng">
            <a:solidFill>
              <a:srgbClr val="9C8733"/>
            </a:solidFill>
            <a:miter lim="800000"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 kern="0">
              <a:solidFill>
                <a:srgbClr val="9C8733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11"/>
          <p:cNvSpPr>
            <a:spLocks noChangeArrowheads="1"/>
          </p:cNvSpPr>
          <p:nvPr/>
        </p:nvSpPr>
        <p:spPr bwMode="auto">
          <a:xfrm flipH="1">
            <a:off x="4848013" y="3533032"/>
            <a:ext cx="21119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9C8733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2400" b="1" dirty="0">
              <a:solidFill>
                <a:srgbClr val="9C8733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直接连接符 24"/>
          <p:cNvSpPr>
            <a:spLocks noChangeShapeType="1"/>
          </p:cNvSpPr>
          <p:nvPr/>
        </p:nvSpPr>
        <p:spPr bwMode="auto">
          <a:xfrm flipH="1">
            <a:off x="3237024" y="3200634"/>
            <a:ext cx="1049477" cy="0"/>
          </a:xfrm>
          <a:prstGeom prst="line">
            <a:avLst/>
          </a:prstGeom>
          <a:noFill/>
          <a:ln w="12700" cmpd="sng">
            <a:solidFill>
              <a:srgbClr val="ADBACA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 kern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直接连接符 24"/>
          <p:cNvSpPr>
            <a:spLocks noChangeShapeType="1"/>
          </p:cNvSpPr>
          <p:nvPr/>
        </p:nvSpPr>
        <p:spPr bwMode="auto">
          <a:xfrm flipH="1">
            <a:off x="3982894" y="5343020"/>
            <a:ext cx="1033060" cy="0"/>
          </a:xfrm>
          <a:prstGeom prst="line">
            <a:avLst/>
          </a:prstGeom>
          <a:noFill/>
          <a:ln w="12700" cmpd="sng">
            <a:solidFill>
              <a:srgbClr val="ADBACA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 kern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1066409" y="2886837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817067" y="3167802"/>
            <a:ext cx="2202326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7665285" y="1994948"/>
            <a:ext cx="125797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7665284" y="2278517"/>
            <a:ext cx="2385913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1817848" y="5096799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1367385" y="5349171"/>
            <a:ext cx="2440195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8599225" y="4241587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8593686" y="4557353"/>
            <a:ext cx="2349647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直接连接符 24"/>
          <p:cNvSpPr>
            <a:spLocks noChangeShapeType="1"/>
          </p:cNvSpPr>
          <p:nvPr/>
        </p:nvSpPr>
        <p:spPr bwMode="auto">
          <a:xfrm flipH="1">
            <a:off x="6428080" y="2241169"/>
            <a:ext cx="1049477" cy="0"/>
          </a:xfrm>
          <a:prstGeom prst="line">
            <a:avLst/>
          </a:prstGeom>
          <a:noFill/>
          <a:ln w="12700" cmpd="sng">
            <a:solidFill>
              <a:srgbClr val="ADBACA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 kern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直接连接符 24"/>
          <p:cNvSpPr>
            <a:spLocks noChangeShapeType="1"/>
          </p:cNvSpPr>
          <p:nvPr/>
        </p:nvSpPr>
        <p:spPr bwMode="auto">
          <a:xfrm flipH="1">
            <a:off x="7372212" y="4560183"/>
            <a:ext cx="1033060" cy="0"/>
          </a:xfrm>
          <a:prstGeom prst="line">
            <a:avLst/>
          </a:prstGeom>
          <a:noFill/>
          <a:ln w="12700" cmpd="sng">
            <a:solidFill>
              <a:srgbClr val="ADBACA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 kern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Tm="2000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7475" y="107950"/>
            <a:ext cx="11969750" cy="6635750"/>
            <a:chOff x="2060575" y="1460500"/>
            <a:chExt cx="8070850" cy="3937000"/>
          </a:xfrm>
        </p:grpSpPr>
        <p:sp>
          <p:nvSpPr>
            <p:cNvPr id="9" name="矩形 8"/>
            <p:cNvSpPr/>
            <p:nvPr/>
          </p:nvSpPr>
          <p:spPr>
            <a:xfrm>
              <a:off x="2060575" y="1460500"/>
              <a:ext cx="8070850" cy="3937000"/>
            </a:xfrm>
            <a:prstGeom prst="rect">
              <a:avLst/>
            </a:prstGeom>
            <a:solidFill>
              <a:srgbClr val="F5F2E9"/>
            </a:solidFill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171700" y="1549036"/>
              <a:ext cx="7861300" cy="3752394"/>
            </a:xfrm>
            <a:prstGeom prst="rect">
              <a:avLst/>
            </a:prstGeom>
            <a:noFill/>
            <a:ln>
              <a:solidFill>
                <a:srgbClr val="C3A33E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4" y="2096"/>
            <a:ext cx="236250" cy="45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82283" y="257176"/>
            <a:ext cx="312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9C8733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单击此处添加标题</a:t>
            </a:r>
            <a:endParaRPr lang="zh-CN" altLang="en-US" sz="2400" dirty="0">
              <a:solidFill>
                <a:srgbClr val="9C8733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</p:txBody>
      </p:sp>
      <p:sp>
        <p:nvSpPr>
          <p:cNvPr id="8" name="Oval 40"/>
          <p:cNvSpPr/>
          <p:nvPr/>
        </p:nvSpPr>
        <p:spPr>
          <a:xfrm>
            <a:off x="4311608" y="1718665"/>
            <a:ext cx="3569845" cy="3569845"/>
          </a:xfrm>
          <a:prstGeom prst="ellipse">
            <a:avLst/>
          </a:prstGeom>
          <a:solidFill>
            <a:srgbClr val="FFFFFF">
              <a:lumMod val="50000"/>
              <a:alpha val="1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/>
          <a:lstStyle/>
          <a:p>
            <a:endParaRPr lang="zh-CN" altLang="en-US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Oval 47"/>
          <p:cNvSpPr/>
          <p:nvPr/>
        </p:nvSpPr>
        <p:spPr>
          <a:xfrm>
            <a:off x="4763634" y="2170690"/>
            <a:ext cx="2665794" cy="2665793"/>
          </a:xfrm>
          <a:prstGeom prst="ellipse">
            <a:avLst/>
          </a:prstGeom>
          <a:solidFill>
            <a:srgbClr val="FFFFFF">
              <a:lumMod val="50000"/>
              <a:alpha val="1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/>
          <a:lstStyle/>
          <a:p>
            <a:endParaRPr lang="zh-CN" altLang="en-US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Oval 48"/>
          <p:cNvSpPr/>
          <p:nvPr/>
        </p:nvSpPr>
        <p:spPr>
          <a:xfrm>
            <a:off x="5192479" y="2599536"/>
            <a:ext cx="1808102" cy="1808102"/>
          </a:xfrm>
          <a:prstGeom prst="ellipse">
            <a:avLst/>
          </a:prstGeom>
          <a:solidFill>
            <a:srgbClr val="C3A33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/>
          <a:lstStyle/>
          <a:p>
            <a:endParaRPr lang="zh-CN" altLang="en-US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Oval 4"/>
          <p:cNvSpPr/>
          <p:nvPr/>
        </p:nvSpPr>
        <p:spPr>
          <a:xfrm>
            <a:off x="5726859" y="3133915"/>
            <a:ext cx="739345" cy="739345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0" vert="horz" wrap="square" lIns="30480" tIns="30480" rIns="30480" bIns="30480" numCol="1" spcCol="1270" anchor="ctr" anchorCtr="0">
            <a:noAutofit/>
          </a:bodyPr>
          <a:lstStyle/>
          <a:p>
            <a:pPr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2400" kern="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5" name="Straight Connector 87"/>
          <p:cNvCxnSpPr/>
          <p:nvPr/>
        </p:nvCxnSpPr>
        <p:spPr>
          <a:xfrm rot="10800000" flipV="1">
            <a:off x="6277691" y="1718665"/>
            <a:ext cx="1521079" cy="0"/>
          </a:xfrm>
          <a:prstGeom prst="line">
            <a:avLst/>
          </a:prstGeom>
          <a:noFill/>
          <a:ln w="6350" cap="flat" cmpd="sng" algn="ctr">
            <a:solidFill>
              <a:srgbClr val="969696"/>
            </a:solidFill>
            <a:prstDash val="solid"/>
            <a:miter lim="800000"/>
            <a:headEnd type="oval"/>
            <a:tailEnd type="none"/>
          </a:ln>
          <a:effectLst/>
        </p:spPr>
      </p:cxnSp>
      <p:cxnSp>
        <p:nvCxnSpPr>
          <p:cNvPr id="16" name="Straight Connector 90"/>
          <p:cNvCxnSpPr/>
          <p:nvPr/>
        </p:nvCxnSpPr>
        <p:spPr>
          <a:xfrm flipH="1">
            <a:off x="7154657" y="2537060"/>
            <a:ext cx="1395041" cy="0"/>
          </a:xfrm>
          <a:prstGeom prst="line">
            <a:avLst/>
          </a:prstGeom>
          <a:noFill/>
          <a:ln w="6350" cap="flat" cmpd="sng" algn="ctr">
            <a:solidFill>
              <a:srgbClr val="969696"/>
            </a:solidFill>
            <a:prstDash val="solid"/>
            <a:miter lim="800000"/>
            <a:headEnd type="oval"/>
            <a:tailEnd type="none"/>
          </a:ln>
          <a:effectLst/>
        </p:spPr>
      </p:cxnSp>
      <p:cxnSp>
        <p:nvCxnSpPr>
          <p:cNvPr id="17" name="Straight Connector 92"/>
          <p:cNvCxnSpPr/>
          <p:nvPr/>
        </p:nvCxnSpPr>
        <p:spPr>
          <a:xfrm flipH="1" flipV="1">
            <a:off x="7164158" y="3501136"/>
            <a:ext cx="1678539" cy="9830"/>
          </a:xfrm>
          <a:prstGeom prst="line">
            <a:avLst/>
          </a:prstGeom>
          <a:noFill/>
          <a:ln w="6350" cap="flat" cmpd="sng" algn="ctr">
            <a:solidFill>
              <a:srgbClr val="969696"/>
            </a:solidFill>
            <a:prstDash val="solid"/>
            <a:miter lim="800000"/>
            <a:headEnd type="oval"/>
            <a:tailEnd type="none"/>
          </a:ln>
          <a:effectLst/>
        </p:spPr>
      </p:cxnSp>
      <p:cxnSp>
        <p:nvCxnSpPr>
          <p:cNvPr id="18" name="Straight Connector 93"/>
          <p:cNvCxnSpPr/>
          <p:nvPr/>
        </p:nvCxnSpPr>
        <p:spPr>
          <a:xfrm rot="10800000" flipH="1">
            <a:off x="4413994" y="5295095"/>
            <a:ext cx="1521079" cy="0"/>
          </a:xfrm>
          <a:prstGeom prst="line">
            <a:avLst/>
          </a:prstGeom>
          <a:noFill/>
          <a:ln w="6350" cap="flat" cmpd="sng" algn="ctr">
            <a:solidFill>
              <a:srgbClr val="969696"/>
            </a:solidFill>
            <a:prstDash val="solid"/>
            <a:miter lim="800000"/>
            <a:headEnd type="oval"/>
            <a:tailEnd type="none"/>
          </a:ln>
          <a:effectLst/>
        </p:spPr>
      </p:cxnSp>
      <p:cxnSp>
        <p:nvCxnSpPr>
          <p:cNvPr id="19" name="Straight Connector 94"/>
          <p:cNvCxnSpPr/>
          <p:nvPr/>
        </p:nvCxnSpPr>
        <p:spPr>
          <a:xfrm flipV="1">
            <a:off x="3707028" y="4503077"/>
            <a:ext cx="1395041" cy="0"/>
          </a:xfrm>
          <a:prstGeom prst="line">
            <a:avLst/>
          </a:prstGeom>
          <a:noFill/>
          <a:ln w="6350" cap="flat" cmpd="sng" algn="ctr">
            <a:solidFill>
              <a:srgbClr val="969696"/>
            </a:solidFill>
            <a:prstDash val="solid"/>
            <a:miter lim="800000"/>
            <a:headEnd type="oval"/>
            <a:tailEnd type="none"/>
          </a:ln>
          <a:effectLst/>
        </p:spPr>
      </p:cxnSp>
      <p:cxnSp>
        <p:nvCxnSpPr>
          <p:cNvPr id="20" name="Straight Connector 95"/>
          <p:cNvCxnSpPr/>
          <p:nvPr/>
        </p:nvCxnSpPr>
        <p:spPr>
          <a:xfrm>
            <a:off x="3370067" y="3502794"/>
            <a:ext cx="1678539" cy="9830"/>
          </a:xfrm>
          <a:prstGeom prst="line">
            <a:avLst/>
          </a:prstGeom>
          <a:noFill/>
          <a:ln w="6350" cap="flat" cmpd="sng" algn="ctr">
            <a:solidFill>
              <a:srgbClr val="969696"/>
            </a:solidFill>
            <a:prstDash val="solid"/>
            <a:miter lim="800000"/>
            <a:headEnd type="oval"/>
            <a:tailEnd type="none"/>
          </a:ln>
          <a:effectLst/>
        </p:spPr>
      </p:cxnSp>
      <p:sp>
        <p:nvSpPr>
          <p:cNvPr id="21" name="Oval 102"/>
          <p:cNvSpPr>
            <a:spLocks noChangeAspect="1"/>
          </p:cNvSpPr>
          <p:nvPr/>
        </p:nvSpPr>
        <p:spPr>
          <a:xfrm flipH="1">
            <a:off x="5825706" y="1452913"/>
            <a:ext cx="531504" cy="531504"/>
          </a:xfrm>
          <a:prstGeom prst="ellipse">
            <a:avLst/>
          </a:prstGeom>
          <a:solidFill>
            <a:srgbClr val="9C87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91440" rIns="91440" bIns="91440" numCol="1" spcCol="0" rtlCol="0" fromWordArt="0" anchor="ctr" anchorCtr="0" forceAA="0" compatLnSpc="1">
            <a:noAutofit/>
          </a:bodyPr>
          <a:lstStyle/>
          <a:p>
            <a:pPr algn="ctr" defTabSz="913765">
              <a:defRPr/>
            </a:pPr>
            <a:endParaRPr lang="en-US" sz="1600" kern="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Oval 105"/>
          <p:cNvSpPr>
            <a:spLocks noChangeAspect="1"/>
          </p:cNvSpPr>
          <p:nvPr/>
        </p:nvSpPr>
        <p:spPr>
          <a:xfrm flipH="1">
            <a:off x="6688446" y="2271308"/>
            <a:ext cx="531504" cy="531504"/>
          </a:xfrm>
          <a:prstGeom prst="ellipse">
            <a:avLst/>
          </a:prstGeom>
          <a:solidFill>
            <a:srgbClr val="9C87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91440" rIns="91440" bIns="91440" numCol="1" spcCol="0" rtlCol="0" fromWordArt="0" anchor="ctr" anchorCtr="0" forceAA="0" compatLnSpc="1">
            <a:noAutofit/>
          </a:bodyPr>
          <a:lstStyle/>
          <a:p>
            <a:pPr algn="ctr" defTabSz="913765">
              <a:defRPr/>
            </a:pPr>
            <a:endParaRPr lang="en-US" sz="1600" kern="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Oval 106"/>
          <p:cNvSpPr>
            <a:spLocks noChangeAspect="1"/>
          </p:cNvSpPr>
          <p:nvPr/>
        </p:nvSpPr>
        <p:spPr>
          <a:xfrm flipH="1">
            <a:off x="6688446" y="3237042"/>
            <a:ext cx="531504" cy="531504"/>
          </a:xfrm>
          <a:prstGeom prst="ellipse">
            <a:avLst/>
          </a:prstGeom>
          <a:solidFill>
            <a:srgbClr val="9C87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91440" rIns="91440" bIns="91440" numCol="1" spcCol="0" rtlCol="0" fromWordArt="0" anchor="ctr" anchorCtr="0" forceAA="0" compatLnSpc="1">
            <a:noAutofit/>
          </a:bodyPr>
          <a:lstStyle/>
          <a:p>
            <a:pPr algn="ctr" defTabSz="913765">
              <a:defRPr/>
            </a:pPr>
            <a:endParaRPr lang="en-AU" sz="1600" kern="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Oval 107"/>
          <p:cNvSpPr>
            <a:spLocks noChangeAspect="1"/>
          </p:cNvSpPr>
          <p:nvPr/>
        </p:nvSpPr>
        <p:spPr>
          <a:xfrm flipH="1">
            <a:off x="5000820" y="3237042"/>
            <a:ext cx="531504" cy="531504"/>
          </a:xfrm>
          <a:prstGeom prst="ellipse">
            <a:avLst/>
          </a:prstGeom>
          <a:solidFill>
            <a:srgbClr val="9C87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91440" rIns="91440" bIns="91440" numCol="1" spcCol="0" rtlCol="0" fromWordArt="0" anchor="ctr" anchorCtr="0" forceAA="0" compatLnSpc="1">
            <a:noAutofit/>
          </a:bodyPr>
          <a:lstStyle/>
          <a:p>
            <a:pPr algn="ctr" defTabSz="913765">
              <a:defRPr/>
            </a:pPr>
            <a:endParaRPr lang="en-US" sz="1600" kern="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Oval 108"/>
          <p:cNvSpPr>
            <a:spLocks noChangeAspect="1"/>
          </p:cNvSpPr>
          <p:nvPr/>
        </p:nvSpPr>
        <p:spPr>
          <a:xfrm flipH="1">
            <a:off x="5825706" y="5029343"/>
            <a:ext cx="531504" cy="531504"/>
          </a:xfrm>
          <a:prstGeom prst="ellipse">
            <a:avLst/>
          </a:prstGeom>
          <a:solidFill>
            <a:srgbClr val="9C87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91440" rIns="91440" bIns="91440" numCol="1" spcCol="0" rtlCol="0" fromWordArt="0" anchor="ctr" anchorCtr="0" forceAA="0" compatLnSpc="1">
            <a:noAutofit/>
          </a:bodyPr>
          <a:lstStyle/>
          <a:p>
            <a:pPr algn="ctr" defTabSz="913765">
              <a:defRPr/>
            </a:pPr>
            <a:endParaRPr lang="en-US" sz="1600" kern="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Oval 109"/>
          <p:cNvSpPr>
            <a:spLocks noChangeAspect="1"/>
          </p:cNvSpPr>
          <p:nvPr/>
        </p:nvSpPr>
        <p:spPr>
          <a:xfrm flipH="1">
            <a:off x="4975385" y="4237325"/>
            <a:ext cx="531504" cy="531504"/>
          </a:xfrm>
          <a:prstGeom prst="ellipse">
            <a:avLst/>
          </a:prstGeom>
          <a:solidFill>
            <a:srgbClr val="9C87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91440" rIns="91440" bIns="91440" numCol="1" spcCol="0" rtlCol="0" fromWordArt="0" anchor="ctr" anchorCtr="0" forceAA="0" compatLnSpc="1">
            <a:noAutofit/>
          </a:bodyPr>
          <a:lstStyle/>
          <a:p>
            <a:pPr algn="ctr" defTabSz="913765">
              <a:defRPr/>
            </a:pPr>
            <a:endParaRPr lang="en-US" sz="1600" kern="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932913" y="1498243"/>
            <a:ext cx="2043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</a:t>
            </a:r>
            <a:endParaRPr lang="zh-CN" altLang="en-US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795138" y="2337005"/>
            <a:ext cx="2043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</a:t>
            </a:r>
            <a:endParaRPr lang="zh-CN" altLang="en-US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795138" y="3301081"/>
            <a:ext cx="2043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</a:t>
            </a:r>
            <a:endParaRPr lang="zh-CN" altLang="en-US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932913" y="5091748"/>
            <a:ext cx="2043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</a:t>
            </a:r>
            <a:endParaRPr lang="zh-CN" altLang="en-US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108531" y="3301081"/>
            <a:ext cx="2043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</a:t>
            </a:r>
            <a:endParaRPr lang="zh-CN" altLang="en-US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070138" y="4309504"/>
            <a:ext cx="2043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</a:t>
            </a:r>
            <a:endParaRPr lang="zh-CN" altLang="en-US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8238312" y="1326764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8242393" y="1612669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13"/>
          <p:cNvSpPr txBox="1"/>
          <p:nvPr/>
        </p:nvSpPr>
        <p:spPr>
          <a:xfrm>
            <a:off x="8925393" y="2223394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13"/>
          <p:cNvSpPr txBox="1"/>
          <p:nvPr/>
        </p:nvSpPr>
        <p:spPr>
          <a:xfrm>
            <a:off x="8929474" y="2509299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13"/>
          <p:cNvSpPr txBox="1"/>
          <p:nvPr/>
        </p:nvSpPr>
        <p:spPr>
          <a:xfrm>
            <a:off x="9214809" y="3177970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13"/>
          <p:cNvSpPr txBox="1"/>
          <p:nvPr/>
        </p:nvSpPr>
        <p:spPr>
          <a:xfrm>
            <a:off x="9218890" y="3463875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13"/>
          <p:cNvSpPr txBox="1"/>
          <p:nvPr/>
        </p:nvSpPr>
        <p:spPr>
          <a:xfrm>
            <a:off x="2389474" y="5171984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13"/>
          <p:cNvSpPr txBox="1"/>
          <p:nvPr/>
        </p:nvSpPr>
        <p:spPr>
          <a:xfrm>
            <a:off x="2393555" y="5457889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13"/>
          <p:cNvSpPr txBox="1"/>
          <p:nvPr/>
        </p:nvSpPr>
        <p:spPr>
          <a:xfrm>
            <a:off x="1452943" y="4284527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13"/>
          <p:cNvSpPr txBox="1"/>
          <p:nvPr/>
        </p:nvSpPr>
        <p:spPr>
          <a:xfrm>
            <a:off x="1457024" y="4570432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Box 13"/>
          <p:cNvSpPr txBox="1"/>
          <p:nvPr/>
        </p:nvSpPr>
        <p:spPr>
          <a:xfrm>
            <a:off x="932693" y="3340764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13"/>
          <p:cNvSpPr txBox="1"/>
          <p:nvPr/>
        </p:nvSpPr>
        <p:spPr>
          <a:xfrm>
            <a:off x="936774" y="3626669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Tm="2000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060575" y="1460500"/>
            <a:ext cx="8070850" cy="3937000"/>
          </a:xfrm>
          <a:prstGeom prst="rect">
            <a:avLst/>
          </a:prstGeom>
          <a:solidFill>
            <a:srgbClr val="F5F2E9"/>
          </a:solidFill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171700" y="1600200"/>
            <a:ext cx="7861300" cy="3670300"/>
          </a:xfrm>
          <a:prstGeom prst="rect">
            <a:avLst/>
          </a:prstGeom>
          <a:noFill/>
          <a:ln>
            <a:solidFill>
              <a:srgbClr val="C3A33E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4" y="2096"/>
            <a:ext cx="236250" cy="45000"/>
          </a:xfrm>
          <a:prstGeom prst="rect">
            <a:avLst/>
          </a:prstGeom>
        </p:spPr>
      </p:pic>
      <p:cxnSp>
        <p:nvCxnSpPr>
          <p:cNvPr id="35" name="直接连接符 34"/>
          <p:cNvCxnSpPr/>
          <p:nvPr/>
        </p:nvCxnSpPr>
        <p:spPr>
          <a:xfrm>
            <a:off x="3495675" y="3327399"/>
            <a:ext cx="536257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4330700" y="2292687"/>
            <a:ext cx="35433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9C8733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第三部分</a:t>
            </a:r>
            <a:endParaRPr lang="zh-CN" altLang="en-US" sz="6000" dirty="0">
              <a:solidFill>
                <a:srgbClr val="9C8733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409949" y="3435350"/>
            <a:ext cx="5534025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 dirty="0">
                <a:solidFill>
                  <a:srgbClr val="9C87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400" dirty="0">
                <a:solidFill>
                  <a:srgbClr val="9C87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400" dirty="0">
                <a:solidFill>
                  <a:srgbClr val="9C87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 dirty="0">
                <a:solidFill>
                  <a:srgbClr val="9C87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en-US" altLang="zh-CN" sz="1400" dirty="0">
                <a:solidFill>
                  <a:srgbClr val="9C87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Please read the instructions and more work at the end of the manual template.</a:t>
            </a:r>
            <a:endParaRPr lang="en-US" altLang="zh-CN" sz="1400" dirty="0">
              <a:solidFill>
                <a:srgbClr val="9C873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Tm="2000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7475" y="107950"/>
            <a:ext cx="11969750" cy="6635750"/>
            <a:chOff x="2060575" y="1460500"/>
            <a:chExt cx="8070850" cy="3937000"/>
          </a:xfrm>
        </p:grpSpPr>
        <p:sp>
          <p:nvSpPr>
            <p:cNvPr id="9" name="矩形 8"/>
            <p:cNvSpPr/>
            <p:nvPr/>
          </p:nvSpPr>
          <p:spPr>
            <a:xfrm>
              <a:off x="2060575" y="1460500"/>
              <a:ext cx="8070850" cy="3937000"/>
            </a:xfrm>
            <a:prstGeom prst="rect">
              <a:avLst/>
            </a:prstGeom>
            <a:solidFill>
              <a:srgbClr val="F5F2E9"/>
            </a:solidFill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171700" y="1549036"/>
              <a:ext cx="7861300" cy="3752394"/>
            </a:xfrm>
            <a:prstGeom prst="rect">
              <a:avLst/>
            </a:prstGeom>
            <a:noFill/>
            <a:ln>
              <a:solidFill>
                <a:srgbClr val="C3A33E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4" y="2096"/>
            <a:ext cx="236250" cy="45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82283" y="257176"/>
            <a:ext cx="312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9C8733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单击此处添加标题</a:t>
            </a:r>
            <a:endParaRPr lang="zh-CN" altLang="en-US" sz="2400" dirty="0">
              <a:solidFill>
                <a:srgbClr val="9C8733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426392" y="1714051"/>
            <a:ext cx="3089820" cy="379948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688518" y="1714051"/>
            <a:ext cx="8102158" cy="945615"/>
          </a:xfrm>
          <a:prstGeom prst="rect">
            <a:avLst/>
          </a:prstGeom>
          <a:solidFill>
            <a:srgbClr val="C3A33E"/>
          </a:solidFill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7295"/>
            <a:endParaRPr lang="zh-CN" altLang="en-US" sz="3190" kern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688518" y="2768626"/>
            <a:ext cx="8102158" cy="2717300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rgbClr val="ADBACA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19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49676" y="1960181"/>
            <a:ext cx="6974825" cy="51706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Please read the instructions and more work at the end of the manual template.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49676" y="3667825"/>
            <a:ext cx="6974825" cy="51706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4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4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en-US" altLang="zh-CN" sz="14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Please read the instructions and more work at the end of the manual template.</a:t>
            </a:r>
            <a:endParaRPr lang="en-US" altLang="zh-CN" sz="1400" dirty="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949676" y="4334422"/>
            <a:ext cx="6974825" cy="51706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4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4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en-US" altLang="zh-CN" sz="14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Please read the instructions and more work at the end of the manual template.</a:t>
            </a:r>
            <a:endParaRPr lang="en-US" altLang="zh-CN" sz="1400" dirty="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3868200" y="3261113"/>
            <a:ext cx="137689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Tm="2000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7475" y="107950"/>
            <a:ext cx="11969750" cy="6635750"/>
            <a:chOff x="2060575" y="1460500"/>
            <a:chExt cx="8070850" cy="3937000"/>
          </a:xfrm>
        </p:grpSpPr>
        <p:sp>
          <p:nvSpPr>
            <p:cNvPr id="9" name="矩形 8"/>
            <p:cNvSpPr/>
            <p:nvPr/>
          </p:nvSpPr>
          <p:spPr>
            <a:xfrm>
              <a:off x="2060575" y="1460500"/>
              <a:ext cx="8070850" cy="3937000"/>
            </a:xfrm>
            <a:prstGeom prst="rect">
              <a:avLst/>
            </a:prstGeom>
            <a:solidFill>
              <a:srgbClr val="F5F2E9"/>
            </a:solidFill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171700" y="1549036"/>
              <a:ext cx="7861300" cy="3752394"/>
            </a:xfrm>
            <a:prstGeom prst="rect">
              <a:avLst/>
            </a:prstGeom>
            <a:noFill/>
            <a:ln>
              <a:solidFill>
                <a:srgbClr val="C3A33E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4" y="2096"/>
            <a:ext cx="236250" cy="45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82283" y="257176"/>
            <a:ext cx="312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9C8733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单击此处添加标题</a:t>
            </a:r>
            <a:endParaRPr lang="zh-CN" altLang="en-US" sz="2400" dirty="0">
              <a:solidFill>
                <a:srgbClr val="9C8733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</p:txBody>
      </p:sp>
      <p:sp>
        <p:nvSpPr>
          <p:cNvPr id="8" name="타원 14@|1FFC:16777215|FBC:16777215|LFC:16777215|LBC:16777215"/>
          <p:cNvSpPr/>
          <p:nvPr/>
        </p:nvSpPr>
        <p:spPr bwMode="auto">
          <a:xfrm>
            <a:off x="4462026" y="2128205"/>
            <a:ext cx="3225661" cy="3225660"/>
          </a:xfrm>
          <a:prstGeom prst="ellipse">
            <a:avLst/>
          </a:prstGeom>
          <a:solidFill>
            <a:sysClr val="window" lastClr="FFFFFF"/>
          </a:solidFill>
          <a:ln w="44450" cap="flat" cmpd="sng" algn="ctr">
            <a:solidFill>
              <a:sysClr val="window" lastClr="FFFFFF"/>
            </a:solidFill>
            <a:prstDash val="soli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114300" sx="102000" sy="102000" algn="ctr" rotWithShape="0">
                    <a:prstClr val="black">
                      <a:alpha val="27000"/>
                    </a:prstClr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ko-KR" altLang="en-US" kern="0">
              <a:solidFill>
                <a:srgbClr val="9C8733"/>
              </a:solidFill>
              <a:latin typeface="Arial" panose="020B0604020202020204" pitchFamily="34" charset="0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원형 18@|1FFC:14657585|FBC:16777215|LFC:16777215|LBC:16777215"/>
          <p:cNvSpPr/>
          <p:nvPr/>
        </p:nvSpPr>
        <p:spPr bwMode="auto">
          <a:xfrm>
            <a:off x="4625789" y="2268902"/>
            <a:ext cx="2900443" cy="2900442"/>
          </a:xfrm>
          <a:prstGeom prst="pie">
            <a:avLst>
              <a:gd name="adj1" fmla="val 10791079"/>
              <a:gd name="adj2" fmla="val 16200000"/>
            </a:avLst>
          </a:prstGeom>
          <a:solidFill>
            <a:srgbClr val="C3A33E"/>
          </a:solidFill>
          <a:ln w="44450" cap="flat" cmpd="sng" algn="ctr">
            <a:noFill/>
            <a:prstDash val="solid"/>
          </a:ln>
          <a:effectLst/>
        </p:spPr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ko-KR" altLang="en-US" kern="0">
              <a:solidFill>
                <a:srgbClr val="9C8733"/>
              </a:solidFill>
              <a:latin typeface="Arial" panose="020B0604020202020204" pitchFamily="34" charset="0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원형 19@|1FFC:1554685|FBC:16777215|LFC:16777215|LBC:16777215"/>
          <p:cNvSpPr/>
          <p:nvPr/>
        </p:nvSpPr>
        <p:spPr bwMode="auto">
          <a:xfrm>
            <a:off x="4623482" y="2268902"/>
            <a:ext cx="2900443" cy="2900442"/>
          </a:xfrm>
          <a:prstGeom prst="pie">
            <a:avLst>
              <a:gd name="adj1" fmla="val 16199580"/>
              <a:gd name="adj2" fmla="val 21598519"/>
            </a:avLst>
          </a:prstGeom>
          <a:solidFill>
            <a:srgbClr val="C3A33E"/>
          </a:solidFill>
          <a:ln w="44450" cap="flat" cmpd="sng" algn="ctr">
            <a:noFill/>
            <a:prstDash val="solid"/>
          </a:ln>
          <a:effectLst/>
        </p:spPr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ko-KR" altLang="en-US" kern="0">
              <a:solidFill>
                <a:srgbClr val="9C8733"/>
              </a:solidFill>
              <a:latin typeface="Arial" panose="020B0604020202020204" pitchFamily="34" charset="0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원형 20@|1FFC:4308095|FBC:16777215|LFC:16777215|LBC:16777215"/>
          <p:cNvSpPr/>
          <p:nvPr/>
        </p:nvSpPr>
        <p:spPr bwMode="auto">
          <a:xfrm flipV="1">
            <a:off x="4625789" y="2258523"/>
            <a:ext cx="2900443" cy="2909669"/>
          </a:xfrm>
          <a:prstGeom prst="pie">
            <a:avLst>
              <a:gd name="adj1" fmla="val 10794273"/>
              <a:gd name="adj2" fmla="val 16214606"/>
            </a:avLst>
          </a:prstGeom>
          <a:solidFill>
            <a:srgbClr val="C3A33E"/>
          </a:solidFill>
          <a:ln w="44450" cap="flat" cmpd="sng" algn="ctr">
            <a:noFill/>
            <a:prstDash val="solid"/>
          </a:ln>
          <a:effectLst/>
        </p:spPr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ko-KR" altLang="en-US" kern="0">
              <a:solidFill>
                <a:srgbClr val="9C8733"/>
              </a:solidFill>
              <a:latin typeface="Arial" panose="020B0604020202020204" pitchFamily="34" charset="0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원형 21@|1FFC:2381804|FBC:16777215|LFC:16777215|LBC:16777215"/>
          <p:cNvSpPr/>
          <p:nvPr/>
        </p:nvSpPr>
        <p:spPr bwMode="auto">
          <a:xfrm flipV="1">
            <a:off x="4623482" y="2260830"/>
            <a:ext cx="2900443" cy="2909669"/>
          </a:xfrm>
          <a:prstGeom prst="pie">
            <a:avLst>
              <a:gd name="adj1" fmla="val 16214168"/>
              <a:gd name="adj2" fmla="val 3896"/>
            </a:avLst>
          </a:prstGeom>
          <a:solidFill>
            <a:srgbClr val="C3A33E"/>
          </a:solidFill>
          <a:ln w="44450" cap="flat" cmpd="sng" algn="ctr">
            <a:noFill/>
            <a:prstDash val="solid"/>
          </a:ln>
          <a:effectLst/>
        </p:spPr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ko-KR" altLang="en-US" kern="0">
              <a:solidFill>
                <a:srgbClr val="9C8733"/>
              </a:solidFill>
              <a:latin typeface="Arial" panose="020B0604020202020204" pitchFamily="34" charset="0"/>
              <a:ea typeface="+mn-ea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6" name="직선 연결선 22@|9FFC:0|FBC:0|LFC:16777215|LBC:16777215"/>
          <p:cNvCxnSpPr/>
          <p:nvPr/>
        </p:nvCxnSpPr>
        <p:spPr bwMode="auto">
          <a:xfrm rot="5400000">
            <a:off x="4603877" y="3743919"/>
            <a:ext cx="2959259" cy="0"/>
          </a:xfrm>
          <a:prstGeom prst="line">
            <a:avLst/>
          </a:prstGeom>
          <a:noFill/>
          <a:ln w="25400" cap="flat" cmpd="sng" algn="ctr">
            <a:solidFill>
              <a:sysClr val="window" lastClr="FFFFFF"/>
            </a:solidFill>
            <a:prstDash val="solid"/>
          </a:ln>
          <a:effectLst/>
        </p:spPr>
      </p:cxnSp>
      <p:cxnSp>
        <p:nvCxnSpPr>
          <p:cNvPr id="17" name="직선 연결선 23@|9FFC:0|FBC:0|LFC:16777215|LBC:16777215"/>
          <p:cNvCxnSpPr>
            <a:stCxn id="15" idx="0"/>
          </p:cNvCxnSpPr>
          <p:nvPr/>
        </p:nvCxnSpPr>
        <p:spPr bwMode="auto">
          <a:xfrm flipH="1" flipV="1">
            <a:off x="4625789" y="3707015"/>
            <a:ext cx="2898136" cy="9226"/>
          </a:xfrm>
          <a:prstGeom prst="line">
            <a:avLst/>
          </a:prstGeom>
          <a:noFill/>
          <a:ln w="25400" cap="flat" cmpd="sng" algn="ctr">
            <a:solidFill>
              <a:sysClr val="window" lastClr="FFFFFF"/>
            </a:solidFill>
            <a:prstDash val="solid"/>
          </a:ln>
          <a:effectLst/>
        </p:spPr>
      </p:cxnSp>
      <p:cxnSp>
        <p:nvCxnSpPr>
          <p:cNvPr id="18" name="直接连接符 17"/>
          <p:cNvCxnSpPr/>
          <p:nvPr/>
        </p:nvCxnSpPr>
        <p:spPr>
          <a:xfrm>
            <a:off x="1335185" y="3716241"/>
            <a:ext cx="2864581" cy="0"/>
          </a:xfrm>
          <a:prstGeom prst="line">
            <a:avLst/>
          </a:prstGeom>
          <a:ln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8009766" y="3716241"/>
            <a:ext cx="2864581" cy="0"/>
          </a:xfrm>
          <a:prstGeom prst="line">
            <a:avLst/>
          </a:prstGeom>
          <a:ln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5282870" y="2691497"/>
            <a:ext cx="7085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</a:t>
            </a:r>
            <a:endParaRPr lang="zh-CN" altLang="en-US" sz="4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288813" y="3922273"/>
            <a:ext cx="6309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B</a:t>
            </a:r>
            <a:endParaRPr lang="zh-CN" altLang="en-US" sz="4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324809" y="2691497"/>
            <a:ext cx="6473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</a:t>
            </a:r>
            <a:endParaRPr lang="zh-CN" altLang="en-US" sz="4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330752" y="3922273"/>
            <a:ext cx="6414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</a:t>
            </a:r>
            <a:endParaRPr lang="zh-CN" altLang="en-US" sz="4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360775" y="2268902"/>
            <a:ext cx="3009168" cy="10341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en-US" altLang="zh-CN" sz="14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read the instructions and more work at the end of the manual template.</a:t>
            </a:r>
            <a:endParaRPr lang="en-US" altLang="zh-CN" sz="14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991306" y="2268902"/>
            <a:ext cx="3009168" cy="10341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en-US" altLang="zh-CN" sz="14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read the instructions and more work at the end of the manual template.</a:t>
            </a:r>
            <a:endParaRPr lang="en-US" altLang="zh-CN" sz="14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360775" y="4353346"/>
            <a:ext cx="3009168" cy="10341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en-US" altLang="zh-CN" sz="14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read the instructions and more work at the end of the manual template.</a:t>
            </a:r>
            <a:endParaRPr lang="en-US" altLang="zh-CN" sz="14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991306" y="4353346"/>
            <a:ext cx="3009168" cy="10341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en-US" altLang="zh-CN" sz="14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read the instructions and more work at the end of the manual template.</a:t>
            </a:r>
            <a:endParaRPr lang="en-US" altLang="zh-CN" sz="14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7991306" y="1945342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7991306" y="4075557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1361245" y="1945342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1361245" y="4075557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Tm="2000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7475" y="107950"/>
            <a:ext cx="11969750" cy="6635750"/>
            <a:chOff x="2060575" y="1460500"/>
            <a:chExt cx="8070850" cy="3937000"/>
          </a:xfrm>
        </p:grpSpPr>
        <p:sp>
          <p:nvSpPr>
            <p:cNvPr id="9" name="矩形 8"/>
            <p:cNvSpPr/>
            <p:nvPr/>
          </p:nvSpPr>
          <p:spPr>
            <a:xfrm>
              <a:off x="2060575" y="1460500"/>
              <a:ext cx="8070850" cy="3937000"/>
            </a:xfrm>
            <a:prstGeom prst="rect">
              <a:avLst/>
            </a:prstGeom>
            <a:solidFill>
              <a:srgbClr val="F5F2E9"/>
            </a:solidFill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171700" y="1549036"/>
              <a:ext cx="7861300" cy="3752394"/>
            </a:xfrm>
            <a:prstGeom prst="rect">
              <a:avLst/>
            </a:prstGeom>
            <a:noFill/>
            <a:ln>
              <a:solidFill>
                <a:srgbClr val="C3A33E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4" y="2096"/>
            <a:ext cx="236250" cy="45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82283" y="257176"/>
            <a:ext cx="312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9C8733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单击此处添加标题</a:t>
            </a:r>
            <a:endParaRPr lang="zh-CN" altLang="en-US" sz="2400" dirty="0">
              <a:solidFill>
                <a:srgbClr val="9C8733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</p:txBody>
      </p:sp>
      <p:grpSp>
        <p:nvGrpSpPr>
          <p:cNvPr id="8" name="灰色1"/>
          <p:cNvGrpSpPr/>
          <p:nvPr/>
        </p:nvGrpSpPr>
        <p:grpSpPr>
          <a:xfrm>
            <a:off x="2531376" y="2963305"/>
            <a:ext cx="1046985" cy="1047222"/>
            <a:chOff x="3865855" y="346698"/>
            <a:chExt cx="1459921" cy="1460252"/>
          </a:xfrm>
        </p:grpSpPr>
        <p:sp>
          <p:nvSpPr>
            <p:cNvPr id="12" name="Oval 19@|1FFC:12961221|FBC:16777215|LFC:0|LBC:16777215"/>
            <p:cNvSpPr>
              <a:spLocks noChangeArrowheads="1"/>
            </p:cNvSpPr>
            <p:nvPr/>
          </p:nvSpPr>
          <p:spPr bwMode="auto">
            <a:xfrm>
              <a:off x="3865855" y="346698"/>
              <a:ext cx="1459921" cy="1460252"/>
            </a:xfrm>
            <a:prstGeom prst="ellipse">
              <a:avLst/>
            </a:pr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r>
                <a:rPr lang="en-US" altLang="zh-CN" dirty="0">
                  <a:solidFill>
                    <a:srgbClr val="9C873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KEYS</a:t>
              </a:r>
              <a:endParaRPr lang="zh-CN" altLang="en-US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未知@|5FFC:16777215|FBC:255|LFC:16777215|LBC:16777215"/>
            <p:cNvSpPr/>
            <p:nvPr/>
          </p:nvSpPr>
          <p:spPr bwMode="auto">
            <a:xfrm>
              <a:off x="4033311" y="380198"/>
              <a:ext cx="1126529" cy="549688"/>
            </a:xfrm>
            <a:custGeom>
              <a:avLst/>
              <a:gdLst>
                <a:gd name="T0" fmla="*/ 729 w 1321"/>
                <a:gd name="T1" fmla="*/ 203 h 712"/>
                <a:gd name="T2" fmla="*/ 738 w 1321"/>
                <a:gd name="T3" fmla="*/ 224 h 712"/>
                <a:gd name="T4" fmla="*/ 740 w 1321"/>
                <a:gd name="T5" fmla="*/ 244 h 712"/>
                <a:gd name="T6" fmla="*/ 737 w 1321"/>
                <a:gd name="T7" fmla="*/ 262 h 712"/>
                <a:gd name="T8" fmla="*/ 727 w 1321"/>
                <a:gd name="T9" fmla="*/ 279 h 712"/>
                <a:gd name="T10" fmla="*/ 713 w 1321"/>
                <a:gd name="T11" fmla="*/ 294 h 712"/>
                <a:gd name="T12" fmla="*/ 694 w 1321"/>
                <a:gd name="T13" fmla="*/ 306 h 712"/>
                <a:gd name="T14" fmla="*/ 670 w 1321"/>
                <a:gd name="T15" fmla="*/ 318 h 712"/>
                <a:gd name="T16" fmla="*/ 643 w 1321"/>
                <a:gd name="T17" fmla="*/ 329 h 712"/>
                <a:gd name="T18" fmla="*/ 612 w 1321"/>
                <a:gd name="T19" fmla="*/ 338 h 712"/>
                <a:gd name="T20" fmla="*/ 578 w 1321"/>
                <a:gd name="T21" fmla="*/ 346 h 712"/>
                <a:gd name="T22" fmla="*/ 542 w 1321"/>
                <a:gd name="T23" fmla="*/ 352 h 712"/>
                <a:gd name="T24" fmla="*/ 502 w 1321"/>
                <a:gd name="T25" fmla="*/ 357 h 712"/>
                <a:gd name="T26" fmla="*/ 462 w 1321"/>
                <a:gd name="T27" fmla="*/ 360 h 712"/>
                <a:gd name="T28" fmla="*/ 445 w 1321"/>
                <a:gd name="T29" fmla="*/ 361 h 712"/>
                <a:gd name="T30" fmla="*/ 267 w 1321"/>
                <a:gd name="T31" fmla="*/ 361 h 712"/>
                <a:gd name="T32" fmla="*/ 264 w 1321"/>
                <a:gd name="T33" fmla="*/ 361 h 712"/>
                <a:gd name="T34" fmla="*/ 229 w 1321"/>
                <a:gd name="T35" fmla="*/ 359 h 712"/>
                <a:gd name="T36" fmla="*/ 195 w 1321"/>
                <a:gd name="T37" fmla="*/ 357 h 712"/>
                <a:gd name="T38" fmla="*/ 162 w 1321"/>
                <a:gd name="T39" fmla="*/ 353 h 712"/>
                <a:gd name="T40" fmla="*/ 132 w 1321"/>
                <a:gd name="T41" fmla="*/ 349 h 712"/>
                <a:gd name="T42" fmla="*/ 104 w 1321"/>
                <a:gd name="T43" fmla="*/ 343 h 712"/>
                <a:gd name="T44" fmla="*/ 79 w 1321"/>
                <a:gd name="T45" fmla="*/ 336 h 712"/>
                <a:gd name="T46" fmla="*/ 57 w 1321"/>
                <a:gd name="T47" fmla="*/ 329 h 712"/>
                <a:gd name="T48" fmla="*/ 38 w 1321"/>
                <a:gd name="T49" fmla="*/ 319 h 712"/>
                <a:gd name="T50" fmla="*/ 22 w 1321"/>
                <a:gd name="T51" fmla="*/ 308 h 712"/>
                <a:gd name="T52" fmla="*/ 10 w 1321"/>
                <a:gd name="T53" fmla="*/ 296 h 712"/>
                <a:gd name="T54" fmla="*/ 3 w 1321"/>
                <a:gd name="T55" fmla="*/ 281 h 712"/>
                <a:gd name="T56" fmla="*/ 0 w 1321"/>
                <a:gd name="T57" fmla="*/ 266 h 712"/>
                <a:gd name="T58" fmla="*/ 0 w 1321"/>
                <a:gd name="T59" fmla="*/ 264 h 712"/>
                <a:gd name="T60" fmla="*/ 2 w 1321"/>
                <a:gd name="T61" fmla="*/ 247 h 712"/>
                <a:gd name="T62" fmla="*/ 9 w 1321"/>
                <a:gd name="T63" fmla="*/ 226 h 712"/>
                <a:gd name="T64" fmla="*/ 29 w 1321"/>
                <a:gd name="T65" fmla="*/ 188 h 712"/>
                <a:gd name="T66" fmla="*/ 53 w 1321"/>
                <a:gd name="T67" fmla="*/ 152 h 712"/>
                <a:gd name="T68" fmla="*/ 82 w 1321"/>
                <a:gd name="T69" fmla="*/ 119 h 712"/>
                <a:gd name="T70" fmla="*/ 114 w 1321"/>
                <a:gd name="T71" fmla="*/ 89 h 712"/>
                <a:gd name="T72" fmla="*/ 151 w 1321"/>
                <a:gd name="T73" fmla="*/ 63 h 712"/>
                <a:gd name="T74" fmla="*/ 191 w 1321"/>
                <a:gd name="T75" fmla="*/ 42 h 712"/>
                <a:gd name="T76" fmla="*/ 232 w 1321"/>
                <a:gd name="T77" fmla="*/ 24 h 712"/>
                <a:gd name="T78" fmla="*/ 278 w 1321"/>
                <a:gd name="T79" fmla="*/ 11 h 712"/>
                <a:gd name="T80" fmla="*/ 325 w 1321"/>
                <a:gd name="T81" fmla="*/ 3 h 712"/>
                <a:gd name="T82" fmla="*/ 374 w 1321"/>
                <a:gd name="T83" fmla="*/ 0 h 712"/>
                <a:gd name="T84" fmla="*/ 374 w 1321"/>
                <a:gd name="T85" fmla="*/ 0 h 712"/>
                <a:gd name="T86" fmla="*/ 425 w 1321"/>
                <a:gd name="T87" fmla="*/ 3 h 712"/>
                <a:gd name="T88" fmla="*/ 474 w 1321"/>
                <a:gd name="T89" fmla="*/ 12 h 712"/>
                <a:gd name="T90" fmla="*/ 522 w 1321"/>
                <a:gd name="T91" fmla="*/ 27 h 712"/>
                <a:gd name="T92" fmla="*/ 566 w 1321"/>
                <a:gd name="T93" fmla="*/ 46 h 712"/>
                <a:gd name="T94" fmla="*/ 606 w 1321"/>
                <a:gd name="T95" fmla="*/ 69 h 712"/>
                <a:gd name="T96" fmla="*/ 644 w 1321"/>
                <a:gd name="T97" fmla="*/ 98 h 712"/>
                <a:gd name="T98" fmla="*/ 677 w 1321"/>
                <a:gd name="T99" fmla="*/ 130 h 712"/>
                <a:gd name="T100" fmla="*/ 705 w 1321"/>
                <a:gd name="T101" fmla="*/ 165 h 712"/>
                <a:gd name="T102" fmla="*/ 729 w 1321"/>
                <a:gd name="T103" fmla="*/ 203 h 712"/>
                <a:gd name="T104" fmla="*/ 729 w 1321"/>
                <a:gd name="T105" fmla="*/ 20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灰色2"/>
          <p:cNvGrpSpPr/>
          <p:nvPr/>
        </p:nvGrpSpPr>
        <p:grpSpPr>
          <a:xfrm>
            <a:off x="4495908" y="2965686"/>
            <a:ext cx="1046985" cy="1047222"/>
            <a:chOff x="3865855" y="346698"/>
            <a:chExt cx="1459921" cy="1460252"/>
          </a:xfrm>
        </p:grpSpPr>
        <p:sp>
          <p:nvSpPr>
            <p:cNvPr id="15" name="Oval 19@|1FFC:12961221|FBC:16777215|LFC:0|LBC:16777215"/>
            <p:cNvSpPr>
              <a:spLocks noChangeArrowheads="1"/>
            </p:cNvSpPr>
            <p:nvPr/>
          </p:nvSpPr>
          <p:spPr bwMode="auto">
            <a:xfrm>
              <a:off x="3865855" y="346698"/>
              <a:ext cx="1459921" cy="1460252"/>
            </a:xfrm>
            <a:prstGeom prst="ellipse">
              <a:avLst/>
            </a:pr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r>
                <a:rPr lang="en-US" altLang="zh-CN" dirty="0">
                  <a:solidFill>
                    <a:srgbClr val="9C873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KEYS</a:t>
              </a:r>
              <a:endParaRPr lang="zh-CN" altLang="en-US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未知@|5FFC:16777215|FBC:255|LFC:16777215|LBC:16777215"/>
            <p:cNvSpPr/>
            <p:nvPr/>
          </p:nvSpPr>
          <p:spPr bwMode="auto">
            <a:xfrm>
              <a:off x="4033311" y="380198"/>
              <a:ext cx="1126529" cy="549688"/>
            </a:xfrm>
            <a:custGeom>
              <a:avLst/>
              <a:gdLst>
                <a:gd name="T0" fmla="*/ 729 w 1321"/>
                <a:gd name="T1" fmla="*/ 203 h 712"/>
                <a:gd name="T2" fmla="*/ 738 w 1321"/>
                <a:gd name="T3" fmla="*/ 224 h 712"/>
                <a:gd name="T4" fmla="*/ 740 w 1321"/>
                <a:gd name="T5" fmla="*/ 244 h 712"/>
                <a:gd name="T6" fmla="*/ 737 w 1321"/>
                <a:gd name="T7" fmla="*/ 262 h 712"/>
                <a:gd name="T8" fmla="*/ 727 w 1321"/>
                <a:gd name="T9" fmla="*/ 279 h 712"/>
                <a:gd name="T10" fmla="*/ 713 w 1321"/>
                <a:gd name="T11" fmla="*/ 294 h 712"/>
                <a:gd name="T12" fmla="*/ 694 w 1321"/>
                <a:gd name="T13" fmla="*/ 306 h 712"/>
                <a:gd name="T14" fmla="*/ 670 w 1321"/>
                <a:gd name="T15" fmla="*/ 318 h 712"/>
                <a:gd name="T16" fmla="*/ 643 w 1321"/>
                <a:gd name="T17" fmla="*/ 329 h 712"/>
                <a:gd name="T18" fmla="*/ 612 w 1321"/>
                <a:gd name="T19" fmla="*/ 338 h 712"/>
                <a:gd name="T20" fmla="*/ 578 w 1321"/>
                <a:gd name="T21" fmla="*/ 346 h 712"/>
                <a:gd name="T22" fmla="*/ 542 w 1321"/>
                <a:gd name="T23" fmla="*/ 352 h 712"/>
                <a:gd name="T24" fmla="*/ 502 w 1321"/>
                <a:gd name="T25" fmla="*/ 357 h 712"/>
                <a:gd name="T26" fmla="*/ 462 w 1321"/>
                <a:gd name="T27" fmla="*/ 360 h 712"/>
                <a:gd name="T28" fmla="*/ 445 w 1321"/>
                <a:gd name="T29" fmla="*/ 361 h 712"/>
                <a:gd name="T30" fmla="*/ 267 w 1321"/>
                <a:gd name="T31" fmla="*/ 361 h 712"/>
                <a:gd name="T32" fmla="*/ 264 w 1321"/>
                <a:gd name="T33" fmla="*/ 361 h 712"/>
                <a:gd name="T34" fmla="*/ 229 w 1321"/>
                <a:gd name="T35" fmla="*/ 359 h 712"/>
                <a:gd name="T36" fmla="*/ 195 w 1321"/>
                <a:gd name="T37" fmla="*/ 357 h 712"/>
                <a:gd name="T38" fmla="*/ 162 w 1321"/>
                <a:gd name="T39" fmla="*/ 353 h 712"/>
                <a:gd name="T40" fmla="*/ 132 w 1321"/>
                <a:gd name="T41" fmla="*/ 349 h 712"/>
                <a:gd name="T42" fmla="*/ 104 w 1321"/>
                <a:gd name="T43" fmla="*/ 343 h 712"/>
                <a:gd name="T44" fmla="*/ 79 w 1321"/>
                <a:gd name="T45" fmla="*/ 336 h 712"/>
                <a:gd name="T46" fmla="*/ 57 w 1321"/>
                <a:gd name="T47" fmla="*/ 329 h 712"/>
                <a:gd name="T48" fmla="*/ 38 w 1321"/>
                <a:gd name="T49" fmla="*/ 319 h 712"/>
                <a:gd name="T50" fmla="*/ 22 w 1321"/>
                <a:gd name="T51" fmla="*/ 308 h 712"/>
                <a:gd name="T52" fmla="*/ 10 w 1321"/>
                <a:gd name="T53" fmla="*/ 296 h 712"/>
                <a:gd name="T54" fmla="*/ 3 w 1321"/>
                <a:gd name="T55" fmla="*/ 281 h 712"/>
                <a:gd name="T56" fmla="*/ 0 w 1321"/>
                <a:gd name="T57" fmla="*/ 266 h 712"/>
                <a:gd name="T58" fmla="*/ 0 w 1321"/>
                <a:gd name="T59" fmla="*/ 264 h 712"/>
                <a:gd name="T60" fmla="*/ 2 w 1321"/>
                <a:gd name="T61" fmla="*/ 247 h 712"/>
                <a:gd name="T62" fmla="*/ 9 w 1321"/>
                <a:gd name="T63" fmla="*/ 226 h 712"/>
                <a:gd name="T64" fmla="*/ 29 w 1321"/>
                <a:gd name="T65" fmla="*/ 188 h 712"/>
                <a:gd name="T66" fmla="*/ 53 w 1321"/>
                <a:gd name="T67" fmla="*/ 152 h 712"/>
                <a:gd name="T68" fmla="*/ 82 w 1321"/>
                <a:gd name="T69" fmla="*/ 119 h 712"/>
                <a:gd name="T70" fmla="*/ 114 w 1321"/>
                <a:gd name="T71" fmla="*/ 89 h 712"/>
                <a:gd name="T72" fmla="*/ 151 w 1321"/>
                <a:gd name="T73" fmla="*/ 63 h 712"/>
                <a:gd name="T74" fmla="*/ 191 w 1321"/>
                <a:gd name="T75" fmla="*/ 42 h 712"/>
                <a:gd name="T76" fmla="*/ 232 w 1321"/>
                <a:gd name="T77" fmla="*/ 24 h 712"/>
                <a:gd name="T78" fmla="*/ 278 w 1321"/>
                <a:gd name="T79" fmla="*/ 11 h 712"/>
                <a:gd name="T80" fmla="*/ 325 w 1321"/>
                <a:gd name="T81" fmla="*/ 3 h 712"/>
                <a:gd name="T82" fmla="*/ 374 w 1321"/>
                <a:gd name="T83" fmla="*/ 0 h 712"/>
                <a:gd name="T84" fmla="*/ 374 w 1321"/>
                <a:gd name="T85" fmla="*/ 0 h 712"/>
                <a:gd name="T86" fmla="*/ 425 w 1321"/>
                <a:gd name="T87" fmla="*/ 3 h 712"/>
                <a:gd name="T88" fmla="*/ 474 w 1321"/>
                <a:gd name="T89" fmla="*/ 12 h 712"/>
                <a:gd name="T90" fmla="*/ 522 w 1321"/>
                <a:gd name="T91" fmla="*/ 27 h 712"/>
                <a:gd name="T92" fmla="*/ 566 w 1321"/>
                <a:gd name="T93" fmla="*/ 46 h 712"/>
                <a:gd name="T94" fmla="*/ 606 w 1321"/>
                <a:gd name="T95" fmla="*/ 69 h 712"/>
                <a:gd name="T96" fmla="*/ 644 w 1321"/>
                <a:gd name="T97" fmla="*/ 98 h 712"/>
                <a:gd name="T98" fmla="*/ 677 w 1321"/>
                <a:gd name="T99" fmla="*/ 130 h 712"/>
                <a:gd name="T100" fmla="*/ 705 w 1321"/>
                <a:gd name="T101" fmla="*/ 165 h 712"/>
                <a:gd name="T102" fmla="*/ 729 w 1321"/>
                <a:gd name="T103" fmla="*/ 203 h 712"/>
                <a:gd name="T104" fmla="*/ 729 w 1321"/>
                <a:gd name="T105" fmla="*/ 20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灰色3"/>
          <p:cNvGrpSpPr/>
          <p:nvPr/>
        </p:nvGrpSpPr>
        <p:grpSpPr>
          <a:xfrm>
            <a:off x="6446151" y="2963305"/>
            <a:ext cx="1046985" cy="1047222"/>
            <a:chOff x="3865855" y="346698"/>
            <a:chExt cx="1459921" cy="1460252"/>
          </a:xfrm>
        </p:grpSpPr>
        <p:sp>
          <p:nvSpPr>
            <p:cNvPr id="18" name="Oval 19@|1FFC:12961221|FBC:16777215|LFC:0|LBC:16777215"/>
            <p:cNvSpPr>
              <a:spLocks noChangeArrowheads="1"/>
            </p:cNvSpPr>
            <p:nvPr/>
          </p:nvSpPr>
          <p:spPr bwMode="auto">
            <a:xfrm>
              <a:off x="3865855" y="346698"/>
              <a:ext cx="1459921" cy="1460252"/>
            </a:xfrm>
            <a:prstGeom prst="ellipse">
              <a:avLst/>
            </a:pr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r>
                <a:rPr lang="en-US" altLang="zh-CN" dirty="0">
                  <a:solidFill>
                    <a:srgbClr val="9C873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KEYS</a:t>
              </a:r>
              <a:endParaRPr lang="zh-CN" altLang="en-US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未知@|5FFC:16777215|FBC:255|LFC:16777215|LBC:16777215"/>
            <p:cNvSpPr/>
            <p:nvPr/>
          </p:nvSpPr>
          <p:spPr bwMode="auto">
            <a:xfrm>
              <a:off x="4033311" y="380198"/>
              <a:ext cx="1126529" cy="549688"/>
            </a:xfrm>
            <a:custGeom>
              <a:avLst/>
              <a:gdLst>
                <a:gd name="T0" fmla="*/ 729 w 1321"/>
                <a:gd name="T1" fmla="*/ 203 h 712"/>
                <a:gd name="T2" fmla="*/ 738 w 1321"/>
                <a:gd name="T3" fmla="*/ 224 h 712"/>
                <a:gd name="T4" fmla="*/ 740 w 1321"/>
                <a:gd name="T5" fmla="*/ 244 h 712"/>
                <a:gd name="T6" fmla="*/ 737 w 1321"/>
                <a:gd name="T7" fmla="*/ 262 h 712"/>
                <a:gd name="T8" fmla="*/ 727 w 1321"/>
                <a:gd name="T9" fmla="*/ 279 h 712"/>
                <a:gd name="T10" fmla="*/ 713 w 1321"/>
                <a:gd name="T11" fmla="*/ 294 h 712"/>
                <a:gd name="T12" fmla="*/ 694 w 1321"/>
                <a:gd name="T13" fmla="*/ 306 h 712"/>
                <a:gd name="T14" fmla="*/ 670 w 1321"/>
                <a:gd name="T15" fmla="*/ 318 h 712"/>
                <a:gd name="T16" fmla="*/ 643 w 1321"/>
                <a:gd name="T17" fmla="*/ 329 h 712"/>
                <a:gd name="T18" fmla="*/ 612 w 1321"/>
                <a:gd name="T19" fmla="*/ 338 h 712"/>
                <a:gd name="T20" fmla="*/ 578 w 1321"/>
                <a:gd name="T21" fmla="*/ 346 h 712"/>
                <a:gd name="T22" fmla="*/ 542 w 1321"/>
                <a:gd name="T23" fmla="*/ 352 h 712"/>
                <a:gd name="T24" fmla="*/ 502 w 1321"/>
                <a:gd name="T25" fmla="*/ 357 h 712"/>
                <a:gd name="T26" fmla="*/ 462 w 1321"/>
                <a:gd name="T27" fmla="*/ 360 h 712"/>
                <a:gd name="T28" fmla="*/ 445 w 1321"/>
                <a:gd name="T29" fmla="*/ 361 h 712"/>
                <a:gd name="T30" fmla="*/ 267 w 1321"/>
                <a:gd name="T31" fmla="*/ 361 h 712"/>
                <a:gd name="T32" fmla="*/ 264 w 1321"/>
                <a:gd name="T33" fmla="*/ 361 h 712"/>
                <a:gd name="T34" fmla="*/ 229 w 1321"/>
                <a:gd name="T35" fmla="*/ 359 h 712"/>
                <a:gd name="T36" fmla="*/ 195 w 1321"/>
                <a:gd name="T37" fmla="*/ 357 h 712"/>
                <a:gd name="T38" fmla="*/ 162 w 1321"/>
                <a:gd name="T39" fmla="*/ 353 h 712"/>
                <a:gd name="T40" fmla="*/ 132 w 1321"/>
                <a:gd name="T41" fmla="*/ 349 h 712"/>
                <a:gd name="T42" fmla="*/ 104 w 1321"/>
                <a:gd name="T43" fmla="*/ 343 h 712"/>
                <a:gd name="T44" fmla="*/ 79 w 1321"/>
                <a:gd name="T45" fmla="*/ 336 h 712"/>
                <a:gd name="T46" fmla="*/ 57 w 1321"/>
                <a:gd name="T47" fmla="*/ 329 h 712"/>
                <a:gd name="T48" fmla="*/ 38 w 1321"/>
                <a:gd name="T49" fmla="*/ 319 h 712"/>
                <a:gd name="T50" fmla="*/ 22 w 1321"/>
                <a:gd name="T51" fmla="*/ 308 h 712"/>
                <a:gd name="T52" fmla="*/ 10 w 1321"/>
                <a:gd name="T53" fmla="*/ 296 h 712"/>
                <a:gd name="T54" fmla="*/ 3 w 1321"/>
                <a:gd name="T55" fmla="*/ 281 h 712"/>
                <a:gd name="T56" fmla="*/ 0 w 1321"/>
                <a:gd name="T57" fmla="*/ 266 h 712"/>
                <a:gd name="T58" fmla="*/ 0 w 1321"/>
                <a:gd name="T59" fmla="*/ 264 h 712"/>
                <a:gd name="T60" fmla="*/ 2 w 1321"/>
                <a:gd name="T61" fmla="*/ 247 h 712"/>
                <a:gd name="T62" fmla="*/ 9 w 1321"/>
                <a:gd name="T63" fmla="*/ 226 h 712"/>
                <a:gd name="T64" fmla="*/ 29 w 1321"/>
                <a:gd name="T65" fmla="*/ 188 h 712"/>
                <a:gd name="T66" fmla="*/ 53 w 1321"/>
                <a:gd name="T67" fmla="*/ 152 h 712"/>
                <a:gd name="T68" fmla="*/ 82 w 1321"/>
                <a:gd name="T69" fmla="*/ 119 h 712"/>
                <a:gd name="T70" fmla="*/ 114 w 1321"/>
                <a:gd name="T71" fmla="*/ 89 h 712"/>
                <a:gd name="T72" fmla="*/ 151 w 1321"/>
                <a:gd name="T73" fmla="*/ 63 h 712"/>
                <a:gd name="T74" fmla="*/ 191 w 1321"/>
                <a:gd name="T75" fmla="*/ 42 h 712"/>
                <a:gd name="T76" fmla="*/ 232 w 1321"/>
                <a:gd name="T77" fmla="*/ 24 h 712"/>
                <a:gd name="T78" fmla="*/ 278 w 1321"/>
                <a:gd name="T79" fmla="*/ 11 h 712"/>
                <a:gd name="T80" fmla="*/ 325 w 1321"/>
                <a:gd name="T81" fmla="*/ 3 h 712"/>
                <a:gd name="T82" fmla="*/ 374 w 1321"/>
                <a:gd name="T83" fmla="*/ 0 h 712"/>
                <a:gd name="T84" fmla="*/ 374 w 1321"/>
                <a:gd name="T85" fmla="*/ 0 h 712"/>
                <a:gd name="T86" fmla="*/ 425 w 1321"/>
                <a:gd name="T87" fmla="*/ 3 h 712"/>
                <a:gd name="T88" fmla="*/ 474 w 1321"/>
                <a:gd name="T89" fmla="*/ 12 h 712"/>
                <a:gd name="T90" fmla="*/ 522 w 1321"/>
                <a:gd name="T91" fmla="*/ 27 h 712"/>
                <a:gd name="T92" fmla="*/ 566 w 1321"/>
                <a:gd name="T93" fmla="*/ 46 h 712"/>
                <a:gd name="T94" fmla="*/ 606 w 1321"/>
                <a:gd name="T95" fmla="*/ 69 h 712"/>
                <a:gd name="T96" fmla="*/ 644 w 1321"/>
                <a:gd name="T97" fmla="*/ 98 h 712"/>
                <a:gd name="T98" fmla="*/ 677 w 1321"/>
                <a:gd name="T99" fmla="*/ 130 h 712"/>
                <a:gd name="T100" fmla="*/ 705 w 1321"/>
                <a:gd name="T101" fmla="*/ 165 h 712"/>
                <a:gd name="T102" fmla="*/ 729 w 1321"/>
                <a:gd name="T103" fmla="*/ 203 h 712"/>
                <a:gd name="T104" fmla="*/ 729 w 1321"/>
                <a:gd name="T105" fmla="*/ 20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灰色4"/>
          <p:cNvGrpSpPr/>
          <p:nvPr/>
        </p:nvGrpSpPr>
        <p:grpSpPr>
          <a:xfrm>
            <a:off x="8398776" y="2963305"/>
            <a:ext cx="1046985" cy="1047222"/>
            <a:chOff x="3865855" y="346698"/>
            <a:chExt cx="1459921" cy="1460252"/>
          </a:xfrm>
        </p:grpSpPr>
        <p:sp>
          <p:nvSpPr>
            <p:cNvPr id="21" name="Oval 19@|1FFC:12961221|FBC:16777215|LFC:0|LBC:16777215"/>
            <p:cNvSpPr>
              <a:spLocks noChangeArrowheads="1"/>
            </p:cNvSpPr>
            <p:nvPr/>
          </p:nvSpPr>
          <p:spPr bwMode="auto">
            <a:xfrm>
              <a:off x="3865855" y="346698"/>
              <a:ext cx="1459921" cy="1460252"/>
            </a:xfrm>
            <a:prstGeom prst="ellipse">
              <a:avLst/>
            </a:pr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r>
                <a:rPr lang="en-US" altLang="zh-CN" dirty="0">
                  <a:solidFill>
                    <a:srgbClr val="9C873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KEYS</a:t>
              </a:r>
              <a:endParaRPr lang="zh-CN" altLang="en-US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未知@|5FFC:16777215|FBC:255|LFC:16777215|LBC:16777215"/>
            <p:cNvSpPr/>
            <p:nvPr/>
          </p:nvSpPr>
          <p:spPr bwMode="auto">
            <a:xfrm>
              <a:off x="4033311" y="380198"/>
              <a:ext cx="1126529" cy="549688"/>
            </a:xfrm>
            <a:custGeom>
              <a:avLst/>
              <a:gdLst>
                <a:gd name="T0" fmla="*/ 729 w 1321"/>
                <a:gd name="T1" fmla="*/ 203 h 712"/>
                <a:gd name="T2" fmla="*/ 738 w 1321"/>
                <a:gd name="T3" fmla="*/ 224 h 712"/>
                <a:gd name="T4" fmla="*/ 740 w 1321"/>
                <a:gd name="T5" fmla="*/ 244 h 712"/>
                <a:gd name="T6" fmla="*/ 737 w 1321"/>
                <a:gd name="T7" fmla="*/ 262 h 712"/>
                <a:gd name="T8" fmla="*/ 727 w 1321"/>
                <a:gd name="T9" fmla="*/ 279 h 712"/>
                <a:gd name="T10" fmla="*/ 713 w 1321"/>
                <a:gd name="T11" fmla="*/ 294 h 712"/>
                <a:gd name="T12" fmla="*/ 694 w 1321"/>
                <a:gd name="T13" fmla="*/ 306 h 712"/>
                <a:gd name="T14" fmla="*/ 670 w 1321"/>
                <a:gd name="T15" fmla="*/ 318 h 712"/>
                <a:gd name="T16" fmla="*/ 643 w 1321"/>
                <a:gd name="T17" fmla="*/ 329 h 712"/>
                <a:gd name="T18" fmla="*/ 612 w 1321"/>
                <a:gd name="T19" fmla="*/ 338 h 712"/>
                <a:gd name="T20" fmla="*/ 578 w 1321"/>
                <a:gd name="T21" fmla="*/ 346 h 712"/>
                <a:gd name="T22" fmla="*/ 542 w 1321"/>
                <a:gd name="T23" fmla="*/ 352 h 712"/>
                <a:gd name="T24" fmla="*/ 502 w 1321"/>
                <a:gd name="T25" fmla="*/ 357 h 712"/>
                <a:gd name="T26" fmla="*/ 462 w 1321"/>
                <a:gd name="T27" fmla="*/ 360 h 712"/>
                <a:gd name="T28" fmla="*/ 445 w 1321"/>
                <a:gd name="T29" fmla="*/ 361 h 712"/>
                <a:gd name="T30" fmla="*/ 267 w 1321"/>
                <a:gd name="T31" fmla="*/ 361 h 712"/>
                <a:gd name="T32" fmla="*/ 264 w 1321"/>
                <a:gd name="T33" fmla="*/ 361 h 712"/>
                <a:gd name="T34" fmla="*/ 229 w 1321"/>
                <a:gd name="T35" fmla="*/ 359 h 712"/>
                <a:gd name="T36" fmla="*/ 195 w 1321"/>
                <a:gd name="T37" fmla="*/ 357 h 712"/>
                <a:gd name="T38" fmla="*/ 162 w 1321"/>
                <a:gd name="T39" fmla="*/ 353 h 712"/>
                <a:gd name="T40" fmla="*/ 132 w 1321"/>
                <a:gd name="T41" fmla="*/ 349 h 712"/>
                <a:gd name="T42" fmla="*/ 104 w 1321"/>
                <a:gd name="T43" fmla="*/ 343 h 712"/>
                <a:gd name="T44" fmla="*/ 79 w 1321"/>
                <a:gd name="T45" fmla="*/ 336 h 712"/>
                <a:gd name="T46" fmla="*/ 57 w 1321"/>
                <a:gd name="T47" fmla="*/ 329 h 712"/>
                <a:gd name="T48" fmla="*/ 38 w 1321"/>
                <a:gd name="T49" fmla="*/ 319 h 712"/>
                <a:gd name="T50" fmla="*/ 22 w 1321"/>
                <a:gd name="T51" fmla="*/ 308 h 712"/>
                <a:gd name="T52" fmla="*/ 10 w 1321"/>
                <a:gd name="T53" fmla="*/ 296 h 712"/>
                <a:gd name="T54" fmla="*/ 3 w 1321"/>
                <a:gd name="T55" fmla="*/ 281 h 712"/>
                <a:gd name="T56" fmla="*/ 0 w 1321"/>
                <a:gd name="T57" fmla="*/ 266 h 712"/>
                <a:gd name="T58" fmla="*/ 0 w 1321"/>
                <a:gd name="T59" fmla="*/ 264 h 712"/>
                <a:gd name="T60" fmla="*/ 2 w 1321"/>
                <a:gd name="T61" fmla="*/ 247 h 712"/>
                <a:gd name="T62" fmla="*/ 9 w 1321"/>
                <a:gd name="T63" fmla="*/ 226 h 712"/>
                <a:gd name="T64" fmla="*/ 29 w 1321"/>
                <a:gd name="T65" fmla="*/ 188 h 712"/>
                <a:gd name="T66" fmla="*/ 53 w 1321"/>
                <a:gd name="T67" fmla="*/ 152 h 712"/>
                <a:gd name="T68" fmla="*/ 82 w 1321"/>
                <a:gd name="T69" fmla="*/ 119 h 712"/>
                <a:gd name="T70" fmla="*/ 114 w 1321"/>
                <a:gd name="T71" fmla="*/ 89 h 712"/>
                <a:gd name="T72" fmla="*/ 151 w 1321"/>
                <a:gd name="T73" fmla="*/ 63 h 712"/>
                <a:gd name="T74" fmla="*/ 191 w 1321"/>
                <a:gd name="T75" fmla="*/ 42 h 712"/>
                <a:gd name="T76" fmla="*/ 232 w 1321"/>
                <a:gd name="T77" fmla="*/ 24 h 712"/>
                <a:gd name="T78" fmla="*/ 278 w 1321"/>
                <a:gd name="T79" fmla="*/ 11 h 712"/>
                <a:gd name="T80" fmla="*/ 325 w 1321"/>
                <a:gd name="T81" fmla="*/ 3 h 712"/>
                <a:gd name="T82" fmla="*/ 374 w 1321"/>
                <a:gd name="T83" fmla="*/ 0 h 712"/>
                <a:gd name="T84" fmla="*/ 374 w 1321"/>
                <a:gd name="T85" fmla="*/ 0 h 712"/>
                <a:gd name="T86" fmla="*/ 425 w 1321"/>
                <a:gd name="T87" fmla="*/ 3 h 712"/>
                <a:gd name="T88" fmla="*/ 474 w 1321"/>
                <a:gd name="T89" fmla="*/ 12 h 712"/>
                <a:gd name="T90" fmla="*/ 522 w 1321"/>
                <a:gd name="T91" fmla="*/ 27 h 712"/>
                <a:gd name="T92" fmla="*/ 566 w 1321"/>
                <a:gd name="T93" fmla="*/ 46 h 712"/>
                <a:gd name="T94" fmla="*/ 606 w 1321"/>
                <a:gd name="T95" fmla="*/ 69 h 712"/>
                <a:gd name="T96" fmla="*/ 644 w 1321"/>
                <a:gd name="T97" fmla="*/ 98 h 712"/>
                <a:gd name="T98" fmla="*/ 677 w 1321"/>
                <a:gd name="T99" fmla="*/ 130 h 712"/>
                <a:gd name="T100" fmla="*/ 705 w 1321"/>
                <a:gd name="T101" fmla="*/ 165 h 712"/>
                <a:gd name="T102" fmla="*/ 729 w 1321"/>
                <a:gd name="T103" fmla="*/ 203 h 712"/>
                <a:gd name="T104" fmla="*/ 729 w 1321"/>
                <a:gd name="T105" fmla="*/ 20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线2"/>
          <p:cNvGrpSpPr/>
          <p:nvPr/>
        </p:nvGrpSpPr>
        <p:grpSpPr>
          <a:xfrm>
            <a:off x="3642246" y="2820394"/>
            <a:ext cx="2036763" cy="1317625"/>
            <a:chOff x="2201863" y="2782070"/>
            <a:chExt cx="2036763" cy="1317625"/>
          </a:xfrm>
          <a:solidFill>
            <a:srgbClr val="C1C7D0"/>
          </a:solidFill>
        </p:grpSpPr>
        <p:sp>
          <p:nvSpPr>
            <p:cNvPr id="24" name="Rectangle 97@|1FFC:0|FBC:0|LFC:0|LBC:16777215"/>
            <p:cNvSpPr>
              <a:spLocks noChangeArrowheads="1"/>
            </p:cNvSpPr>
            <p:nvPr/>
          </p:nvSpPr>
          <p:spPr bwMode="ltGray">
            <a:xfrm>
              <a:off x="2201863" y="3394845"/>
              <a:ext cx="795338" cy="746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AutoShape 100@|5FFC:0|FBC:0|LFC:0|LBC:16777215"/>
            <p:cNvSpPr>
              <a:spLocks noChangeArrowheads="1"/>
            </p:cNvSpPr>
            <p:nvPr/>
          </p:nvSpPr>
          <p:spPr bwMode="ltGray">
            <a:xfrm>
              <a:off x="2919413" y="2782070"/>
              <a:ext cx="1319213" cy="131762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16 w 21600"/>
                <a:gd name="T13" fmla="*/ 0 h 21600"/>
                <a:gd name="T14" fmla="*/ 21184 w 21600"/>
                <a:gd name="T15" fmla="*/ 1339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213" y="10670"/>
                  </a:moveTo>
                  <a:cubicBezTo>
                    <a:pt x="1284" y="5426"/>
                    <a:pt x="5555" y="1212"/>
                    <a:pt x="10800" y="1213"/>
                  </a:cubicBezTo>
                  <a:cubicBezTo>
                    <a:pt x="16044" y="1213"/>
                    <a:pt x="20315" y="5426"/>
                    <a:pt x="20386" y="10670"/>
                  </a:cubicBezTo>
                  <a:lnTo>
                    <a:pt x="21599" y="10653"/>
                  </a:lnTo>
                  <a:cubicBezTo>
                    <a:pt x="21518" y="4746"/>
                    <a:pt x="16707" y="-1"/>
                    <a:pt x="10799" y="0"/>
                  </a:cubicBezTo>
                  <a:cubicBezTo>
                    <a:pt x="4892" y="0"/>
                    <a:pt x="81" y="4746"/>
                    <a:pt x="0" y="10653"/>
                  </a:cubicBezTo>
                  <a:lnTo>
                    <a:pt x="1213" y="106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线4"/>
          <p:cNvGrpSpPr/>
          <p:nvPr/>
        </p:nvGrpSpPr>
        <p:grpSpPr>
          <a:xfrm>
            <a:off x="7550671" y="2821982"/>
            <a:ext cx="3033713" cy="1317625"/>
            <a:chOff x="6110288" y="2783658"/>
            <a:chExt cx="3033713" cy="1317625"/>
          </a:xfrm>
          <a:solidFill>
            <a:srgbClr val="C1C7D0"/>
          </a:solidFill>
        </p:grpSpPr>
        <p:sp>
          <p:nvSpPr>
            <p:cNvPr id="27" name="Rectangle 96@|1FFC:0|FBC:0|LFC:0|LBC:16777215"/>
            <p:cNvSpPr>
              <a:spLocks noChangeArrowheads="1"/>
            </p:cNvSpPr>
            <p:nvPr/>
          </p:nvSpPr>
          <p:spPr bwMode="ltGray">
            <a:xfrm>
              <a:off x="8066088" y="3388495"/>
              <a:ext cx="1077913" cy="762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6110288" y="2783658"/>
              <a:ext cx="2030413" cy="1317625"/>
              <a:chOff x="6110288" y="2783658"/>
              <a:chExt cx="2030413" cy="1317625"/>
            </a:xfrm>
            <a:grpFill/>
          </p:grpSpPr>
          <p:sp>
            <p:nvSpPr>
              <p:cNvPr id="29" name="Rectangle 99@|1FFC:0|FBC:0|LFC:0|LBC:16777215"/>
              <p:cNvSpPr>
                <a:spLocks noChangeArrowheads="1"/>
              </p:cNvSpPr>
              <p:nvPr/>
            </p:nvSpPr>
            <p:spPr bwMode="ltGray">
              <a:xfrm>
                <a:off x="6110288" y="3394845"/>
                <a:ext cx="787400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dirty="0">
                  <a:solidFill>
                    <a:srgbClr val="9C873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0" name="AutoShape 101@|5FFC:0|FBC:0|LFC:0|LBC:16777215"/>
              <p:cNvSpPr>
                <a:spLocks noChangeArrowheads="1"/>
              </p:cNvSpPr>
              <p:nvPr/>
            </p:nvSpPr>
            <p:spPr bwMode="ltGray">
              <a:xfrm>
                <a:off x="6821488" y="2783658"/>
                <a:ext cx="1319213" cy="131762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16 w 21600"/>
                  <a:gd name="T13" fmla="*/ 0 h 21600"/>
                  <a:gd name="T14" fmla="*/ 21184 w 21600"/>
                  <a:gd name="T15" fmla="*/ 13396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213" y="10670"/>
                    </a:moveTo>
                    <a:cubicBezTo>
                      <a:pt x="1284" y="5426"/>
                      <a:pt x="5555" y="1212"/>
                      <a:pt x="10800" y="1213"/>
                    </a:cubicBezTo>
                    <a:cubicBezTo>
                      <a:pt x="16044" y="1213"/>
                      <a:pt x="20315" y="5426"/>
                      <a:pt x="20386" y="10670"/>
                    </a:cubicBezTo>
                    <a:lnTo>
                      <a:pt x="21599" y="10653"/>
                    </a:lnTo>
                    <a:cubicBezTo>
                      <a:pt x="21518" y="4746"/>
                      <a:pt x="16707" y="-1"/>
                      <a:pt x="10799" y="0"/>
                    </a:cubicBezTo>
                    <a:cubicBezTo>
                      <a:pt x="4892" y="0"/>
                      <a:pt x="81" y="4746"/>
                      <a:pt x="0" y="10653"/>
                    </a:cubicBezTo>
                    <a:lnTo>
                      <a:pt x="1213" y="106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dirty="0">
                  <a:solidFill>
                    <a:srgbClr val="9C873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1" name="线1"/>
          <p:cNvGrpSpPr/>
          <p:nvPr/>
        </p:nvGrpSpPr>
        <p:grpSpPr>
          <a:xfrm>
            <a:off x="1440383" y="2820394"/>
            <a:ext cx="2276476" cy="1317625"/>
            <a:chOff x="0" y="2782070"/>
            <a:chExt cx="2276476" cy="1317625"/>
          </a:xfrm>
          <a:solidFill>
            <a:srgbClr val="C1C7D0"/>
          </a:solidFill>
        </p:grpSpPr>
        <p:sp>
          <p:nvSpPr>
            <p:cNvPr id="32" name="Rectangle 95@|1FFC:0|FBC:0|LFC:0|LBC:16777215"/>
            <p:cNvSpPr>
              <a:spLocks noChangeArrowheads="1"/>
            </p:cNvSpPr>
            <p:nvPr/>
          </p:nvSpPr>
          <p:spPr bwMode="ltGray">
            <a:xfrm>
              <a:off x="0" y="3394845"/>
              <a:ext cx="1028700" cy="762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AutoShape 102@|5FFC:0|FBC:0|LFC:0|LBC:16777215"/>
            <p:cNvSpPr>
              <a:spLocks noChangeArrowheads="1"/>
            </p:cNvSpPr>
            <p:nvPr/>
          </p:nvSpPr>
          <p:spPr bwMode="ltGray">
            <a:xfrm flipV="1">
              <a:off x="957263" y="2782070"/>
              <a:ext cx="1319213" cy="131762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16 w 21600"/>
                <a:gd name="T13" fmla="*/ 0 h 21600"/>
                <a:gd name="T14" fmla="*/ 21184 w 21600"/>
                <a:gd name="T15" fmla="*/ 1339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213" y="10670"/>
                  </a:moveTo>
                  <a:cubicBezTo>
                    <a:pt x="1284" y="5426"/>
                    <a:pt x="5555" y="1212"/>
                    <a:pt x="10800" y="1213"/>
                  </a:cubicBezTo>
                  <a:cubicBezTo>
                    <a:pt x="16044" y="1213"/>
                    <a:pt x="20315" y="5426"/>
                    <a:pt x="20386" y="10670"/>
                  </a:cubicBezTo>
                  <a:lnTo>
                    <a:pt x="21599" y="10653"/>
                  </a:lnTo>
                  <a:cubicBezTo>
                    <a:pt x="21518" y="4746"/>
                    <a:pt x="16707" y="-1"/>
                    <a:pt x="10799" y="0"/>
                  </a:cubicBezTo>
                  <a:cubicBezTo>
                    <a:pt x="4892" y="0"/>
                    <a:pt x="81" y="4746"/>
                    <a:pt x="0" y="10653"/>
                  </a:cubicBezTo>
                  <a:lnTo>
                    <a:pt x="1213" y="106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线3"/>
          <p:cNvGrpSpPr/>
          <p:nvPr/>
        </p:nvGrpSpPr>
        <p:grpSpPr>
          <a:xfrm>
            <a:off x="5605983" y="2828332"/>
            <a:ext cx="2016126" cy="1317625"/>
            <a:chOff x="4165600" y="2790008"/>
            <a:chExt cx="2016126" cy="1317625"/>
          </a:xfrm>
          <a:solidFill>
            <a:srgbClr val="C1C7D0"/>
          </a:solidFill>
        </p:grpSpPr>
        <p:sp>
          <p:nvSpPr>
            <p:cNvPr id="35" name="Rectangle 98@|1FFC:0|FBC:0|LFC:0|LBC:16777215"/>
            <p:cNvSpPr>
              <a:spLocks noChangeArrowheads="1"/>
            </p:cNvSpPr>
            <p:nvPr/>
          </p:nvSpPr>
          <p:spPr bwMode="ltGray">
            <a:xfrm>
              <a:off x="4165600" y="3394845"/>
              <a:ext cx="771525" cy="746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AutoShape 103@|5FFC:0|FBC:0|LFC:0|LBC:16777215"/>
            <p:cNvSpPr>
              <a:spLocks noChangeArrowheads="1"/>
            </p:cNvSpPr>
            <p:nvPr/>
          </p:nvSpPr>
          <p:spPr bwMode="ltGray">
            <a:xfrm flipV="1">
              <a:off x="4862513" y="2790008"/>
              <a:ext cx="1319213" cy="131762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16 w 21600"/>
                <a:gd name="T13" fmla="*/ 0 h 21600"/>
                <a:gd name="T14" fmla="*/ 21184 w 21600"/>
                <a:gd name="T15" fmla="*/ 1339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213" y="10670"/>
                  </a:moveTo>
                  <a:cubicBezTo>
                    <a:pt x="1284" y="5426"/>
                    <a:pt x="5555" y="1212"/>
                    <a:pt x="10800" y="1213"/>
                  </a:cubicBezTo>
                  <a:cubicBezTo>
                    <a:pt x="16044" y="1213"/>
                    <a:pt x="20315" y="5426"/>
                    <a:pt x="20386" y="10670"/>
                  </a:cubicBezTo>
                  <a:lnTo>
                    <a:pt x="21599" y="10653"/>
                  </a:lnTo>
                  <a:cubicBezTo>
                    <a:pt x="21518" y="4746"/>
                    <a:pt x="16707" y="-1"/>
                    <a:pt x="10799" y="0"/>
                  </a:cubicBezTo>
                  <a:cubicBezTo>
                    <a:pt x="4892" y="0"/>
                    <a:pt x="81" y="4746"/>
                    <a:pt x="0" y="10653"/>
                  </a:cubicBezTo>
                  <a:lnTo>
                    <a:pt x="1213" y="106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7" name="Oval 19"/>
          <p:cNvSpPr>
            <a:spLocks noChangeArrowheads="1"/>
          </p:cNvSpPr>
          <p:nvPr/>
        </p:nvSpPr>
        <p:spPr bwMode="auto">
          <a:xfrm>
            <a:off x="2531376" y="2957453"/>
            <a:ext cx="1046985" cy="1047222"/>
          </a:xfrm>
          <a:prstGeom prst="ellipse">
            <a:avLst/>
          </a:prstGeom>
          <a:solidFill>
            <a:srgbClr val="C3A33E"/>
          </a:solidFill>
          <a:ln w="9525">
            <a:noFill/>
            <a:round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KEYS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Oval 19"/>
          <p:cNvSpPr>
            <a:spLocks noChangeArrowheads="1"/>
          </p:cNvSpPr>
          <p:nvPr/>
        </p:nvSpPr>
        <p:spPr bwMode="auto">
          <a:xfrm>
            <a:off x="4495908" y="2959834"/>
            <a:ext cx="1046985" cy="1047223"/>
          </a:xfrm>
          <a:prstGeom prst="ellipse">
            <a:avLst/>
          </a:prstGeom>
          <a:solidFill>
            <a:srgbClr val="C3A33E"/>
          </a:solidFill>
          <a:ln w="9525">
            <a:noFill/>
            <a:round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KEYS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Oval 19"/>
          <p:cNvSpPr>
            <a:spLocks noChangeArrowheads="1"/>
          </p:cNvSpPr>
          <p:nvPr/>
        </p:nvSpPr>
        <p:spPr bwMode="auto">
          <a:xfrm>
            <a:off x="6446151" y="2957453"/>
            <a:ext cx="1046985" cy="1047222"/>
          </a:xfrm>
          <a:prstGeom prst="ellipse">
            <a:avLst/>
          </a:prstGeom>
          <a:solidFill>
            <a:srgbClr val="C3A33E"/>
          </a:solidFill>
          <a:ln w="9525">
            <a:noFill/>
            <a:round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KEYS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Oval 19"/>
          <p:cNvSpPr>
            <a:spLocks noChangeArrowheads="1"/>
          </p:cNvSpPr>
          <p:nvPr/>
        </p:nvSpPr>
        <p:spPr bwMode="auto">
          <a:xfrm>
            <a:off x="8398776" y="2957453"/>
            <a:ext cx="1046985" cy="1047222"/>
          </a:xfrm>
          <a:prstGeom prst="ellipse">
            <a:avLst/>
          </a:prstGeom>
          <a:solidFill>
            <a:srgbClr val="C3A33E"/>
          </a:solidFill>
          <a:ln w="9525">
            <a:noFill/>
            <a:round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KEYS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13"/>
          <p:cNvSpPr txBox="1"/>
          <p:nvPr/>
        </p:nvSpPr>
        <p:spPr>
          <a:xfrm>
            <a:off x="2275560" y="4257556"/>
            <a:ext cx="144129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13"/>
          <p:cNvSpPr txBox="1"/>
          <p:nvPr/>
        </p:nvSpPr>
        <p:spPr>
          <a:xfrm>
            <a:off x="2182283" y="4548648"/>
            <a:ext cx="1653118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your words here</a:t>
            </a:r>
            <a:endParaRPr lang="en-US" altLang="zh-CN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Box 13"/>
          <p:cNvSpPr txBox="1"/>
          <p:nvPr/>
        </p:nvSpPr>
        <p:spPr>
          <a:xfrm>
            <a:off x="4334396" y="4257556"/>
            <a:ext cx="144129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13"/>
          <p:cNvSpPr txBox="1"/>
          <p:nvPr/>
        </p:nvSpPr>
        <p:spPr>
          <a:xfrm>
            <a:off x="4241119" y="4548648"/>
            <a:ext cx="1653118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your words here</a:t>
            </a:r>
            <a:endParaRPr lang="en-US" altLang="zh-CN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13"/>
          <p:cNvSpPr txBox="1"/>
          <p:nvPr/>
        </p:nvSpPr>
        <p:spPr>
          <a:xfrm>
            <a:off x="6287255" y="4257556"/>
            <a:ext cx="144129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13"/>
          <p:cNvSpPr txBox="1"/>
          <p:nvPr/>
        </p:nvSpPr>
        <p:spPr>
          <a:xfrm>
            <a:off x="6193978" y="4548648"/>
            <a:ext cx="1653118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your words here</a:t>
            </a:r>
            <a:endParaRPr lang="en-US" altLang="zh-CN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13"/>
          <p:cNvSpPr txBox="1"/>
          <p:nvPr/>
        </p:nvSpPr>
        <p:spPr>
          <a:xfrm>
            <a:off x="8210148" y="4257556"/>
            <a:ext cx="144129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13"/>
          <p:cNvSpPr txBox="1"/>
          <p:nvPr/>
        </p:nvSpPr>
        <p:spPr>
          <a:xfrm>
            <a:off x="8116871" y="4548648"/>
            <a:ext cx="1653118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your words here</a:t>
            </a:r>
            <a:endParaRPr lang="en-US" altLang="zh-CN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Tm="2000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7475" y="107950"/>
            <a:ext cx="11969750" cy="6635750"/>
            <a:chOff x="2060575" y="1460500"/>
            <a:chExt cx="8070850" cy="3937000"/>
          </a:xfrm>
        </p:grpSpPr>
        <p:sp>
          <p:nvSpPr>
            <p:cNvPr id="9" name="矩形 8"/>
            <p:cNvSpPr/>
            <p:nvPr/>
          </p:nvSpPr>
          <p:spPr>
            <a:xfrm>
              <a:off x="2060575" y="1460500"/>
              <a:ext cx="8070850" cy="3937000"/>
            </a:xfrm>
            <a:prstGeom prst="rect">
              <a:avLst/>
            </a:prstGeom>
            <a:solidFill>
              <a:srgbClr val="F5F2E9"/>
            </a:solidFill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171700" y="1549036"/>
              <a:ext cx="7861300" cy="3752394"/>
            </a:xfrm>
            <a:prstGeom prst="rect">
              <a:avLst/>
            </a:prstGeom>
            <a:noFill/>
            <a:ln>
              <a:solidFill>
                <a:srgbClr val="C3A33E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4" y="2096"/>
            <a:ext cx="236250" cy="45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82283" y="257176"/>
            <a:ext cx="312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9C8733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单击此处添加标题</a:t>
            </a:r>
            <a:endParaRPr lang="zh-CN" altLang="en-US" sz="2400" dirty="0">
              <a:solidFill>
                <a:srgbClr val="9C8733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</p:txBody>
      </p:sp>
      <p:sp>
        <p:nvSpPr>
          <p:cNvPr id="8" name="Oval 13"/>
          <p:cNvSpPr/>
          <p:nvPr/>
        </p:nvSpPr>
        <p:spPr>
          <a:xfrm>
            <a:off x="4080787" y="4136627"/>
            <a:ext cx="310624" cy="310624"/>
          </a:xfrm>
          <a:prstGeom prst="ellipse">
            <a:avLst/>
          </a:prstGeom>
          <a:solidFill>
            <a:srgbClr val="9C873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shade val="80000"/>
              <a:hueOff val="102612"/>
              <a:satOff val="-1117"/>
              <a:lumOff val="12789"/>
              <a:alphaOff val="0"/>
            </a:schemeClr>
          </a:fillRef>
          <a:effectRef idx="0">
            <a:schemeClr val="accent5">
              <a:shade val="80000"/>
              <a:hueOff val="102612"/>
              <a:satOff val="-1117"/>
              <a:lumOff val="12789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Oval 15"/>
          <p:cNvSpPr/>
          <p:nvPr/>
        </p:nvSpPr>
        <p:spPr>
          <a:xfrm>
            <a:off x="5523131" y="3229957"/>
            <a:ext cx="429588" cy="429588"/>
          </a:xfrm>
          <a:prstGeom prst="ellipse">
            <a:avLst/>
          </a:prstGeom>
          <a:solidFill>
            <a:srgbClr val="9C873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shade val="80000"/>
              <a:hueOff val="205224"/>
              <a:satOff val="-2236"/>
              <a:lumOff val="25579"/>
              <a:alphaOff val="0"/>
            </a:schemeClr>
          </a:fillRef>
          <a:effectRef idx="0">
            <a:schemeClr val="accent5">
              <a:shade val="80000"/>
              <a:hueOff val="205224"/>
              <a:satOff val="-2236"/>
              <a:lumOff val="25579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Oval 17"/>
          <p:cNvSpPr/>
          <p:nvPr/>
        </p:nvSpPr>
        <p:spPr>
          <a:xfrm>
            <a:off x="7102997" y="2591195"/>
            <a:ext cx="644789" cy="644790"/>
          </a:xfrm>
          <a:prstGeom prst="ellipse">
            <a:avLst/>
          </a:prstGeom>
          <a:solidFill>
            <a:srgbClr val="9C873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shade val="80000"/>
              <a:hueOff val="205224"/>
              <a:satOff val="-2236"/>
              <a:lumOff val="25579"/>
              <a:alphaOff val="0"/>
            </a:schemeClr>
          </a:fillRef>
          <a:effectRef idx="0">
            <a:schemeClr val="accent5">
              <a:shade val="80000"/>
              <a:hueOff val="205224"/>
              <a:satOff val="-2236"/>
              <a:lumOff val="25579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4" name="Elbow Connector 19"/>
          <p:cNvCxnSpPr/>
          <p:nvPr/>
        </p:nvCxnSpPr>
        <p:spPr>
          <a:xfrm rot="10800000">
            <a:off x="1561761" y="4073999"/>
            <a:ext cx="1677015" cy="1250573"/>
          </a:xfrm>
          <a:prstGeom prst="bentConnector3">
            <a:avLst>
              <a:gd name="adj1" fmla="val -726"/>
            </a:avLst>
          </a:prstGeom>
          <a:ln w="3175">
            <a:solidFill>
              <a:srgbClr val="ADBACA"/>
            </a:solidFill>
            <a:prstDash val="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Elbow Connector 28"/>
          <p:cNvCxnSpPr/>
          <p:nvPr/>
        </p:nvCxnSpPr>
        <p:spPr>
          <a:xfrm rot="16200000" flipV="1">
            <a:off x="2722434" y="2766185"/>
            <a:ext cx="1342285" cy="1685045"/>
          </a:xfrm>
          <a:prstGeom prst="bentConnector2">
            <a:avLst/>
          </a:prstGeom>
          <a:ln w="3175">
            <a:solidFill>
              <a:srgbClr val="ADBACA"/>
            </a:solidFill>
            <a:prstDash val="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Elbow Connector 32"/>
          <p:cNvCxnSpPr/>
          <p:nvPr/>
        </p:nvCxnSpPr>
        <p:spPr>
          <a:xfrm rot="10800000">
            <a:off x="4019841" y="1778607"/>
            <a:ext cx="1719134" cy="1644225"/>
          </a:xfrm>
          <a:prstGeom prst="bentConnector3">
            <a:avLst>
              <a:gd name="adj1" fmla="val -222"/>
            </a:avLst>
          </a:prstGeom>
          <a:ln w="3175">
            <a:solidFill>
              <a:srgbClr val="ADBACA"/>
            </a:solidFill>
            <a:prstDash val="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Elbow Connector 40"/>
          <p:cNvCxnSpPr/>
          <p:nvPr/>
        </p:nvCxnSpPr>
        <p:spPr>
          <a:xfrm rot="5400000" flipH="1" flipV="1">
            <a:off x="6096814" y="3675640"/>
            <a:ext cx="2066363" cy="579336"/>
          </a:xfrm>
          <a:prstGeom prst="bentConnector3">
            <a:avLst>
              <a:gd name="adj1" fmla="val 100139"/>
            </a:avLst>
          </a:prstGeom>
          <a:ln w="3175">
            <a:solidFill>
              <a:srgbClr val="ADBACA"/>
            </a:solidFill>
            <a:prstDash val="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46"/>
          <p:cNvSpPr/>
          <p:nvPr/>
        </p:nvSpPr>
        <p:spPr>
          <a:xfrm>
            <a:off x="9071879" y="1994551"/>
            <a:ext cx="1051083" cy="1051083"/>
          </a:xfrm>
          <a:prstGeom prst="ellipse">
            <a:avLst/>
          </a:prstGeom>
          <a:solidFill>
            <a:srgbClr val="9C873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shade val="80000"/>
              <a:hueOff val="205224"/>
              <a:satOff val="-2236"/>
              <a:lumOff val="25579"/>
              <a:alphaOff val="0"/>
            </a:schemeClr>
          </a:fillRef>
          <a:effectRef idx="0">
            <a:schemeClr val="accent5">
              <a:shade val="80000"/>
              <a:hueOff val="205224"/>
              <a:satOff val="-2236"/>
              <a:lumOff val="25579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Freeform 372"/>
          <p:cNvSpPr/>
          <p:nvPr/>
        </p:nvSpPr>
        <p:spPr bwMode="auto">
          <a:xfrm>
            <a:off x="9380757" y="2303429"/>
            <a:ext cx="433326" cy="433326"/>
          </a:xfrm>
          <a:custGeom>
            <a:avLst/>
            <a:gdLst>
              <a:gd name="T0" fmla="*/ 282 w 288"/>
              <a:gd name="T1" fmla="*/ 54 h 288"/>
              <a:gd name="T2" fmla="*/ 243 w 288"/>
              <a:gd name="T3" fmla="*/ 79 h 288"/>
              <a:gd name="T4" fmla="*/ 209 w 288"/>
              <a:gd name="T5" fmla="*/ 45 h 288"/>
              <a:gd name="T6" fmla="*/ 233 w 288"/>
              <a:gd name="T7" fmla="*/ 6 h 288"/>
              <a:gd name="T8" fmla="*/ 227 w 288"/>
              <a:gd name="T9" fmla="*/ 0 h 288"/>
              <a:gd name="T10" fmla="*/ 162 w 288"/>
              <a:gd name="T11" fmla="*/ 65 h 288"/>
              <a:gd name="T12" fmla="*/ 167 w 288"/>
              <a:gd name="T13" fmla="*/ 85 h 288"/>
              <a:gd name="T14" fmla="*/ 84 w 288"/>
              <a:gd name="T15" fmla="*/ 168 h 288"/>
              <a:gd name="T16" fmla="*/ 65 w 288"/>
              <a:gd name="T17" fmla="*/ 162 h 288"/>
              <a:gd name="T18" fmla="*/ 0 w 288"/>
              <a:gd name="T19" fmla="*/ 228 h 288"/>
              <a:gd name="T20" fmla="*/ 6 w 288"/>
              <a:gd name="T21" fmla="*/ 234 h 288"/>
              <a:gd name="T22" fmla="*/ 45 w 288"/>
              <a:gd name="T23" fmla="*/ 209 h 288"/>
              <a:gd name="T24" fmla="*/ 79 w 288"/>
              <a:gd name="T25" fmla="*/ 243 h 288"/>
              <a:gd name="T26" fmla="*/ 54 w 288"/>
              <a:gd name="T27" fmla="*/ 282 h 288"/>
              <a:gd name="T28" fmla="*/ 60 w 288"/>
              <a:gd name="T29" fmla="*/ 288 h 288"/>
              <a:gd name="T30" fmla="*/ 125 w 288"/>
              <a:gd name="T31" fmla="*/ 223 h 288"/>
              <a:gd name="T32" fmla="*/ 120 w 288"/>
              <a:gd name="T33" fmla="*/ 204 h 288"/>
              <a:gd name="T34" fmla="*/ 204 w 288"/>
              <a:gd name="T35" fmla="*/ 120 h 288"/>
              <a:gd name="T36" fmla="*/ 222 w 288"/>
              <a:gd name="T37" fmla="*/ 126 h 288"/>
              <a:gd name="T38" fmla="*/ 287 w 288"/>
              <a:gd name="T39" fmla="*/ 60 h 288"/>
              <a:gd name="T40" fmla="*/ 282 w 288"/>
              <a:gd name="T41" fmla="*/ 5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88" h="288">
                <a:moveTo>
                  <a:pt x="282" y="54"/>
                </a:moveTo>
                <a:cubicBezTo>
                  <a:pt x="255" y="81"/>
                  <a:pt x="259" y="79"/>
                  <a:pt x="243" y="79"/>
                </a:cubicBezTo>
                <a:cubicBezTo>
                  <a:pt x="230" y="79"/>
                  <a:pt x="209" y="58"/>
                  <a:pt x="209" y="45"/>
                </a:cubicBezTo>
                <a:cubicBezTo>
                  <a:pt x="209" y="28"/>
                  <a:pt x="206" y="33"/>
                  <a:pt x="233" y="6"/>
                </a:cubicBezTo>
                <a:cubicBezTo>
                  <a:pt x="231" y="4"/>
                  <a:pt x="227" y="0"/>
                  <a:pt x="227" y="0"/>
                </a:cubicBezTo>
                <a:cubicBezTo>
                  <a:pt x="194" y="1"/>
                  <a:pt x="162" y="32"/>
                  <a:pt x="162" y="65"/>
                </a:cubicBezTo>
                <a:cubicBezTo>
                  <a:pt x="162" y="71"/>
                  <a:pt x="164" y="78"/>
                  <a:pt x="167" y="85"/>
                </a:cubicBezTo>
                <a:cubicBezTo>
                  <a:pt x="84" y="168"/>
                  <a:pt x="84" y="168"/>
                  <a:pt x="84" y="168"/>
                </a:cubicBezTo>
                <a:cubicBezTo>
                  <a:pt x="78" y="164"/>
                  <a:pt x="71" y="162"/>
                  <a:pt x="65" y="162"/>
                </a:cubicBezTo>
                <a:cubicBezTo>
                  <a:pt x="32" y="162"/>
                  <a:pt x="0" y="194"/>
                  <a:pt x="0" y="228"/>
                </a:cubicBezTo>
                <a:cubicBezTo>
                  <a:pt x="0" y="228"/>
                  <a:pt x="4" y="231"/>
                  <a:pt x="6" y="234"/>
                </a:cubicBezTo>
                <a:cubicBezTo>
                  <a:pt x="33" y="207"/>
                  <a:pt x="28" y="209"/>
                  <a:pt x="45" y="209"/>
                </a:cubicBezTo>
                <a:cubicBezTo>
                  <a:pt x="58" y="209"/>
                  <a:pt x="79" y="230"/>
                  <a:pt x="79" y="243"/>
                </a:cubicBezTo>
                <a:cubicBezTo>
                  <a:pt x="79" y="260"/>
                  <a:pt x="82" y="255"/>
                  <a:pt x="54" y="282"/>
                </a:cubicBezTo>
                <a:cubicBezTo>
                  <a:pt x="56" y="284"/>
                  <a:pt x="60" y="288"/>
                  <a:pt x="60" y="288"/>
                </a:cubicBezTo>
                <a:cubicBezTo>
                  <a:pt x="94" y="287"/>
                  <a:pt x="125" y="256"/>
                  <a:pt x="125" y="223"/>
                </a:cubicBezTo>
                <a:cubicBezTo>
                  <a:pt x="125" y="217"/>
                  <a:pt x="123" y="210"/>
                  <a:pt x="120" y="204"/>
                </a:cubicBezTo>
                <a:cubicBezTo>
                  <a:pt x="204" y="120"/>
                  <a:pt x="204" y="120"/>
                  <a:pt x="204" y="120"/>
                </a:cubicBezTo>
                <a:cubicBezTo>
                  <a:pt x="210" y="124"/>
                  <a:pt x="216" y="126"/>
                  <a:pt x="222" y="126"/>
                </a:cubicBezTo>
                <a:cubicBezTo>
                  <a:pt x="256" y="126"/>
                  <a:pt x="288" y="94"/>
                  <a:pt x="287" y="60"/>
                </a:cubicBezTo>
                <a:cubicBezTo>
                  <a:pt x="287" y="60"/>
                  <a:pt x="284" y="56"/>
                  <a:pt x="282" y="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624916" y="4279703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628997" y="4565608"/>
            <a:ext cx="2333999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your words here</a:t>
            </a:r>
            <a:endParaRPr lang="en-US" altLang="zh-CN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1540467" y="3106846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1544548" y="3392751"/>
            <a:ext cx="2333999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your words here</a:t>
            </a:r>
            <a:endParaRPr lang="en-US" altLang="zh-CN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3104289" y="1966785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3108370" y="2252690"/>
            <a:ext cx="2333999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your words here</a:t>
            </a:r>
            <a:endParaRPr lang="en-US" altLang="zh-CN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7065288" y="4244857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7069369" y="4530762"/>
            <a:ext cx="2333999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your words here</a:t>
            </a:r>
            <a:endParaRPr lang="en-US" altLang="zh-CN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10329189" y="2375802"/>
            <a:ext cx="1532612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Tm="2000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7475" y="107950"/>
            <a:ext cx="11969750" cy="6635750"/>
            <a:chOff x="2060575" y="1460500"/>
            <a:chExt cx="8070850" cy="3937000"/>
          </a:xfrm>
        </p:grpSpPr>
        <p:sp>
          <p:nvSpPr>
            <p:cNvPr id="9" name="矩形 8"/>
            <p:cNvSpPr/>
            <p:nvPr/>
          </p:nvSpPr>
          <p:spPr>
            <a:xfrm>
              <a:off x="2060575" y="1460500"/>
              <a:ext cx="8070850" cy="3937000"/>
            </a:xfrm>
            <a:prstGeom prst="rect">
              <a:avLst/>
            </a:prstGeom>
            <a:solidFill>
              <a:srgbClr val="F5F2E9"/>
            </a:solidFill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171700" y="1549036"/>
              <a:ext cx="7861300" cy="3752394"/>
            </a:xfrm>
            <a:prstGeom prst="rect">
              <a:avLst/>
            </a:prstGeom>
            <a:noFill/>
            <a:ln>
              <a:solidFill>
                <a:srgbClr val="C3A33E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4" y="2096"/>
            <a:ext cx="236250" cy="45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82283" y="257176"/>
            <a:ext cx="312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9C8733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单击此处添加标题</a:t>
            </a:r>
            <a:endParaRPr lang="zh-CN" altLang="en-US" sz="2400" dirty="0">
              <a:solidFill>
                <a:srgbClr val="9C8733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</p:txBody>
      </p:sp>
      <p:cxnSp>
        <p:nvCxnSpPr>
          <p:cNvPr id="8" name="Straight Connector 17"/>
          <p:cNvCxnSpPr>
            <a:stCxn id="17" idx="6"/>
          </p:cNvCxnSpPr>
          <p:nvPr/>
        </p:nvCxnSpPr>
        <p:spPr>
          <a:xfrm>
            <a:off x="5245991" y="4582366"/>
            <a:ext cx="1106075" cy="0"/>
          </a:xfrm>
          <a:prstGeom prst="line">
            <a:avLst/>
          </a:prstGeom>
          <a:noFill/>
          <a:ln w="15875" cap="flat" cmpd="sng" algn="ctr">
            <a:solidFill>
              <a:srgbClr val="ADBACA"/>
            </a:solidFill>
            <a:prstDash val="sysDash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8"/>
          <p:cNvCxnSpPr/>
          <p:nvPr/>
        </p:nvCxnSpPr>
        <p:spPr>
          <a:xfrm>
            <a:off x="6352066" y="3267389"/>
            <a:ext cx="0" cy="1332000"/>
          </a:xfrm>
          <a:prstGeom prst="line">
            <a:avLst/>
          </a:prstGeom>
          <a:noFill/>
          <a:ln w="15875" cap="flat" cmpd="sng" algn="ctr">
            <a:solidFill>
              <a:srgbClr val="ADBACA"/>
            </a:solidFill>
            <a:prstDash val="sysDash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20"/>
          <p:cNvCxnSpPr>
            <a:stCxn id="22" idx="4"/>
          </p:cNvCxnSpPr>
          <p:nvPr/>
        </p:nvCxnSpPr>
        <p:spPr>
          <a:xfrm flipH="1">
            <a:off x="9502318" y="5122365"/>
            <a:ext cx="6355" cy="1735635"/>
          </a:xfrm>
          <a:prstGeom prst="line">
            <a:avLst/>
          </a:prstGeom>
          <a:noFill/>
          <a:ln w="15875" cap="flat" cmpd="sng" algn="ctr">
            <a:solidFill>
              <a:srgbClr val="ADBACA"/>
            </a:solidFill>
            <a:prstDash val="sysDash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15"/>
          <p:cNvCxnSpPr>
            <a:endCxn id="17" idx="2"/>
          </p:cNvCxnSpPr>
          <p:nvPr/>
        </p:nvCxnSpPr>
        <p:spPr>
          <a:xfrm>
            <a:off x="3031307" y="4582366"/>
            <a:ext cx="1134684" cy="0"/>
          </a:xfrm>
          <a:prstGeom prst="line">
            <a:avLst/>
          </a:prstGeom>
          <a:noFill/>
          <a:ln w="15875" cap="flat" cmpd="sng" algn="ctr">
            <a:solidFill>
              <a:srgbClr val="ADBACA"/>
            </a:solidFill>
            <a:prstDash val="sysDash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0"/>
          <p:cNvCxnSpPr/>
          <p:nvPr/>
        </p:nvCxnSpPr>
        <p:spPr>
          <a:xfrm rot="-5400000">
            <a:off x="1238760" y="1467389"/>
            <a:ext cx="0" cy="2520000"/>
          </a:xfrm>
          <a:prstGeom prst="line">
            <a:avLst/>
          </a:prstGeom>
          <a:noFill/>
          <a:ln w="15875" cap="flat" cmpd="sng" algn="ctr">
            <a:solidFill>
              <a:srgbClr val="ADBACA"/>
            </a:solidFill>
            <a:prstDash val="sysDash"/>
            <a:miter lim="800000"/>
            <a:headEnd type="none" w="lg" len="lg"/>
            <a:tailEnd type="none" w="med" len="med"/>
          </a:ln>
          <a:effectLst/>
        </p:spPr>
      </p:cxnSp>
      <p:sp>
        <p:nvSpPr>
          <p:cNvPr id="16" name="Oval 11"/>
          <p:cNvSpPr>
            <a:spLocks noChangeAspect="1"/>
          </p:cNvSpPr>
          <p:nvPr/>
        </p:nvSpPr>
        <p:spPr>
          <a:xfrm>
            <a:off x="2477447" y="2187389"/>
            <a:ext cx="1080000" cy="1080000"/>
          </a:xfrm>
          <a:prstGeom prst="ellipse">
            <a:avLst/>
          </a:prstGeom>
          <a:noFill/>
          <a:ln w="15875" cap="flat" cmpd="sng" algn="ctr">
            <a:solidFill>
              <a:srgbClr val="9C873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 sz="1400" kern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Oval 14"/>
          <p:cNvSpPr>
            <a:spLocks noChangeAspect="1"/>
          </p:cNvSpPr>
          <p:nvPr/>
        </p:nvSpPr>
        <p:spPr>
          <a:xfrm>
            <a:off x="4165991" y="4042366"/>
            <a:ext cx="1080000" cy="1080000"/>
          </a:xfrm>
          <a:prstGeom prst="ellipse">
            <a:avLst/>
          </a:prstGeom>
          <a:noFill/>
          <a:ln w="15875" cap="flat" cmpd="sng" algn="ctr">
            <a:solidFill>
              <a:srgbClr val="9C873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 sz="1400" kern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8" name="Straight Connector 16"/>
          <p:cNvCxnSpPr/>
          <p:nvPr/>
        </p:nvCxnSpPr>
        <p:spPr>
          <a:xfrm>
            <a:off x="3045377" y="3267389"/>
            <a:ext cx="0" cy="1332000"/>
          </a:xfrm>
          <a:prstGeom prst="line">
            <a:avLst/>
          </a:prstGeom>
          <a:noFill/>
          <a:ln w="15875" cap="flat" cmpd="sng" algn="ctr">
            <a:solidFill>
              <a:srgbClr val="ADBACA"/>
            </a:solidFill>
            <a:prstDash val="sysDash"/>
            <a:miter lim="800000"/>
            <a:headEnd type="none" w="med" len="med"/>
            <a:tailEnd type="none" w="med" len="med"/>
          </a:ln>
          <a:effectLst/>
        </p:spPr>
      </p:cxnSp>
      <p:sp>
        <p:nvSpPr>
          <p:cNvPr id="19" name="Oval 19"/>
          <p:cNvSpPr>
            <a:spLocks noChangeAspect="1"/>
          </p:cNvSpPr>
          <p:nvPr/>
        </p:nvSpPr>
        <p:spPr>
          <a:xfrm>
            <a:off x="5826134" y="2187389"/>
            <a:ext cx="1080000" cy="1080000"/>
          </a:xfrm>
          <a:prstGeom prst="ellipse">
            <a:avLst/>
          </a:prstGeom>
          <a:noFill/>
          <a:ln w="15875" cap="flat" cmpd="sng" algn="ctr">
            <a:solidFill>
              <a:srgbClr val="9C873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 sz="1400" kern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0" name="Straight Connector 28"/>
          <p:cNvCxnSpPr/>
          <p:nvPr/>
        </p:nvCxnSpPr>
        <p:spPr>
          <a:xfrm>
            <a:off x="6906134" y="2723081"/>
            <a:ext cx="2598400" cy="0"/>
          </a:xfrm>
          <a:prstGeom prst="line">
            <a:avLst/>
          </a:prstGeom>
          <a:noFill/>
          <a:ln w="15875" cap="flat" cmpd="sng" algn="ctr">
            <a:solidFill>
              <a:srgbClr val="ADBACA"/>
            </a:solidFill>
            <a:prstDash val="sysDash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21" name="Straight Connector 29"/>
          <p:cNvCxnSpPr/>
          <p:nvPr/>
        </p:nvCxnSpPr>
        <p:spPr>
          <a:xfrm>
            <a:off x="9502318" y="2730469"/>
            <a:ext cx="0" cy="1332000"/>
          </a:xfrm>
          <a:prstGeom prst="line">
            <a:avLst/>
          </a:prstGeom>
          <a:noFill/>
          <a:ln w="15875" cap="flat" cmpd="sng" algn="ctr">
            <a:solidFill>
              <a:srgbClr val="ADBACA"/>
            </a:solidFill>
            <a:prstDash val="sysDash"/>
            <a:miter lim="800000"/>
            <a:headEnd type="none" w="med" len="med"/>
            <a:tailEnd type="none" w="med" len="med"/>
          </a:ln>
          <a:effectLst/>
        </p:spPr>
      </p:cxnSp>
      <p:sp>
        <p:nvSpPr>
          <p:cNvPr id="22" name="Oval 30"/>
          <p:cNvSpPr>
            <a:spLocks noChangeAspect="1"/>
          </p:cNvSpPr>
          <p:nvPr/>
        </p:nvSpPr>
        <p:spPr>
          <a:xfrm>
            <a:off x="8968673" y="4042365"/>
            <a:ext cx="1080000" cy="1080000"/>
          </a:xfrm>
          <a:prstGeom prst="ellipse">
            <a:avLst/>
          </a:prstGeom>
          <a:noFill/>
          <a:ln w="15875" cap="flat" cmpd="sng" algn="ctr">
            <a:solidFill>
              <a:srgbClr val="9C873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 sz="1400" kern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5"/>
          <p:cNvSpPr>
            <a:spLocks noEditPoints="1"/>
          </p:cNvSpPr>
          <p:nvPr/>
        </p:nvSpPr>
        <p:spPr bwMode="auto">
          <a:xfrm>
            <a:off x="9229413" y="4395196"/>
            <a:ext cx="518763" cy="408385"/>
          </a:xfrm>
          <a:custGeom>
            <a:avLst/>
            <a:gdLst>
              <a:gd name="T0" fmla="*/ 2158 w 2281"/>
              <a:gd name="T1" fmla="*/ 549 h 1797"/>
              <a:gd name="T2" fmla="*/ 1123 w 2281"/>
              <a:gd name="T3" fmla="*/ 135 h 1797"/>
              <a:gd name="T4" fmla="*/ 2129 w 2281"/>
              <a:gd name="T5" fmla="*/ 488 h 1797"/>
              <a:gd name="T6" fmla="*/ 1699 w 2281"/>
              <a:gd name="T7" fmla="*/ 621 h 1797"/>
              <a:gd name="T8" fmla="*/ 1207 w 2281"/>
              <a:gd name="T9" fmla="*/ 207 h 1797"/>
              <a:gd name="T10" fmla="*/ 1080 w 2281"/>
              <a:gd name="T11" fmla="*/ 100 h 1797"/>
              <a:gd name="T12" fmla="*/ 0 w 2281"/>
              <a:gd name="T13" fmla="*/ 481 h 1797"/>
              <a:gd name="T14" fmla="*/ 111 w 2281"/>
              <a:gd name="T15" fmla="*/ 715 h 1797"/>
              <a:gd name="T16" fmla="*/ 0 w 2281"/>
              <a:gd name="T17" fmla="*/ 884 h 1797"/>
              <a:gd name="T18" fmla="*/ 111 w 2281"/>
              <a:gd name="T19" fmla="*/ 1118 h 1797"/>
              <a:gd name="T20" fmla="*/ 1208 w 2281"/>
              <a:gd name="T21" fmla="*/ 1594 h 1797"/>
              <a:gd name="T22" fmla="*/ 1744 w 2281"/>
              <a:gd name="T23" fmla="*/ 1389 h 1797"/>
              <a:gd name="T24" fmla="*/ 2281 w 2281"/>
              <a:gd name="T25" fmla="*/ 1041 h 1797"/>
              <a:gd name="T26" fmla="*/ 2161 w 2281"/>
              <a:gd name="T27" fmla="*/ 820 h 1797"/>
              <a:gd name="T28" fmla="*/ 1531 w 2281"/>
              <a:gd name="T29" fmla="*/ 174 h 1797"/>
              <a:gd name="T30" fmla="*/ 1581 w 2281"/>
              <a:gd name="T31" fmla="*/ 522 h 1797"/>
              <a:gd name="T32" fmla="*/ 1531 w 2281"/>
              <a:gd name="T33" fmla="*/ 174 h 1797"/>
              <a:gd name="T34" fmla="*/ 209 w 2281"/>
              <a:gd name="T35" fmla="*/ 523 h 1797"/>
              <a:gd name="T36" fmla="*/ 1208 w 2281"/>
              <a:gd name="T37" fmla="*/ 822 h 1797"/>
              <a:gd name="T38" fmla="*/ 124 w 2281"/>
              <a:gd name="T39" fmla="*/ 510 h 1797"/>
              <a:gd name="T40" fmla="*/ 1160 w 2281"/>
              <a:gd name="T41" fmla="*/ 762 h 1797"/>
              <a:gd name="T42" fmla="*/ 741 w 2281"/>
              <a:gd name="T43" fmla="*/ 424 h 1797"/>
              <a:gd name="T44" fmla="*/ 704 w 2281"/>
              <a:gd name="T45" fmla="*/ 1126 h 1797"/>
              <a:gd name="T46" fmla="*/ 723 w 2281"/>
              <a:gd name="T47" fmla="*/ 1183 h 1797"/>
              <a:gd name="T48" fmla="*/ 704 w 2281"/>
              <a:gd name="T49" fmla="*/ 1126 h 1797"/>
              <a:gd name="T50" fmla="*/ 1208 w 2281"/>
              <a:gd name="T51" fmla="*/ 1119 h 1797"/>
              <a:gd name="T52" fmla="*/ 163 w 2281"/>
              <a:gd name="T53" fmla="*/ 766 h 1797"/>
              <a:gd name="T54" fmla="*/ 1208 w 2281"/>
              <a:gd name="T55" fmla="*/ 1191 h 1797"/>
              <a:gd name="T56" fmla="*/ 127 w 2281"/>
              <a:gd name="T57" fmla="*/ 912 h 1797"/>
              <a:gd name="T58" fmla="*/ 710 w 2281"/>
              <a:gd name="T59" fmla="*/ 1528 h 1797"/>
              <a:gd name="T60" fmla="*/ 723 w 2281"/>
              <a:gd name="T61" fmla="*/ 1586 h 1797"/>
              <a:gd name="T62" fmla="*/ 710 w 2281"/>
              <a:gd name="T63" fmla="*/ 1528 h 1797"/>
              <a:gd name="T64" fmla="*/ 167 w 2281"/>
              <a:gd name="T65" fmla="*/ 1170 h 1797"/>
              <a:gd name="T66" fmla="*/ 1208 w 2281"/>
              <a:gd name="T67" fmla="*/ 1523 h 1797"/>
              <a:gd name="T68" fmla="*/ 1659 w 2281"/>
              <a:gd name="T69" fmla="*/ 1409 h 1797"/>
              <a:gd name="T70" fmla="*/ 1293 w 2281"/>
              <a:gd name="T71" fmla="*/ 820 h 1797"/>
              <a:gd name="T72" fmla="*/ 812 w 2281"/>
              <a:gd name="T73" fmla="*/ 400 h 1797"/>
              <a:gd name="T74" fmla="*/ 689 w 2281"/>
              <a:gd name="T75" fmla="*/ 298 h 1797"/>
              <a:gd name="T76" fmla="*/ 1132 w 2281"/>
              <a:gd name="T77" fmla="*/ 231 h 1797"/>
              <a:gd name="T78" fmla="*/ 1626 w 2281"/>
              <a:gd name="T79" fmla="*/ 649 h 1797"/>
              <a:gd name="T80" fmla="*/ 2142 w 2281"/>
              <a:gd name="T81" fmla="*/ 755 h 1797"/>
              <a:gd name="T82" fmla="*/ 2084 w 2281"/>
              <a:gd name="T83" fmla="*/ 715 h 1797"/>
              <a:gd name="T84" fmla="*/ 2140 w 2281"/>
              <a:gd name="T85" fmla="*/ 621 h 1797"/>
              <a:gd name="T86" fmla="*/ 2082 w 2281"/>
              <a:gd name="T87" fmla="*/ 579 h 1797"/>
              <a:gd name="T88" fmla="*/ 1744 w 2281"/>
              <a:gd name="T89" fmla="*/ 1254 h 1797"/>
              <a:gd name="T90" fmla="*/ 2142 w 2281"/>
              <a:gd name="T91" fmla="*/ 1024 h 1797"/>
              <a:gd name="T92" fmla="*/ 2084 w 2281"/>
              <a:gd name="T93" fmla="*/ 984 h 1797"/>
              <a:gd name="T94" fmla="*/ 1744 w 2281"/>
              <a:gd name="T95" fmla="*/ 1049 h 1797"/>
              <a:gd name="T96" fmla="*/ 2142 w 2281"/>
              <a:gd name="T97" fmla="*/ 890 h 17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81" h="1797">
                <a:moveTo>
                  <a:pt x="2161" y="686"/>
                </a:moveTo>
                <a:lnTo>
                  <a:pt x="2281" y="637"/>
                </a:lnTo>
                <a:lnTo>
                  <a:pt x="2158" y="549"/>
                </a:lnTo>
                <a:lnTo>
                  <a:pt x="2270" y="504"/>
                </a:lnTo>
                <a:lnTo>
                  <a:pt x="1562" y="0"/>
                </a:lnTo>
                <a:lnTo>
                  <a:pt x="1123" y="135"/>
                </a:lnTo>
                <a:lnTo>
                  <a:pt x="1182" y="186"/>
                </a:lnTo>
                <a:lnTo>
                  <a:pt x="1548" y="73"/>
                </a:lnTo>
                <a:lnTo>
                  <a:pt x="2129" y="488"/>
                </a:lnTo>
                <a:lnTo>
                  <a:pt x="1736" y="648"/>
                </a:lnTo>
                <a:lnTo>
                  <a:pt x="1733" y="648"/>
                </a:lnTo>
                <a:lnTo>
                  <a:pt x="1699" y="621"/>
                </a:lnTo>
                <a:lnTo>
                  <a:pt x="2066" y="478"/>
                </a:lnTo>
                <a:lnTo>
                  <a:pt x="1542" y="101"/>
                </a:lnTo>
                <a:lnTo>
                  <a:pt x="1207" y="207"/>
                </a:lnTo>
                <a:lnTo>
                  <a:pt x="1182" y="186"/>
                </a:lnTo>
                <a:lnTo>
                  <a:pt x="1121" y="135"/>
                </a:lnTo>
                <a:lnTo>
                  <a:pt x="1080" y="100"/>
                </a:lnTo>
                <a:lnTo>
                  <a:pt x="553" y="273"/>
                </a:lnTo>
                <a:lnTo>
                  <a:pt x="586" y="300"/>
                </a:lnTo>
                <a:lnTo>
                  <a:pt x="0" y="481"/>
                </a:lnTo>
                <a:lnTo>
                  <a:pt x="110" y="581"/>
                </a:lnTo>
                <a:lnTo>
                  <a:pt x="0" y="615"/>
                </a:lnTo>
                <a:lnTo>
                  <a:pt x="111" y="715"/>
                </a:lnTo>
                <a:lnTo>
                  <a:pt x="0" y="749"/>
                </a:lnTo>
                <a:lnTo>
                  <a:pt x="111" y="849"/>
                </a:lnTo>
                <a:lnTo>
                  <a:pt x="0" y="884"/>
                </a:lnTo>
                <a:lnTo>
                  <a:pt x="111" y="984"/>
                </a:lnTo>
                <a:lnTo>
                  <a:pt x="0" y="1018"/>
                </a:lnTo>
                <a:lnTo>
                  <a:pt x="111" y="1118"/>
                </a:lnTo>
                <a:lnTo>
                  <a:pt x="0" y="1153"/>
                </a:lnTo>
                <a:lnTo>
                  <a:pt x="710" y="1797"/>
                </a:lnTo>
                <a:lnTo>
                  <a:pt x="1208" y="1594"/>
                </a:lnTo>
                <a:lnTo>
                  <a:pt x="1208" y="1643"/>
                </a:lnTo>
                <a:lnTo>
                  <a:pt x="1744" y="1455"/>
                </a:lnTo>
                <a:lnTo>
                  <a:pt x="1744" y="1389"/>
                </a:lnTo>
                <a:lnTo>
                  <a:pt x="2279" y="1175"/>
                </a:lnTo>
                <a:lnTo>
                  <a:pt x="2159" y="1089"/>
                </a:lnTo>
                <a:lnTo>
                  <a:pt x="2281" y="1041"/>
                </a:lnTo>
                <a:lnTo>
                  <a:pt x="2160" y="955"/>
                </a:lnTo>
                <a:lnTo>
                  <a:pt x="2281" y="906"/>
                </a:lnTo>
                <a:lnTo>
                  <a:pt x="2161" y="820"/>
                </a:lnTo>
                <a:lnTo>
                  <a:pt x="2281" y="772"/>
                </a:lnTo>
                <a:lnTo>
                  <a:pt x="2161" y="686"/>
                </a:lnTo>
                <a:close/>
                <a:moveTo>
                  <a:pt x="1531" y="174"/>
                </a:moveTo>
                <a:lnTo>
                  <a:pt x="1929" y="460"/>
                </a:lnTo>
                <a:lnTo>
                  <a:pt x="1642" y="573"/>
                </a:lnTo>
                <a:lnTo>
                  <a:pt x="1581" y="522"/>
                </a:lnTo>
                <a:cubicBezTo>
                  <a:pt x="1561" y="361"/>
                  <a:pt x="1402" y="306"/>
                  <a:pt x="1301" y="287"/>
                </a:cubicBezTo>
                <a:lnTo>
                  <a:pt x="1267" y="258"/>
                </a:lnTo>
                <a:lnTo>
                  <a:pt x="1531" y="174"/>
                </a:lnTo>
                <a:close/>
                <a:moveTo>
                  <a:pt x="649" y="351"/>
                </a:moveTo>
                <a:lnTo>
                  <a:pt x="679" y="374"/>
                </a:lnTo>
                <a:lnTo>
                  <a:pt x="209" y="523"/>
                </a:lnTo>
                <a:lnTo>
                  <a:pt x="739" y="997"/>
                </a:lnTo>
                <a:lnTo>
                  <a:pt x="1208" y="810"/>
                </a:lnTo>
                <a:lnTo>
                  <a:pt x="1208" y="822"/>
                </a:lnTo>
                <a:lnTo>
                  <a:pt x="1208" y="847"/>
                </a:lnTo>
                <a:lnTo>
                  <a:pt x="717" y="1050"/>
                </a:lnTo>
                <a:lnTo>
                  <a:pt x="124" y="510"/>
                </a:lnTo>
                <a:lnTo>
                  <a:pt x="649" y="351"/>
                </a:lnTo>
                <a:close/>
                <a:moveTo>
                  <a:pt x="1086" y="702"/>
                </a:moveTo>
                <a:lnTo>
                  <a:pt x="1160" y="762"/>
                </a:lnTo>
                <a:lnTo>
                  <a:pt x="753" y="921"/>
                </a:lnTo>
                <a:lnTo>
                  <a:pt x="339" y="551"/>
                </a:lnTo>
                <a:lnTo>
                  <a:pt x="741" y="424"/>
                </a:lnTo>
                <a:lnTo>
                  <a:pt x="770" y="447"/>
                </a:lnTo>
                <a:cubicBezTo>
                  <a:pt x="764" y="523"/>
                  <a:pt x="785" y="690"/>
                  <a:pt x="1086" y="702"/>
                </a:cubicBezTo>
                <a:close/>
                <a:moveTo>
                  <a:pt x="704" y="1126"/>
                </a:moveTo>
                <a:lnTo>
                  <a:pt x="1208" y="918"/>
                </a:lnTo>
                <a:lnTo>
                  <a:pt x="1208" y="985"/>
                </a:lnTo>
                <a:lnTo>
                  <a:pt x="723" y="1183"/>
                </a:lnTo>
                <a:lnTo>
                  <a:pt x="127" y="643"/>
                </a:lnTo>
                <a:lnTo>
                  <a:pt x="161" y="632"/>
                </a:lnTo>
                <a:lnTo>
                  <a:pt x="704" y="1126"/>
                </a:lnTo>
                <a:close/>
                <a:moveTo>
                  <a:pt x="710" y="1259"/>
                </a:moveTo>
                <a:lnTo>
                  <a:pt x="1208" y="1056"/>
                </a:lnTo>
                <a:lnTo>
                  <a:pt x="1208" y="1119"/>
                </a:lnTo>
                <a:lnTo>
                  <a:pt x="723" y="1317"/>
                </a:lnTo>
                <a:lnTo>
                  <a:pt x="127" y="778"/>
                </a:lnTo>
                <a:lnTo>
                  <a:pt x="163" y="766"/>
                </a:lnTo>
                <a:lnTo>
                  <a:pt x="710" y="1259"/>
                </a:lnTo>
                <a:close/>
                <a:moveTo>
                  <a:pt x="710" y="1394"/>
                </a:moveTo>
                <a:lnTo>
                  <a:pt x="1208" y="1191"/>
                </a:lnTo>
                <a:lnTo>
                  <a:pt x="1208" y="1254"/>
                </a:lnTo>
                <a:lnTo>
                  <a:pt x="723" y="1452"/>
                </a:lnTo>
                <a:lnTo>
                  <a:pt x="127" y="912"/>
                </a:lnTo>
                <a:lnTo>
                  <a:pt x="163" y="901"/>
                </a:lnTo>
                <a:lnTo>
                  <a:pt x="710" y="1394"/>
                </a:lnTo>
                <a:close/>
                <a:moveTo>
                  <a:pt x="710" y="1528"/>
                </a:moveTo>
                <a:lnTo>
                  <a:pt x="1208" y="1325"/>
                </a:lnTo>
                <a:lnTo>
                  <a:pt x="1208" y="1388"/>
                </a:lnTo>
                <a:lnTo>
                  <a:pt x="723" y="1586"/>
                </a:lnTo>
                <a:lnTo>
                  <a:pt x="127" y="1047"/>
                </a:lnTo>
                <a:lnTo>
                  <a:pt x="163" y="1035"/>
                </a:lnTo>
                <a:lnTo>
                  <a:pt x="710" y="1528"/>
                </a:lnTo>
                <a:close/>
                <a:moveTo>
                  <a:pt x="723" y="1721"/>
                </a:moveTo>
                <a:lnTo>
                  <a:pt x="127" y="1181"/>
                </a:lnTo>
                <a:lnTo>
                  <a:pt x="167" y="1170"/>
                </a:lnTo>
                <a:lnTo>
                  <a:pt x="709" y="1663"/>
                </a:lnTo>
                <a:lnTo>
                  <a:pt x="1208" y="1460"/>
                </a:lnTo>
                <a:lnTo>
                  <a:pt x="1208" y="1523"/>
                </a:lnTo>
                <a:lnTo>
                  <a:pt x="723" y="1721"/>
                </a:lnTo>
                <a:close/>
                <a:moveTo>
                  <a:pt x="1659" y="741"/>
                </a:moveTo>
                <a:lnTo>
                  <a:pt x="1659" y="1409"/>
                </a:lnTo>
                <a:lnTo>
                  <a:pt x="1293" y="1548"/>
                </a:lnTo>
                <a:lnTo>
                  <a:pt x="1293" y="892"/>
                </a:lnTo>
                <a:lnTo>
                  <a:pt x="1293" y="820"/>
                </a:lnTo>
                <a:lnTo>
                  <a:pt x="1293" y="791"/>
                </a:lnTo>
                <a:lnTo>
                  <a:pt x="1222" y="734"/>
                </a:lnTo>
                <a:lnTo>
                  <a:pt x="812" y="400"/>
                </a:lnTo>
                <a:lnTo>
                  <a:pt x="752" y="350"/>
                </a:lnTo>
                <a:lnTo>
                  <a:pt x="724" y="327"/>
                </a:lnTo>
                <a:lnTo>
                  <a:pt x="689" y="298"/>
                </a:lnTo>
                <a:lnTo>
                  <a:pt x="1065" y="175"/>
                </a:lnTo>
                <a:lnTo>
                  <a:pt x="1106" y="209"/>
                </a:lnTo>
                <a:lnTo>
                  <a:pt x="1132" y="231"/>
                </a:lnTo>
                <a:lnTo>
                  <a:pt x="1192" y="281"/>
                </a:lnTo>
                <a:lnTo>
                  <a:pt x="1572" y="600"/>
                </a:lnTo>
                <a:lnTo>
                  <a:pt x="1626" y="649"/>
                </a:lnTo>
                <a:lnTo>
                  <a:pt x="1659" y="688"/>
                </a:lnTo>
                <a:lnTo>
                  <a:pt x="1659" y="741"/>
                </a:lnTo>
                <a:close/>
                <a:moveTo>
                  <a:pt x="2142" y="755"/>
                </a:moveTo>
                <a:lnTo>
                  <a:pt x="1744" y="914"/>
                </a:lnTo>
                <a:lnTo>
                  <a:pt x="1744" y="851"/>
                </a:lnTo>
                <a:lnTo>
                  <a:pt x="2084" y="715"/>
                </a:lnTo>
                <a:lnTo>
                  <a:pt x="2142" y="755"/>
                </a:lnTo>
                <a:close/>
                <a:moveTo>
                  <a:pt x="2082" y="579"/>
                </a:moveTo>
                <a:lnTo>
                  <a:pt x="2140" y="621"/>
                </a:lnTo>
                <a:lnTo>
                  <a:pt x="1744" y="780"/>
                </a:lnTo>
                <a:lnTo>
                  <a:pt x="1744" y="714"/>
                </a:lnTo>
                <a:lnTo>
                  <a:pt x="2082" y="579"/>
                </a:lnTo>
                <a:close/>
                <a:moveTo>
                  <a:pt x="2142" y="1159"/>
                </a:moveTo>
                <a:lnTo>
                  <a:pt x="1744" y="1317"/>
                </a:lnTo>
                <a:lnTo>
                  <a:pt x="1744" y="1254"/>
                </a:lnTo>
                <a:lnTo>
                  <a:pt x="2084" y="1118"/>
                </a:lnTo>
                <a:lnTo>
                  <a:pt x="2142" y="1159"/>
                </a:lnTo>
                <a:close/>
                <a:moveTo>
                  <a:pt x="2142" y="1024"/>
                </a:moveTo>
                <a:lnTo>
                  <a:pt x="1744" y="1183"/>
                </a:lnTo>
                <a:lnTo>
                  <a:pt x="1744" y="1120"/>
                </a:lnTo>
                <a:lnTo>
                  <a:pt x="2084" y="984"/>
                </a:lnTo>
                <a:lnTo>
                  <a:pt x="2142" y="1024"/>
                </a:lnTo>
                <a:close/>
                <a:moveTo>
                  <a:pt x="2142" y="890"/>
                </a:moveTo>
                <a:lnTo>
                  <a:pt x="1744" y="1049"/>
                </a:lnTo>
                <a:lnTo>
                  <a:pt x="1744" y="985"/>
                </a:lnTo>
                <a:lnTo>
                  <a:pt x="2084" y="849"/>
                </a:lnTo>
                <a:lnTo>
                  <a:pt x="2142" y="890"/>
                </a:lnTo>
                <a:close/>
              </a:path>
            </a:pathLst>
          </a:custGeom>
          <a:solidFill>
            <a:srgbClr val="9C8733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th-TH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Freeform 6"/>
          <p:cNvSpPr/>
          <p:nvPr/>
        </p:nvSpPr>
        <p:spPr bwMode="auto">
          <a:xfrm>
            <a:off x="9539467" y="4572798"/>
            <a:ext cx="61208" cy="139473"/>
          </a:xfrm>
          <a:custGeom>
            <a:avLst/>
            <a:gdLst>
              <a:gd name="T0" fmla="*/ 171 w 271"/>
              <a:gd name="T1" fmla="*/ 250 h 614"/>
              <a:gd name="T2" fmla="*/ 97 w 271"/>
              <a:gd name="T3" fmla="*/ 203 h 614"/>
              <a:gd name="T4" fmla="*/ 150 w 271"/>
              <a:gd name="T5" fmla="*/ 150 h 614"/>
              <a:gd name="T6" fmla="*/ 237 w 271"/>
              <a:gd name="T7" fmla="*/ 157 h 614"/>
              <a:gd name="T8" fmla="*/ 255 w 271"/>
              <a:gd name="T9" fmla="*/ 70 h 614"/>
              <a:gd name="T10" fmla="*/ 167 w 271"/>
              <a:gd name="T11" fmla="*/ 65 h 614"/>
              <a:gd name="T12" fmla="*/ 167 w 271"/>
              <a:gd name="T13" fmla="*/ 0 h 614"/>
              <a:gd name="T14" fmla="*/ 107 w 271"/>
              <a:gd name="T15" fmla="*/ 12 h 614"/>
              <a:gd name="T16" fmla="*/ 107 w 271"/>
              <a:gd name="T17" fmla="*/ 82 h 614"/>
              <a:gd name="T18" fmla="*/ 4 w 271"/>
              <a:gd name="T19" fmla="*/ 235 h 614"/>
              <a:gd name="T20" fmla="*/ 113 w 271"/>
              <a:gd name="T21" fmla="*/ 347 h 614"/>
              <a:gd name="T22" fmla="*/ 178 w 271"/>
              <a:gd name="T23" fmla="*/ 397 h 614"/>
              <a:gd name="T24" fmla="*/ 119 w 271"/>
              <a:gd name="T25" fmla="*/ 455 h 614"/>
              <a:gd name="T26" fmla="*/ 18 w 271"/>
              <a:gd name="T27" fmla="*/ 444 h 614"/>
              <a:gd name="T28" fmla="*/ 0 w 271"/>
              <a:gd name="T29" fmla="*/ 535 h 614"/>
              <a:gd name="T30" fmla="*/ 103 w 271"/>
              <a:gd name="T31" fmla="*/ 544 h 614"/>
              <a:gd name="T32" fmla="*/ 103 w 271"/>
              <a:gd name="T33" fmla="*/ 614 h 614"/>
              <a:gd name="T34" fmla="*/ 163 w 271"/>
              <a:gd name="T35" fmla="*/ 602 h 614"/>
              <a:gd name="T36" fmla="*/ 164 w 271"/>
              <a:gd name="T37" fmla="*/ 526 h 614"/>
              <a:gd name="T38" fmla="*/ 271 w 271"/>
              <a:gd name="T39" fmla="*/ 367 h 614"/>
              <a:gd name="T40" fmla="*/ 171 w 271"/>
              <a:gd name="T41" fmla="*/ 250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71" h="614">
                <a:moveTo>
                  <a:pt x="171" y="250"/>
                </a:moveTo>
                <a:cubicBezTo>
                  <a:pt x="118" y="238"/>
                  <a:pt x="97" y="227"/>
                  <a:pt x="97" y="203"/>
                </a:cubicBezTo>
                <a:cubicBezTo>
                  <a:pt x="97" y="183"/>
                  <a:pt x="110" y="158"/>
                  <a:pt x="150" y="150"/>
                </a:cubicBezTo>
                <a:cubicBezTo>
                  <a:pt x="193" y="141"/>
                  <a:pt x="222" y="152"/>
                  <a:pt x="237" y="157"/>
                </a:cubicBezTo>
                <a:lnTo>
                  <a:pt x="255" y="70"/>
                </a:lnTo>
                <a:cubicBezTo>
                  <a:pt x="234" y="63"/>
                  <a:pt x="207" y="58"/>
                  <a:pt x="167" y="65"/>
                </a:cubicBezTo>
                <a:lnTo>
                  <a:pt x="167" y="0"/>
                </a:lnTo>
                <a:lnTo>
                  <a:pt x="107" y="12"/>
                </a:lnTo>
                <a:lnTo>
                  <a:pt x="107" y="82"/>
                </a:lnTo>
                <a:cubicBezTo>
                  <a:pt x="42" y="111"/>
                  <a:pt x="4" y="170"/>
                  <a:pt x="4" y="235"/>
                </a:cubicBezTo>
                <a:cubicBezTo>
                  <a:pt x="4" y="307"/>
                  <a:pt x="48" y="334"/>
                  <a:pt x="113" y="347"/>
                </a:cubicBezTo>
                <a:cubicBezTo>
                  <a:pt x="159" y="356"/>
                  <a:pt x="178" y="369"/>
                  <a:pt x="178" y="397"/>
                </a:cubicBezTo>
                <a:cubicBezTo>
                  <a:pt x="178" y="426"/>
                  <a:pt x="155" y="448"/>
                  <a:pt x="119" y="455"/>
                </a:cubicBezTo>
                <a:cubicBezTo>
                  <a:pt x="80" y="464"/>
                  <a:pt x="44" y="456"/>
                  <a:pt x="18" y="444"/>
                </a:cubicBezTo>
                <a:lnTo>
                  <a:pt x="0" y="535"/>
                </a:lnTo>
                <a:cubicBezTo>
                  <a:pt x="23" y="545"/>
                  <a:pt x="63" y="551"/>
                  <a:pt x="103" y="544"/>
                </a:cubicBezTo>
                <a:lnTo>
                  <a:pt x="103" y="614"/>
                </a:lnTo>
                <a:lnTo>
                  <a:pt x="163" y="602"/>
                </a:lnTo>
                <a:lnTo>
                  <a:pt x="164" y="526"/>
                </a:lnTo>
                <a:cubicBezTo>
                  <a:pt x="233" y="497"/>
                  <a:pt x="271" y="433"/>
                  <a:pt x="271" y="367"/>
                </a:cubicBezTo>
                <a:cubicBezTo>
                  <a:pt x="271" y="300"/>
                  <a:pt x="243" y="266"/>
                  <a:pt x="171" y="250"/>
                </a:cubicBezTo>
                <a:close/>
              </a:path>
            </a:pathLst>
          </a:custGeom>
          <a:solidFill>
            <a:srgbClr val="9C8733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th-TH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30"/>
          <p:cNvSpPr/>
          <p:nvPr/>
        </p:nvSpPr>
        <p:spPr bwMode="auto">
          <a:xfrm>
            <a:off x="6328137" y="2573792"/>
            <a:ext cx="205221" cy="159373"/>
          </a:xfrm>
          <a:custGeom>
            <a:avLst/>
            <a:gdLst>
              <a:gd name="T0" fmla="*/ 0 w 1242"/>
              <a:gd name="T1" fmla="*/ 483 h 963"/>
              <a:gd name="T2" fmla="*/ 140 w 1242"/>
              <a:gd name="T3" fmla="*/ 622 h 963"/>
              <a:gd name="T4" fmla="*/ 265 w 1242"/>
              <a:gd name="T5" fmla="*/ 606 h 963"/>
              <a:gd name="T6" fmla="*/ 279 w 1242"/>
              <a:gd name="T7" fmla="*/ 690 h 963"/>
              <a:gd name="T8" fmla="*/ 279 w 1242"/>
              <a:gd name="T9" fmla="*/ 963 h 963"/>
              <a:gd name="T10" fmla="*/ 511 w 1242"/>
              <a:gd name="T11" fmla="*/ 963 h 963"/>
              <a:gd name="T12" fmla="*/ 553 w 1242"/>
              <a:gd name="T13" fmla="*/ 953 h 963"/>
              <a:gd name="T14" fmla="*/ 547 w 1242"/>
              <a:gd name="T15" fmla="*/ 867 h 963"/>
              <a:gd name="T16" fmla="*/ 759 w 1242"/>
              <a:gd name="T17" fmla="*/ 675 h 963"/>
              <a:gd name="T18" fmla="*/ 971 w 1242"/>
              <a:gd name="T19" fmla="*/ 867 h 963"/>
              <a:gd name="T20" fmla="*/ 965 w 1242"/>
              <a:gd name="T21" fmla="*/ 953 h 963"/>
              <a:gd name="T22" fmla="*/ 1006 w 1242"/>
              <a:gd name="T23" fmla="*/ 963 h 963"/>
              <a:gd name="T24" fmla="*/ 1239 w 1242"/>
              <a:gd name="T25" fmla="*/ 963 h 963"/>
              <a:gd name="T26" fmla="*/ 1239 w 1242"/>
              <a:gd name="T27" fmla="*/ 117 h 963"/>
              <a:gd name="T28" fmla="*/ 1214 w 1242"/>
              <a:gd name="T29" fmla="*/ 28 h 963"/>
              <a:gd name="T30" fmla="*/ 1118 w 1242"/>
              <a:gd name="T31" fmla="*/ 3 h 963"/>
              <a:gd name="T32" fmla="*/ 279 w 1242"/>
              <a:gd name="T33" fmla="*/ 3 h 963"/>
              <a:gd name="T34" fmla="*/ 279 w 1242"/>
              <a:gd name="T35" fmla="*/ 276 h 963"/>
              <a:gd name="T36" fmla="*/ 265 w 1242"/>
              <a:gd name="T37" fmla="*/ 361 h 963"/>
              <a:gd name="T38" fmla="*/ 140 w 1242"/>
              <a:gd name="T39" fmla="*/ 344 h 963"/>
              <a:gd name="T40" fmla="*/ 0 w 1242"/>
              <a:gd name="T41" fmla="*/ 483 h 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42" h="963">
                <a:moveTo>
                  <a:pt x="0" y="483"/>
                </a:moveTo>
                <a:cubicBezTo>
                  <a:pt x="0" y="560"/>
                  <a:pt x="63" y="622"/>
                  <a:pt x="140" y="622"/>
                </a:cubicBezTo>
                <a:cubicBezTo>
                  <a:pt x="209" y="622"/>
                  <a:pt x="243" y="579"/>
                  <a:pt x="265" y="606"/>
                </a:cubicBezTo>
                <a:cubicBezTo>
                  <a:pt x="277" y="620"/>
                  <a:pt x="279" y="637"/>
                  <a:pt x="279" y="690"/>
                </a:cubicBezTo>
                <a:lnTo>
                  <a:pt x="279" y="963"/>
                </a:lnTo>
                <a:lnTo>
                  <a:pt x="511" y="963"/>
                </a:lnTo>
                <a:cubicBezTo>
                  <a:pt x="545" y="963"/>
                  <a:pt x="550" y="960"/>
                  <a:pt x="553" y="953"/>
                </a:cubicBezTo>
                <a:cubicBezTo>
                  <a:pt x="559" y="940"/>
                  <a:pt x="547" y="918"/>
                  <a:pt x="547" y="867"/>
                </a:cubicBezTo>
                <a:cubicBezTo>
                  <a:pt x="547" y="760"/>
                  <a:pt x="660" y="675"/>
                  <a:pt x="759" y="675"/>
                </a:cubicBezTo>
                <a:cubicBezTo>
                  <a:pt x="858" y="675"/>
                  <a:pt x="971" y="756"/>
                  <a:pt x="971" y="867"/>
                </a:cubicBezTo>
                <a:cubicBezTo>
                  <a:pt x="971" y="918"/>
                  <a:pt x="959" y="940"/>
                  <a:pt x="965" y="953"/>
                </a:cubicBezTo>
                <a:cubicBezTo>
                  <a:pt x="967" y="960"/>
                  <a:pt x="972" y="963"/>
                  <a:pt x="1006" y="963"/>
                </a:cubicBezTo>
                <a:lnTo>
                  <a:pt x="1239" y="963"/>
                </a:lnTo>
                <a:lnTo>
                  <a:pt x="1239" y="117"/>
                </a:lnTo>
                <a:cubicBezTo>
                  <a:pt x="1239" y="117"/>
                  <a:pt x="1242" y="57"/>
                  <a:pt x="1214" y="28"/>
                </a:cubicBezTo>
                <a:cubicBezTo>
                  <a:pt x="1185" y="0"/>
                  <a:pt x="1118" y="3"/>
                  <a:pt x="1118" y="3"/>
                </a:cubicBezTo>
                <a:lnTo>
                  <a:pt x="279" y="3"/>
                </a:lnTo>
                <a:lnTo>
                  <a:pt x="279" y="276"/>
                </a:lnTo>
                <a:cubicBezTo>
                  <a:pt x="279" y="329"/>
                  <a:pt x="277" y="347"/>
                  <a:pt x="265" y="361"/>
                </a:cubicBezTo>
                <a:cubicBezTo>
                  <a:pt x="243" y="388"/>
                  <a:pt x="209" y="344"/>
                  <a:pt x="140" y="344"/>
                </a:cubicBezTo>
                <a:cubicBezTo>
                  <a:pt x="63" y="344"/>
                  <a:pt x="0" y="406"/>
                  <a:pt x="0" y="483"/>
                </a:cubicBezTo>
                <a:close/>
              </a:path>
            </a:pathLst>
          </a:custGeom>
          <a:solidFill>
            <a:srgbClr val="9C8733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th-TH" kern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Freeform 31"/>
          <p:cNvSpPr/>
          <p:nvPr/>
        </p:nvSpPr>
        <p:spPr bwMode="auto">
          <a:xfrm>
            <a:off x="6203694" y="2573792"/>
            <a:ext cx="159374" cy="205221"/>
          </a:xfrm>
          <a:custGeom>
            <a:avLst/>
            <a:gdLst>
              <a:gd name="T0" fmla="*/ 5 w 965"/>
              <a:gd name="T1" fmla="*/ 965 h 1244"/>
              <a:gd name="T2" fmla="*/ 279 w 965"/>
              <a:gd name="T3" fmla="*/ 965 h 1244"/>
              <a:gd name="T4" fmla="*/ 363 w 965"/>
              <a:gd name="T5" fmla="*/ 979 h 1244"/>
              <a:gd name="T6" fmla="*/ 346 w 965"/>
              <a:gd name="T7" fmla="*/ 1104 h 1244"/>
              <a:gd name="T8" fmla="*/ 485 w 965"/>
              <a:gd name="T9" fmla="*/ 1244 h 1244"/>
              <a:gd name="T10" fmla="*/ 625 w 965"/>
              <a:gd name="T11" fmla="*/ 1104 h 1244"/>
              <a:gd name="T12" fmla="*/ 608 w 965"/>
              <a:gd name="T13" fmla="*/ 979 h 1244"/>
              <a:gd name="T14" fmla="*/ 692 w 965"/>
              <a:gd name="T15" fmla="*/ 965 h 1244"/>
              <a:gd name="T16" fmla="*/ 965 w 965"/>
              <a:gd name="T17" fmla="*/ 965 h 1244"/>
              <a:gd name="T18" fmla="*/ 965 w 965"/>
              <a:gd name="T19" fmla="*/ 733 h 1244"/>
              <a:gd name="T20" fmla="*/ 955 w 965"/>
              <a:gd name="T21" fmla="*/ 691 h 1244"/>
              <a:gd name="T22" fmla="*/ 869 w 965"/>
              <a:gd name="T23" fmla="*/ 697 h 1244"/>
              <a:gd name="T24" fmla="*/ 677 w 965"/>
              <a:gd name="T25" fmla="*/ 485 h 1244"/>
              <a:gd name="T26" fmla="*/ 869 w 965"/>
              <a:gd name="T27" fmla="*/ 273 h 1244"/>
              <a:gd name="T28" fmla="*/ 955 w 965"/>
              <a:gd name="T29" fmla="*/ 280 h 1244"/>
              <a:gd name="T30" fmla="*/ 965 w 965"/>
              <a:gd name="T31" fmla="*/ 238 h 1244"/>
              <a:gd name="T32" fmla="*/ 965 w 965"/>
              <a:gd name="T33" fmla="*/ 5 h 1244"/>
              <a:gd name="T34" fmla="*/ 141 w 965"/>
              <a:gd name="T35" fmla="*/ 5 h 1244"/>
              <a:gd name="T36" fmla="*/ 31 w 965"/>
              <a:gd name="T37" fmla="*/ 30 h 1244"/>
              <a:gd name="T38" fmla="*/ 5 w 965"/>
              <a:gd name="T39" fmla="*/ 129 h 1244"/>
              <a:gd name="T40" fmla="*/ 5 w 965"/>
              <a:gd name="T41" fmla="*/ 965 h 1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65" h="1244">
                <a:moveTo>
                  <a:pt x="5" y="965"/>
                </a:moveTo>
                <a:lnTo>
                  <a:pt x="279" y="965"/>
                </a:lnTo>
                <a:cubicBezTo>
                  <a:pt x="331" y="965"/>
                  <a:pt x="349" y="967"/>
                  <a:pt x="363" y="979"/>
                </a:cubicBezTo>
                <a:cubicBezTo>
                  <a:pt x="390" y="1001"/>
                  <a:pt x="346" y="1035"/>
                  <a:pt x="346" y="1104"/>
                </a:cubicBezTo>
                <a:cubicBezTo>
                  <a:pt x="346" y="1181"/>
                  <a:pt x="409" y="1244"/>
                  <a:pt x="485" y="1244"/>
                </a:cubicBezTo>
                <a:cubicBezTo>
                  <a:pt x="562" y="1244"/>
                  <a:pt x="625" y="1181"/>
                  <a:pt x="625" y="1104"/>
                </a:cubicBezTo>
                <a:cubicBezTo>
                  <a:pt x="625" y="1035"/>
                  <a:pt x="581" y="1002"/>
                  <a:pt x="608" y="979"/>
                </a:cubicBezTo>
                <a:cubicBezTo>
                  <a:pt x="622" y="967"/>
                  <a:pt x="639" y="965"/>
                  <a:pt x="692" y="965"/>
                </a:cubicBezTo>
                <a:lnTo>
                  <a:pt x="965" y="965"/>
                </a:lnTo>
                <a:lnTo>
                  <a:pt x="965" y="733"/>
                </a:lnTo>
                <a:cubicBezTo>
                  <a:pt x="965" y="699"/>
                  <a:pt x="962" y="694"/>
                  <a:pt x="955" y="691"/>
                </a:cubicBezTo>
                <a:cubicBezTo>
                  <a:pt x="942" y="685"/>
                  <a:pt x="920" y="697"/>
                  <a:pt x="869" y="697"/>
                </a:cubicBezTo>
                <a:cubicBezTo>
                  <a:pt x="762" y="697"/>
                  <a:pt x="677" y="584"/>
                  <a:pt x="677" y="485"/>
                </a:cubicBezTo>
                <a:cubicBezTo>
                  <a:pt x="677" y="386"/>
                  <a:pt x="758" y="273"/>
                  <a:pt x="869" y="273"/>
                </a:cubicBezTo>
                <a:cubicBezTo>
                  <a:pt x="920" y="273"/>
                  <a:pt x="942" y="285"/>
                  <a:pt x="955" y="280"/>
                </a:cubicBezTo>
                <a:cubicBezTo>
                  <a:pt x="962" y="277"/>
                  <a:pt x="965" y="272"/>
                  <a:pt x="965" y="238"/>
                </a:cubicBezTo>
                <a:lnTo>
                  <a:pt x="965" y="5"/>
                </a:lnTo>
                <a:lnTo>
                  <a:pt x="141" y="5"/>
                </a:lnTo>
                <a:cubicBezTo>
                  <a:pt x="141" y="5"/>
                  <a:pt x="61" y="0"/>
                  <a:pt x="31" y="30"/>
                </a:cubicBezTo>
                <a:cubicBezTo>
                  <a:pt x="0" y="61"/>
                  <a:pt x="5" y="129"/>
                  <a:pt x="5" y="129"/>
                </a:cubicBezTo>
                <a:lnTo>
                  <a:pt x="5" y="965"/>
                </a:lnTo>
                <a:close/>
              </a:path>
            </a:pathLst>
          </a:custGeom>
          <a:solidFill>
            <a:srgbClr val="9C8733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th-TH" kern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Freeform 32"/>
          <p:cNvSpPr/>
          <p:nvPr/>
        </p:nvSpPr>
        <p:spPr bwMode="auto">
          <a:xfrm>
            <a:off x="6204422" y="2744809"/>
            <a:ext cx="204493" cy="158646"/>
          </a:xfrm>
          <a:custGeom>
            <a:avLst/>
            <a:gdLst>
              <a:gd name="T0" fmla="*/ 1240 w 1240"/>
              <a:gd name="T1" fmla="*/ 480 h 960"/>
              <a:gd name="T2" fmla="*/ 1101 w 1240"/>
              <a:gd name="T3" fmla="*/ 341 h 960"/>
              <a:gd name="T4" fmla="*/ 975 w 1240"/>
              <a:gd name="T5" fmla="*/ 357 h 960"/>
              <a:gd name="T6" fmla="*/ 961 w 1240"/>
              <a:gd name="T7" fmla="*/ 273 h 960"/>
              <a:gd name="T8" fmla="*/ 961 w 1240"/>
              <a:gd name="T9" fmla="*/ 0 h 960"/>
              <a:gd name="T10" fmla="*/ 729 w 1240"/>
              <a:gd name="T11" fmla="*/ 0 h 960"/>
              <a:gd name="T12" fmla="*/ 687 w 1240"/>
              <a:gd name="T13" fmla="*/ 10 h 960"/>
              <a:gd name="T14" fmla="*/ 693 w 1240"/>
              <a:gd name="T15" fmla="*/ 96 h 960"/>
              <a:gd name="T16" fmla="*/ 481 w 1240"/>
              <a:gd name="T17" fmla="*/ 288 h 960"/>
              <a:gd name="T18" fmla="*/ 270 w 1240"/>
              <a:gd name="T19" fmla="*/ 96 h 960"/>
              <a:gd name="T20" fmla="*/ 276 w 1240"/>
              <a:gd name="T21" fmla="*/ 10 h 960"/>
              <a:gd name="T22" fmla="*/ 234 w 1240"/>
              <a:gd name="T23" fmla="*/ 0 h 960"/>
              <a:gd name="T24" fmla="*/ 1 w 1240"/>
              <a:gd name="T25" fmla="*/ 0 h 960"/>
              <a:gd name="T26" fmla="*/ 1 w 1240"/>
              <a:gd name="T27" fmla="*/ 828 h 960"/>
              <a:gd name="T28" fmla="*/ 30 w 1240"/>
              <a:gd name="T29" fmla="*/ 928 h 960"/>
              <a:gd name="T30" fmla="*/ 129 w 1240"/>
              <a:gd name="T31" fmla="*/ 960 h 960"/>
              <a:gd name="T32" fmla="*/ 961 w 1240"/>
              <a:gd name="T33" fmla="*/ 960 h 960"/>
              <a:gd name="T34" fmla="*/ 961 w 1240"/>
              <a:gd name="T35" fmla="*/ 687 h 960"/>
              <a:gd name="T36" fmla="*/ 975 w 1240"/>
              <a:gd name="T37" fmla="*/ 602 h 960"/>
              <a:gd name="T38" fmla="*/ 1101 w 1240"/>
              <a:gd name="T39" fmla="*/ 619 h 960"/>
              <a:gd name="T40" fmla="*/ 1240 w 1240"/>
              <a:gd name="T41" fmla="*/ 480 h 9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40" h="960">
                <a:moveTo>
                  <a:pt x="1240" y="480"/>
                </a:moveTo>
                <a:cubicBezTo>
                  <a:pt x="1240" y="403"/>
                  <a:pt x="1178" y="341"/>
                  <a:pt x="1101" y="341"/>
                </a:cubicBezTo>
                <a:cubicBezTo>
                  <a:pt x="1031" y="341"/>
                  <a:pt x="998" y="385"/>
                  <a:pt x="975" y="357"/>
                </a:cubicBezTo>
                <a:cubicBezTo>
                  <a:pt x="963" y="343"/>
                  <a:pt x="961" y="326"/>
                  <a:pt x="961" y="273"/>
                </a:cubicBezTo>
                <a:lnTo>
                  <a:pt x="961" y="0"/>
                </a:lnTo>
                <a:lnTo>
                  <a:pt x="729" y="0"/>
                </a:lnTo>
                <a:cubicBezTo>
                  <a:pt x="695" y="0"/>
                  <a:pt x="690" y="3"/>
                  <a:pt x="687" y="10"/>
                </a:cubicBezTo>
                <a:cubicBezTo>
                  <a:pt x="681" y="23"/>
                  <a:pt x="693" y="45"/>
                  <a:pt x="693" y="96"/>
                </a:cubicBezTo>
                <a:cubicBezTo>
                  <a:pt x="693" y="203"/>
                  <a:pt x="580" y="288"/>
                  <a:pt x="481" y="288"/>
                </a:cubicBezTo>
                <a:cubicBezTo>
                  <a:pt x="382" y="288"/>
                  <a:pt x="270" y="207"/>
                  <a:pt x="270" y="96"/>
                </a:cubicBezTo>
                <a:cubicBezTo>
                  <a:pt x="270" y="45"/>
                  <a:pt x="282" y="23"/>
                  <a:pt x="276" y="10"/>
                </a:cubicBezTo>
                <a:cubicBezTo>
                  <a:pt x="273" y="3"/>
                  <a:pt x="268" y="0"/>
                  <a:pt x="234" y="0"/>
                </a:cubicBezTo>
                <a:lnTo>
                  <a:pt x="1" y="0"/>
                </a:lnTo>
                <a:lnTo>
                  <a:pt x="1" y="828"/>
                </a:lnTo>
                <a:cubicBezTo>
                  <a:pt x="1" y="828"/>
                  <a:pt x="0" y="898"/>
                  <a:pt x="30" y="928"/>
                </a:cubicBezTo>
                <a:cubicBezTo>
                  <a:pt x="60" y="958"/>
                  <a:pt x="129" y="960"/>
                  <a:pt x="129" y="960"/>
                </a:cubicBezTo>
                <a:lnTo>
                  <a:pt x="961" y="960"/>
                </a:lnTo>
                <a:lnTo>
                  <a:pt x="961" y="687"/>
                </a:lnTo>
                <a:cubicBezTo>
                  <a:pt x="961" y="634"/>
                  <a:pt x="963" y="616"/>
                  <a:pt x="975" y="602"/>
                </a:cubicBezTo>
                <a:cubicBezTo>
                  <a:pt x="998" y="575"/>
                  <a:pt x="1031" y="619"/>
                  <a:pt x="1101" y="619"/>
                </a:cubicBezTo>
                <a:cubicBezTo>
                  <a:pt x="1178" y="619"/>
                  <a:pt x="1240" y="557"/>
                  <a:pt x="1240" y="480"/>
                </a:cubicBezTo>
                <a:close/>
              </a:path>
            </a:pathLst>
          </a:custGeom>
          <a:solidFill>
            <a:srgbClr val="9C8733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th-TH" kern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Freeform 33"/>
          <p:cNvSpPr/>
          <p:nvPr/>
        </p:nvSpPr>
        <p:spPr bwMode="auto">
          <a:xfrm>
            <a:off x="6420559" y="2766641"/>
            <a:ext cx="224142" cy="217592"/>
          </a:xfrm>
          <a:custGeom>
            <a:avLst/>
            <a:gdLst>
              <a:gd name="T0" fmla="*/ 770 w 1358"/>
              <a:gd name="T1" fmla="*/ 1267 h 1322"/>
              <a:gd name="T2" fmla="*/ 1358 w 1358"/>
              <a:gd name="T3" fmla="*/ 679 h 1322"/>
              <a:gd name="T4" fmla="*/ 1164 w 1358"/>
              <a:gd name="T5" fmla="*/ 486 h 1322"/>
              <a:gd name="T6" fmla="*/ 1114 w 1358"/>
              <a:gd name="T7" fmla="*/ 416 h 1322"/>
              <a:gd name="T8" fmla="*/ 1215 w 1358"/>
              <a:gd name="T9" fmla="*/ 339 h 1322"/>
              <a:gd name="T10" fmla="*/ 1215 w 1358"/>
              <a:gd name="T11" fmla="*/ 142 h 1322"/>
              <a:gd name="T12" fmla="*/ 1018 w 1358"/>
              <a:gd name="T13" fmla="*/ 142 h 1322"/>
              <a:gd name="T14" fmla="*/ 941 w 1358"/>
              <a:gd name="T15" fmla="*/ 243 h 1322"/>
              <a:gd name="T16" fmla="*/ 872 w 1358"/>
              <a:gd name="T17" fmla="*/ 193 h 1322"/>
              <a:gd name="T18" fmla="*/ 679 w 1358"/>
              <a:gd name="T19" fmla="*/ 0 h 1322"/>
              <a:gd name="T20" fmla="*/ 514 w 1358"/>
              <a:gd name="T21" fmla="*/ 164 h 1322"/>
              <a:gd name="T22" fmla="*/ 492 w 1358"/>
              <a:gd name="T23" fmla="*/ 201 h 1322"/>
              <a:gd name="T24" fmla="*/ 557 w 1358"/>
              <a:gd name="T25" fmla="*/ 258 h 1322"/>
              <a:gd name="T26" fmla="*/ 543 w 1358"/>
              <a:gd name="T27" fmla="*/ 543 h 1322"/>
              <a:gd name="T28" fmla="*/ 258 w 1358"/>
              <a:gd name="T29" fmla="*/ 557 h 1322"/>
              <a:gd name="T30" fmla="*/ 201 w 1358"/>
              <a:gd name="T31" fmla="*/ 492 h 1322"/>
              <a:gd name="T32" fmla="*/ 164 w 1358"/>
              <a:gd name="T33" fmla="*/ 514 h 1322"/>
              <a:gd name="T34" fmla="*/ 0 w 1358"/>
              <a:gd name="T35" fmla="*/ 679 h 1322"/>
              <a:gd name="T36" fmla="*/ 590 w 1358"/>
              <a:gd name="T37" fmla="*/ 1269 h 1322"/>
              <a:gd name="T38" fmla="*/ 679 w 1358"/>
              <a:gd name="T39" fmla="*/ 1322 h 1322"/>
              <a:gd name="T40" fmla="*/ 770 w 1358"/>
              <a:gd name="T41" fmla="*/ 1267 h 1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58" h="1322">
                <a:moveTo>
                  <a:pt x="770" y="1267"/>
                </a:moveTo>
                <a:lnTo>
                  <a:pt x="1358" y="679"/>
                </a:lnTo>
                <a:lnTo>
                  <a:pt x="1164" y="486"/>
                </a:lnTo>
                <a:cubicBezTo>
                  <a:pt x="1127" y="448"/>
                  <a:pt x="1116" y="435"/>
                  <a:pt x="1114" y="416"/>
                </a:cubicBezTo>
                <a:cubicBezTo>
                  <a:pt x="1111" y="381"/>
                  <a:pt x="1166" y="389"/>
                  <a:pt x="1215" y="339"/>
                </a:cubicBezTo>
                <a:cubicBezTo>
                  <a:pt x="1270" y="285"/>
                  <a:pt x="1270" y="197"/>
                  <a:pt x="1215" y="142"/>
                </a:cubicBezTo>
                <a:cubicBezTo>
                  <a:pt x="1161" y="88"/>
                  <a:pt x="1073" y="88"/>
                  <a:pt x="1018" y="142"/>
                </a:cubicBezTo>
                <a:cubicBezTo>
                  <a:pt x="969" y="192"/>
                  <a:pt x="976" y="246"/>
                  <a:pt x="941" y="243"/>
                </a:cubicBezTo>
                <a:cubicBezTo>
                  <a:pt x="923" y="242"/>
                  <a:pt x="909" y="230"/>
                  <a:pt x="872" y="193"/>
                </a:cubicBezTo>
                <a:lnTo>
                  <a:pt x="679" y="0"/>
                </a:lnTo>
                <a:lnTo>
                  <a:pt x="514" y="164"/>
                </a:lnTo>
                <a:cubicBezTo>
                  <a:pt x="490" y="189"/>
                  <a:pt x="489" y="194"/>
                  <a:pt x="492" y="201"/>
                </a:cubicBezTo>
                <a:cubicBezTo>
                  <a:pt x="497" y="214"/>
                  <a:pt x="521" y="222"/>
                  <a:pt x="557" y="258"/>
                </a:cubicBezTo>
                <a:cubicBezTo>
                  <a:pt x="633" y="333"/>
                  <a:pt x="613" y="473"/>
                  <a:pt x="543" y="543"/>
                </a:cubicBezTo>
                <a:cubicBezTo>
                  <a:pt x="473" y="613"/>
                  <a:pt x="336" y="636"/>
                  <a:pt x="258" y="557"/>
                </a:cubicBezTo>
                <a:cubicBezTo>
                  <a:pt x="222" y="521"/>
                  <a:pt x="215" y="497"/>
                  <a:pt x="201" y="492"/>
                </a:cubicBezTo>
                <a:cubicBezTo>
                  <a:pt x="194" y="489"/>
                  <a:pt x="189" y="490"/>
                  <a:pt x="164" y="514"/>
                </a:cubicBezTo>
                <a:lnTo>
                  <a:pt x="0" y="679"/>
                </a:lnTo>
                <a:lnTo>
                  <a:pt x="590" y="1269"/>
                </a:lnTo>
                <a:cubicBezTo>
                  <a:pt x="590" y="1269"/>
                  <a:pt x="636" y="1322"/>
                  <a:pt x="679" y="1322"/>
                </a:cubicBezTo>
                <a:cubicBezTo>
                  <a:pt x="721" y="1322"/>
                  <a:pt x="770" y="1267"/>
                  <a:pt x="770" y="1267"/>
                </a:cubicBezTo>
                <a:close/>
              </a:path>
            </a:pathLst>
          </a:custGeom>
          <a:solidFill>
            <a:srgbClr val="9C8733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th-TH" kern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reeform 1"/>
          <p:cNvSpPr>
            <a:spLocks noChangeArrowheads="1"/>
          </p:cNvSpPr>
          <p:nvPr/>
        </p:nvSpPr>
        <p:spPr bwMode="auto">
          <a:xfrm>
            <a:off x="4686498" y="4254216"/>
            <a:ext cx="73630" cy="181363"/>
          </a:xfrm>
          <a:custGeom>
            <a:avLst/>
            <a:gdLst>
              <a:gd name="T0" fmla="*/ 656 w 1688"/>
              <a:gd name="T1" fmla="*/ 4188 h 4314"/>
              <a:gd name="T2" fmla="*/ 656 w 1688"/>
              <a:gd name="T3" fmla="*/ 4188 h 4314"/>
              <a:gd name="T4" fmla="*/ 1250 w 1688"/>
              <a:gd name="T5" fmla="*/ 3625 h 4314"/>
              <a:gd name="T6" fmla="*/ 1562 w 1688"/>
              <a:gd name="T7" fmla="*/ 2500 h 4314"/>
              <a:gd name="T8" fmla="*/ 906 w 1688"/>
              <a:gd name="T9" fmla="*/ 1532 h 4314"/>
              <a:gd name="T10" fmla="*/ 500 w 1688"/>
              <a:gd name="T11" fmla="*/ 719 h 4314"/>
              <a:gd name="T12" fmla="*/ 625 w 1688"/>
              <a:gd name="T13" fmla="*/ 0 h 4314"/>
              <a:gd name="T14" fmla="*/ 94 w 1688"/>
              <a:gd name="T15" fmla="*/ 907 h 4314"/>
              <a:gd name="T16" fmla="*/ 281 w 1688"/>
              <a:gd name="T17" fmla="*/ 1969 h 4314"/>
              <a:gd name="T18" fmla="*/ 750 w 1688"/>
              <a:gd name="T19" fmla="*/ 3250 h 4314"/>
              <a:gd name="T20" fmla="*/ 500 w 1688"/>
              <a:gd name="T21" fmla="*/ 4313 h 4314"/>
              <a:gd name="T22" fmla="*/ 656 w 1688"/>
              <a:gd name="T23" fmla="*/ 4188 h 4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88" h="4314">
                <a:moveTo>
                  <a:pt x="656" y="4188"/>
                </a:moveTo>
                <a:lnTo>
                  <a:pt x="656" y="4188"/>
                </a:lnTo>
                <a:cubicBezTo>
                  <a:pt x="656" y="4188"/>
                  <a:pt x="1062" y="3875"/>
                  <a:pt x="1250" y="3625"/>
                </a:cubicBezTo>
                <a:cubicBezTo>
                  <a:pt x="1437" y="3375"/>
                  <a:pt x="1687" y="2938"/>
                  <a:pt x="1562" y="2500"/>
                </a:cubicBezTo>
                <a:cubicBezTo>
                  <a:pt x="1437" y="2063"/>
                  <a:pt x="1125" y="1813"/>
                  <a:pt x="906" y="1532"/>
                </a:cubicBezTo>
                <a:cubicBezTo>
                  <a:pt x="656" y="1250"/>
                  <a:pt x="531" y="1094"/>
                  <a:pt x="500" y="719"/>
                </a:cubicBezTo>
                <a:cubicBezTo>
                  <a:pt x="469" y="375"/>
                  <a:pt x="625" y="0"/>
                  <a:pt x="625" y="0"/>
                </a:cubicBezTo>
                <a:cubicBezTo>
                  <a:pt x="625" y="0"/>
                  <a:pt x="219" y="469"/>
                  <a:pt x="94" y="907"/>
                </a:cubicBezTo>
                <a:cubicBezTo>
                  <a:pt x="0" y="1344"/>
                  <a:pt x="94" y="1750"/>
                  <a:pt x="281" y="1969"/>
                </a:cubicBezTo>
                <a:cubicBezTo>
                  <a:pt x="469" y="2188"/>
                  <a:pt x="875" y="2594"/>
                  <a:pt x="750" y="3250"/>
                </a:cubicBezTo>
                <a:cubicBezTo>
                  <a:pt x="625" y="3938"/>
                  <a:pt x="500" y="4313"/>
                  <a:pt x="500" y="4313"/>
                </a:cubicBezTo>
                <a:lnTo>
                  <a:pt x="656" y="4188"/>
                </a:lnTo>
              </a:path>
            </a:pathLst>
          </a:custGeom>
          <a:solidFill>
            <a:srgbClr val="5E9EC8"/>
          </a:solidFill>
          <a:ln>
            <a:noFill/>
          </a:ln>
          <a:effectLst/>
        </p:spPr>
        <p:txBody>
          <a:bodyPr wrap="none" anchor="ctr"/>
          <a:lstStyle/>
          <a:p>
            <a:endParaRPr lang="en-US" kern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Freeform 2"/>
          <p:cNvSpPr>
            <a:spLocks noChangeArrowheads="1"/>
          </p:cNvSpPr>
          <p:nvPr/>
        </p:nvSpPr>
        <p:spPr bwMode="auto">
          <a:xfrm>
            <a:off x="4625364" y="4313372"/>
            <a:ext cx="46331" cy="126286"/>
          </a:xfrm>
          <a:custGeom>
            <a:avLst/>
            <a:gdLst>
              <a:gd name="T0" fmla="*/ 250 w 1063"/>
              <a:gd name="T1" fmla="*/ 0 h 3001"/>
              <a:gd name="T2" fmla="*/ 250 w 1063"/>
              <a:gd name="T3" fmla="*/ 0 h 3001"/>
              <a:gd name="T4" fmla="*/ 343 w 1063"/>
              <a:gd name="T5" fmla="*/ 531 h 3001"/>
              <a:gd name="T6" fmla="*/ 968 w 1063"/>
              <a:gd name="T7" fmla="*/ 1593 h 3001"/>
              <a:gd name="T8" fmla="*/ 625 w 1063"/>
              <a:gd name="T9" fmla="*/ 2812 h 3001"/>
              <a:gd name="T10" fmla="*/ 562 w 1063"/>
              <a:gd name="T11" fmla="*/ 3000 h 3001"/>
              <a:gd name="T12" fmla="*/ 500 w 1063"/>
              <a:gd name="T13" fmla="*/ 2531 h 3001"/>
              <a:gd name="T14" fmla="*/ 406 w 1063"/>
              <a:gd name="T15" fmla="*/ 1500 h 3001"/>
              <a:gd name="T16" fmla="*/ 0 w 1063"/>
              <a:gd name="T17" fmla="*/ 593 h 3001"/>
              <a:gd name="T18" fmla="*/ 250 w 1063"/>
              <a:gd name="T19" fmla="*/ 0 h 30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63" h="3001">
                <a:moveTo>
                  <a:pt x="250" y="0"/>
                </a:moveTo>
                <a:lnTo>
                  <a:pt x="250" y="0"/>
                </a:lnTo>
                <a:cubicBezTo>
                  <a:pt x="250" y="0"/>
                  <a:pt x="250" y="343"/>
                  <a:pt x="343" y="531"/>
                </a:cubicBezTo>
                <a:cubicBezTo>
                  <a:pt x="468" y="843"/>
                  <a:pt x="906" y="1187"/>
                  <a:pt x="968" y="1593"/>
                </a:cubicBezTo>
                <a:cubicBezTo>
                  <a:pt x="1062" y="2250"/>
                  <a:pt x="718" y="2468"/>
                  <a:pt x="625" y="2812"/>
                </a:cubicBezTo>
                <a:cubicBezTo>
                  <a:pt x="562" y="3000"/>
                  <a:pt x="562" y="3000"/>
                  <a:pt x="562" y="3000"/>
                </a:cubicBezTo>
                <a:cubicBezTo>
                  <a:pt x="562" y="3000"/>
                  <a:pt x="437" y="2750"/>
                  <a:pt x="500" y="2531"/>
                </a:cubicBezTo>
                <a:cubicBezTo>
                  <a:pt x="562" y="2281"/>
                  <a:pt x="656" y="1843"/>
                  <a:pt x="406" y="1500"/>
                </a:cubicBezTo>
                <a:cubicBezTo>
                  <a:pt x="156" y="1156"/>
                  <a:pt x="31" y="875"/>
                  <a:pt x="0" y="593"/>
                </a:cubicBezTo>
                <a:cubicBezTo>
                  <a:pt x="0" y="281"/>
                  <a:pt x="250" y="0"/>
                  <a:pt x="250" y="0"/>
                </a:cubicBezTo>
              </a:path>
            </a:pathLst>
          </a:custGeom>
          <a:solidFill>
            <a:srgbClr val="9C8733"/>
          </a:solidFill>
          <a:ln>
            <a:noFill/>
          </a:ln>
          <a:effectLst/>
        </p:spPr>
        <p:txBody>
          <a:bodyPr wrap="none" anchor="ctr"/>
          <a:lstStyle/>
          <a:p>
            <a:endParaRPr lang="en-US" kern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Freeform 3"/>
          <p:cNvSpPr>
            <a:spLocks noChangeArrowheads="1"/>
          </p:cNvSpPr>
          <p:nvPr/>
        </p:nvSpPr>
        <p:spPr bwMode="auto">
          <a:xfrm>
            <a:off x="4776469" y="4320048"/>
            <a:ext cx="46331" cy="126286"/>
          </a:xfrm>
          <a:custGeom>
            <a:avLst/>
            <a:gdLst>
              <a:gd name="T0" fmla="*/ 250 w 1064"/>
              <a:gd name="T1" fmla="*/ 0 h 3001"/>
              <a:gd name="T2" fmla="*/ 250 w 1064"/>
              <a:gd name="T3" fmla="*/ 0 h 3001"/>
              <a:gd name="T4" fmla="*/ 344 w 1064"/>
              <a:gd name="T5" fmla="*/ 531 h 3001"/>
              <a:gd name="T6" fmla="*/ 969 w 1064"/>
              <a:gd name="T7" fmla="*/ 1594 h 3001"/>
              <a:gd name="T8" fmla="*/ 625 w 1064"/>
              <a:gd name="T9" fmla="*/ 2812 h 3001"/>
              <a:gd name="T10" fmla="*/ 563 w 1064"/>
              <a:gd name="T11" fmla="*/ 3000 h 3001"/>
              <a:gd name="T12" fmla="*/ 500 w 1064"/>
              <a:gd name="T13" fmla="*/ 2531 h 3001"/>
              <a:gd name="T14" fmla="*/ 407 w 1064"/>
              <a:gd name="T15" fmla="*/ 1500 h 3001"/>
              <a:gd name="T16" fmla="*/ 0 w 1064"/>
              <a:gd name="T17" fmla="*/ 594 h 3001"/>
              <a:gd name="T18" fmla="*/ 250 w 1064"/>
              <a:gd name="T19" fmla="*/ 0 h 30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64" h="3001">
                <a:moveTo>
                  <a:pt x="250" y="0"/>
                </a:moveTo>
                <a:lnTo>
                  <a:pt x="250" y="0"/>
                </a:lnTo>
                <a:cubicBezTo>
                  <a:pt x="250" y="0"/>
                  <a:pt x="250" y="344"/>
                  <a:pt x="344" y="531"/>
                </a:cubicBezTo>
                <a:cubicBezTo>
                  <a:pt x="469" y="844"/>
                  <a:pt x="907" y="1187"/>
                  <a:pt x="969" y="1594"/>
                </a:cubicBezTo>
                <a:cubicBezTo>
                  <a:pt x="1063" y="2250"/>
                  <a:pt x="719" y="2469"/>
                  <a:pt x="625" y="2812"/>
                </a:cubicBezTo>
                <a:cubicBezTo>
                  <a:pt x="563" y="3000"/>
                  <a:pt x="563" y="3000"/>
                  <a:pt x="563" y="3000"/>
                </a:cubicBezTo>
                <a:cubicBezTo>
                  <a:pt x="563" y="3000"/>
                  <a:pt x="438" y="2750"/>
                  <a:pt x="500" y="2531"/>
                </a:cubicBezTo>
                <a:cubicBezTo>
                  <a:pt x="563" y="2281"/>
                  <a:pt x="657" y="1844"/>
                  <a:pt x="407" y="1500"/>
                </a:cubicBezTo>
                <a:cubicBezTo>
                  <a:pt x="157" y="1156"/>
                  <a:pt x="0" y="875"/>
                  <a:pt x="0" y="594"/>
                </a:cubicBezTo>
                <a:cubicBezTo>
                  <a:pt x="0" y="281"/>
                  <a:pt x="250" y="0"/>
                  <a:pt x="250" y="0"/>
                </a:cubicBezTo>
              </a:path>
            </a:pathLst>
          </a:custGeom>
          <a:solidFill>
            <a:srgbClr val="9C8733"/>
          </a:solidFill>
          <a:ln>
            <a:noFill/>
          </a:ln>
          <a:effectLst/>
        </p:spPr>
        <p:txBody>
          <a:bodyPr wrap="none" anchor="ctr"/>
          <a:lstStyle/>
          <a:p>
            <a:endParaRPr lang="en-US" kern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Freeform 4"/>
          <p:cNvSpPr>
            <a:spLocks noChangeArrowheads="1"/>
          </p:cNvSpPr>
          <p:nvPr/>
        </p:nvSpPr>
        <p:spPr bwMode="auto">
          <a:xfrm>
            <a:off x="4448115" y="4459315"/>
            <a:ext cx="434665" cy="358831"/>
          </a:xfrm>
          <a:custGeom>
            <a:avLst/>
            <a:gdLst>
              <a:gd name="T0" fmla="*/ 9874 w 9969"/>
              <a:gd name="T1" fmla="*/ 969 h 8532"/>
              <a:gd name="T2" fmla="*/ 9874 w 9969"/>
              <a:gd name="T3" fmla="*/ 969 h 8532"/>
              <a:gd name="T4" fmla="*/ 6280 w 9969"/>
              <a:gd name="T5" fmla="*/ 125 h 8532"/>
              <a:gd name="T6" fmla="*/ 2719 w 9969"/>
              <a:gd name="T7" fmla="*/ 969 h 8532"/>
              <a:gd name="T8" fmla="*/ 2656 w 9969"/>
              <a:gd name="T9" fmla="*/ 1750 h 8532"/>
              <a:gd name="T10" fmla="*/ 938 w 9969"/>
              <a:gd name="T11" fmla="*/ 1843 h 8532"/>
              <a:gd name="T12" fmla="*/ 2875 w 9969"/>
              <a:gd name="T13" fmla="*/ 5187 h 8532"/>
              <a:gd name="T14" fmla="*/ 3750 w 9969"/>
              <a:gd name="T15" fmla="*/ 7218 h 8532"/>
              <a:gd name="T16" fmla="*/ 3969 w 9969"/>
              <a:gd name="T17" fmla="*/ 8062 h 8532"/>
              <a:gd name="T18" fmla="*/ 5687 w 9969"/>
              <a:gd name="T19" fmla="*/ 8499 h 8532"/>
              <a:gd name="T20" fmla="*/ 6030 w 9969"/>
              <a:gd name="T21" fmla="*/ 8531 h 8532"/>
              <a:gd name="T22" fmla="*/ 6280 w 9969"/>
              <a:gd name="T23" fmla="*/ 8531 h 8532"/>
              <a:gd name="T24" fmla="*/ 6530 w 9969"/>
              <a:gd name="T25" fmla="*/ 8531 h 8532"/>
              <a:gd name="T26" fmla="*/ 6905 w 9969"/>
              <a:gd name="T27" fmla="*/ 8499 h 8532"/>
              <a:gd name="T28" fmla="*/ 8593 w 9969"/>
              <a:gd name="T29" fmla="*/ 8062 h 8532"/>
              <a:gd name="T30" fmla="*/ 8843 w 9969"/>
              <a:gd name="T31" fmla="*/ 7218 h 8532"/>
              <a:gd name="T32" fmla="*/ 9937 w 9969"/>
              <a:gd name="T33" fmla="*/ 3749 h 8532"/>
              <a:gd name="T34" fmla="*/ 9968 w 9969"/>
              <a:gd name="T35" fmla="*/ 2781 h 8532"/>
              <a:gd name="T36" fmla="*/ 9874 w 9969"/>
              <a:gd name="T37" fmla="*/ 969 h 8532"/>
              <a:gd name="T38" fmla="*/ 2563 w 9969"/>
              <a:gd name="T39" fmla="*/ 4468 h 8532"/>
              <a:gd name="T40" fmla="*/ 2563 w 9969"/>
              <a:gd name="T41" fmla="*/ 4468 h 8532"/>
              <a:gd name="T42" fmla="*/ 1375 w 9969"/>
              <a:gd name="T43" fmla="*/ 2718 h 8532"/>
              <a:gd name="T44" fmla="*/ 2625 w 9969"/>
              <a:gd name="T45" fmla="*/ 2406 h 8532"/>
              <a:gd name="T46" fmla="*/ 2625 w 9969"/>
              <a:gd name="T47" fmla="*/ 2781 h 8532"/>
              <a:gd name="T48" fmla="*/ 2656 w 9969"/>
              <a:gd name="T49" fmla="*/ 3749 h 8532"/>
              <a:gd name="T50" fmla="*/ 2719 w 9969"/>
              <a:gd name="T51" fmla="*/ 4374 h 8532"/>
              <a:gd name="T52" fmla="*/ 2563 w 9969"/>
              <a:gd name="T53" fmla="*/ 4468 h 8532"/>
              <a:gd name="T54" fmla="*/ 4156 w 9969"/>
              <a:gd name="T55" fmla="*/ 5749 h 8532"/>
              <a:gd name="T56" fmla="*/ 4156 w 9969"/>
              <a:gd name="T57" fmla="*/ 5749 h 8532"/>
              <a:gd name="T58" fmla="*/ 4719 w 9969"/>
              <a:gd name="T59" fmla="*/ 3249 h 8532"/>
              <a:gd name="T60" fmla="*/ 7249 w 9969"/>
              <a:gd name="T61" fmla="*/ 2124 h 8532"/>
              <a:gd name="T62" fmla="*/ 7249 w 9969"/>
              <a:gd name="T63" fmla="*/ 2562 h 8532"/>
              <a:gd name="T64" fmla="*/ 6937 w 9969"/>
              <a:gd name="T65" fmla="*/ 3156 h 8532"/>
              <a:gd name="T66" fmla="*/ 6405 w 9969"/>
              <a:gd name="T67" fmla="*/ 3843 h 8532"/>
              <a:gd name="T68" fmla="*/ 5687 w 9969"/>
              <a:gd name="T69" fmla="*/ 4593 h 8532"/>
              <a:gd name="T70" fmla="*/ 5343 w 9969"/>
              <a:gd name="T71" fmla="*/ 4499 h 8532"/>
              <a:gd name="T72" fmla="*/ 5624 w 9969"/>
              <a:gd name="T73" fmla="*/ 4906 h 8532"/>
              <a:gd name="T74" fmla="*/ 5468 w 9969"/>
              <a:gd name="T75" fmla="*/ 5218 h 8532"/>
              <a:gd name="T76" fmla="*/ 4750 w 9969"/>
              <a:gd name="T77" fmla="*/ 5843 h 8532"/>
              <a:gd name="T78" fmla="*/ 4156 w 9969"/>
              <a:gd name="T79" fmla="*/ 5749 h 8532"/>
              <a:gd name="T80" fmla="*/ 7562 w 9969"/>
              <a:gd name="T81" fmla="*/ 5468 h 8532"/>
              <a:gd name="T82" fmla="*/ 7562 w 9969"/>
              <a:gd name="T83" fmla="*/ 5468 h 8532"/>
              <a:gd name="T84" fmla="*/ 4781 w 9969"/>
              <a:gd name="T85" fmla="*/ 6499 h 8532"/>
              <a:gd name="T86" fmla="*/ 4938 w 9969"/>
              <a:gd name="T87" fmla="*/ 6093 h 8532"/>
              <a:gd name="T88" fmla="*/ 5749 w 9969"/>
              <a:gd name="T89" fmla="*/ 5312 h 8532"/>
              <a:gd name="T90" fmla="*/ 6312 w 9969"/>
              <a:gd name="T91" fmla="*/ 5187 h 8532"/>
              <a:gd name="T92" fmla="*/ 6218 w 9969"/>
              <a:gd name="T93" fmla="*/ 4624 h 8532"/>
              <a:gd name="T94" fmla="*/ 6999 w 9969"/>
              <a:gd name="T95" fmla="*/ 3749 h 8532"/>
              <a:gd name="T96" fmla="*/ 7405 w 9969"/>
              <a:gd name="T97" fmla="*/ 2905 h 8532"/>
              <a:gd name="T98" fmla="*/ 7968 w 9969"/>
              <a:gd name="T99" fmla="*/ 2624 h 8532"/>
              <a:gd name="T100" fmla="*/ 7562 w 9969"/>
              <a:gd name="T101" fmla="*/ 5468 h 8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9969" h="8532">
                <a:moveTo>
                  <a:pt x="9874" y="969"/>
                </a:moveTo>
                <a:lnTo>
                  <a:pt x="9874" y="969"/>
                </a:lnTo>
                <a:cubicBezTo>
                  <a:pt x="9874" y="969"/>
                  <a:pt x="8624" y="0"/>
                  <a:pt x="6280" y="125"/>
                </a:cubicBezTo>
                <a:cubicBezTo>
                  <a:pt x="3969" y="0"/>
                  <a:pt x="2719" y="969"/>
                  <a:pt x="2719" y="969"/>
                </a:cubicBezTo>
                <a:cubicBezTo>
                  <a:pt x="2688" y="1250"/>
                  <a:pt x="2656" y="1500"/>
                  <a:pt x="2656" y="1750"/>
                </a:cubicBezTo>
                <a:cubicBezTo>
                  <a:pt x="2375" y="1532"/>
                  <a:pt x="1625" y="1063"/>
                  <a:pt x="938" y="1843"/>
                </a:cubicBezTo>
                <a:cubicBezTo>
                  <a:pt x="0" y="2812"/>
                  <a:pt x="2094" y="5499"/>
                  <a:pt x="2875" y="5187"/>
                </a:cubicBezTo>
                <a:cubicBezTo>
                  <a:pt x="3094" y="6281"/>
                  <a:pt x="3469" y="6906"/>
                  <a:pt x="3750" y="7218"/>
                </a:cubicBezTo>
                <a:cubicBezTo>
                  <a:pt x="3750" y="7218"/>
                  <a:pt x="4031" y="7937"/>
                  <a:pt x="3969" y="8062"/>
                </a:cubicBezTo>
                <a:cubicBezTo>
                  <a:pt x="3969" y="8062"/>
                  <a:pt x="4188" y="8406"/>
                  <a:pt x="5687" y="8499"/>
                </a:cubicBezTo>
                <a:cubicBezTo>
                  <a:pt x="5780" y="8531"/>
                  <a:pt x="5905" y="8531"/>
                  <a:pt x="6030" y="8531"/>
                </a:cubicBezTo>
                <a:cubicBezTo>
                  <a:pt x="6124" y="8531"/>
                  <a:pt x="6218" y="8531"/>
                  <a:pt x="6280" y="8531"/>
                </a:cubicBezTo>
                <a:cubicBezTo>
                  <a:pt x="6374" y="8531"/>
                  <a:pt x="6437" y="8531"/>
                  <a:pt x="6530" y="8531"/>
                </a:cubicBezTo>
                <a:cubicBezTo>
                  <a:pt x="6687" y="8531"/>
                  <a:pt x="6812" y="8531"/>
                  <a:pt x="6905" y="8499"/>
                </a:cubicBezTo>
                <a:cubicBezTo>
                  <a:pt x="8374" y="8406"/>
                  <a:pt x="8593" y="8062"/>
                  <a:pt x="8593" y="8062"/>
                </a:cubicBezTo>
                <a:cubicBezTo>
                  <a:pt x="8562" y="7937"/>
                  <a:pt x="8843" y="7218"/>
                  <a:pt x="8843" y="7218"/>
                </a:cubicBezTo>
                <a:cubicBezTo>
                  <a:pt x="9218" y="6781"/>
                  <a:pt x="9780" y="5781"/>
                  <a:pt x="9937" y="3749"/>
                </a:cubicBezTo>
                <a:cubicBezTo>
                  <a:pt x="9937" y="3406"/>
                  <a:pt x="9968" y="3093"/>
                  <a:pt x="9968" y="2781"/>
                </a:cubicBezTo>
                <a:cubicBezTo>
                  <a:pt x="9968" y="2249"/>
                  <a:pt x="9937" y="1657"/>
                  <a:pt x="9874" y="969"/>
                </a:cubicBezTo>
                <a:close/>
                <a:moveTo>
                  <a:pt x="2563" y="4468"/>
                </a:moveTo>
                <a:lnTo>
                  <a:pt x="2563" y="4468"/>
                </a:lnTo>
                <a:cubicBezTo>
                  <a:pt x="2563" y="4468"/>
                  <a:pt x="1437" y="3656"/>
                  <a:pt x="1375" y="2718"/>
                </a:cubicBezTo>
                <a:cubicBezTo>
                  <a:pt x="1281" y="1813"/>
                  <a:pt x="2188" y="1937"/>
                  <a:pt x="2625" y="2406"/>
                </a:cubicBezTo>
                <a:cubicBezTo>
                  <a:pt x="2625" y="2531"/>
                  <a:pt x="2625" y="2656"/>
                  <a:pt x="2625" y="2781"/>
                </a:cubicBezTo>
                <a:cubicBezTo>
                  <a:pt x="2625" y="3093"/>
                  <a:pt x="2625" y="3406"/>
                  <a:pt x="2656" y="3749"/>
                </a:cubicBezTo>
                <a:cubicBezTo>
                  <a:pt x="2688" y="3968"/>
                  <a:pt x="2688" y="4187"/>
                  <a:pt x="2719" y="4374"/>
                </a:cubicBezTo>
                <a:cubicBezTo>
                  <a:pt x="2688" y="4374"/>
                  <a:pt x="2625" y="4406"/>
                  <a:pt x="2563" y="4468"/>
                </a:cubicBezTo>
                <a:close/>
                <a:moveTo>
                  <a:pt x="4156" y="5749"/>
                </a:moveTo>
                <a:lnTo>
                  <a:pt x="4156" y="5749"/>
                </a:lnTo>
                <a:cubicBezTo>
                  <a:pt x="3875" y="5031"/>
                  <a:pt x="4094" y="4062"/>
                  <a:pt x="4719" y="3249"/>
                </a:cubicBezTo>
                <a:cubicBezTo>
                  <a:pt x="5437" y="2343"/>
                  <a:pt x="6468" y="1906"/>
                  <a:pt x="7249" y="2124"/>
                </a:cubicBezTo>
                <a:cubicBezTo>
                  <a:pt x="7249" y="2156"/>
                  <a:pt x="7530" y="2280"/>
                  <a:pt x="7249" y="2562"/>
                </a:cubicBezTo>
                <a:cubicBezTo>
                  <a:pt x="7124" y="2718"/>
                  <a:pt x="6999" y="2999"/>
                  <a:pt x="6937" y="3156"/>
                </a:cubicBezTo>
                <a:cubicBezTo>
                  <a:pt x="6843" y="3343"/>
                  <a:pt x="6687" y="3531"/>
                  <a:pt x="6405" y="3843"/>
                </a:cubicBezTo>
                <a:cubicBezTo>
                  <a:pt x="6124" y="4124"/>
                  <a:pt x="5874" y="4593"/>
                  <a:pt x="5687" y="4593"/>
                </a:cubicBezTo>
                <a:cubicBezTo>
                  <a:pt x="5530" y="4593"/>
                  <a:pt x="5343" y="4499"/>
                  <a:pt x="5343" y="4499"/>
                </a:cubicBezTo>
                <a:cubicBezTo>
                  <a:pt x="5343" y="4499"/>
                  <a:pt x="5687" y="4812"/>
                  <a:pt x="5624" y="4906"/>
                </a:cubicBezTo>
                <a:cubicBezTo>
                  <a:pt x="5562" y="4968"/>
                  <a:pt x="5562" y="5062"/>
                  <a:pt x="5468" y="5218"/>
                </a:cubicBezTo>
                <a:cubicBezTo>
                  <a:pt x="5374" y="5374"/>
                  <a:pt x="4938" y="5781"/>
                  <a:pt x="4750" y="5843"/>
                </a:cubicBezTo>
                <a:cubicBezTo>
                  <a:pt x="4531" y="5937"/>
                  <a:pt x="4313" y="6031"/>
                  <a:pt x="4156" y="5749"/>
                </a:cubicBezTo>
                <a:close/>
                <a:moveTo>
                  <a:pt x="7562" y="5468"/>
                </a:moveTo>
                <a:lnTo>
                  <a:pt x="7562" y="5468"/>
                </a:lnTo>
                <a:cubicBezTo>
                  <a:pt x="6780" y="6468"/>
                  <a:pt x="5593" y="6906"/>
                  <a:pt x="4781" y="6499"/>
                </a:cubicBezTo>
                <a:cubicBezTo>
                  <a:pt x="4781" y="6406"/>
                  <a:pt x="4625" y="6281"/>
                  <a:pt x="4938" y="6093"/>
                </a:cubicBezTo>
                <a:cubicBezTo>
                  <a:pt x="5094" y="5999"/>
                  <a:pt x="5624" y="5656"/>
                  <a:pt x="5749" y="5312"/>
                </a:cubicBezTo>
                <a:cubicBezTo>
                  <a:pt x="5874" y="4968"/>
                  <a:pt x="6312" y="5187"/>
                  <a:pt x="6312" y="5187"/>
                </a:cubicBezTo>
                <a:cubicBezTo>
                  <a:pt x="6312" y="5187"/>
                  <a:pt x="6030" y="4937"/>
                  <a:pt x="6218" y="4624"/>
                </a:cubicBezTo>
                <a:cubicBezTo>
                  <a:pt x="6405" y="4312"/>
                  <a:pt x="6655" y="4031"/>
                  <a:pt x="6999" y="3749"/>
                </a:cubicBezTo>
                <a:cubicBezTo>
                  <a:pt x="7343" y="3468"/>
                  <a:pt x="7312" y="3124"/>
                  <a:pt x="7405" y="2905"/>
                </a:cubicBezTo>
                <a:cubicBezTo>
                  <a:pt x="7499" y="2656"/>
                  <a:pt x="7843" y="2468"/>
                  <a:pt x="7968" y="2624"/>
                </a:cubicBezTo>
                <a:cubicBezTo>
                  <a:pt x="8468" y="3312"/>
                  <a:pt x="8312" y="4499"/>
                  <a:pt x="7562" y="5468"/>
                </a:cubicBezTo>
                <a:close/>
              </a:path>
            </a:pathLst>
          </a:custGeom>
          <a:solidFill>
            <a:srgbClr val="9C8733"/>
          </a:solidFill>
          <a:ln>
            <a:noFill/>
          </a:ln>
          <a:effectLst/>
        </p:spPr>
        <p:txBody>
          <a:bodyPr wrap="none" anchor="ctr"/>
          <a:lstStyle/>
          <a:p>
            <a:endParaRPr lang="en-US" kern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Freeform 21"/>
          <p:cNvSpPr/>
          <p:nvPr/>
        </p:nvSpPr>
        <p:spPr bwMode="auto">
          <a:xfrm>
            <a:off x="2834711" y="2569708"/>
            <a:ext cx="365472" cy="393865"/>
          </a:xfrm>
          <a:custGeom>
            <a:avLst/>
            <a:gdLst>
              <a:gd name="T0" fmla="*/ 2013 w 2210"/>
              <a:gd name="T1" fmla="*/ 637 h 2384"/>
              <a:gd name="T2" fmla="*/ 2013 w 2210"/>
              <a:gd name="T3" fmla="*/ 338 h 2384"/>
              <a:gd name="T4" fmla="*/ 1666 w 2210"/>
              <a:gd name="T5" fmla="*/ 684 h 2384"/>
              <a:gd name="T6" fmla="*/ 1064 w 2210"/>
              <a:gd name="T7" fmla="*/ 1286 h 2384"/>
              <a:gd name="T8" fmla="*/ 646 w 2210"/>
              <a:gd name="T9" fmla="*/ 868 h 2384"/>
              <a:gd name="T10" fmla="*/ 316 w 2210"/>
              <a:gd name="T11" fmla="*/ 1198 h 2384"/>
              <a:gd name="T12" fmla="*/ 191 w 2210"/>
              <a:gd name="T13" fmla="*/ 1073 h 2384"/>
              <a:gd name="T14" fmla="*/ 210 w 2210"/>
              <a:gd name="T15" fmla="*/ 1211 h 2384"/>
              <a:gd name="T16" fmla="*/ 891 w 2210"/>
              <a:gd name="T17" fmla="*/ 1750 h 2384"/>
              <a:gd name="T18" fmla="*/ 1590 w 2210"/>
              <a:gd name="T19" fmla="*/ 1051 h 2384"/>
              <a:gd name="T20" fmla="*/ 1573 w 2210"/>
              <a:gd name="T21" fmla="*/ 897 h 2384"/>
              <a:gd name="T22" fmla="*/ 1726 w 2210"/>
              <a:gd name="T23" fmla="*/ 744 h 2384"/>
              <a:gd name="T24" fmla="*/ 1780 w 2210"/>
              <a:gd name="T25" fmla="*/ 1051 h 2384"/>
              <a:gd name="T26" fmla="*/ 1646 w 2210"/>
              <a:gd name="T27" fmla="*/ 1521 h 2384"/>
              <a:gd name="T28" fmla="*/ 2123 w 2210"/>
              <a:gd name="T29" fmla="*/ 1996 h 2384"/>
              <a:gd name="T30" fmla="*/ 2123 w 2210"/>
              <a:gd name="T31" fmla="*/ 2284 h 2384"/>
              <a:gd name="T32" fmla="*/ 2103 w 2210"/>
              <a:gd name="T33" fmla="*/ 2304 h 2384"/>
              <a:gd name="T34" fmla="*/ 1815 w 2210"/>
              <a:gd name="T35" fmla="*/ 2304 h 2384"/>
              <a:gd name="T36" fmla="*/ 1332 w 2210"/>
              <a:gd name="T37" fmla="*/ 1823 h 2384"/>
              <a:gd name="T38" fmla="*/ 891 w 2210"/>
              <a:gd name="T39" fmla="*/ 1941 h 2384"/>
              <a:gd name="T40" fmla="*/ 0 w 2210"/>
              <a:gd name="T41" fmla="*/ 1051 h 2384"/>
              <a:gd name="T42" fmla="*/ 2 w 2210"/>
              <a:gd name="T43" fmla="*/ 1003 h 2384"/>
              <a:gd name="T44" fmla="*/ 8 w 2210"/>
              <a:gd name="T45" fmla="*/ 938 h 2384"/>
              <a:gd name="T46" fmla="*/ 20 w 2210"/>
              <a:gd name="T47" fmla="*/ 866 h 2384"/>
              <a:gd name="T48" fmla="*/ 891 w 2210"/>
              <a:gd name="T49" fmla="*/ 161 h 2384"/>
              <a:gd name="T50" fmla="*/ 1524 w 2210"/>
              <a:gd name="T51" fmla="*/ 427 h 2384"/>
              <a:gd name="T52" fmla="*/ 1389 w 2210"/>
              <a:gd name="T53" fmla="*/ 562 h 2384"/>
              <a:gd name="T54" fmla="*/ 891 w 2210"/>
              <a:gd name="T55" fmla="*/ 352 h 2384"/>
              <a:gd name="T56" fmla="*/ 262 w 2210"/>
              <a:gd name="T57" fmla="*/ 744 h 2384"/>
              <a:gd name="T58" fmla="*/ 227 w 2210"/>
              <a:gd name="T59" fmla="*/ 829 h 2384"/>
              <a:gd name="T60" fmla="*/ 316 w 2210"/>
              <a:gd name="T61" fmla="*/ 919 h 2384"/>
              <a:gd name="T62" fmla="*/ 646 w 2210"/>
              <a:gd name="T63" fmla="*/ 589 h 2384"/>
              <a:gd name="T64" fmla="*/ 1064 w 2210"/>
              <a:gd name="T65" fmla="*/ 1007 h 2384"/>
              <a:gd name="T66" fmla="*/ 1449 w 2210"/>
              <a:gd name="T67" fmla="*/ 621 h 2384"/>
              <a:gd name="T68" fmla="*/ 1584 w 2210"/>
              <a:gd name="T69" fmla="*/ 487 h 2384"/>
              <a:gd name="T70" fmla="*/ 1873 w 2210"/>
              <a:gd name="T71" fmla="*/ 198 h 2384"/>
              <a:gd name="T72" fmla="*/ 1586 w 2210"/>
              <a:gd name="T73" fmla="*/ 198 h 2384"/>
              <a:gd name="T74" fmla="*/ 1586 w 2210"/>
              <a:gd name="T75" fmla="*/ 0 h 2384"/>
              <a:gd name="T76" fmla="*/ 2210 w 2210"/>
              <a:gd name="T77" fmla="*/ 0 h 2384"/>
              <a:gd name="T78" fmla="*/ 2210 w 2210"/>
              <a:gd name="T79" fmla="*/ 637 h 2384"/>
              <a:gd name="T80" fmla="*/ 2013 w 2210"/>
              <a:gd name="T81" fmla="*/ 637 h 2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210" h="2384">
                <a:moveTo>
                  <a:pt x="2013" y="637"/>
                </a:moveTo>
                <a:lnTo>
                  <a:pt x="2013" y="338"/>
                </a:lnTo>
                <a:lnTo>
                  <a:pt x="1666" y="684"/>
                </a:lnTo>
                <a:lnTo>
                  <a:pt x="1064" y="1286"/>
                </a:lnTo>
                <a:lnTo>
                  <a:pt x="646" y="868"/>
                </a:lnTo>
                <a:lnTo>
                  <a:pt x="316" y="1198"/>
                </a:lnTo>
                <a:lnTo>
                  <a:pt x="191" y="1073"/>
                </a:lnTo>
                <a:cubicBezTo>
                  <a:pt x="193" y="1121"/>
                  <a:pt x="199" y="1167"/>
                  <a:pt x="210" y="1211"/>
                </a:cubicBezTo>
                <a:cubicBezTo>
                  <a:pt x="283" y="1520"/>
                  <a:pt x="560" y="1750"/>
                  <a:pt x="891" y="1750"/>
                </a:cubicBezTo>
                <a:cubicBezTo>
                  <a:pt x="1276" y="1750"/>
                  <a:pt x="1590" y="1436"/>
                  <a:pt x="1590" y="1051"/>
                </a:cubicBezTo>
                <a:cubicBezTo>
                  <a:pt x="1590" y="998"/>
                  <a:pt x="1584" y="947"/>
                  <a:pt x="1573" y="897"/>
                </a:cubicBezTo>
                <a:lnTo>
                  <a:pt x="1726" y="744"/>
                </a:lnTo>
                <a:cubicBezTo>
                  <a:pt x="1761" y="840"/>
                  <a:pt x="1780" y="943"/>
                  <a:pt x="1780" y="1051"/>
                </a:cubicBezTo>
                <a:cubicBezTo>
                  <a:pt x="1780" y="1223"/>
                  <a:pt x="1731" y="1385"/>
                  <a:pt x="1646" y="1521"/>
                </a:cubicBezTo>
                <a:lnTo>
                  <a:pt x="2123" y="1996"/>
                </a:lnTo>
                <a:cubicBezTo>
                  <a:pt x="2203" y="2076"/>
                  <a:pt x="2203" y="2205"/>
                  <a:pt x="2123" y="2284"/>
                </a:cubicBezTo>
                <a:lnTo>
                  <a:pt x="2103" y="2304"/>
                </a:lnTo>
                <a:cubicBezTo>
                  <a:pt x="2024" y="2384"/>
                  <a:pt x="1894" y="2384"/>
                  <a:pt x="1815" y="2304"/>
                </a:cubicBezTo>
                <a:lnTo>
                  <a:pt x="1332" y="1823"/>
                </a:lnTo>
                <a:cubicBezTo>
                  <a:pt x="1202" y="1898"/>
                  <a:pt x="1051" y="1941"/>
                  <a:pt x="891" y="1941"/>
                </a:cubicBezTo>
                <a:cubicBezTo>
                  <a:pt x="400" y="1941"/>
                  <a:pt x="0" y="1542"/>
                  <a:pt x="0" y="1051"/>
                </a:cubicBezTo>
                <a:cubicBezTo>
                  <a:pt x="0" y="1035"/>
                  <a:pt x="1" y="1019"/>
                  <a:pt x="2" y="1003"/>
                </a:cubicBezTo>
                <a:cubicBezTo>
                  <a:pt x="3" y="981"/>
                  <a:pt x="5" y="959"/>
                  <a:pt x="8" y="938"/>
                </a:cubicBezTo>
                <a:cubicBezTo>
                  <a:pt x="11" y="914"/>
                  <a:pt x="15" y="890"/>
                  <a:pt x="20" y="866"/>
                </a:cubicBezTo>
                <a:cubicBezTo>
                  <a:pt x="105" y="464"/>
                  <a:pt x="463" y="161"/>
                  <a:pt x="891" y="161"/>
                </a:cubicBezTo>
                <a:cubicBezTo>
                  <a:pt x="1138" y="161"/>
                  <a:pt x="1363" y="263"/>
                  <a:pt x="1524" y="427"/>
                </a:cubicBezTo>
                <a:lnTo>
                  <a:pt x="1389" y="562"/>
                </a:lnTo>
                <a:cubicBezTo>
                  <a:pt x="1262" y="432"/>
                  <a:pt x="1086" y="352"/>
                  <a:pt x="891" y="352"/>
                </a:cubicBezTo>
                <a:cubicBezTo>
                  <a:pt x="614" y="352"/>
                  <a:pt x="375" y="512"/>
                  <a:pt x="262" y="744"/>
                </a:cubicBezTo>
                <a:cubicBezTo>
                  <a:pt x="248" y="772"/>
                  <a:pt x="237" y="800"/>
                  <a:pt x="227" y="829"/>
                </a:cubicBezTo>
                <a:lnTo>
                  <a:pt x="316" y="919"/>
                </a:lnTo>
                <a:lnTo>
                  <a:pt x="646" y="589"/>
                </a:lnTo>
                <a:lnTo>
                  <a:pt x="1064" y="1007"/>
                </a:lnTo>
                <a:lnTo>
                  <a:pt x="1449" y="621"/>
                </a:lnTo>
                <a:lnTo>
                  <a:pt x="1584" y="487"/>
                </a:lnTo>
                <a:lnTo>
                  <a:pt x="1873" y="198"/>
                </a:lnTo>
                <a:lnTo>
                  <a:pt x="1586" y="198"/>
                </a:lnTo>
                <a:lnTo>
                  <a:pt x="1586" y="0"/>
                </a:lnTo>
                <a:lnTo>
                  <a:pt x="2210" y="0"/>
                </a:lnTo>
                <a:lnTo>
                  <a:pt x="2210" y="637"/>
                </a:lnTo>
                <a:lnTo>
                  <a:pt x="2013" y="637"/>
                </a:lnTo>
                <a:close/>
              </a:path>
            </a:pathLst>
          </a:custGeom>
          <a:solidFill>
            <a:srgbClr val="9C8733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th-TH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538315" y="3033142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13"/>
          <p:cNvSpPr txBox="1"/>
          <p:nvPr/>
        </p:nvSpPr>
        <p:spPr>
          <a:xfrm>
            <a:off x="542396" y="3319047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13"/>
          <p:cNvSpPr txBox="1"/>
          <p:nvPr/>
        </p:nvSpPr>
        <p:spPr>
          <a:xfrm>
            <a:off x="4250699" y="5436512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13"/>
          <p:cNvSpPr txBox="1"/>
          <p:nvPr/>
        </p:nvSpPr>
        <p:spPr>
          <a:xfrm>
            <a:off x="4339696" y="5712678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13"/>
          <p:cNvSpPr txBox="1"/>
          <p:nvPr/>
        </p:nvSpPr>
        <p:spPr>
          <a:xfrm>
            <a:off x="6808606" y="3319047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13"/>
          <p:cNvSpPr txBox="1"/>
          <p:nvPr/>
        </p:nvSpPr>
        <p:spPr>
          <a:xfrm>
            <a:off x="6812687" y="3604952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13"/>
          <p:cNvSpPr txBox="1"/>
          <p:nvPr/>
        </p:nvSpPr>
        <p:spPr>
          <a:xfrm>
            <a:off x="9748176" y="5303662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13"/>
          <p:cNvSpPr txBox="1"/>
          <p:nvPr/>
        </p:nvSpPr>
        <p:spPr>
          <a:xfrm>
            <a:off x="9752257" y="5589567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Tm="2000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060575" y="1460500"/>
            <a:ext cx="8070850" cy="3937000"/>
          </a:xfrm>
          <a:prstGeom prst="rect">
            <a:avLst/>
          </a:prstGeom>
          <a:solidFill>
            <a:srgbClr val="F5F2E9"/>
          </a:solidFill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171700" y="1600200"/>
            <a:ext cx="7861300" cy="3670300"/>
          </a:xfrm>
          <a:prstGeom prst="rect">
            <a:avLst/>
          </a:prstGeom>
          <a:noFill/>
          <a:ln>
            <a:solidFill>
              <a:srgbClr val="C3A33E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4" y="2096"/>
            <a:ext cx="236250" cy="45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342" y="2598057"/>
            <a:ext cx="7496777" cy="1417634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5489397" y="1841723"/>
            <a:ext cx="1416406" cy="785470"/>
          </a:xfrm>
          <a:custGeom>
            <a:avLst/>
            <a:gdLst/>
            <a:ahLst/>
            <a:cxnLst/>
            <a:rect l="l" t="t" r="r" b="b"/>
            <a:pathLst>
              <a:path w="1416406" h="785470">
                <a:moveTo>
                  <a:pt x="1072592" y="547726"/>
                </a:moveTo>
                <a:cubicBezTo>
                  <a:pt x="1021995" y="591007"/>
                  <a:pt x="992734" y="616610"/>
                  <a:pt x="984809" y="624535"/>
                </a:cubicBezTo>
                <a:cubicBezTo>
                  <a:pt x="997001" y="633070"/>
                  <a:pt x="1009955" y="639775"/>
                  <a:pt x="1023671" y="644652"/>
                </a:cubicBezTo>
                <a:cubicBezTo>
                  <a:pt x="1037387" y="649529"/>
                  <a:pt x="1046988" y="651967"/>
                  <a:pt x="1052475" y="651967"/>
                </a:cubicBezTo>
                <a:cubicBezTo>
                  <a:pt x="1057961" y="651967"/>
                  <a:pt x="1062381" y="650596"/>
                  <a:pt x="1065734" y="647852"/>
                </a:cubicBezTo>
                <a:cubicBezTo>
                  <a:pt x="1069086" y="645109"/>
                  <a:pt x="1071068" y="639013"/>
                  <a:pt x="1071677" y="629564"/>
                </a:cubicBezTo>
                <a:cubicBezTo>
                  <a:pt x="1072287" y="620116"/>
                  <a:pt x="1072592" y="592836"/>
                  <a:pt x="1072592" y="547726"/>
                </a:cubicBezTo>
                <a:close/>
                <a:moveTo>
                  <a:pt x="54864" y="465430"/>
                </a:moveTo>
                <a:cubicBezTo>
                  <a:pt x="54864" y="480670"/>
                  <a:pt x="56388" y="502920"/>
                  <a:pt x="59436" y="532181"/>
                </a:cubicBezTo>
                <a:cubicBezTo>
                  <a:pt x="67361" y="530962"/>
                  <a:pt x="77724" y="523189"/>
                  <a:pt x="90526" y="508864"/>
                </a:cubicBezTo>
                <a:cubicBezTo>
                  <a:pt x="103328" y="494538"/>
                  <a:pt x="109728" y="485242"/>
                  <a:pt x="109728" y="480974"/>
                </a:cubicBezTo>
                <a:cubicBezTo>
                  <a:pt x="109728" y="476707"/>
                  <a:pt x="107138" y="474878"/>
                  <a:pt x="101956" y="475488"/>
                </a:cubicBezTo>
                <a:cubicBezTo>
                  <a:pt x="96774" y="476098"/>
                  <a:pt x="92964" y="476402"/>
                  <a:pt x="90526" y="476402"/>
                </a:cubicBezTo>
                <a:cubicBezTo>
                  <a:pt x="77724" y="476402"/>
                  <a:pt x="65837" y="472745"/>
                  <a:pt x="54864" y="465430"/>
                </a:cubicBezTo>
                <a:close/>
                <a:moveTo>
                  <a:pt x="65837" y="332842"/>
                </a:moveTo>
                <a:cubicBezTo>
                  <a:pt x="61570" y="357226"/>
                  <a:pt x="58217" y="380695"/>
                  <a:pt x="55779" y="403250"/>
                </a:cubicBezTo>
                <a:cubicBezTo>
                  <a:pt x="66752" y="400812"/>
                  <a:pt x="78639" y="393192"/>
                  <a:pt x="91440" y="380390"/>
                </a:cubicBezTo>
                <a:cubicBezTo>
                  <a:pt x="104242" y="367589"/>
                  <a:pt x="110643" y="358445"/>
                  <a:pt x="110643" y="352958"/>
                </a:cubicBezTo>
                <a:cubicBezTo>
                  <a:pt x="110643" y="347472"/>
                  <a:pt x="107747" y="344119"/>
                  <a:pt x="101956" y="342900"/>
                </a:cubicBezTo>
                <a:cubicBezTo>
                  <a:pt x="96165" y="341681"/>
                  <a:pt x="84125" y="338328"/>
                  <a:pt x="65837" y="332842"/>
                </a:cubicBezTo>
                <a:close/>
                <a:moveTo>
                  <a:pt x="247346" y="53035"/>
                </a:moveTo>
                <a:cubicBezTo>
                  <a:pt x="275082" y="53035"/>
                  <a:pt x="302057" y="63246"/>
                  <a:pt x="328270" y="83668"/>
                </a:cubicBezTo>
                <a:cubicBezTo>
                  <a:pt x="354483" y="104089"/>
                  <a:pt x="367589" y="124358"/>
                  <a:pt x="367589" y="144475"/>
                </a:cubicBezTo>
                <a:cubicBezTo>
                  <a:pt x="367589" y="153010"/>
                  <a:pt x="365913" y="160477"/>
                  <a:pt x="362560" y="166878"/>
                </a:cubicBezTo>
                <a:cubicBezTo>
                  <a:pt x="359207" y="173279"/>
                  <a:pt x="357531" y="187757"/>
                  <a:pt x="357531" y="210312"/>
                </a:cubicBezTo>
                <a:lnTo>
                  <a:pt x="365760" y="533095"/>
                </a:lnTo>
                <a:cubicBezTo>
                  <a:pt x="365760" y="591007"/>
                  <a:pt x="359512" y="640385"/>
                  <a:pt x="347015" y="681228"/>
                </a:cubicBezTo>
                <a:cubicBezTo>
                  <a:pt x="334518" y="722071"/>
                  <a:pt x="319736" y="742493"/>
                  <a:pt x="302667" y="742493"/>
                </a:cubicBezTo>
                <a:cubicBezTo>
                  <a:pt x="288646" y="742493"/>
                  <a:pt x="277673" y="728777"/>
                  <a:pt x="269748" y="701345"/>
                </a:cubicBezTo>
                <a:cubicBezTo>
                  <a:pt x="266700" y="688543"/>
                  <a:pt x="257556" y="674522"/>
                  <a:pt x="242316" y="659282"/>
                </a:cubicBezTo>
                <a:cubicBezTo>
                  <a:pt x="233782" y="650748"/>
                  <a:pt x="227991" y="644042"/>
                  <a:pt x="224943" y="639166"/>
                </a:cubicBezTo>
                <a:cubicBezTo>
                  <a:pt x="221895" y="634289"/>
                  <a:pt x="219609" y="627431"/>
                  <a:pt x="218085" y="618592"/>
                </a:cubicBezTo>
                <a:cubicBezTo>
                  <a:pt x="216561" y="609752"/>
                  <a:pt x="210922" y="600456"/>
                  <a:pt x="201168" y="590702"/>
                </a:cubicBezTo>
                <a:cubicBezTo>
                  <a:pt x="154839" y="593141"/>
                  <a:pt x="113081" y="604418"/>
                  <a:pt x="75896" y="624535"/>
                </a:cubicBezTo>
                <a:cubicBezTo>
                  <a:pt x="76505" y="634289"/>
                  <a:pt x="76810" y="643128"/>
                  <a:pt x="76810" y="651053"/>
                </a:cubicBezTo>
                <a:cubicBezTo>
                  <a:pt x="76810" y="677875"/>
                  <a:pt x="72543" y="691286"/>
                  <a:pt x="64008" y="691286"/>
                </a:cubicBezTo>
                <a:cubicBezTo>
                  <a:pt x="60960" y="691286"/>
                  <a:pt x="56998" y="688848"/>
                  <a:pt x="52121" y="683971"/>
                </a:cubicBezTo>
                <a:cubicBezTo>
                  <a:pt x="47244" y="679094"/>
                  <a:pt x="39320" y="667360"/>
                  <a:pt x="28347" y="648767"/>
                </a:cubicBezTo>
                <a:cubicBezTo>
                  <a:pt x="17374" y="630174"/>
                  <a:pt x="9906" y="612953"/>
                  <a:pt x="5944" y="597103"/>
                </a:cubicBezTo>
                <a:cubicBezTo>
                  <a:pt x="1982" y="581254"/>
                  <a:pt x="0" y="560070"/>
                  <a:pt x="0" y="533552"/>
                </a:cubicBezTo>
                <a:cubicBezTo>
                  <a:pt x="0" y="507035"/>
                  <a:pt x="2286" y="444398"/>
                  <a:pt x="6858" y="345643"/>
                </a:cubicBezTo>
                <a:cubicBezTo>
                  <a:pt x="11430" y="246888"/>
                  <a:pt x="15698" y="186385"/>
                  <a:pt x="19660" y="164135"/>
                </a:cubicBezTo>
                <a:cubicBezTo>
                  <a:pt x="23622" y="141884"/>
                  <a:pt x="30938" y="130759"/>
                  <a:pt x="41606" y="130759"/>
                </a:cubicBezTo>
                <a:cubicBezTo>
                  <a:pt x="52274" y="130759"/>
                  <a:pt x="63856" y="137770"/>
                  <a:pt x="76353" y="151790"/>
                </a:cubicBezTo>
                <a:cubicBezTo>
                  <a:pt x="88850" y="165811"/>
                  <a:pt x="95098" y="185014"/>
                  <a:pt x="95098" y="209398"/>
                </a:cubicBezTo>
                <a:cubicBezTo>
                  <a:pt x="95098" y="225857"/>
                  <a:pt x="91745" y="242316"/>
                  <a:pt x="85040" y="258775"/>
                </a:cubicBezTo>
                <a:cubicBezTo>
                  <a:pt x="110033" y="253289"/>
                  <a:pt x="132284" y="244145"/>
                  <a:pt x="151791" y="231343"/>
                </a:cubicBezTo>
                <a:cubicBezTo>
                  <a:pt x="154839" y="229514"/>
                  <a:pt x="158801" y="228600"/>
                  <a:pt x="163678" y="228600"/>
                </a:cubicBezTo>
                <a:cubicBezTo>
                  <a:pt x="178918" y="228600"/>
                  <a:pt x="195834" y="234848"/>
                  <a:pt x="214427" y="247345"/>
                </a:cubicBezTo>
                <a:cubicBezTo>
                  <a:pt x="233020" y="259842"/>
                  <a:pt x="242316" y="270662"/>
                  <a:pt x="242316" y="279806"/>
                </a:cubicBezTo>
                <a:cubicBezTo>
                  <a:pt x="242316" y="288950"/>
                  <a:pt x="237440" y="297180"/>
                  <a:pt x="227686" y="304495"/>
                </a:cubicBezTo>
                <a:cubicBezTo>
                  <a:pt x="185014" y="336804"/>
                  <a:pt x="163678" y="356921"/>
                  <a:pt x="163678" y="364846"/>
                </a:cubicBezTo>
                <a:cubicBezTo>
                  <a:pt x="163678" y="367894"/>
                  <a:pt x="165812" y="369722"/>
                  <a:pt x="170079" y="370332"/>
                </a:cubicBezTo>
                <a:cubicBezTo>
                  <a:pt x="192024" y="371551"/>
                  <a:pt x="209246" y="377038"/>
                  <a:pt x="221742" y="386791"/>
                </a:cubicBezTo>
                <a:cubicBezTo>
                  <a:pt x="234239" y="396545"/>
                  <a:pt x="240488" y="406603"/>
                  <a:pt x="240488" y="416966"/>
                </a:cubicBezTo>
                <a:cubicBezTo>
                  <a:pt x="240488" y="427330"/>
                  <a:pt x="236830" y="434950"/>
                  <a:pt x="229515" y="439826"/>
                </a:cubicBezTo>
                <a:cubicBezTo>
                  <a:pt x="197816" y="461162"/>
                  <a:pt x="175565" y="477469"/>
                  <a:pt x="162764" y="488747"/>
                </a:cubicBezTo>
                <a:cubicBezTo>
                  <a:pt x="149962" y="500024"/>
                  <a:pt x="135941" y="516026"/>
                  <a:pt x="120701" y="536753"/>
                </a:cubicBezTo>
                <a:cubicBezTo>
                  <a:pt x="143256" y="533095"/>
                  <a:pt x="158192" y="529590"/>
                  <a:pt x="165507" y="526237"/>
                </a:cubicBezTo>
                <a:cubicBezTo>
                  <a:pt x="172822" y="522884"/>
                  <a:pt x="179832" y="521208"/>
                  <a:pt x="186538" y="521208"/>
                </a:cubicBezTo>
                <a:cubicBezTo>
                  <a:pt x="202997" y="521208"/>
                  <a:pt x="219914" y="526999"/>
                  <a:pt x="237287" y="538582"/>
                </a:cubicBezTo>
                <a:cubicBezTo>
                  <a:pt x="254661" y="550164"/>
                  <a:pt x="263348" y="561137"/>
                  <a:pt x="263348" y="571500"/>
                </a:cubicBezTo>
                <a:cubicBezTo>
                  <a:pt x="263348" y="575767"/>
                  <a:pt x="260604" y="580949"/>
                  <a:pt x="255118" y="587045"/>
                </a:cubicBezTo>
                <a:cubicBezTo>
                  <a:pt x="249632" y="593141"/>
                  <a:pt x="246279" y="597408"/>
                  <a:pt x="245060" y="599846"/>
                </a:cubicBezTo>
                <a:cubicBezTo>
                  <a:pt x="252375" y="605333"/>
                  <a:pt x="261519" y="608381"/>
                  <a:pt x="272492" y="608990"/>
                </a:cubicBezTo>
                <a:cubicBezTo>
                  <a:pt x="279197" y="551078"/>
                  <a:pt x="282550" y="489661"/>
                  <a:pt x="282550" y="424739"/>
                </a:cubicBezTo>
                <a:cubicBezTo>
                  <a:pt x="282550" y="359816"/>
                  <a:pt x="281636" y="298399"/>
                  <a:pt x="279807" y="240487"/>
                </a:cubicBezTo>
                <a:cubicBezTo>
                  <a:pt x="277978" y="182575"/>
                  <a:pt x="275235" y="147066"/>
                  <a:pt x="271577" y="133960"/>
                </a:cubicBezTo>
                <a:cubicBezTo>
                  <a:pt x="267920" y="120853"/>
                  <a:pt x="262128" y="114300"/>
                  <a:pt x="254204" y="114300"/>
                </a:cubicBezTo>
                <a:cubicBezTo>
                  <a:pt x="251765" y="114300"/>
                  <a:pt x="249327" y="114910"/>
                  <a:pt x="246888" y="116129"/>
                </a:cubicBezTo>
                <a:cubicBezTo>
                  <a:pt x="180442" y="139294"/>
                  <a:pt x="137770" y="150876"/>
                  <a:pt x="118872" y="150876"/>
                </a:cubicBezTo>
                <a:cubicBezTo>
                  <a:pt x="111557" y="150876"/>
                  <a:pt x="107900" y="149352"/>
                  <a:pt x="107900" y="146304"/>
                </a:cubicBezTo>
                <a:cubicBezTo>
                  <a:pt x="107900" y="143256"/>
                  <a:pt x="111100" y="138074"/>
                  <a:pt x="117501" y="130759"/>
                </a:cubicBezTo>
                <a:cubicBezTo>
                  <a:pt x="123902" y="123444"/>
                  <a:pt x="129998" y="113081"/>
                  <a:pt x="135789" y="99670"/>
                </a:cubicBezTo>
                <a:cubicBezTo>
                  <a:pt x="141580" y="86258"/>
                  <a:pt x="154686" y="75133"/>
                  <a:pt x="175108" y="66294"/>
                </a:cubicBezTo>
                <a:cubicBezTo>
                  <a:pt x="195530" y="57455"/>
                  <a:pt x="219609" y="53035"/>
                  <a:pt x="247346" y="53035"/>
                </a:cubicBezTo>
                <a:close/>
                <a:moveTo>
                  <a:pt x="1192378" y="0"/>
                </a:moveTo>
                <a:cubicBezTo>
                  <a:pt x="1205180" y="0"/>
                  <a:pt x="1226973" y="11582"/>
                  <a:pt x="1257758" y="34747"/>
                </a:cubicBezTo>
                <a:cubicBezTo>
                  <a:pt x="1288542" y="57912"/>
                  <a:pt x="1303935" y="79858"/>
                  <a:pt x="1303935" y="100584"/>
                </a:cubicBezTo>
                <a:cubicBezTo>
                  <a:pt x="1303935" y="115214"/>
                  <a:pt x="1296620" y="126492"/>
                  <a:pt x="1281989" y="134417"/>
                </a:cubicBezTo>
                <a:cubicBezTo>
                  <a:pt x="1253948" y="149657"/>
                  <a:pt x="1232612" y="195986"/>
                  <a:pt x="1217981" y="273406"/>
                </a:cubicBezTo>
                <a:lnTo>
                  <a:pt x="1336853" y="257861"/>
                </a:lnTo>
                <a:cubicBezTo>
                  <a:pt x="1356360" y="257861"/>
                  <a:pt x="1374496" y="264719"/>
                  <a:pt x="1391260" y="278435"/>
                </a:cubicBezTo>
                <a:cubicBezTo>
                  <a:pt x="1408024" y="292151"/>
                  <a:pt x="1416406" y="305410"/>
                  <a:pt x="1416406" y="318211"/>
                </a:cubicBezTo>
                <a:cubicBezTo>
                  <a:pt x="1416406" y="327355"/>
                  <a:pt x="1410005" y="331927"/>
                  <a:pt x="1397204" y="331927"/>
                </a:cubicBezTo>
                <a:cubicBezTo>
                  <a:pt x="1384402" y="331927"/>
                  <a:pt x="1367028" y="329946"/>
                  <a:pt x="1345083" y="325984"/>
                </a:cubicBezTo>
                <a:cubicBezTo>
                  <a:pt x="1323137" y="322021"/>
                  <a:pt x="1291895" y="320040"/>
                  <a:pt x="1251357" y="320040"/>
                </a:cubicBezTo>
                <a:cubicBezTo>
                  <a:pt x="1210818" y="320040"/>
                  <a:pt x="1177748" y="323393"/>
                  <a:pt x="1152144" y="330098"/>
                </a:cubicBezTo>
                <a:cubicBezTo>
                  <a:pt x="1142391" y="367284"/>
                  <a:pt x="1137514" y="408432"/>
                  <a:pt x="1137514" y="453542"/>
                </a:cubicBezTo>
                <a:cubicBezTo>
                  <a:pt x="1173480" y="418795"/>
                  <a:pt x="1197255" y="397002"/>
                  <a:pt x="1208837" y="388163"/>
                </a:cubicBezTo>
                <a:cubicBezTo>
                  <a:pt x="1220420" y="379324"/>
                  <a:pt x="1233221" y="374904"/>
                  <a:pt x="1247242" y="374904"/>
                </a:cubicBezTo>
                <a:cubicBezTo>
                  <a:pt x="1261263" y="374904"/>
                  <a:pt x="1276350" y="382829"/>
                  <a:pt x="1292505" y="398678"/>
                </a:cubicBezTo>
                <a:cubicBezTo>
                  <a:pt x="1308659" y="414528"/>
                  <a:pt x="1316736" y="427634"/>
                  <a:pt x="1316736" y="437998"/>
                </a:cubicBezTo>
                <a:cubicBezTo>
                  <a:pt x="1316736" y="448361"/>
                  <a:pt x="1312317" y="457657"/>
                  <a:pt x="1303478" y="465887"/>
                </a:cubicBezTo>
                <a:cubicBezTo>
                  <a:pt x="1294638" y="474116"/>
                  <a:pt x="1284885" y="485242"/>
                  <a:pt x="1274217" y="499262"/>
                </a:cubicBezTo>
                <a:cubicBezTo>
                  <a:pt x="1263549" y="513283"/>
                  <a:pt x="1255929" y="524256"/>
                  <a:pt x="1251357" y="532181"/>
                </a:cubicBezTo>
                <a:cubicBezTo>
                  <a:pt x="1246785" y="540106"/>
                  <a:pt x="1244499" y="545592"/>
                  <a:pt x="1244499" y="548640"/>
                </a:cubicBezTo>
                <a:cubicBezTo>
                  <a:pt x="1244499" y="565709"/>
                  <a:pt x="1270407" y="575767"/>
                  <a:pt x="1322223" y="578815"/>
                </a:cubicBezTo>
                <a:cubicBezTo>
                  <a:pt x="1335634" y="579425"/>
                  <a:pt x="1346150" y="581101"/>
                  <a:pt x="1353770" y="583844"/>
                </a:cubicBezTo>
                <a:cubicBezTo>
                  <a:pt x="1361390" y="586588"/>
                  <a:pt x="1367638" y="591617"/>
                  <a:pt x="1372515" y="598932"/>
                </a:cubicBezTo>
                <a:cubicBezTo>
                  <a:pt x="1377392" y="606247"/>
                  <a:pt x="1382116" y="618592"/>
                  <a:pt x="1386688" y="635965"/>
                </a:cubicBezTo>
                <a:cubicBezTo>
                  <a:pt x="1391260" y="653339"/>
                  <a:pt x="1393546" y="664769"/>
                  <a:pt x="1393546" y="670255"/>
                </a:cubicBezTo>
                <a:cubicBezTo>
                  <a:pt x="1393546" y="679399"/>
                  <a:pt x="1386536" y="683971"/>
                  <a:pt x="1372515" y="683971"/>
                </a:cubicBezTo>
                <a:cubicBezTo>
                  <a:pt x="1349960" y="683971"/>
                  <a:pt x="1311250" y="671932"/>
                  <a:pt x="1256386" y="647852"/>
                </a:cubicBezTo>
                <a:cubicBezTo>
                  <a:pt x="1201522" y="623773"/>
                  <a:pt x="1174090" y="591007"/>
                  <a:pt x="1174090" y="549554"/>
                </a:cubicBezTo>
                <a:cubicBezTo>
                  <a:pt x="1174090" y="541020"/>
                  <a:pt x="1176224" y="533552"/>
                  <a:pt x="1180491" y="527152"/>
                </a:cubicBezTo>
                <a:cubicBezTo>
                  <a:pt x="1184758" y="520751"/>
                  <a:pt x="1191768" y="512674"/>
                  <a:pt x="1201522" y="502920"/>
                </a:cubicBezTo>
                <a:cubicBezTo>
                  <a:pt x="1227735" y="476707"/>
                  <a:pt x="1240841" y="454762"/>
                  <a:pt x="1240841" y="437083"/>
                </a:cubicBezTo>
                <a:cubicBezTo>
                  <a:pt x="1240841" y="427330"/>
                  <a:pt x="1237031" y="420014"/>
                  <a:pt x="1229411" y="415138"/>
                </a:cubicBezTo>
                <a:cubicBezTo>
                  <a:pt x="1221791" y="410261"/>
                  <a:pt x="1215238" y="407822"/>
                  <a:pt x="1209752" y="407822"/>
                </a:cubicBezTo>
                <a:cubicBezTo>
                  <a:pt x="1204265" y="407822"/>
                  <a:pt x="1196950" y="412699"/>
                  <a:pt x="1187806" y="422453"/>
                </a:cubicBezTo>
                <a:cubicBezTo>
                  <a:pt x="1178662" y="432206"/>
                  <a:pt x="1161593" y="454152"/>
                  <a:pt x="1136600" y="488290"/>
                </a:cubicBezTo>
                <a:cubicBezTo>
                  <a:pt x="1140867" y="583997"/>
                  <a:pt x="1143001" y="651053"/>
                  <a:pt x="1143001" y="689458"/>
                </a:cubicBezTo>
                <a:cubicBezTo>
                  <a:pt x="1143001" y="727862"/>
                  <a:pt x="1139800" y="753466"/>
                  <a:pt x="1133399" y="766267"/>
                </a:cubicBezTo>
                <a:cubicBezTo>
                  <a:pt x="1126998" y="779069"/>
                  <a:pt x="1121512" y="785470"/>
                  <a:pt x="1116940" y="785470"/>
                </a:cubicBezTo>
                <a:cubicBezTo>
                  <a:pt x="1112368" y="785470"/>
                  <a:pt x="1107644" y="781812"/>
                  <a:pt x="1102767" y="774497"/>
                </a:cubicBezTo>
                <a:cubicBezTo>
                  <a:pt x="1069848" y="725729"/>
                  <a:pt x="1027786" y="678180"/>
                  <a:pt x="976580" y="631850"/>
                </a:cubicBezTo>
                <a:cubicBezTo>
                  <a:pt x="951586" y="668426"/>
                  <a:pt x="934517" y="691744"/>
                  <a:pt x="925373" y="701802"/>
                </a:cubicBezTo>
                <a:cubicBezTo>
                  <a:pt x="916229" y="711860"/>
                  <a:pt x="907085" y="716890"/>
                  <a:pt x="897941" y="716890"/>
                </a:cubicBezTo>
                <a:cubicBezTo>
                  <a:pt x="888797" y="716890"/>
                  <a:pt x="880110" y="709422"/>
                  <a:pt x="871881" y="694487"/>
                </a:cubicBezTo>
                <a:cubicBezTo>
                  <a:pt x="863651" y="679552"/>
                  <a:pt x="859536" y="664769"/>
                  <a:pt x="859536" y="650138"/>
                </a:cubicBezTo>
                <a:cubicBezTo>
                  <a:pt x="859536" y="635508"/>
                  <a:pt x="861822" y="622706"/>
                  <a:pt x="866394" y="611734"/>
                </a:cubicBezTo>
                <a:cubicBezTo>
                  <a:pt x="870966" y="600761"/>
                  <a:pt x="876758" y="594817"/>
                  <a:pt x="883768" y="593903"/>
                </a:cubicBezTo>
                <a:cubicBezTo>
                  <a:pt x="890778" y="592988"/>
                  <a:pt x="896265" y="590093"/>
                  <a:pt x="900227" y="585216"/>
                </a:cubicBezTo>
                <a:cubicBezTo>
                  <a:pt x="904190" y="580339"/>
                  <a:pt x="909981" y="568300"/>
                  <a:pt x="917601" y="549097"/>
                </a:cubicBezTo>
                <a:cubicBezTo>
                  <a:pt x="925221" y="529895"/>
                  <a:pt x="929031" y="518465"/>
                  <a:pt x="929031" y="514807"/>
                </a:cubicBezTo>
                <a:cubicBezTo>
                  <a:pt x="929031" y="506273"/>
                  <a:pt x="922630" y="500177"/>
                  <a:pt x="909828" y="496519"/>
                </a:cubicBezTo>
                <a:cubicBezTo>
                  <a:pt x="889102" y="490423"/>
                  <a:pt x="878739" y="479450"/>
                  <a:pt x="878739" y="463601"/>
                </a:cubicBezTo>
                <a:cubicBezTo>
                  <a:pt x="878739" y="454457"/>
                  <a:pt x="884073" y="447142"/>
                  <a:pt x="894741" y="441655"/>
                </a:cubicBezTo>
                <a:cubicBezTo>
                  <a:pt x="905409" y="436169"/>
                  <a:pt x="917144" y="433426"/>
                  <a:pt x="929945" y="433426"/>
                </a:cubicBezTo>
                <a:cubicBezTo>
                  <a:pt x="942747" y="433426"/>
                  <a:pt x="956463" y="440588"/>
                  <a:pt x="971093" y="454914"/>
                </a:cubicBezTo>
                <a:cubicBezTo>
                  <a:pt x="985724" y="469240"/>
                  <a:pt x="993039" y="480060"/>
                  <a:pt x="993039" y="487375"/>
                </a:cubicBezTo>
                <a:cubicBezTo>
                  <a:pt x="993039" y="494690"/>
                  <a:pt x="990296" y="503225"/>
                  <a:pt x="984809" y="512978"/>
                </a:cubicBezTo>
                <a:cubicBezTo>
                  <a:pt x="973836" y="533705"/>
                  <a:pt x="968350" y="547878"/>
                  <a:pt x="968350" y="555498"/>
                </a:cubicBezTo>
                <a:cubicBezTo>
                  <a:pt x="968350" y="563118"/>
                  <a:pt x="969874" y="566928"/>
                  <a:pt x="972922" y="566928"/>
                </a:cubicBezTo>
                <a:cubicBezTo>
                  <a:pt x="977799" y="566928"/>
                  <a:pt x="1011022" y="546202"/>
                  <a:pt x="1072592" y="504749"/>
                </a:cubicBezTo>
                <a:cubicBezTo>
                  <a:pt x="1073811" y="471830"/>
                  <a:pt x="1074420" y="445922"/>
                  <a:pt x="1074420" y="427025"/>
                </a:cubicBezTo>
                <a:cubicBezTo>
                  <a:pt x="1074420" y="382524"/>
                  <a:pt x="1070153" y="358140"/>
                  <a:pt x="1061619" y="353873"/>
                </a:cubicBezTo>
                <a:cubicBezTo>
                  <a:pt x="1017728" y="369113"/>
                  <a:pt x="959511" y="394716"/>
                  <a:pt x="886968" y="430682"/>
                </a:cubicBezTo>
                <a:cubicBezTo>
                  <a:pt x="874167" y="437388"/>
                  <a:pt x="861670" y="440741"/>
                  <a:pt x="849478" y="440741"/>
                </a:cubicBezTo>
                <a:cubicBezTo>
                  <a:pt x="837286" y="440741"/>
                  <a:pt x="823570" y="432359"/>
                  <a:pt x="808330" y="415595"/>
                </a:cubicBezTo>
                <a:cubicBezTo>
                  <a:pt x="793090" y="398831"/>
                  <a:pt x="785470" y="387706"/>
                  <a:pt x="785470" y="382219"/>
                </a:cubicBezTo>
                <a:cubicBezTo>
                  <a:pt x="785470" y="367589"/>
                  <a:pt x="812902" y="357226"/>
                  <a:pt x="867766" y="351130"/>
                </a:cubicBezTo>
                <a:cubicBezTo>
                  <a:pt x="894588" y="340157"/>
                  <a:pt x="920496" y="326288"/>
                  <a:pt x="945490" y="309524"/>
                </a:cubicBezTo>
                <a:cubicBezTo>
                  <a:pt x="970484" y="292760"/>
                  <a:pt x="984962" y="282702"/>
                  <a:pt x="988924" y="279349"/>
                </a:cubicBezTo>
                <a:cubicBezTo>
                  <a:pt x="992887" y="275996"/>
                  <a:pt x="994868" y="273101"/>
                  <a:pt x="994868" y="270662"/>
                </a:cubicBezTo>
                <a:cubicBezTo>
                  <a:pt x="994868" y="268224"/>
                  <a:pt x="987552" y="264871"/>
                  <a:pt x="972922" y="260604"/>
                </a:cubicBezTo>
                <a:cubicBezTo>
                  <a:pt x="958292" y="256337"/>
                  <a:pt x="943204" y="248564"/>
                  <a:pt x="927659" y="237287"/>
                </a:cubicBezTo>
                <a:cubicBezTo>
                  <a:pt x="912114" y="226009"/>
                  <a:pt x="904342" y="217322"/>
                  <a:pt x="904342" y="211226"/>
                </a:cubicBezTo>
                <a:cubicBezTo>
                  <a:pt x="904342" y="205130"/>
                  <a:pt x="908609" y="201473"/>
                  <a:pt x="917144" y="200254"/>
                </a:cubicBezTo>
                <a:cubicBezTo>
                  <a:pt x="962254" y="194158"/>
                  <a:pt x="1006145" y="184404"/>
                  <a:pt x="1048817" y="170993"/>
                </a:cubicBezTo>
                <a:cubicBezTo>
                  <a:pt x="1064667" y="166116"/>
                  <a:pt x="1076554" y="163678"/>
                  <a:pt x="1084479" y="163678"/>
                </a:cubicBezTo>
                <a:cubicBezTo>
                  <a:pt x="1092404" y="163678"/>
                  <a:pt x="1104291" y="168859"/>
                  <a:pt x="1120140" y="179222"/>
                </a:cubicBezTo>
                <a:cubicBezTo>
                  <a:pt x="1135990" y="189586"/>
                  <a:pt x="1143915" y="197815"/>
                  <a:pt x="1143915" y="203911"/>
                </a:cubicBezTo>
                <a:cubicBezTo>
                  <a:pt x="1143915" y="210007"/>
                  <a:pt x="1136904" y="217322"/>
                  <a:pt x="1122884" y="225857"/>
                </a:cubicBezTo>
                <a:cubicBezTo>
                  <a:pt x="1108863" y="234391"/>
                  <a:pt x="1063752" y="266395"/>
                  <a:pt x="987552" y="321869"/>
                </a:cubicBezTo>
                <a:cubicBezTo>
                  <a:pt x="1052170" y="303581"/>
                  <a:pt x="1096061" y="291998"/>
                  <a:pt x="1119226" y="287122"/>
                </a:cubicBezTo>
                <a:cubicBezTo>
                  <a:pt x="1134466" y="260299"/>
                  <a:pt x="1148944" y="227228"/>
                  <a:pt x="1162660" y="187909"/>
                </a:cubicBezTo>
                <a:cubicBezTo>
                  <a:pt x="1176376" y="148590"/>
                  <a:pt x="1183234" y="123139"/>
                  <a:pt x="1183234" y="111557"/>
                </a:cubicBezTo>
                <a:cubicBezTo>
                  <a:pt x="1183234" y="99974"/>
                  <a:pt x="1174090" y="94183"/>
                  <a:pt x="1155802" y="94183"/>
                </a:cubicBezTo>
                <a:cubicBezTo>
                  <a:pt x="1146048" y="94183"/>
                  <a:pt x="1132332" y="98146"/>
                  <a:pt x="1114654" y="106070"/>
                </a:cubicBezTo>
                <a:cubicBezTo>
                  <a:pt x="1096976" y="113995"/>
                  <a:pt x="1084022" y="121768"/>
                  <a:pt x="1075792" y="129388"/>
                </a:cubicBezTo>
                <a:cubicBezTo>
                  <a:pt x="1067562" y="137008"/>
                  <a:pt x="1057656" y="140818"/>
                  <a:pt x="1046074" y="140818"/>
                </a:cubicBezTo>
                <a:cubicBezTo>
                  <a:pt x="1028396" y="140818"/>
                  <a:pt x="1008584" y="131369"/>
                  <a:pt x="986638" y="112471"/>
                </a:cubicBezTo>
                <a:cubicBezTo>
                  <a:pt x="964692" y="93574"/>
                  <a:pt x="953720" y="81686"/>
                  <a:pt x="953720" y="76810"/>
                </a:cubicBezTo>
                <a:cubicBezTo>
                  <a:pt x="953720" y="71933"/>
                  <a:pt x="960730" y="69190"/>
                  <a:pt x="974751" y="68580"/>
                </a:cubicBezTo>
                <a:cubicBezTo>
                  <a:pt x="988772" y="67970"/>
                  <a:pt x="1018185" y="61722"/>
                  <a:pt x="1062990" y="49835"/>
                </a:cubicBezTo>
                <a:cubicBezTo>
                  <a:pt x="1107796" y="37948"/>
                  <a:pt x="1138276" y="26670"/>
                  <a:pt x="1154430" y="16002"/>
                </a:cubicBezTo>
                <a:cubicBezTo>
                  <a:pt x="1170585" y="5334"/>
                  <a:pt x="1183234" y="0"/>
                  <a:pt x="1192378" y="0"/>
                </a:cubicBezTo>
                <a:close/>
              </a:path>
            </a:pathLst>
          </a:custGeom>
          <a:solidFill>
            <a:srgbClr val="9C873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7200" dirty="0">
              <a:solidFill>
                <a:srgbClr val="9C8733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19" name="组 10"/>
          <p:cNvGrpSpPr/>
          <p:nvPr/>
        </p:nvGrpSpPr>
        <p:grpSpPr>
          <a:xfrm>
            <a:off x="3313929" y="2802725"/>
            <a:ext cx="5952227" cy="379454"/>
            <a:chOff x="5417389" y="3122762"/>
            <a:chExt cx="5952227" cy="379454"/>
          </a:xfrm>
        </p:grpSpPr>
        <p:sp>
          <p:nvSpPr>
            <p:cNvPr id="32" name="文本框 31"/>
            <p:cNvSpPr txBox="1"/>
            <p:nvPr/>
          </p:nvSpPr>
          <p:spPr>
            <a:xfrm>
              <a:off x="5417389" y="3122762"/>
              <a:ext cx="34505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kumimoji="1" sz="8000">
                  <a:solidFill>
                    <a:srgbClr val="FCC8A3"/>
                  </a:solidFill>
                  <a:latin typeface="Hannotate TC" charset="-120"/>
                  <a:ea typeface="Hannotate TC" charset="-120"/>
                  <a:cs typeface="Hannotate TC" charset="-120"/>
                </a:defRPr>
              </a:lvl1pPr>
            </a:lstStyle>
            <a:p>
              <a:r>
                <a:rPr lang="zh-CN" altLang="en-US" sz="1800" dirty="0">
                  <a:solidFill>
                    <a:srgbClr val="9C87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</a:t>
              </a:r>
              <a:r>
                <a:rPr lang="zh-TW" altLang="en-US" sz="1800" dirty="0">
                  <a:solidFill>
                    <a:srgbClr val="9C87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擊</a:t>
              </a:r>
              <a:r>
                <a:rPr lang="zh-CN" altLang="en-US" sz="1800" dirty="0">
                  <a:solidFill>
                    <a:srgbClr val="9C87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此处添加標題</a:t>
              </a:r>
              <a:endParaRPr lang="zh-CN" altLang="en-US" sz="1800" dirty="0">
                <a:solidFill>
                  <a:srgbClr val="9C87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3" name="直线连接符 7"/>
            <p:cNvCxnSpPr/>
            <p:nvPr/>
          </p:nvCxnSpPr>
          <p:spPr>
            <a:xfrm>
              <a:off x="8591911" y="3377241"/>
              <a:ext cx="1777041" cy="0"/>
            </a:xfrm>
            <a:prstGeom prst="line">
              <a:avLst/>
            </a:prstGeom>
            <a:ln>
              <a:solidFill>
                <a:srgbClr val="9C873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33"/>
            <p:cNvSpPr txBox="1"/>
            <p:nvPr/>
          </p:nvSpPr>
          <p:spPr>
            <a:xfrm>
              <a:off x="10489722" y="3132884"/>
              <a:ext cx="8798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kumimoji="1" sz="2800">
                  <a:solidFill>
                    <a:srgbClr val="FFCCA9"/>
                  </a:solidFill>
                  <a:latin typeface="Hannotate TC" charset="-120"/>
                  <a:ea typeface="Hannotate TC" charset="-120"/>
                  <a:cs typeface="Hannotate TC" charset="-120"/>
                </a:defRPr>
              </a:lvl1pPr>
            </a:lstStyle>
            <a:p>
              <a:r>
                <a:rPr lang="en-US" altLang="zh-CN" sz="1800" dirty="0">
                  <a:solidFill>
                    <a:srgbClr val="9C87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1800" dirty="0">
                <a:solidFill>
                  <a:srgbClr val="9C87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 11"/>
          <p:cNvGrpSpPr/>
          <p:nvPr/>
        </p:nvGrpSpPr>
        <p:grpSpPr>
          <a:xfrm>
            <a:off x="3313929" y="3363294"/>
            <a:ext cx="5952227" cy="379454"/>
            <a:chOff x="5417389" y="3122762"/>
            <a:chExt cx="5952227" cy="379454"/>
          </a:xfrm>
        </p:grpSpPr>
        <p:sp>
          <p:nvSpPr>
            <p:cNvPr id="29" name="文本框 28"/>
            <p:cNvSpPr txBox="1"/>
            <p:nvPr/>
          </p:nvSpPr>
          <p:spPr>
            <a:xfrm>
              <a:off x="5417389" y="3122762"/>
              <a:ext cx="34505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kumimoji="1" sz="8000">
                  <a:solidFill>
                    <a:srgbClr val="FCC8A3"/>
                  </a:solidFill>
                  <a:latin typeface="Hannotate TC" charset="-120"/>
                  <a:ea typeface="Hannotate TC" charset="-120"/>
                  <a:cs typeface="Hannotate TC" charset="-120"/>
                </a:defRPr>
              </a:lvl1pPr>
            </a:lstStyle>
            <a:p>
              <a:r>
                <a:rPr lang="zh-CN" altLang="en-US" sz="1800" dirty="0">
                  <a:solidFill>
                    <a:srgbClr val="9C87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</a:t>
              </a:r>
              <a:r>
                <a:rPr lang="zh-TW" altLang="en-US" sz="1800" dirty="0">
                  <a:solidFill>
                    <a:srgbClr val="9C87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擊</a:t>
              </a:r>
              <a:r>
                <a:rPr lang="zh-CN" altLang="en-US" sz="1800" dirty="0">
                  <a:solidFill>
                    <a:srgbClr val="9C87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此处添加標題</a:t>
              </a:r>
              <a:endParaRPr lang="zh-CN" altLang="en-US" sz="1800" dirty="0">
                <a:solidFill>
                  <a:srgbClr val="9C87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0" name="直线连接符 13"/>
            <p:cNvCxnSpPr/>
            <p:nvPr/>
          </p:nvCxnSpPr>
          <p:spPr>
            <a:xfrm>
              <a:off x="8591911" y="3377241"/>
              <a:ext cx="1777041" cy="0"/>
            </a:xfrm>
            <a:prstGeom prst="line">
              <a:avLst/>
            </a:prstGeom>
            <a:ln>
              <a:solidFill>
                <a:srgbClr val="9C873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/>
            <p:cNvSpPr txBox="1"/>
            <p:nvPr/>
          </p:nvSpPr>
          <p:spPr>
            <a:xfrm>
              <a:off x="10489722" y="3132884"/>
              <a:ext cx="8798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kumimoji="1" sz="2800">
                  <a:solidFill>
                    <a:srgbClr val="FFCCA9"/>
                  </a:solidFill>
                  <a:latin typeface="Hannotate TC" charset="-120"/>
                  <a:ea typeface="Hannotate TC" charset="-120"/>
                  <a:cs typeface="Hannotate TC" charset="-120"/>
                </a:defRPr>
              </a:lvl1pPr>
            </a:lstStyle>
            <a:p>
              <a:r>
                <a:rPr lang="en-US" altLang="zh-CN" sz="1800" dirty="0">
                  <a:solidFill>
                    <a:srgbClr val="9C87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1800" dirty="0">
                <a:solidFill>
                  <a:srgbClr val="9C87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 15"/>
          <p:cNvGrpSpPr/>
          <p:nvPr/>
        </p:nvGrpSpPr>
        <p:grpSpPr>
          <a:xfrm>
            <a:off x="3313929" y="3923863"/>
            <a:ext cx="5952227" cy="379454"/>
            <a:chOff x="5417389" y="3122762"/>
            <a:chExt cx="5952227" cy="379454"/>
          </a:xfrm>
        </p:grpSpPr>
        <p:sp>
          <p:nvSpPr>
            <p:cNvPr id="26" name="文本框 25"/>
            <p:cNvSpPr txBox="1"/>
            <p:nvPr/>
          </p:nvSpPr>
          <p:spPr>
            <a:xfrm>
              <a:off x="5417389" y="3122762"/>
              <a:ext cx="34505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kumimoji="1" sz="8000">
                  <a:solidFill>
                    <a:srgbClr val="FCC8A3"/>
                  </a:solidFill>
                  <a:latin typeface="Hannotate TC" charset="-120"/>
                  <a:ea typeface="Hannotate TC" charset="-120"/>
                  <a:cs typeface="Hannotate TC" charset="-120"/>
                </a:defRPr>
              </a:lvl1pPr>
            </a:lstStyle>
            <a:p>
              <a:r>
                <a:rPr lang="zh-CN" altLang="en-US" sz="1800" dirty="0">
                  <a:solidFill>
                    <a:srgbClr val="9C87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</a:t>
              </a:r>
              <a:r>
                <a:rPr lang="zh-TW" altLang="en-US" sz="1800" dirty="0">
                  <a:solidFill>
                    <a:srgbClr val="9C87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擊</a:t>
              </a:r>
              <a:r>
                <a:rPr lang="zh-CN" altLang="en-US" sz="1800" dirty="0">
                  <a:solidFill>
                    <a:srgbClr val="9C87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此处添加標題</a:t>
              </a:r>
              <a:endParaRPr lang="zh-CN" altLang="en-US" sz="1800" dirty="0">
                <a:solidFill>
                  <a:srgbClr val="9C87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7" name="直线连接符 17"/>
            <p:cNvCxnSpPr/>
            <p:nvPr/>
          </p:nvCxnSpPr>
          <p:spPr>
            <a:xfrm>
              <a:off x="8591911" y="3377241"/>
              <a:ext cx="1777041" cy="0"/>
            </a:xfrm>
            <a:prstGeom prst="line">
              <a:avLst/>
            </a:prstGeom>
            <a:ln>
              <a:solidFill>
                <a:srgbClr val="9C873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27"/>
            <p:cNvSpPr txBox="1"/>
            <p:nvPr/>
          </p:nvSpPr>
          <p:spPr>
            <a:xfrm>
              <a:off x="10489722" y="3132884"/>
              <a:ext cx="8798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kumimoji="1" sz="2800">
                  <a:solidFill>
                    <a:srgbClr val="FFCCA9"/>
                  </a:solidFill>
                  <a:latin typeface="Hannotate TC" charset="-120"/>
                  <a:ea typeface="Hannotate TC" charset="-120"/>
                  <a:cs typeface="Hannotate TC" charset="-120"/>
                </a:defRPr>
              </a:lvl1pPr>
            </a:lstStyle>
            <a:p>
              <a:r>
                <a:rPr lang="en-US" altLang="zh-CN" sz="1800" dirty="0">
                  <a:solidFill>
                    <a:srgbClr val="9C87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1800" dirty="0">
                <a:solidFill>
                  <a:srgbClr val="9C87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 19"/>
          <p:cNvGrpSpPr/>
          <p:nvPr/>
        </p:nvGrpSpPr>
        <p:grpSpPr>
          <a:xfrm>
            <a:off x="3313929" y="4484432"/>
            <a:ext cx="5952227" cy="379454"/>
            <a:chOff x="5417389" y="3122762"/>
            <a:chExt cx="5952227" cy="379454"/>
          </a:xfrm>
        </p:grpSpPr>
        <p:sp>
          <p:nvSpPr>
            <p:cNvPr id="23" name="文本框 22"/>
            <p:cNvSpPr txBox="1"/>
            <p:nvPr/>
          </p:nvSpPr>
          <p:spPr>
            <a:xfrm>
              <a:off x="5417389" y="3122762"/>
              <a:ext cx="34505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kumimoji="1" sz="8000">
                  <a:solidFill>
                    <a:srgbClr val="FCC8A3"/>
                  </a:solidFill>
                  <a:latin typeface="Hannotate TC" charset="-120"/>
                  <a:ea typeface="Hannotate TC" charset="-120"/>
                  <a:cs typeface="Hannotate TC" charset="-120"/>
                </a:defRPr>
              </a:lvl1pPr>
            </a:lstStyle>
            <a:p>
              <a:r>
                <a:rPr lang="zh-CN" altLang="en-US" sz="1800" dirty="0">
                  <a:solidFill>
                    <a:srgbClr val="9C87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</a:t>
              </a:r>
              <a:r>
                <a:rPr lang="zh-TW" altLang="en-US" sz="1800" dirty="0">
                  <a:solidFill>
                    <a:srgbClr val="9C87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擊</a:t>
              </a:r>
              <a:r>
                <a:rPr lang="zh-CN" altLang="en-US" sz="1800" dirty="0">
                  <a:solidFill>
                    <a:srgbClr val="9C87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此处添加標題</a:t>
              </a:r>
              <a:endParaRPr lang="zh-CN" altLang="en-US" sz="1800" dirty="0">
                <a:solidFill>
                  <a:srgbClr val="9C87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4" name="直线连接符 21"/>
            <p:cNvCxnSpPr/>
            <p:nvPr/>
          </p:nvCxnSpPr>
          <p:spPr>
            <a:xfrm>
              <a:off x="8591911" y="3377241"/>
              <a:ext cx="1777041" cy="0"/>
            </a:xfrm>
            <a:prstGeom prst="line">
              <a:avLst/>
            </a:prstGeom>
            <a:ln>
              <a:solidFill>
                <a:srgbClr val="9C873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4"/>
            <p:cNvSpPr txBox="1"/>
            <p:nvPr/>
          </p:nvSpPr>
          <p:spPr>
            <a:xfrm>
              <a:off x="10489722" y="3132884"/>
              <a:ext cx="8798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kumimoji="1" sz="2800">
                  <a:solidFill>
                    <a:srgbClr val="FFCCA9"/>
                  </a:solidFill>
                  <a:latin typeface="Hannotate TC" charset="-120"/>
                  <a:ea typeface="Hannotate TC" charset="-120"/>
                  <a:cs typeface="Hannotate TC" charset="-120"/>
                </a:defRPr>
              </a:lvl1pPr>
            </a:lstStyle>
            <a:p>
              <a:r>
                <a:rPr lang="en-US" altLang="zh-CN" sz="1800" dirty="0">
                  <a:solidFill>
                    <a:srgbClr val="9C87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1800" dirty="0">
                <a:solidFill>
                  <a:srgbClr val="9C87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 advTm="2000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7475" y="107950"/>
            <a:ext cx="11969750" cy="6635750"/>
            <a:chOff x="2060575" y="1460500"/>
            <a:chExt cx="8070850" cy="3937000"/>
          </a:xfrm>
        </p:grpSpPr>
        <p:sp>
          <p:nvSpPr>
            <p:cNvPr id="9" name="矩形 8"/>
            <p:cNvSpPr/>
            <p:nvPr/>
          </p:nvSpPr>
          <p:spPr>
            <a:xfrm>
              <a:off x="2060575" y="1460500"/>
              <a:ext cx="8070850" cy="3937000"/>
            </a:xfrm>
            <a:prstGeom prst="rect">
              <a:avLst/>
            </a:prstGeom>
            <a:solidFill>
              <a:srgbClr val="F5F2E9"/>
            </a:solidFill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171700" y="1549036"/>
              <a:ext cx="7861300" cy="3752394"/>
            </a:xfrm>
            <a:prstGeom prst="rect">
              <a:avLst/>
            </a:prstGeom>
            <a:noFill/>
            <a:ln>
              <a:solidFill>
                <a:srgbClr val="C3A33E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4" y="2096"/>
            <a:ext cx="236250" cy="45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82283" y="257176"/>
            <a:ext cx="312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9C8733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单击此处添加标题</a:t>
            </a:r>
            <a:endParaRPr lang="zh-CN" altLang="en-US" sz="2400" dirty="0">
              <a:solidFill>
                <a:srgbClr val="9C8733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</p:txBody>
      </p:sp>
      <p:cxnSp>
        <p:nvCxnSpPr>
          <p:cNvPr id="8" name="Straight Connector 4"/>
          <p:cNvCxnSpPr/>
          <p:nvPr/>
        </p:nvCxnSpPr>
        <p:spPr>
          <a:xfrm>
            <a:off x="430472" y="3539345"/>
            <a:ext cx="11307456" cy="0"/>
          </a:xfrm>
          <a:prstGeom prst="line">
            <a:avLst/>
          </a:prstGeom>
          <a:ln w="19050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6"/>
          <p:cNvSpPr/>
          <p:nvPr/>
        </p:nvSpPr>
        <p:spPr>
          <a:xfrm>
            <a:off x="847941" y="3414757"/>
            <a:ext cx="239531" cy="239531"/>
          </a:xfrm>
          <a:prstGeom prst="ellipse">
            <a:avLst/>
          </a:prstGeom>
          <a:solidFill>
            <a:srgbClr val="C1C7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9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Oval 35"/>
          <p:cNvSpPr/>
          <p:nvPr/>
        </p:nvSpPr>
        <p:spPr>
          <a:xfrm>
            <a:off x="1645623" y="3414757"/>
            <a:ext cx="239531" cy="239531"/>
          </a:xfrm>
          <a:prstGeom prst="ellipse">
            <a:avLst/>
          </a:prstGeom>
          <a:solidFill>
            <a:srgbClr val="C1C7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9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Oval 36"/>
          <p:cNvSpPr/>
          <p:nvPr/>
        </p:nvSpPr>
        <p:spPr>
          <a:xfrm>
            <a:off x="3788586" y="3414757"/>
            <a:ext cx="239531" cy="239531"/>
          </a:xfrm>
          <a:prstGeom prst="ellipse">
            <a:avLst/>
          </a:prstGeom>
          <a:solidFill>
            <a:srgbClr val="C1C7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9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Oval 37"/>
          <p:cNvSpPr/>
          <p:nvPr/>
        </p:nvSpPr>
        <p:spPr>
          <a:xfrm>
            <a:off x="4609340" y="3414757"/>
            <a:ext cx="239531" cy="239531"/>
          </a:xfrm>
          <a:prstGeom prst="ellipse">
            <a:avLst/>
          </a:prstGeom>
          <a:solidFill>
            <a:srgbClr val="C1C7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9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Oval 38"/>
          <p:cNvSpPr/>
          <p:nvPr/>
        </p:nvSpPr>
        <p:spPr>
          <a:xfrm>
            <a:off x="6750281" y="3414757"/>
            <a:ext cx="239531" cy="239531"/>
          </a:xfrm>
          <a:prstGeom prst="ellipse">
            <a:avLst/>
          </a:prstGeom>
          <a:solidFill>
            <a:srgbClr val="C1C7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9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Oval 39"/>
          <p:cNvSpPr/>
          <p:nvPr/>
        </p:nvSpPr>
        <p:spPr>
          <a:xfrm>
            <a:off x="7569127" y="3403277"/>
            <a:ext cx="239531" cy="239531"/>
          </a:xfrm>
          <a:prstGeom prst="ellipse">
            <a:avLst/>
          </a:prstGeom>
          <a:solidFill>
            <a:srgbClr val="C1C7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9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Oval 40"/>
          <p:cNvSpPr/>
          <p:nvPr/>
        </p:nvSpPr>
        <p:spPr>
          <a:xfrm>
            <a:off x="9301797" y="3417626"/>
            <a:ext cx="239531" cy="239531"/>
          </a:xfrm>
          <a:prstGeom prst="ellipse">
            <a:avLst/>
          </a:prstGeom>
          <a:solidFill>
            <a:srgbClr val="C1C7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9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Oval 41"/>
          <p:cNvSpPr/>
          <p:nvPr/>
        </p:nvSpPr>
        <p:spPr>
          <a:xfrm>
            <a:off x="9993981" y="3420495"/>
            <a:ext cx="239531" cy="239531"/>
          </a:xfrm>
          <a:prstGeom prst="ellipse">
            <a:avLst/>
          </a:prstGeom>
          <a:solidFill>
            <a:srgbClr val="C1C7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9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0" name="Straight Connector 44"/>
          <p:cNvCxnSpPr>
            <a:stCxn id="12" idx="0"/>
            <a:endCxn id="36" idx="4"/>
          </p:cNvCxnSpPr>
          <p:nvPr/>
        </p:nvCxnSpPr>
        <p:spPr>
          <a:xfrm flipV="1">
            <a:off x="967707" y="3209245"/>
            <a:ext cx="0" cy="205512"/>
          </a:xfrm>
          <a:prstGeom prst="line">
            <a:avLst/>
          </a:prstGeom>
          <a:ln w="12700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46"/>
          <p:cNvCxnSpPr>
            <a:stCxn id="13" idx="4"/>
            <a:endCxn id="38" idx="0"/>
          </p:cNvCxnSpPr>
          <p:nvPr/>
        </p:nvCxnSpPr>
        <p:spPr>
          <a:xfrm>
            <a:off x="1765388" y="3654288"/>
            <a:ext cx="0" cy="240519"/>
          </a:xfrm>
          <a:prstGeom prst="line">
            <a:avLst/>
          </a:prstGeom>
          <a:ln w="12700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48"/>
          <p:cNvCxnSpPr>
            <a:stCxn id="37" idx="4"/>
            <a:endCxn id="14" idx="0"/>
          </p:cNvCxnSpPr>
          <p:nvPr/>
        </p:nvCxnSpPr>
        <p:spPr>
          <a:xfrm>
            <a:off x="3908352" y="3209245"/>
            <a:ext cx="0" cy="205512"/>
          </a:xfrm>
          <a:prstGeom prst="line">
            <a:avLst/>
          </a:prstGeom>
          <a:ln w="12700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50"/>
          <p:cNvCxnSpPr>
            <a:stCxn id="15" idx="4"/>
            <a:endCxn id="39" idx="0"/>
          </p:cNvCxnSpPr>
          <p:nvPr/>
        </p:nvCxnSpPr>
        <p:spPr>
          <a:xfrm>
            <a:off x="4729106" y="3654288"/>
            <a:ext cx="0" cy="240519"/>
          </a:xfrm>
          <a:prstGeom prst="line">
            <a:avLst/>
          </a:prstGeom>
          <a:ln w="12700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52"/>
          <p:cNvCxnSpPr>
            <a:stCxn id="40" idx="4"/>
            <a:endCxn id="16" idx="0"/>
          </p:cNvCxnSpPr>
          <p:nvPr/>
        </p:nvCxnSpPr>
        <p:spPr>
          <a:xfrm>
            <a:off x="6863185" y="3209245"/>
            <a:ext cx="6861" cy="205512"/>
          </a:xfrm>
          <a:prstGeom prst="line">
            <a:avLst/>
          </a:prstGeom>
          <a:ln w="12700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54"/>
          <p:cNvCxnSpPr>
            <a:stCxn id="17" idx="4"/>
            <a:endCxn id="41" idx="0"/>
          </p:cNvCxnSpPr>
          <p:nvPr/>
        </p:nvCxnSpPr>
        <p:spPr>
          <a:xfrm>
            <a:off x="7688892" y="3642809"/>
            <a:ext cx="0" cy="251999"/>
          </a:xfrm>
          <a:prstGeom prst="line">
            <a:avLst/>
          </a:prstGeom>
          <a:ln w="12700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56"/>
          <p:cNvCxnSpPr>
            <a:stCxn id="43" idx="4"/>
            <a:endCxn id="18" idx="0"/>
          </p:cNvCxnSpPr>
          <p:nvPr/>
        </p:nvCxnSpPr>
        <p:spPr>
          <a:xfrm>
            <a:off x="9421563" y="3209244"/>
            <a:ext cx="0" cy="208382"/>
          </a:xfrm>
          <a:prstGeom prst="line">
            <a:avLst/>
          </a:prstGeom>
          <a:ln w="12700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58"/>
          <p:cNvCxnSpPr>
            <a:stCxn id="19" idx="4"/>
            <a:endCxn id="42" idx="0"/>
          </p:cNvCxnSpPr>
          <p:nvPr/>
        </p:nvCxnSpPr>
        <p:spPr>
          <a:xfrm>
            <a:off x="10113747" y="3660026"/>
            <a:ext cx="0" cy="234781"/>
          </a:xfrm>
          <a:prstGeom prst="line">
            <a:avLst/>
          </a:prstGeom>
          <a:ln w="12700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Elbow Connector 61"/>
          <p:cNvCxnSpPr>
            <a:stCxn id="36" idx="0"/>
          </p:cNvCxnSpPr>
          <p:nvPr/>
        </p:nvCxnSpPr>
        <p:spPr>
          <a:xfrm rot="5400000" flipH="1" flipV="1">
            <a:off x="1059653" y="1952343"/>
            <a:ext cx="470826" cy="654718"/>
          </a:xfrm>
          <a:prstGeom prst="bentConnector2">
            <a:avLst/>
          </a:prstGeom>
          <a:ln w="12700">
            <a:solidFill>
              <a:srgbClr val="ADBAC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Elbow Connector 63"/>
          <p:cNvCxnSpPr>
            <a:stCxn id="37" idx="0"/>
          </p:cNvCxnSpPr>
          <p:nvPr/>
        </p:nvCxnSpPr>
        <p:spPr>
          <a:xfrm rot="5400000" flipH="1" flipV="1">
            <a:off x="4012531" y="1940112"/>
            <a:ext cx="446361" cy="654718"/>
          </a:xfrm>
          <a:prstGeom prst="bentConnector2">
            <a:avLst/>
          </a:prstGeom>
          <a:ln w="12700">
            <a:solidFill>
              <a:srgbClr val="ADBAC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Elbow Connector 66"/>
          <p:cNvCxnSpPr>
            <a:stCxn id="40" idx="0"/>
          </p:cNvCxnSpPr>
          <p:nvPr/>
        </p:nvCxnSpPr>
        <p:spPr>
          <a:xfrm rot="5400000" flipH="1" flipV="1">
            <a:off x="6919140" y="1988336"/>
            <a:ext cx="446361" cy="558270"/>
          </a:xfrm>
          <a:prstGeom prst="bentConnector2">
            <a:avLst/>
          </a:prstGeom>
          <a:ln w="12700">
            <a:solidFill>
              <a:srgbClr val="ADBAC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Elbow Connector 68"/>
          <p:cNvCxnSpPr>
            <a:stCxn id="43" idx="0"/>
          </p:cNvCxnSpPr>
          <p:nvPr/>
        </p:nvCxnSpPr>
        <p:spPr>
          <a:xfrm rot="5400000" flipH="1" flipV="1">
            <a:off x="9462608" y="2003246"/>
            <a:ext cx="446361" cy="528451"/>
          </a:xfrm>
          <a:prstGeom prst="bentConnector2">
            <a:avLst/>
          </a:prstGeom>
          <a:ln w="12700">
            <a:solidFill>
              <a:srgbClr val="ADBAC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70"/>
          <p:cNvCxnSpPr>
            <a:stCxn id="38" idx="4"/>
          </p:cNvCxnSpPr>
          <p:nvPr/>
        </p:nvCxnSpPr>
        <p:spPr>
          <a:xfrm rot="16200000" flipH="1">
            <a:off x="1791204" y="4587585"/>
            <a:ext cx="327031" cy="378662"/>
          </a:xfrm>
          <a:prstGeom prst="bentConnector2">
            <a:avLst/>
          </a:prstGeom>
          <a:ln w="12700">
            <a:solidFill>
              <a:srgbClr val="ADBAC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72"/>
          <p:cNvCxnSpPr>
            <a:stCxn id="39" idx="4"/>
          </p:cNvCxnSpPr>
          <p:nvPr/>
        </p:nvCxnSpPr>
        <p:spPr>
          <a:xfrm rot="16200000" flipH="1">
            <a:off x="4757848" y="4584659"/>
            <a:ext cx="327039" cy="384522"/>
          </a:xfrm>
          <a:prstGeom prst="bentConnector2">
            <a:avLst/>
          </a:prstGeom>
          <a:ln w="12700">
            <a:solidFill>
              <a:srgbClr val="ADBAC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74"/>
          <p:cNvCxnSpPr>
            <a:stCxn id="41" idx="4"/>
          </p:cNvCxnSpPr>
          <p:nvPr/>
        </p:nvCxnSpPr>
        <p:spPr>
          <a:xfrm rot="16200000" flipH="1">
            <a:off x="7712897" y="4589396"/>
            <a:ext cx="327039" cy="375048"/>
          </a:xfrm>
          <a:prstGeom prst="bentConnector2">
            <a:avLst/>
          </a:prstGeom>
          <a:ln w="12700">
            <a:solidFill>
              <a:srgbClr val="ADBAC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76"/>
          <p:cNvCxnSpPr>
            <a:stCxn id="42" idx="4"/>
          </p:cNvCxnSpPr>
          <p:nvPr/>
        </p:nvCxnSpPr>
        <p:spPr>
          <a:xfrm rot="16200000" flipH="1">
            <a:off x="10120305" y="4606842"/>
            <a:ext cx="327039" cy="340155"/>
          </a:xfrm>
          <a:prstGeom prst="bentConnector2">
            <a:avLst/>
          </a:prstGeom>
          <a:ln w="12700">
            <a:solidFill>
              <a:srgbClr val="ADBAC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Oval 5"/>
          <p:cNvSpPr/>
          <p:nvPr/>
        </p:nvSpPr>
        <p:spPr>
          <a:xfrm>
            <a:off x="608410" y="2515115"/>
            <a:ext cx="718594" cy="694130"/>
          </a:xfrm>
          <a:prstGeom prst="ellipse">
            <a:avLst/>
          </a:prstGeom>
          <a:solidFill>
            <a:srgbClr val="9C87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9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Oval 15"/>
          <p:cNvSpPr/>
          <p:nvPr/>
        </p:nvSpPr>
        <p:spPr>
          <a:xfrm>
            <a:off x="3549055" y="2490651"/>
            <a:ext cx="718594" cy="718594"/>
          </a:xfrm>
          <a:prstGeom prst="ellipse">
            <a:avLst/>
          </a:prstGeom>
          <a:solidFill>
            <a:srgbClr val="9C87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9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Oval 10"/>
          <p:cNvSpPr/>
          <p:nvPr/>
        </p:nvSpPr>
        <p:spPr>
          <a:xfrm>
            <a:off x="1406091" y="3894807"/>
            <a:ext cx="718594" cy="718594"/>
          </a:xfrm>
          <a:prstGeom prst="ellipse">
            <a:avLst/>
          </a:prstGeom>
          <a:solidFill>
            <a:srgbClr val="9C87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9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Oval 19"/>
          <p:cNvSpPr/>
          <p:nvPr/>
        </p:nvSpPr>
        <p:spPr>
          <a:xfrm>
            <a:off x="4369809" y="3894807"/>
            <a:ext cx="718594" cy="718594"/>
          </a:xfrm>
          <a:prstGeom prst="ellipse">
            <a:avLst/>
          </a:prstGeom>
          <a:solidFill>
            <a:srgbClr val="9C87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9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Oval 18"/>
          <p:cNvSpPr/>
          <p:nvPr/>
        </p:nvSpPr>
        <p:spPr>
          <a:xfrm>
            <a:off x="6510750" y="2490651"/>
            <a:ext cx="704870" cy="718594"/>
          </a:xfrm>
          <a:prstGeom prst="ellipse">
            <a:avLst/>
          </a:prstGeom>
          <a:solidFill>
            <a:srgbClr val="9C873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9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Oval 22"/>
          <p:cNvSpPr/>
          <p:nvPr/>
        </p:nvSpPr>
        <p:spPr>
          <a:xfrm>
            <a:off x="7329595" y="3894807"/>
            <a:ext cx="718594" cy="718594"/>
          </a:xfrm>
          <a:prstGeom prst="ellipse">
            <a:avLst/>
          </a:prstGeom>
          <a:solidFill>
            <a:srgbClr val="9C87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9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Oval 26"/>
          <p:cNvSpPr/>
          <p:nvPr/>
        </p:nvSpPr>
        <p:spPr>
          <a:xfrm>
            <a:off x="9754450" y="3894807"/>
            <a:ext cx="718594" cy="718594"/>
          </a:xfrm>
          <a:prstGeom prst="ellipse">
            <a:avLst/>
          </a:prstGeom>
          <a:solidFill>
            <a:srgbClr val="9C87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9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Oval 33"/>
          <p:cNvSpPr/>
          <p:nvPr/>
        </p:nvSpPr>
        <p:spPr>
          <a:xfrm>
            <a:off x="9062266" y="2490651"/>
            <a:ext cx="718594" cy="718594"/>
          </a:xfrm>
          <a:prstGeom prst="ellipse">
            <a:avLst/>
          </a:prstGeom>
          <a:solidFill>
            <a:srgbClr val="9C87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9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13"/>
          <p:cNvSpPr txBox="1"/>
          <p:nvPr/>
        </p:nvSpPr>
        <p:spPr>
          <a:xfrm>
            <a:off x="1744152" y="1954806"/>
            <a:ext cx="123124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13"/>
          <p:cNvSpPr txBox="1"/>
          <p:nvPr/>
        </p:nvSpPr>
        <p:spPr>
          <a:xfrm>
            <a:off x="1709465" y="2230413"/>
            <a:ext cx="1466729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your words here</a:t>
            </a:r>
            <a:endParaRPr lang="en-US" altLang="zh-CN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13"/>
          <p:cNvSpPr txBox="1"/>
          <p:nvPr/>
        </p:nvSpPr>
        <p:spPr>
          <a:xfrm>
            <a:off x="4729106" y="1954806"/>
            <a:ext cx="123124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13"/>
          <p:cNvSpPr txBox="1"/>
          <p:nvPr/>
        </p:nvSpPr>
        <p:spPr>
          <a:xfrm>
            <a:off x="4694419" y="2230413"/>
            <a:ext cx="1466729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your words here</a:t>
            </a:r>
            <a:endParaRPr lang="en-US" altLang="zh-CN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13"/>
          <p:cNvSpPr txBox="1"/>
          <p:nvPr/>
        </p:nvSpPr>
        <p:spPr>
          <a:xfrm>
            <a:off x="7601749" y="1954806"/>
            <a:ext cx="123124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13"/>
          <p:cNvSpPr txBox="1"/>
          <p:nvPr/>
        </p:nvSpPr>
        <p:spPr>
          <a:xfrm>
            <a:off x="7567062" y="2230413"/>
            <a:ext cx="1466729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your words here</a:t>
            </a:r>
            <a:endParaRPr lang="en-US" altLang="zh-CN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13"/>
          <p:cNvSpPr txBox="1"/>
          <p:nvPr/>
        </p:nvSpPr>
        <p:spPr>
          <a:xfrm>
            <a:off x="10147649" y="1954806"/>
            <a:ext cx="123124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13"/>
          <p:cNvSpPr txBox="1"/>
          <p:nvPr/>
        </p:nvSpPr>
        <p:spPr>
          <a:xfrm>
            <a:off x="10112962" y="2230413"/>
            <a:ext cx="1466729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your words here</a:t>
            </a:r>
            <a:endParaRPr lang="en-US" altLang="zh-CN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13"/>
          <p:cNvSpPr txBox="1"/>
          <p:nvPr/>
        </p:nvSpPr>
        <p:spPr>
          <a:xfrm>
            <a:off x="2317809" y="4817321"/>
            <a:ext cx="123124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13"/>
          <p:cNvSpPr txBox="1"/>
          <p:nvPr/>
        </p:nvSpPr>
        <p:spPr>
          <a:xfrm>
            <a:off x="2283122" y="5092928"/>
            <a:ext cx="1466729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your words here</a:t>
            </a:r>
            <a:endParaRPr lang="en-US" altLang="zh-CN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13"/>
          <p:cNvSpPr txBox="1"/>
          <p:nvPr/>
        </p:nvSpPr>
        <p:spPr>
          <a:xfrm>
            <a:off x="5315002" y="4817321"/>
            <a:ext cx="123124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13"/>
          <p:cNvSpPr txBox="1"/>
          <p:nvPr/>
        </p:nvSpPr>
        <p:spPr>
          <a:xfrm>
            <a:off x="5280315" y="5092928"/>
            <a:ext cx="1466729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your words here</a:t>
            </a:r>
            <a:endParaRPr lang="en-US" altLang="zh-CN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13"/>
          <p:cNvSpPr txBox="1"/>
          <p:nvPr/>
        </p:nvSpPr>
        <p:spPr>
          <a:xfrm>
            <a:off x="8223504" y="4817321"/>
            <a:ext cx="123124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13"/>
          <p:cNvSpPr txBox="1"/>
          <p:nvPr/>
        </p:nvSpPr>
        <p:spPr>
          <a:xfrm>
            <a:off x="8188817" y="5092928"/>
            <a:ext cx="1466729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your words here</a:t>
            </a:r>
            <a:endParaRPr lang="en-US" altLang="zh-CN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13"/>
          <p:cNvSpPr txBox="1"/>
          <p:nvPr/>
        </p:nvSpPr>
        <p:spPr>
          <a:xfrm>
            <a:off x="10664329" y="4817321"/>
            <a:ext cx="123124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13"/>
          <p:cNvSpPr txBox="1"/>
          <p:nvPr/>
        </p:nvSpPr>
        <p:spPr>
          <a:xfrm>
            <a:off x="10629642" y="5092928"/>
            <a:ext cx="1466729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your words here</a:t>
            </a:r>
            <a:endParaRPr lang="en-US" altLang="zh-CN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Tm="2000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7475" y="107950"/>
            <a:ext cx="11969750" cy="6635750"/>
            <a:chOff x="2060575" y="1460500"/>
            <a:chExt cx="8070850" cy="3937000"/>
          </a:xfrm>
        </p:grpSpPr>
        <p:sp>
          <p:nvSpPr>
            <p:cNvPr id="9" name="矩形 8"/>
            <p:cNvSpPr/>
            <p:nvPr/>
          </p:nvSpPr>
          <p:spPr>
            <a:xfrm>
              <a:off x="2060575" y="1460500"/>
              <a:ext cx="8070850" cy="3937000"/>
            </a:xfrm>
            <a:prstGeom prst="rect">
              <a:avLst/>
            </a:prstGeom>
            <a:solidFill>
              <a:srgbClr val="F5F2E9"/>
            </a:solidFill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171700" y="1549036"/>
              <a:ext cx="7861300" cy="3752394"/>
            </a:xfrm>
            <a:prstGeom prst="rect">
              <a:avLst/>
            </a:prstGeom>
            <a:noFill/>
            <a:ln>
              <a:solidFill>
                <a:srgbClr val="C3A33E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4" y="2096"/>
            <a:ext cx="236250" cy="45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82283" y="257176"/>
            <a:ext cx="312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9C8733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单击此处添加标题</a:t>
            </a:r>
            <a:endParaRPr lang="zh-CN" altLang="en-US" sz="2400" dirty="0">
              <a:solidFill>
                <a:srgbClr val="9C8733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screen"/>
          <a:srcRect r="11804"/>
          <a:stretch>
            <a:fillRect/>
          </a:stretch>
        </p:blipFill>
        <p:spPr>
          <a:xfrm>
            <a:off x="5458766" y="1780541"/>
            <a:ext cx="5182260" cy="387236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3484061" y="3780418"/>
            <a:ext cx="1879513" cy="187951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1521220" y="1780541"/>
            <a:ext cx="1867649" cy="1879513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3484061" y="1780542"/>
            <a:ext cx="1879513" cy="1879513"/>
          </a:xfrm>
          <a:prstGeom prst="rect">
            <a:avLst/>
          </a:prstGeom>
          <a:solidFill>
            <a:srgbClr val="9C87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Freeform 252"/>
          <p:cNvSpPr>
            <a:spLocks noEditPoints="1"/>
          </p:cNvSpPr>
          <p:nvPr/>
        </p:nvSpPr>
        <p:spPr bwMode="auto">
          <a:xfrm>
            <a:off x="4100631" y="2413995"/>
            <a:ext cx="646372" cy="612608"/>
          </a:xfrm>
          <a:custGeom>
            <a:avLst/>
            <a:gdLst>
              <a:gd name="T0" fmla="*/ 294 w 301"/>
              <a:gd name="T1" fmla="*/ 107 h 285"/>
              <a:gd name="T2" fmla="*/ 137 w 301"/>
              <a:gd name="T3" fmla="*/ 9 h 285"/>
              <a:gd name="T4" fmla="*/ 7 w 301"/>
              <a:gd name="T5" fmla="*/ 139 h 285"/>
              <a:gd name="T6" fmla="*/ 64 w 301"/>
              <a:gd name="T7" fmla="*/ 218 h 285"/>
              <a:gd name="T8" fmla="*/ 36 w 301"/>
              <a:gd name="T9" fmla="*/ 268 h 285"/>
              <a:gd name="T10" fmla="*/ 122 w 301"/>
              <a:gd name="T11" fmla="*/ 237 h 285"/>
              <a:gd name="T12" fmla="*/ 164 w 301"/>
              <a:gd name="T13" fmla="*/ 237 h 285"/>
              <a:gd name="T14" fmla="*/ 294 w 301"/>
              <a:gd name="T15" fmla="*/ 107 h 285"/>
              <a:gd name="T16" fmla="*/ 80 w 301"/>
              <a:gd name="T17" fmla="*/ 143 h 285"/>
              <a:gd name="T18" fmla="*/ 60 w 301"/>
              <a:gd name="T19" fmla="*/ 123 h 285"/>
              <a:gd name="T20" fmla="*/ 80 w 301"/>
              <a:gd name="T21" fmla="*/ 103 h 285"/>
              <a:gd name="T22" fmla="*/ 100 w 301"/>
              <a:gd name="T23" fmla="*/ 123 h 285"/>
              <a:gd name="T24" fmla="*/ 80 w 301"/>
              <a:gd name="T25" fmla="*/ 143 h 285"/>
              <a:gd name="T26" fmla="*/ 151 w 301"/>
              <a:gd name="T27" fmla="*/ 143 h 285"/>
              <a:gd name="T28" fmla="*/ 131 w 301"/>
              <a:gd name="T29" fmla="*/ 123 h 285"/>
              <a:gd name="T30" fmla="*/ 151 w 301"/>
              <a:gd name="T31" fmla="*/ 103 h 285"/>
              <a:gd name="T32" fmla="*/ 172 w 301"/>
              <a:gd name="T33" fmla="*/ 123 h 285"/>
              <a:gd name="T34" fmla="*/ 151 w 301"/>
              <a:gd name="T35" fmla="*/ 143 h 285"/>
              <a:gd name="T36" fmla="*/ 223 w 301"/>
              <a:gd name="T37" fmla="*/ 143 h 285"/>
              <a:gd name="T38" fmla="*/ 203 w 301"/>
              <a:gd name="T39" fmla="*/ 123 h 285"/>
              <a:gd name="T40" fmla="*/ 223 w 301"/>
              <a:gd name="T41" fmla="*/ 103 h 285"/>
              <a:gd name="T42" fmla="*/ 243 w 301"/>
              <a:gd name="T43" fmla="*/ 123 h 285"/>
              <a:gd name="T44" fmla="*/ 223 w 301"/>
              <a:gd name="T45" fmla="*/ 143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01" h="285">
                <a:moveTo>
                  <a:pt x="294" y="107"/>
                </a:moveTo>
                <a:cubicBezTo>
                  <a:pt x="286" y="44"/>
                  <a:pt x="216" y="0"/>
                  <a:pt x="137" y="9"/>
                </a:cubicBezTo>
                <a:cubicBezTo>
                  <a:pt x="58" y="18"/>
                  <a:pt x="0" y="76"/>
                  <a:pt x="7" y="139"/>
                </a:cubicBezTo>
                <a:cubicBezTo>
                  <a:pt x="11" y="172"/>
                  <a:pt x="33" y="200"/>
                  <a:pt x="64" y="218"/>
                </a:cubicBezTo>
                <a:cubicBezTo>
                  <a:pt x="65" y="232"/>
                  <a:pt x="60" y="250"/>
                  <a:pt x="36" y="268"/>
                </a:cubicBezTo>
                <a:cubicBezTo>
                  <a:pt x="26" y="275"/>
                  <a:pt x="76" y="285"/>
                  <a:pt x="122" y="237"/>
                </a:cubicBezTo>
                <a:cubicBezTo>
                  <a:pt x="136" y="238"/>
                  <a:pt x="150" y="239"/>
                  <a:pt x="164" y="237"/>
                </a:cubicBezTo>
                <a:cubicBezTo>
                  <a:pt x="243" y="228"/>
                  <a:pt x="301" y="170"/>
                  <a:pt x="294" y="107"/>
                </a:cubicBezTo>
                <a:close/>
                <a:moveTo>
                  <a:pt x="80" y="143"/>
                </a:moveTo>
                <a:cubicBezTo>
                  <a:pt x="69" y="143"/>
                  <a:pt x="60" y="134"/>
                  <a:pt x="60" y="123"/>
                </a:cubicBezTo>
                <a:cubicBezTo>
                  <a:pt x="60" y="112"/>
                  <a:pt x="69" y="103"/>
                  <a:pt x="80" y="103"/>
                </a:cubicBezTo>
                <a:cubicBezTo>
                  <a:pt x="91" y="103"/>
                  <a:pt x="100" y="112"/>
                  <a:pt x="100" y="123"/>
                </a:cubicBezTo>
                <a:cubicBezTo>
                  <a:pt x="100" y="134"/>
                  <a:pt x="91" y="143"/>
                  <a:pt x="80" y="143"/>
                </a:cubicBezTo>
                <a:close/>
                <a:moveTo>
                  <a:pt x="151" y="143"/>
                </a:moveTo>
                <a:cubicBezTo>
                  <a:pt x="140" y="143"/>
                  <a:pt x="131" y="134"/>
                  <a:pt x="131" y="123"/>
                </a:cubicBezTo>
                <a:cubicBezTo>
                  <a:pt x="131" y="112"/>
                  <a:pt x="140" y="103"/>
                  <a:pt x="151" y="103"/>
                </a:cubicBezTo>
                <a:cubicBezTo>
                  <a:pt x="163" y="103"/>
                  <a:pt x="172" y="112"/>
                  <a:pt x="172" y="123"/>
                </a:cubicBezTo>
                <a:cubicBezTo>
                  <a:pt x="172" y="134"/>
                  <a:pt x="163" y="143"/>
                  <a:pt x="151" y="143"/>
                </a:cubicBezTo>
                <a:close/>
                <a:moveTo>
                  <a:pt x="223" y="143"/>
                </a:moveTo>
                <a:cubicBezTo>
                  <a:pt x="212" y="143"/>
                  <a:pt x="203" y="134"/>
                  <a:pt x="203" y="123"/>
                </a:cubicBezTo>
                <a:cubicBezTo>
                  <a:pt x="203" y="112"/>
                  <a:pt x="212" y="103"/>
                  <a:pt x="223" y="103"/>
                </a:cubicBezTo>
                <a:cubicBezTo>
                  <a:pt x="234" y="103"/>
                  <a:pt x="243" y="112"/>
                  <a:pt x="243" y="123"/>
                </a:cubicBezTo>
                <a:cubicBezTo>
                  <a:pt x="243" y="134"/>
                  <a:pt x="234" y="143"/>
                  <a:pt x="223" y="1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21220" y="3780418"/>
            <a:ext cx="1879513" cy="1879513"/>
          </a:xfrm>
          <a:prstGeom prst="rect">
            <a:avLst/>
          </a:prstGeom>
          <a:solidFill>
            <a:srgbClr val="9C87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Freeform 337"/>
          <p:cNvSpPr>
            <a:spLocks noEditPoints="1"/>
          </p:cNvSpPr>
          <p:nvPr/>
        </p:nvSpPr>
        <p:spPr bwMode="auto">
          <a:xfrm>
            <a:off x="2146331" y="4406471"/>
            <a:ext cx="617430" cy="617430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153 w 288"/>
              <a:gd name="T11" fmla="*/ 209 h 288"/>
              <a:gd name="T12" fmla="*/ 127 w 288"/>
              <a:gd name="T13" fmla="*/ 209 h 288"/>
              <a:gd name="T14" fmla="*/ 72 w 288"/>
              <a:gd name="T15" fmla="*/ 229 h 288"/>
              <a:gd name="T16" fmla="*/ 90 w 288"/>
              <a:gd name="T17" fmla="*/ 197 h 288"/>
              <a:gd name="T18" fmla="*/ 54 w 288"/>
              <a:gd name="T19" fmla="*/ 147 h 288"/>
              <a:gd name="T20" fmla="*/ 136 w 288"/>
              <a:gd name="T21" fmla="*/ 65 h 288"/>
              <a:gd name="T22" fmla="*/ 235 w 288"/>
              <a:gd name="T23" fmla="*/ 127 h 288"/>
              <a:gd name="T24" fmla="*/ 153 w 288"/>
              <a:gd name="T25" fmla="*/ 209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53" y="209"/>
                </a:moveTo>
                <a:cubicBezTo>
                  <a:pt x="144" y="210"/>
                  <a:pt x="135" y="210"/>
                  <a:pt x="127" y="209"/>
                </a:cubicBezTo>
                <a:cubicBezTo>
                  <a:pt x="97" y="239"/>
                  <a:pt x="66" y="233"/>
                  <a:pt x="72" y="229"/>
                </a:cubicBezTo>
                <a:cubicBezTo>
                  <a:pt x="87" y="217"/>
                  <a:pt x="90" y="206"/>
                  <a:pt x="90" y="197"/>
                </a:cubicBezTo>
                <a:cubicBezTo>
                  <a:pt x="70" y="186"/>
                  <a:pt x="56" y="168"/>
                  <a:pt x="54" y="147"/>
                </a:cubicBezTo>
                <a:cubicBezTo>
                  <a:pt x="49" y="108"/>
                  <a:pt x="86" y="71"/>
                  <a:pt x="136" y="65"/>
                </a:cubicBezTo>
                <a:cubicBezTo>
                  <a:pt x="186" y="60"/>
                  <a:pt x="230" y="87"/>
                  <a:pt x="235" y="127"/>
                </a:cubicBezTo>
                <a:cubicBezTo>
                  <a:pt x="239" y="167"/>
                  <a:pt x="203" y="204"/>
                  <a:pt x="153" y="2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 advTm="2000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7475" y="107950"/>
            <a:ext cx="11969750" cy="6635750"/>
            <a:chOff x="2060575" y="1460500"/>
            <a:chExt cx="8070850" cy="3937000"/>
          </a:xfrm>
        </p:grpSpPr>
        <p:sp>
          <p:nvSpPr>
            <p:cNvPr id="9" name="矩形 8"/>
            <p:cNvSpPr/>
            <p:nvPr/>
          </p:nvSpPr>
          <p:spPr>
            <a:xfrm>
              <a:off x="2060575" y="1460500"/>
              <a:ext cx="8070850" cy="3937000"/>
            </a:xfrm>
            <a:prstGeom prst="rect">
              <a:avLst/>
            </a:prstGeom>
            <a:solidFill>
              <a:srgbClr val="F5F2E9"/>
            </a:solidFill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171700" y="1549036"/>
              <a:ext cx="7861300" cy="3752394"/>
            </a:xfrm>
            <a:prstGeom prst="rect">
              <a:avLst/>
            </a:prstGeom>
            <a:noFill/>
            <a:ln>
              <a:solidFill>
                <a:srgbClr val="C3A33E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4" y="2096"/>
            <a:ext cx="236250" cy="45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82283" y="257176"/>
            <a:ext cx="312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9C8733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单击此处添加标题</a:t>
            </a:r>
            <a:endParaRPr lang="zh-CN" altLang="en-US" sz="2400" dirty="0">
              <a:solidFill>
                <a:srgbClr val="9C8733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</p:txBody>
      </p:sp>
      <p:sp>
        <p:nvSpPr>
          <p:cNvPr id="8" name="Freeform 1"/>
          <p:cNvSpPr>
            <a:spLocks noChangeArrowheads="1"/>
          </p:cNvSpPr>
          <p:nvPr/>
        </p:nvSpPr>
        <p:spPr bwMode="auto">
          <a:xfrm>
            <a:off x="7291681" y="2206839"/>
            <a:ext cx="426233" cy="675411"/>
          </a:xfrm>
          <a:custGeom>
            <a:avLst/>
            <a:gdLst>
              <a:gd name="T0" fmla="*/ 93 w 1282"/>
              <a:gd name="T1" fmla="*/ 344 h 2032"/>
              <a:gd name="T2" fmla="*/ 93 w 1282"/>
              <a:gd name="T3" fmla="*/ 344 h 2032"/>
              <a:gd name="T4" fmla="*/ 750 w 1282"/>
              <a:gd name="T5" fmla="*/ 1000 h 2032"/>
              <a:gd name="T6" fmla="*/ 93 w 1282"/>
              <a:gd name="T7" fmla="*/ 1656 h 2032"/>
              <a:gd name="T8" fmla="*/ 93 w 1282"/>
              <a:gd name="T9" fmla="*/ 1937 h 2032"/>
              <a:gd name="T10" fmla="*/ 375 w 1282"/>
              <a:gd name="T11" fmla="*/ 1937 h 2032"/>
              <a:gd name="T12" fmla="*/ 1281 w 1282"/>
              <a:gd name="T13" fmla="*/ 1000 h 2032"/>
              <a:gd name="T14" fmla="*/ 375 w 1282"/>
              <a:gd name="T15" fmla="*/ 94 h 2032"/>
              <a:gd name="T16" fmla="*/ 93 w 1282"/>
              <a:gd name="T17" fmla="*/ 94 h 2032"/>
              <a:gd name="T18" fmla="*/ 31 w 1282"/>
              <a:gd name="T19" fmla="*/ 219 h 2032"/>
              <a:gd name="T20" fmla="*/ 93 w 1282"/>
              <a:gd name="T21" fmla="*/ 344 h 2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82" h="2032">
                <a:moveTo>
                  <a:pt x="93" y="344"/>
                </a:moveTo>
                <a:lnTo>
                  <a:pt x="93" y="344"/>
                </a:lnTo>
                <a:cubicBezTo>
                  <a:pt x="750" y="1000"/>
                  <a:pt x="750" y="1000"/>
                  <a:pt x="750" y="1000"/>
                </a:cubicBezTo>
                <a:cubicBezTo>
                  <a:pt x="93" y="1656"/>
                  <a:pt x="93" y="1656"/>
                  <a:pt x="93" y="1656"/>
                </a:cubicBezTo>
                <a:cubicBezTo>
                  <a:pt x="0" y="1750"/>
                  <a:pt x="0" y="1875"/>
                  <a:pt x="93" y="1937"/>
                </a:cubicBezTo>
                <a:cubicBezTo>
                  <a:pt x="156" y="2031"/>
                  <a:pt x="281" y="2031"/>
                  <a:pt x="375" y="1937"/>
                </a:cubicBezTo>
                <a:cubicBezTo>
                  <a:pt x="1281" y="1000"/>
                  <a:pt x="1281" y="1000"/>
                  <a:pt x="1281" y="1000"/>
                </a:cubicBezTo>
                <a:cubicBezTo>
                  <a:pt x="375" y="94"/>
                  <a:pt x="375" y="94"/>
                  <a:pt x="375" y="94"/>
                </a:cubicBezTo>
                <a:cubicBezTo>
                  <a:pt x="281" y="0"/>
                  <a:pt x="156" y="0"/>
                  <a:pt x="93" y="94"/>
                </a:cubicBezTo>
                <a:cubicBezTo>
                  <a:pt x="62" y="125"/>
                  <a:pt x="31" y="156"/>
                  <a:pt x="31" y="219"/>
                </a:cubicBezTo>
                <a:cubicBezTo>
                  <a:pt x="31" y="281"/>
                  <a:pt x="62" y="313"/>
                  <a:pt x="93" y="344"/>
                </a:cubicBezTo>
              </a:path>
            </a:pathLst>
          </a:custGeom>
          <a:solidFill>
            <a:srgbClr val="9C8733"/>
          </a:solidFill>
          <a:ln>
            <a:noFill/>
          </a:ln>
          <a:effectLst/>
        </p:spPr>
        <p:txBody>
          <a:bodyPr wrap="none" lIns="91422" tIns="45711" rIns="91422" bIns="45711" anchor="ctr"/>
          <a:lstStyle/>
          <a:p>
            <a:pPr defTabSz="913765"/>
            <a:endParaRPr lang="en-US" sz="9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27"/>
          <p:cNvSpPr>
            <a:spLocks noChangeArrowheads="1"/>
          </p:cNvSpPr>
          <p:nvPr/>
        </p:nvSpPr>
        <p:spPr bwMode="auto">
          <a:xfrm>
            <a:off x="9408200" y="4615462"/>
            <a:ext cx="426234" cy="665156"/>
          </a:xfrm>
          <a:custGeom>
            <a:avLst/>
            <a:gdLst>
              <a:gd name="T0" fmla="*/ 1219 w 1283"/>
              <a:gd name="T1" fmla="*/ 1656 h 2001"/>
              <a:gd name="T2" fmla="*/ 1219 w 1283"/>
              <a:gd name="T3" fmla="*/ 1656 h 2001"/>
              <a:gd name="T4" fmla="*/ 563 w 1283"/>
              <a:gd name="T5" fmla="*/ 1000 h 2001"/>
              <a:gd name="T6" fmla="*/ 1219 w 1283"/>
              <a:gd name="T7" fmla="*/ 344 h 2001"/>
              <a:gd name="T8" fmla="*/ 1219 w 1283"/>
              <a:gd name="T9" fmla="*/ 63 h 2001"/>
              <a:gd name="T10" fmla="*/ 938 w 1283"/>
              <a:gd name="T11" fmla="*/ 63 h 2001"/>
              <a:gd name="T12" fmla="*/ 0 w 1283"/>
              <a:gd name="T13" fmla="*/ 1000 h 2001"/>
              <a:gd name="T14" fmla="*/ 938 w 1283"/>
              <a:gd name="T15" fmla="*/ 1938 h 2001"/>
              <a:gd name="T16" fmla="*/ 1219 w 1283"/>
              <a:gd name="T17" fmla="*/ 1938 h 2001"/>
              <a:gd name="T18" fmla="*/ 1282 w 1283"/>
              <a:gd name="T19" fmla="*/ 1781 h 2001"/>
              <a:gd name="T20" fmla="*/ 1219 w 1283"/>
              <a:gd name="T21" fmla="*/ 1656 h 20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83" h="2001">
                <a:moveTo>
                  <a:pt x="1219" y="1656"/>
                </a:moveTo>
                <a:lnTo>
                  <a:pt x="1219" y="1656"/>
                </a:lnTo>
                <a:cubicBezTo>
                  <a:pt x="563" y="1000"/>
                  <a:pt x="563" y="1000"/>
                  <a:pt x="563" y="1000"/>
                </a:cubicBezTo>
                <a:cubicBezTo>
                  <a:pt x="1219" y="344"/>
                  <a:pt x="1219" y="344"/>
                  <a:pt x="1219" y="344"/>
                </a:cubicBezTo>
                <a:cubicBezTo>
                  <a:pt x="1282" y="250"/>
                  <a:pt x="1282" y="125"/>
                  <a:pt x="1219" y="63"/>
                </a:cubicBezTo>
                <a:cubicBezTo>
                  <a:pt x="1157" y="0"/>
                  <a:pt x="1032" y="0"/>
                  <a:pt x="938" y="63"/>
                </a:cubicBezTo>
                <a:cubicBezTo>
                  <a:pt x="0" y="1000"/>
                  <a:pt x="0" y="1000"/>
                  <a:pt x="0" y="1000"/>
                </a:cubicBezTo>
                <a:cubicBezTo>
                  <a:pt x="938" y="1938"/>
                  <a:pt x="938" y="1938"/>
                  <a:pt x="938" y="1938"/>
                </a:cubicBezTo>
                <a:cubicBezTo>
                  <a:pt x="1032" y="2000"/>
                  <a:pt x="1157" y="2000"/>
                  <a:pt x="1219" y="1938"/>
                </a:cubicBezTo>
                <a:cubicBezTo>
                  <a:pt x="1251" y="1875"/>
                  <a:pt x="1282" y="1844"/>
                  <a:pt x="1282" y="1781"/>
                </a:cubicBezTo>
                <a:cubicBezTo>
                  <a:pt x="1282" y="1719"/>
                  <a:pt x="1251" y="1688"/>
                  <a:pt x="1219" y="1656"/>
                </a:cubicBezTo>
              </a:path>
            </a:pathLst>
          </a:custGeom>
          <a:solidFill>
            <a:srgbClr val="9C8733"/>
          </a:solidFill>
          <a:ln>
            <a:noFill/>
          </a:ln>
          <a:effectLst/>
        </p:spPr>
        <p:txBody>
          <a:bodyPr wrap="none" lIns="91422" tIns="45711" rIns="91422" bIns="45711" anchor="ctr"/>
          <a:lstStyle/>
          <a:p>
            <a:pPr defTabSz="913765"/>
            <a:endParaRPr lang="en-US" sz="9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Freeform 2@|5FFC:0|FBC:0|LFC:16777215|LBC:16777215"/>
          <p:cNvSpPr>
            <a:spLocks noChangeArrowheads="1"/>
          </p:cNvSpPr>
          <p:nvPr/>
        </p:nvSpPr>
        <p:spPr bwMode="auto">
          <a:xfrm>
            <a:off x="7301934" y="2477880"/>
            <a:ext cx="134754" cy="134789"/>
          </a:xfrm>
          <a:custGeom>
            <a:avLst/>
            <a:gdLst>
              <a:gd name="T0" fmla="*/ 187 w 407"/>
              <a:gd name="T1" fmla="*/ 406 h 407"/>
              <a:gd name="T2" fmla="*/ 187 w 407"/>
              <a:gd name="T3" fmla="*/ 406 h 407"/>
              <a:gd name="T4" fmla="*/ 0 w 407"/>
              <a:gd name="T5" fmla="*/ 187 h 407"/>
              <a:gd name="T6" fmla="*/ 187 w 407"/>
              <a:gd name="T7" fmla="*/ 0 h 407"/>
              <a:gd name="T8" fmla="*/ 406 w 407"/>
              <a:gd name="T9" fmla="*/ 187 h 407"/>
              <a:gd name="T10" fmla="*/ 187 w 407"/>
              <a:gd name="T11" fmla="*/ 406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7" h="407">
                <a:moveTo>
                  <a:pt x="187" y="406"/>
                </a:moveTo>
                <a:lnTo>
                  <a:pt x="187" y="406"/>
                </a:lnTo>
                <a:cubicBezTo>
                  <a:pt x="94" y="406"/>
                  <a:pt x="0" y="312"/>
                  <a:pt x="0" y="187"/>
                </a:cubicBezTo>
                <a:cubicBezTo>
                  <a:pt x="0" y="93"/>
                  <a:pt x="94" y="0"/>
                  <a:pt x="187" y="0"/>
                </a:cubicBezTo>
                <a:cubicBezTo>
                  <a:pt x="312" y="0"/>
                  <a:pt x="406" y="93"/>
                  <a:pt x="406" y="187"/>
                </a:cubicBezTo>
                <a:cubicBezTo>
                  <a:pt x="406" y="312"/>
                  <a:pt x="312" y="406"/>
                  <a:pt x="187" y="406"/>
                </a:cubicBezTo>
              </a:path>
            </a:pathLst>
          </a:custGeom>
          <a:solidFill>
            <a:srgbClr val="9C8733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 sz="9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Freeform 3@|5FFC:0|FBC:0|LFC:16777215|LBC:16777215"/>
          <p:cNvSpPr>
            <a:spLocks noChangeArrowheads="1"/>
          </p:cNvSpPr>
          <p:nvPr/>
        </p:nvSpPr>
        <p:spPr bwMode="auto">
          <a:xfrm>
            <a:off x="7301934" y="4874785"/>
            <a:ext cx="134754" cy="136255"/>
          </a:xfrm>
          <a:custGeom>
            <a:avLst/>
            <a:gdLst>
              <a:gd name="T0" fmla="*/ 187 w 407"/>
              <a:gd name="T1" fmla="*/ 407 h 408"/>
              <a:gd name="T2" fmla="*/ 187 w 407"/>
              <a:gd name="T3" fmla="*/ 407 h 408"/>
              <a:gd name="T4" fmla="*/ 0 w 407"/>
              <a:gd name="T5" fmla="*/ 219 h 408"/>
              <a:gd name="T6" fmla="*/ 187 w 407"/>
              <a:gd name="T7" fmla="*/ 0 h 408"/>
              <a:gd name="T8" fmla="*/ 406 w 407"/>
              <a:gd name="T9" fmla="*/ 219 h 408"/>
              <a:gd name="T10" fmla="*/ 187 w 407"/>
              <a:gd name="T11" fmla="*/ 407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7" h="408">
                <a:moveTo>
                  <a:pt x="187" y="407"/>
                </a:moveTo>
                <a:lnTo>
                  <a:pt x="187" y="407"/>
                </a:lnTo>
                <a:cubicBezTo>
                  <a:pt x="94" y="407"/>
                  <a:pt x="0" y="313"/>
                  <a:pt x="0" y="219"/>
                </a:cubicBezTo>
                <a:cubicBezTo>
                  <a:pt x="0" y="94"/>
                  <a:pt x="94" y="0"/>
                  <a:pt x="187" y="0"/>
                </a:cubicBezTo>
                <a:cubicBezTo>
                  <a:pt x="312" y="0"/>
                  <a:pt x="406" y="94"/>
                  <a:pt x="406" y="219"/>
                </a:cubicBezTo>
                <a:cubicBezTo>
                  <a:pt x="406" y="313"/>
                  <a:pt x="312" y="407"/>
                  <a:pt x="187" y="407"/>
                </a:cubicBezTo>
              </a:path>
            </a:pathLst>
          </a:custGeom>
          <a:solidFill>
            <a:srgbClr val="C1C7D0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 sz="9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Freeform 4@|5FFC:0|FBC:0|LFC:16777215|LBC:16777215"/>
          <p:cNvSpPr>
            <a:spLocks noChangeArrowheads="1"/>
          </p:cNvSpPr>
          <p:nvPr/>
        </p:nvSpPr>
        <p:spPr bwMode="auto">
          <a:xfrm>
            <a:off x="8495681" y="3682193"/>
            <a:ext cx="134754" cy="124534"/>
          </a:xfrm>
          <a:custGeom>
            <a:avLst/>
            <a:gdLst>
              <a:gd name="T0" fmla="*/ 0 w 406"/>
              <a:gd name="T1" fmla="*/ 187 h 375"/>
              <a:gd name="T2" fmla="*/ 0 w 406"/>
              <a:gd name="T3" fmla="*/ 187 h 375"/>
              <a:gd name="T4" fmla="*/ 218 w 406"/>
              <a:gd name="T5" fmla="*/ 0 h 375"/>
              <a:gd name="T6" fmla="*/ 405 w 406"/>
              <a:gd name="T7" fmla="*/ 187 h 375"/>
              <a:gd name="T8" fmla="*/ 218 w 406"/>
              <a:gd name="T9" fmla="*/ 374 h 375"/>
              <a:gd name="T10" fmla="*/ 0 w 406"/>
              <a:gd name="T11" fmla="*/ 187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6" h="375">
                <a:moveTo>
                  <a:pt x="0" y="187"/>
                </a:moveTo>
                <a:lnTo>
                  <a:pt x="0" y="187"/>
                </a:lnTo>
                <a:cubicBezTo>
                  <a:pt x="0" y="62"/>
                  <a:pt x="93" y="0"/>
                  <a:pt x="218" y="0"/>
                </a:cubicBezTo>
                <a:cubicBezTo>
                  <a:pt x="311" y="0"/>
                  <a:pt x="405" y="62"/>
                  <a:pt x="405" y="187"/>
                </a:cubicBezTo>
                <a:cubicBezTo>
                  <a:pt x="405" y="280"/>
                  <a:pt x="311" y="374"/>
                  <a:pt x="218" y="374"/>
                </a:cubicBezTo>
                <a:cubicBezTo>
                  <a:pt x="93" y="374"/>
                  <a:pt x="0" y="280"/>
                  <a:pt x="0" y="187"/>
                </a:cubicBezTo>
              </a:path>
            </a:pathLst>
          </a:custGeom>
          <a:solidFill>
            <a:srgbClr val="C1C7D0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 sz="9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5@|5FFC:0|FBC:0|LFC:16777215|LBC:16777215"/>
          <p:cNvSpPr>
            <a:spLocks noChangeArrowheads="1"/>
          </p:cNvSpPr>
          <p:nvPr/>
        </p:nvSpPr>
        <p:spPr bwMode="auto">
          <a:xfrm>
            <a:off x="6096471" y="3682193"/>
            <a:ext cx="134754" cy="124534"/>
          </a:xfrm>
          <a:custGeom>
            <a:avLst/>
            <a:gdLst>
              <a:gd name="T0" fmla="*/ 0 w 407"/>
              <a:gd name="T1" fmla="*/ 187 h 375"/>
              <a:gd name="T2" fmla="*/ 0 w 407"/>
              <a:gd name="T3" fmla="*/ 187 h 375"/>
              <a:gd name="T4" fmla="*/ 219 w 407"/>
              <a:gd name="T5" fmla="*/ 0 h 375"/>
              <a:gd name="T6" fmla="*/ 406 w 407"/>
              <a:gd name="T7" fmla="*/ 187 h 375"/>
              <a:gd name="T8" fmla="*/ 219 w 407"/>
              <a:gd name="T9" fmla="*/ 374 h 375"/>
              <a:gd name="T10" fmla="*/ 0 w 407"/>
              <a:gd name="T11" fmla="*/ 187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7" h="375">
                <a:moveTo>
                  <a:pt x="0" y="187"/>
                </a:moveTo>
                <a:lnTo>
                  <a:pt x="0" y="187"/>
                </a:lnTo>
                <a:cubicBezTo>
                  <a:pt x="0" y="62"/>
                  <a:pt x="94" y="0"/>
                  <a:pt x="219" y="0"/>
                </a:cubicBezTo>
                <a:cubicBezTo>
                  <a:pt x="312" y="0"/>
                  <a:pt x="406" y="62"/>
                  <a:pt x="406" y="187"/>
                </a:cubicBezTo>
                <a:cubicBezTo>
                  <a:pt x="406" y="280"/>
                  <a:pt x="312" y="374"/>
                  <a:pt x="219" y="374"/>
                </a:cubicBezTo>
                <a:cubicBezTo>
                  <a:pt x="94" y="374"/>
                  <a:pt x="0" y="280"/>
                  <a:pt x="0" y="187"/>
                </a:cubicBezTo>
              </a:path>
            </a:pathLst>
          </a:custGeom>
          <a:solidFill>
            <a:srgbClr val="C1C7D0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 sz="9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6@|5FFC:0|FBC:0|LFC:16777215|LBC:16777215"/>
          <p:cNvSpPr>
            <a:spLocks noChangeArrowheads="1"/>
          </p:cNvSpPr>
          <p:nvPr/>
        </p:nvSpPr>
        <p:spPr bwMode="auto">
          <a:xfrm>
            <a:off x="6439216" y="4521696"/>
            <a:ext cx="146472" cy="145044"/>
          </a:xfrm>
          <a:custGeom>
            <a:avLst/>
            <a:gdLst>
              <a:gd name="T0" fmla="*/ 94 w 439"/>
              <a:gd name="T1" fmla="*/ 344 h 438"/>
              <a:gd name="T2" fmla="*/ 94 w 439"/>
              <a:gd name="T3" fmla="*/ 344 h 438"/>
              <a:gd name="T4" fmla="*/ 94 w 439"/>
              <a:gd name="T5" fmla="*/ 62 h 438"/>
              <a:gd name="T6" fmla="*/ 375 w 439"/>
              <a:gd name="T7" fmla="*/ 62 h 438"/>
              <a:gd name="T8" fmla="*/ 375 w 439"/>
              <a:gd name="T9" fmla="*/ 344 h 438"/>
              <a:gd name="T10" fmla="*/ 94 w 439"/>
              <a:gd name="T11" fmla="*/ 344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9" h="438">
                <a:moveTo>
                  <a:pt x="94" y="344"/>
                </a:moveTo>
                <a:lnTo>
                  <a:pt x="94" y="344"/>
                </a:lnTo>
                <a:cubicBezTo>
                  <a:pt x="0" y="281"/>
                  <a:pt x="0" y="156"/>
                  <a:pt x="94" y="62"/>
                </a:cubicBezTo>
                <a:cubicBezTo>
                  <a:pt x="156" y="0"/>
                  <a:pt x="281" y="0"/>
                  <a:pt x="375" y="62"/>
                </a:cubicBezTo>
                <a:cubicBezTo>
                  <a:pt x="438" y="156"/>
                  <a:pt x="438" y="281"/>
                  <a:pt x="375" y="344"/>
                </a:cubicBezTo>
                <a:cubicBezTo>
                  <a:pt x="281" y="437"/>
                  <a:pt x="156" y="437"/>
                  <a:pt x="94" y="344"/>
                </a:cubicBezTo>
              </a:path>
            </a:pathLst>
          </a:custGeom>
          <a:solidFill>
            <a:srgbClr val="C1C7D0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 sz="9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7@|5FFC:0|FBC:0|LFC:16777215|LBC:16777215"/>
          <p:cNvSpPr>
            <a:spLocks noChangeArrowheads="1"/>
          </p:cNvSpPr>
          <p:nvPr/>
        </p:nvSpPr>
        <p:spPr bwMode="auto">
          <a:xfrm>
            <a:off x="8142683" y="4521696"/>
            <a:ext cx="146472" cy="145044"/>
          </a:xfrm>
          <a:custGeom>
            <a:avLst/>
            <a:gdLst>
              <a:gd name="T0" fmla="*/ 63 w 439"/>
              <a:gd name="T1" fmla="*/ 62 h 438"/>
              <a:gd name="T2" fmla="*/ 63 w 439"/>
              <a:gd name="T3" fmla="*/ 62 h 438"/>
              <a:gd name="T4" fmla="*/ 344 w 439"/>
              <a:gd name="T5" fmla="*/ 62 h 438"/>
              <a:gd name="T6" fmla="*/ 344 w 439"/>
              <a:gd name="T7" fmla="*/ 344 h 438"/>
              <a:gd name="T8" fmla="*/ 63 w 439"/>
              <a:gd name="T9" fmla="*/ 344 h 438"/>
              <a:gd name="T10" fmla="*/ 63 w 439"/>
              <a:gd name="T11" fmla="*/ 62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9" h="438">
                <a:moveTo>
                  <a:pt x="63" y="62"/>
                </a:moveTo>
                <a:lnTo>
                  <a:pt x="63" y="62"/>
                </a:lnTo>
                <a:cubicBezTo>
                  <a:pt x="156" y="0"/>
                  <a:pt x="281" y="0"/>
                  <a:pt x="344" y="62"/>
                </a:cubicBezTo>
                <a:cubicBezTo>
                  <a:pt x="438" y="156"/>
                  <a:pt x="438" y="281"/>
                  <a:pt x="344" y="344"/>
                </a:cubicBezTo>
                <a:cubicBezTo>
                  <a:pt x="281" y="437"/>
                  <a:pt x="156" y="437"/>
                  <a:pt x="63" y="344"/>
                </a:cubicBezTo>
                <a:cubicBezTo>
                  <a:pt x="0" y="281"/>
                  <a:pt x="0" y="156"/>
                  <a:pt x="63" y="62"/>
                </a:cubicBezTo>
              </a:path>
            </a:pathLst>
          </a:custGeom>
          <a:solidFill>
            <a:srgbClr val="C1C7D0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 sz="9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Freeform 8@|5FFC:0|FBC:0|LFC:16777215|LBC:16777215"/>
          <p:cNvSpPr>
            <a:spLocks noChangeArrowheads="1"/>
          </p:cNvSpPr>
          <p:nvPr/>
        </p:nvSpPr>
        <p:spPr bwMode="auto">
          <a:xfrm>
            <a:off x="6439216" y="2819249"/>
            <a:ext cx="146472" cy="145044"/>
          </a:xfrm>
          <a:custGeom>
            <a:avLst/>
            <a:gdLst>
              <a:gd name="T0" fmla="*/ 94 w 439"/>
              <a:gd name="T1" fmla="*/ 93 h 438"/>
              <a:gd name="T2" fmla="*/ 94 w 439"/>
              <a:gd name="T3" fmla="*/ 93 h 438"/>
              <a:gd name="T4" fmla="*/ 375 w 439"/>
              <a:gd name="T5" fmla="*/ 93 h 438"/>
              <a:gd name="T6" fmla="*/ 375 w 439"/>
              <a:gd name="T7" fmla="*/ 375 h 438"/>
              <a:gd name="T8" fmla="*/ 94 w 439"/>
              <a:gd name="T9" fmla="*/ 375 h 438"/>
              <a:gd name="T10" fmla="*/ 94 w 439"/>
              <a:gd name="T11" fmla="*/ 93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9" h="438">
                <a:moveTo>
                  <a:pt x="94" y="93"/>
                </a:moveTo>
                <a:lnTo>
                  <a:pt x="94" y="93"/>
                </a:lnTo>
                <a:cubicBezTo>
                  <a:pt x="156" y="0"/>
                  <a:pt x="281" y="0"/>
                  <a:pt x="375" y="93"/>
                </a:cubicBezTo>
                <a:cubicBezTo>
                  <a:pt x="438" y="156"/>
                  <a:pt x="438" y="281"/>
                  <a:pt x="375" y="375"/>
                </a:cubicBezTo>
                <a:cubicBezTo>
                  <a:pt x="281" y="437"/>
                  <a:pt x="156" y="437"/>
                  <a:pt x="94" y="375"/>
                </a:cubicBezTo>
                <a:cubicBezTo>
                  <a:pt x="0" y="281"/>
                  <a:pt x="0" y="156"/>
                  <a:pt x="94" y="93"/>
                </a:cubicBezTo>
              </a:path>
            </a:pathLst>
          </a:custGeom>
          <a:solidFill>
            <a:srgbClr val="9C8733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 sz="9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9@|5FFC:0|FBC:0|LFC:16777215|LBC:16777215"/>
          <p:cNvSpPr>
            <a:spLocks noChangeArrowheads="1"/>
          </p:cNvSpPr>
          <p:nvPr/>
        </p:nvSpPr>
        <p:spPr bwMode="auto">
          <a:xfrm>
            <a:off x="6834690" y="4781018"/>
            <a:ext cx="145007" cy="146510"/>
          </a:xfrm>
          <a:custGeom>
            <a:avLst/>
            <a:gdLst>
              <a:gd name="T0" fmla="*/ 156 w 438"/>
              <a:gd name="T1" fmla="*/ 406 h 439"/>
              <a:gd name="T2" fmla="*/ 156 w 438"/>
              <a:gd name="T3" fmla="*/ 406 h 439"/>
              <a:gd name="T4" fmla="*/ 31 w 438"/>
              <a:gd name="T5" fmla="*/ 125 h 439"/>
              <a:gd name="T6" fmla="*/ 281 w 438"/>
              <a:gd name="T7" fmla="*/ 31 h 439"/>
              <a:gd name="T8" fmla="*/ 406 w 438"/>
              <a:gd name="T9" fmla="*/ 281 h 439"/>
              <a:gd name="T10" fmla="*/ 156 w 438"/>
              <a:gd name="T11" fmla="*/ 406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8" h="439">
                <a:moveTo>
                  <a:pt x="156" y="406"/>
                </a:moveTo>
                <a:lnTo>
                  <a:pt x="156" y="406"/>
                </a:lnTo>
                <a:cubicBezTo>
                  <a:pt x="31" y="344"/>
                  <a:pt x="0" y="250"/>
                  <a:pt x="31" y="125"/>
                </a:cubicBezTo>
                <a:cubicBezTo>
                  <a:pt x="62" y="31"/>
                  <a:pt x="187" y="0"/>
                  <a:pt x="281" y="31"/>
                </a:cubicBezTo>
                <a:cubicBezTo>
                  <a:pt x="406" y="63"/>
                  <a:pt x="437" y="188"/>
                  <a:pt x="406" y="281"/>
                </a:cubicBezTo>
                <a:cubicBezTo>
                  <a:pt x="343" y="406"/>
                  <a:pt x="250" y="438"/>
                  <a:pt x="156" y="406"/>
                </a:cubicBezTo>
              </a:path>
            </a:pathLst>
          </a:custGeom>
          <a:solidFill>
            <a:srgbClr val="C1C7D0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 sz="9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10@|5FFC:0|FBC:0|LFC:16777215|LBC:16777215"/>
          <p:cNvSpPr>
            <a:spLocks noChangeArrowheads="1"/>
          </p:cNvSpPr>
          <p:nvPr/>
        </p:nvSpPr>
        <p:spPr bwMode="auto">
          <a:xfrm>
            <a:off x="8401938" y="4127583"/>
            <a:ext cx="146472" cy="146510"/>
          </a:xfrm>
          <a:custGeom>
            <a:avLst/>
            <a:gdLst>
              <a:gd name="T0" fmla="*/ 32 w 439"/>
              <a:gd name="T1" fmla="*/ 157 h 439"/>
              <a:gd name="T2" fmla="*/ 32 w 439"/>
              <a:gd name="T3" fmla="*/ 157 h 439"/>
              <a:gd name="T4" fmla="*/ 282 w 439"/>
              <a:gd name="T5" fmla="*/ 32 h 439"/>
              <a:gd name="T6" fmla="*/ 407 w 439"/>
              <a:gd name="T7" fmla="*/ 313 h 439"/>
              <a:gd name="T8" fmla="*/ 157 w 439"/>
              <a:gd name="T9" fmla="*/ 407 h 439"/>
              <a:gd name="T10" fmla="*/ 32 w 439"/>
              <a:gd name="T11" fmla="*/ 157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9" h="439">
                <a:moveTo>
                  <a:pt x="32" y="157"/>
                </a:moveTo>
                <a:lnTo>
                  <a:pt x="32" y="157"/>
                </a:lnTo>
                <a:cubicBezTo>
                  <a:pt x="94" y="63"/>
                  <a:pt x="188" y="0"/>
                  <a:pt x="282" y="32"/>
                </a:cubicBezTo>
                <a:cubicBezTo>
                  <a:pt x="407" y="94"/>
                  <a:pt x="438" y="188"/>
                  <a:pt x="407" y="313"/>
                </a:cubicBezTo>
                <a:cubicBezTo>
                  <a:pt x="375" y="407"/>
                  <a:pt x="250" y="438"/>
                  <a:pt x="157" y="407"/>
                </a:cubicBezTo>
                <a:cubicBezTo>
                  <a:pt x="32" y="375"/>
                  <a:pt x="0" y="250"/>
                  <a:pt x="32" y="157"/>
                </a:cubicBezTo>
              </a:path>
            </a:pathLst>
          </a:custGeom>
          <a:solidFill>
            <a:srgbClr val="C1C7D0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 sz="9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11@|5FFC:0|FBC:0|LFC:16777215|LBC:16777215"/>
          <p:cNvSpPr>
            <a:spLocks noChangeArrowheads="1"/>
          </p:cNvSpPr>
          <p:nvPr/>
        </p:nvSpPr>
        <p:spPr bwMode="auto">
          <a:xfrm>
            <a:off x="6179959" y="3203105"/>
            <a:ext cx="156725" cy="156765"/>
          </a:xfrm>
          <a:custGeom>
            <a:avLst/>
            <a:gdLst>
              <a:gd name="T0" fmla="*/ 31 w 470"/>
              <a:gd name="T1" fmla="*/ 156 h 470"/>
              <a:gd name="T2" fmla="*/ 31 w 470"/>
              <a:gd name="T3" fmla="*/ 156 h 470"/>
              <a:gd name="T4" fmla="*/ 312 w 470"/>
              <a:gd name="T5" fmla="*/ 63 h 470"/>
              <a:gd name="T6" fmla="*/ 406 w 470"/>
              <a:gd name="T7" fmla="*/ 313 h 470"/>
              <a:gd name="T8" fmla="*/ 156 w 470"/>
              <a:gd name="T9" fmla="*/ 438 h 470"/>
              <a:gd name="T10" fmla="*/ 31 w 470"/>
              <a:gd name="T11" fmla="*/ 156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0" h="470">
                <a:moveTo>
                  <a:pt x="31" y="156"/>
                </a:moveTo>
                <a:lnTo>
                  <a:pt x="31" y="156"/>
                </a:lnTo>
                <a:cubicBezTo>
                  <a:pt x="94" y="63"/>
                  <a:pt x="219" y="0"/>
                  <a:pt x="312" y="63"/>
                </a:cubicBezTo>
                <a:cubicBezTo>
                  <a:pt x="406" y="94"/>
                  <a:pt x="469" y="219"/>
                  <a:pt x="406" y="313"/>
                </a:cubicBezTo>
                <a:cubicBezTo>
                  <a:pt x="375" y="406"/>
                  <a:pt x="250" y="469"/>
                  <a:pt x="156" y="438"/>
                </a:cubicBezTo>
                <a:cubicBezTo>
                  <a:pt x="62" y="375"/>
                  <a:pt x="0" y="281"/>
                  <a:pt x="31" y="156"/>
                </a:cubicBezTo>
              </a:path>
            </a:pathLst>
          </a:custGeom>
          <a:solidFill>
            <a:srgbClr val="C1C7D0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 sz="9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12@|5FFC:0|FBC:0|LFC:16777215|LBC:16777215"/>
          <p:cNvSpPr>
            <a:spLocks noChangeArrowheads="1"/>
          </p:cNvSpPr>
          <p:nvPr/>
        </p:nvSpPr>
        <p:spPr bwMode="auto">
          <a:xfrm>
            <a:off x="6179959" y="4127583"/>
            <a:ext cx="156725" cy="146510"/>
          </a:xfrm>
          <a:custGeom>
            <a:avLst/>
            <a:gdLst>
              <a:gd name="T0" fmla="*/ 31 w 470"/>
              <a:gd name="T1" fmla="*/ 313 h 439"/>
              <a:gd name="T2" fmla="*/ 31 w 470"/>
              <a:gd name="T3" fmla="*/ 313 h 439"/>
              <a:gd name="T4" fmla="*/ 156 w 470"/>
              <a:gd name="T5" fmla="*/ 32 h 439"/>
              <a:gd name="T6" fmla="*/ 406 w 470"/>
              <a:gd name="T7" fmla="*/ 157 h 439"/>
              <a:gd name="T8" fmla="*/ 312 w 470"/>
              <a:gd name="T9" fmla="*/ 407 h 439"/>
              <a:gd name="T10" fmla="*/ 31 w 470"/>
              <a:gd name="T11" fmla="*/ 313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0" h="439">
                <a:moveTo>
                  <a:pt x="31" y="313"/>
                </a:moveTo>
                <a:lnTo>
                  <a:pt x="31" y="313"/>
                </a:lnTo>
                <a:cubicBezTo>
                  <a:pt x="0" y="188"/>
                  <a:pt x="62" y="94"/>
                  <a:pt x="156" y="32"/>
                </a:cubicBezTo>
                <a:cubicBezTo>
                  <a:pt x="250" y="0"/>
                  <a:pt x="375" y="63"/>
                  <a:pt x="406" y="157"/>
                </a:cubicBezTo>
                <a:cubicBezTo>
                  <a:pt x="469" y="250"/>
                  <a:pt x="406" y="375"/>
                  <a:pt x="312" y="407"/>
                </a:cubicBezTo>
                <a:cubicBezTo>
                  <a:pt x="219" y="438"/>
                  <a:pt x="94" y="407"/>
                  <a:pt x="31" y="313"/>
                </a:cubicBezTo>
              </a:path>
            </a:pathLst>
          </a:custGeom>
          <a:solidFill>
            <a:srgbClr val="C1C7D0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 sz="9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Freeform 13@|5FFC:0|FBC:0|LFC:16777215|LBC:16777215"/>
          <p:cNvSpPr>
            <a:spLocks noChangeArrowheads="1"/>
          </p:cNvSpPr>
          <p:nvPr/>
        </p:nvSpPr>
        <p:spPr bwMode="auto">
          <a:xfrm>
            <a:off x="7747209" y="4781018"/>
            <a:ext cx="155261" cy="146510"/>
          </a:xfrm>
          <a:custGeom>
            <a:avLst/>
            <a:gdLst>
              <a:gd name="T0" fmla="*/ 156 w 469"/>
              <a:gd name="T1" fmla="*/ 31 h 439"/>
              <a:gd name="T2" fmla="*/ 156 w 469"/>
              <a:gd name="T3" fmla="*/ 31 h 439"/>
              <a:gd name="T4" fmla="*/ 406 w 469"/>
              <a:gd name="T5" fmla="*/ 125 h 439"/>
              <a:gd name="T6" fmla="*/ 312 w 469"/>
              <a:gd name="T7" fmla="*/ 406 h 439"/>
              <a:gd name="T8" fmla="*/ 62 w 469"/>
              <a:gd name="T9" fmla="*/ 281 h 439"/>
              <a:gd name="T10" fmla="*/ 156 w 469"/>
              <a:gd name="T11" fmla="*/ 31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69" h="439">
                <a:moveTo>
                  <a:pt x="156" y="31"/>
                </a:moveTo>
                <a:lnTo>
                  <a:pt x="156" y="31"/>
                </a:lnTo>
                <a:cubicBezTo>
                  <a:pt x="250" y="0"/>
                  <a:pt x="375" y="31"/>
                  <a:pt x="406" y="125"/>
                </a:cubicBezTo>
                <a:cubicBezTo>
                  <a:pt x="468" y="250"/>
                  <a:pt x="406" y="344"/>
                  <a:pt x="312" y="406"/>
                </a:cubicBezTo>
                <a:cubicBezTo>
                  <a:pt x="218" y="438"/>
                  <a:pt x="93" y="406"/>
                  <a:pt x="62" y="281"/>
                </a:cubicBezTo>
                <a:cubicBezTo>
                  <a:pt x="0" y="188"/>
                  <a:pt x="62" y="63"/>
                  <a:pt x="156" y="31"/>
                </a:cubicBezTo>
              </a:path>
            </a:pathLst>
          </a:custGeom>
          <a:solidFill>
            <a:srgbClr val="C1C7D0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 sz="9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14@|5FFC:0|FBC:0|LFC:16777215|LBC:16777215"/>
          <p:cNvSpPr>
            <a:spLocks noChangeArrowheads="1"/>
          </p:cNvSpPr>
          <p:nvPr/>
        </p:nvSpPr>
        <p:spPr bwMode="auto">
          <a:xfrm>
            <a:off x="6834690" y="2559926"/>
            <a:ext cx="145007" cy="145045"/>
          </a:xfrm>
          <a:custGeom>
            <a:avLst/>
            <a:gdLst>
              <a:gd name="T0" fmla="*/ 156 w 438"/>
              <a:gd name="T1" fmla="*/ 31 h 438"/>
              <a:gd name="T2" fmla="*/ 156 w 438"/>
              <a:gd name="T3" fmla="*/ 31 h 438"/>
              <a:gd name="T4" fmla="*/ 406 w 438"/>
              <a:gd name="T5" fmla="*/ 156 h 438"/>
              <a:gd name="T6" fmla="*/ 281 w 438"/>
              <a:gd name="T7" fmla="*/ 406 h 438"/>
              <a:gd name="T8" fmla="*/ 31 w 438"/>
              <a:gd name="T9" fmla="*/ 312 h 438"/>
              <a:gd name="T10" fmla="*/ 156 w 438"/>
              <a:gd name="T11" fmla="*/ 31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8" h="438">
                <a:moveTo>
                  <a:pt x="156" y="31"/>
                </a:moveTo>
                <a:lnTo>
                  <a:pt x="156" y="31"/>
                </a:lnTo>
                <a:cubicBezTo>
                  <a:pt x="250" y="0"/>
                  <a:pt x="343" y="31"/>
                  <a:pt x="406" y="156"/>
                </a:cubicBezTo>
                <a:cubicBezTo>
                  <a:pt x="437" y="250"/>
                  <a:pt x="406" y="375"/>
                  <a:pt x="281" y="406"/>
                </a:cubicBezTo>
                <a:cubicBezTo>
                  <a:pt x="187" y="437"/>
                  <a:pt x="62" y="406"/>
                  <a:pt x="31" y="312"/>
                </a:cubicBezTo>
                <a:cubicBezTo>
                  <a:pt x="0" y="187"/>
                  <a:pt x="31" y="93"/>
                  <a:pt x="156" y="31"/>
                </a:cubicBezTo>
              </a:path>
            </a:pathLst>
          </a:custGeom>
          <a:solidFill>
            <a:srgbClr val="9C8733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 sz="9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Freeform 15@|5FFC:0|FBC:0|LFC:16777215|LBC:16777215"/>
          <p:cNvSpPr>
            <a:spLocks noChangeArrowheads="1"/>
          </p:cNvSpPr>
          <p:nvPr/>
        </p:nvSpPr>
        <p:spPr bwMode="auto">
          <a:xfrm>
            <a:off x="7061721" y="2498392"/>
            <a:ext cx="146472" cy="134789"/>
          </a:xfrm>
          <a:custGeom>
            <a:avLst/>
            <a:gdLst>
              <a:gd name="T0" fmla="*/ 250 w 439"/>
              <a:gd name="T1" fmla="*/ 406 h 407"/>
              <a:gd name="T2" fmla="*/ 250 w 439"/>
              <a:gd name="T3" fmla="*/ 406 h 407"/>
              <a:gd name="T4" fmla="*/ 0 w 439"/>
              <a:gd name="T5" fmla="*/ 250 h 407"/>
              <a:gd name="T6" fmla="*/ 156 w 439"/>
              <a:gd name="T7" fmla="*/ 0 h 407"/>
              <a:gd name="T8" fmla="*/ 406 w 439"/>
              <a:gd name="T9" fmla="*/ 156 h 407"/>
              <a:gd name="T10" fmla="*/ 250 w 439"/>
              <a:gd name="T11" fmla="*/ 406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9" h="407">
                <a:moveTo>
                  <a:pt x="250" y="406"/>
                </a:moveTo>
                <a:lnTo>
                  <a:pt x="250" y="406"/>
                </a:lnTo>
                <a:cubicBezTo>
                  <a:pt x="125" y="406"/>
                  <a:pt x="31" y="344"/>
                  <a:pt x="0" y="250"/>
                </a:cubicBezTo>
                <a:cubicBezTo>
                  <a:pt x="0" y="125"/>
                  <a:pt x="63" y="31"/>
                  <a:pt x="156" y="0"/>
                </a:cubicBezTo>
                <a:cubicBezTo>
                  <a:pt x="281" y="0"/>
                  <a:pt x="375" y="63"/>
                  <a:pt x="406" y="156"/>
                </a:cubicBezTo>
                <a:cubicBezTo>
                  <a:pt x="438" y="281"/>
                  <a:pt x="344" y="375"/>
                  <a:pt x="250" y="406"/>
                </a:cubicBezTo>
              </a:path>
            </a:pathLst>
          </a:custGeom>
          <a:solidFill>
            <a:srgbClr val="9C8733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 sz="9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Freeform 16@|5FFC:0|FBC:0|LFC:16777215|LBC:16777215"/>
          <p:cNvSpPr>
            <a:spLocks noChangeArrowheads="1"/>
          </p:cNvSpPr>
          <p:nvPr/>
        </p:nvSpPr>
        <p:spPr bwMode="auto">
          <a:xfrm>
            <a:off x="7528966" y="4844018"/>
            <a:ext cx="146472" cy="145044"/>
          </a:xfrm>
          <a:custGeom>
            <a:avLst/>
            <a:gdLst>
              <a:gd name="T0" fmla="*/ 250 w 439"/>
              <a:gd name="T1" fmla="*/ 437 h 438"/>
              <a:gd name="T2" fmla="*/ 250 w 439"/>
              <a:gd name="T3" fmla="*/ 437 h 438"/>
              <a:gd name="T4" fmla="*/ 32 w 439"/>
              <a:gd name="T5" fmla="*/ 281 h 438"/>
              <a:gd name="T6" fmla="*/ 188 w 439"/>
              <a:gd name="T7" fmla="*/ 31 h 438"/>
              <a:gd name="T8" fmla="*/ 407 w 439"/>
              <a:gd name="T9" fmla="*/ 187 h 438"/>
              <a:gd name="T10" fmla="*/ 250 w 439"/>
              <a:gd name="T11" fmla="*/ 437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9" h="438">
                <a:moveTo>
                  <a:pt x="250" y="437"/>
                </a:moveTo>
                <a:lnTo>
                  <a:pt x="250" y="437"/>
                </a:lnTo>
                <a:cubicBezTo>
                  <a:pt x="157" y="437"/>
                  <a:pt x="32" y="375"/>
                  <a:pt x="32" y="281"/>
                </a:cubicBezTo>
                <a:cubicBezTo>
                  <a:pt x="0" y="156"/>
                  <a:pt x="63" y="62"/>
                  <a:pt x="188" y="31"/>
                </a:cubicBezTo>
                <a:cubicBezTo>
                  <a:pt x="282" y="0"/>
                  <a:pt x="375" y="93"/>
                  <a:pt x="407" y="187"/>
                </a:cubicBezTo>
                <a:cubicBezTo>
                  <a:pt x="438" y="312"/>
                  <a:pt x="344" y="406"/>
                  <a:pt x="250" y="437"/>
                </a:cubicBezTo>
              </a:path>
            </a:pathLst>
          </a:custGeom>
          <a:solidFill>
            <a:srgbClr val="C1C7D0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 sz="9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Freeform 17@|5FFC:0|FBC:0|LFC:16777215|LBC:16777215"/>
          <p:cNvSpPr>
            <a:spLocks noChangeArrowheads="1"/>
          </p:cNvSpPr>
          <p:nvPr/>
        </p:nvSpPr>
        <p:spPr bwMode="auto">
          <a:xfrm>
            <a:off x="6118441" y="3909284"/>
            <a:ext cx="146472" cy="134789"/>
          </a:xfrm>
          <a:custGeom>
            <a:avLst/>
            <a:gdLst>
              <a:gd name="T0" fmla="*/ 32 w 439"/>
              <a:gd name="T1" fmla="*/ 250 h 407"/>
              <a:gd name="T2" fmla="*/ 32 w 439"/>
              <a:gd name="T3" fmla="*/ 250 h 407"/>
              <a:gd name="T4" fmla="*/ 188 w 439"/>
              <a:gd name="T5" fmla="*/ 0 h 407"/>
              <a:gd name="T6" fmla="*/ 407 w 439"/>
              <a:gd name="T7" fmla="*/ 156 h 407"/>
              <a:gd name="T8" fmla="*/ 250 w 439"/>
              <a:gd name="T9" fmla="*/ 406 h 407"/>
              <a:gd name="T10" fmla="*/ 32 w 439"/>
              <a:gd name="T11" fmla="*/ 250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9" h="407">
                <a:moveTo>
                  <a:pt x="32" y="250"/>
                </a:moveTo>
                <a:lnTo>
                  <a:pt x="32" y="250"/>
                </a:lnTo>
                <a:cubicBezTo>
                  <a:pt x="0" y="125"/>
                  <a:pt x="63" y="31"/>
                  <a:pt x="188" y="0"/>
                </a:cubicBezTo>
                <a:cubicBezTo>
                  <a:pt x="282" y="0"/>
                  <a:pt x="375" y="63"/>
                  <a:pt x="407" y="156"/>
                </a:cubicBezTo>
                <a:cubicBezTo>
                  <a:pt x="438" y="281"/>
                  <a:pt x="344" y="375"/>
                  <a:pt x="250" y="406"/>
                </a:cubicBezTo>
                <a:cubicBezTo>
                  <a:pt x="157" y="406"/>
                  <a:pt x="32" y="344"/>
                  <a:pt x="32" y="250"/>
                </a:cubicBezTo>
              </a:path>
            </a:pathLst>
          </a:custGeom>
          <a:solidFill>
            <a:srgbClr val="C1C7D0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 sz="9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reeform 18@|5FFC:0|FBC:0|LFC:16777215|LBC:16777215"/>
          <p:cNvSpPr>
            <a:spLocks noChangeArrowheads="1"/>
          </p:cNvSpPr>
          <p:nvPr/>
        </p:nvSpPr>
        <p:spPr bwMode="auto">
          <a:xfrm>
            <a:off x="6626699" y="4666740"/>
            <a:ext cx="145007" cy="146510"/>
          </a:xfrm>
          <a:custGeom>
            <a:avLst/>
            <a:gdLst>
              <a:gd name="T0" fmla="*/ 93 w 438"/>
              <a:gd name="T1" fmla="*/ 375 h 439"/>
              <a:gd name="T2" fmla="*/ 93 w 438"/>
              <a:gd name="T3" fmla="*/ 375 h 439"/>
              <a:gd name="T4" fmla="*/ 62 w 438"/>
              <a:gd name="T5" fmla="*/ 125 h 439"/>
              <a:gd name="T6" fmla="*/ 312 w 438"/>
              <a:gd name="T7" fmla="*/ 63 h 439"/>
              <a:gd name="T8" fmla="*/ 375 w 438"/>
              <a:gd name="T9" fmla="*/ 344 h 439"/>
              <a:gd name="T10" fmla="*/ 93 w 438"/>
              <a:gd name="T11" fmla="*/ 375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8" h="439">
                <a:moveTo>
                  <a:pt x="93" y="375"/>
                </a:moveTo>
                <a:lnTo>
                  <a:pt x="93" y="375"/>
                </a:lnTo>
                <a:cubicBezTo>
                  <a:pt x="0" y="313"/>
                  <a:pt x="0" y="219"/>
                  <a:pt x="62" y="125"/>
                </a:cubicBezTo>
                <a:cubicBezTo>
                  <a:pt x="125" y="32"/>
                  <a:pt x="250" y="0"/>
                  <a:pt x="312" y="63"/>
                </a:cubicBezTo>
                <a:cubicBezTo>
                  <a:pt x="406" y="125"/>
                  <a:pt x="437" y="250"/>
                  <a:pt x="375" y="344"/>
                </a:cubicBezTo>
                <a:cubicBezTo>
                  <a:pt x="312" y="438"/>
                  <a:pt x="187" y="438"/>
                  <a:pt x="93" y="375"/>
                </a:cubicBezTo>
              </a:path>
            </a:pathLst>
          </a:custGeom>
          <a:solidFill>
            <a:srgbClr val="C1C7D0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 sz="9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Freeform 19@|5FFC:0|FBC:0|LFC:16777215|LBC:16777215"/>
          <p:cNvSpPr>
            <a:spLocks noChangeArrowheads="1"/>
          </p:cNvSpPr>
          <p:nvPr/>
        </p:nvSpPr>
        <p:spPr bwMode="auto">
          <a:xfrm>
            <a:off x="8287691" y="4335628"/>
            <a:ext cx="155261" cy="146510"/>
          </a:xfrm>
          <a:custGeom>
            <a:avLst/>
            <a:gdLst>
              <a:gd name="T0" fmla="*/ 62 w 469"/>
              <a:gd name="T1" fmla="*/ 125 h 439"/>
              <a:gd name="T2" fmla="*/ 62 w 469"/>
              <a:gd name="T3" fmla="*/ 125 h 439"/>
              <a:gd name="T4" fmla="*/ 343 w 469"/>
              <a:gd name="T5" fmla="*/ 63 h 439"/>
              <a:gd name="T6" fmla="*/ 406 w 469"/>
              <a:gd name="T7" fmla="*/ 344 h 439"/>
              <a:gd name="T8" fmla="*/ 125 w 469"/>
              <a:gd name="T9" fmla="*/ 407 h 439"/>
              <a:gd name="T10" fmla="*/ 62 w 469"/>
              <a:gd name="T11" fmla="*/ 125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69" h="439">
                <a:moveTo>
                  <a:pt x="62" y="125"/>
                </a:moveTo>
                <a:lnTo>
                  <a:pt x="62" y="125"/>
                </a:lnTo>
                <a:cubicBezTo>
                  <a:pt x="125" y="32"/>
                  <a:pt x="250" y="0"/>
                  <a:pt x="343" y="63"/>
                </a:cubicBezTo>
                <a:cubicBezTo>
                  <a:pt x="437" y="125"/>
                  <a:pt x="468" y="250"/>
                  <a:pt x="406" y="344"/>
                </a:cubicBezTo>
                <a:cubicBezTo>
                  <a:pt x="343" y="438"/>
                  <a:pt x="218" y="438"/>
                  <a:pt x="125" y="407"/>
                </a:cubicBezTo>
                <a:cubicBezTo>
                  <a:pt x="31" y="344"/>
                  <a:pt x="0" y="219"/>
                  <a:pt x="62" y="125"/>
                </a:cubicBezTo>
              </a:path>
            </a:pathLst>
          </a:custGeom>
          <a:solidFill>
            <a:srgbClr val="C1C7D0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 sz="9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Freeform 20@|5FFC:0|FBC:0|LFC:16777215|LBC:16777215"/>
          <p:cNvSpPr>
            <a:spLocks noChangeArrowheads="1"/>
          </p:cNvSpPr>
          <p:nvPr/>
        </p:nvSpPr>
        <p:spPr bwMode="auto">
          <a:xfrm>
            <a:off x="6294207" y="2996526"/>
            <a:ext cx="145007" cy="156766"/>
          </a:xfrm>
          <a:custGeom>
            <a:avLst/>
            <a:gdLst>
              <a:gd name="T0" fmla="*/ 62 w 438"/>
              <a:gd name="T1" fmla="*/ 125 h 470"/>
              <a:gd name="T2" fmla="*/ 62 w 438"/>
              <a:gd name="T3" fmla="*/ 125 h 470"/>
              <a:gd name="T4" fmla="*/ 343 w 438"/>
              <a:gd name="T5" fmla="*/ 63 h 470"/>
              <a:gd name="T6" fmla="*/ 375 w 438"/>
              <a:gd name="T7" fmla="*/ 344 h 470"/>
              <a:gd name="T8" fmla="*/ 125 w 438"/>
              <a:gd name="T9" fmla="*/ 406 h 470"/>
              <a:gd name="T10" fmla="*/ 62 w 438"/>
              <a:gd name="T11" fmla="*/ 125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8" h="470">
                <a:moveTo>
                  <a:pt x="62" y="125"/>
                </a:moveTo>
                <a:lnTo>
                  <a:pt x="62" y="125"/>
                </a:lnTo>
                <a:cubicBezTo>
                  <a:pt x="125" y="31"/>
                  <a:pt x="250" y="0"/>
                  <a:pt x="343" y="63"/>
                </a:cubicBezTo>
                <a:cubicBezTo>
                  <a:pt x="437" y="125"/>
                  <a:pt x="437" y="250"/>
                  <a:pt x="375" y="344"/>
                </a:cubicBezTo>
                <a:cubicBezTo>
                  <a:pt x="312" y="438"/>
                  <a:pt x="187" y="469"/>
                  <a:pt x="125" y="406"/>
                </a:cubicBezTo>
                <a:cubicBezTo>
                  <a:pt x="31" y="344"/>
                  <a:pt x="0" y="219"/>
                  <a:pt x="62" y="125"/>
                </a:cubicBezTo>
              </a:path>
            </a:pathLst>
          </a:custGeom>
          <a:solidFill>
            <a:srgbClr val="C1C7D0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 sz="9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Freeform 21@|5FFC:0|FBC:0|LFC:16777215|LBC:16777215"/>
          <p:cNvSpPr>
            <a:spLocks noChangeArrowheads="1"/>
          </p:cNvSpPr>
          <p:nvPr/>
        </p:nvSpPr>
        <p:spPr bwMode="auto">
          <a:xfrm>
            <a:off x="7061721" y="4844018"/>
            <a:ext cx="146472" cy="145044"/>
          </a:xfrm>
          <a:custGeom>
            <a:avLst/>
            <a:gdLst>
              <a:gd name="T0" fmla="*/ 156 w 439"/>
              <a:gd name="T1" fmla="*/ 437 h 438"/>
              <a:gd name="T2" fmla="*/ 156 w 439"/>
              <a:gd name="T3" fmla="*/ 437 h 438"/>
              <a:gd name="T4" fmla="*/ 0 w 439"/>
              <a:gd name="T5" fmla="*/ 187 h 438"/>
              <a:gd name="T6" fmla="*/ 250 w 439"/>
              <a:gd name="T7" fmla="*/ 31 h 438"/>
              <a:gd name="T8" fmla="*/ 406 w 439"/>
              <a:gd name="T9" fmla="*/ 281 h 438"/>
              <a:gd name="T10" fmla="*/ 156 w 439"/>
              <a:gd name="T11" fmla="*/ 437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9" h="438">
                <a:moveTo>
                  <a:pt x="156" y="437"/>
                </a:moveTo>
                <a:lnTo>
                  <a:pt x="156" y="437"/>
                </a:lnTo>
                <a:cubicBezTo>
                  <a:pt x="63" y="406"/>
                  <a:pt x="0" y="312"/>
                  <a:pt x="0" y="187"/>
                </a:cubicBezTo>
                <a:cubicBezTo>
                  <a:pt x="31" y="93"/>
                  <a:pt x="125" y="0"/>
                  <a:pt x="250" y="31"/>
                </a:cubicBezTo>
                <a:cubicBezTo>
                  <a:pt x="344" y="62"/>
                  <a:pt x="438" y="156"/>
                  <a:pt x="406" y="281"/>
                </a:cubicBezTo>
                <a:cubicBezTo>
                  <a:pt x="375" y="375"/>
                  <a:pt x="281" y="437"/>
                  <a:pt x="156" y="437"/>
                </a:cubicBezTo>
              </a:path>
            </a:pathLst>
          </a:custGeom>
          <a:solidFill>
            <a:srgbClr val="C1C7D0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 sz="9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Freeform 22@|5FFC:0|FBC:0|LFC:16777215|LBC:16777215"/>
          <p:cNvSpPr>
            <a:spLocks noChangeArrowheads="1"/>
          </p:cNvSpPr>
          <p:nvPr/>
        </p:nvSpPr>
        <p:spPr bwMode="auto">
          <a:xfrm>
            <a:off x="8473710" y="3909284"/>
            <a:ext cx="145007" cy="134789"/>
          </a:xfrm>
          <a:custGeom>
            <a:avLst/>
            <a:gdLst>
              <a:gd name="T0" fmla="*/ 0 w 438"/>
              <a:gd name="T1" fmla="*/ 156 h 407"/>
              <a:gd name="T2" fmla="*/ 0 w 438"/>
              <a:gd name="T3" fmla="*/ 156 h 407"/>
              <a:gd name="T4" fmla="*/ 250 w 438"/>
              <a:gd name="T5" fmla="*/ 0 h 407"/>
              <a:gd name="T6" fmla="*/ 405 w 438"/>
              <a:gd name="T7" fmla="*/ 250 h 407"/>
              <a:gd name="T8" fmla="*/ 156 w 438"/>
              <a:gd name="T9" fmla="*/ 406 h 407"/>
              <a:gd name="T10" fmla="*/ 0 w 438"/>
              <a:gd name="T11" fmla="*/ 156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8" h="407">
                <a:moveTo>
                  <a:pt x="0" y="156"/>
                </a:moveTo>
                <a:lnTo>
                  <a:pt x="0" y="156"/>
                </a:lnTo>
                <a:cubicBezTo>
                  <a:pt x="31" y="63"/>
                  <a:pt x="125" y="0"/>
                  <a:pt x="250" y="0"/>
                </a:cubicBezTo>
                <a:cubicBezTo>
                  <a:pt x="343" y="31"/>
                  <a:pt x="437" y="125"/>
                  <a:pt x="405" y="250"/>
                </a:cubicBezTo>
                <a:cubicBezTo>
                  <a:pt x="374" y="344"/>
                  <a:pt x="281" y="406"/>
                  <a:pt x="156" y="406"/>
                </a:cubicBezTo>
                <a:cubicBezTo>
                  <a:pt x="63" y="375"/>
                  <a:pt x="0" y="281"/>
                  <a:pt x="0" y="156"/>
                </a:cubicBezTo>
              </a:path>
            </a:pathLst>
          </a:custGeom>
          <a:solidFill>
            <a:srgbClr val="C1C7D0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 sz="9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Freeform 23@|5FFC:0|FBC:0|LFC:16777215|LBC:16777215"/>
          <p:cNvSpPr>
            <a:spLocks noChangeArrowheads="1"/>
          </p:cNvSpPr>
          <p:nvPr/>
        </p:nvSpPr>
        <p:spPr bwMode="auto">
          <a:xfrm>
            <a:off x="6118441" y="3433126"/>
            <a:ext cx="146472" cy="145045"/>
          </a:xfrm>
          <a:custGeom>
            <a:avLst/>
            <a:gdLst>
              <a:gd name="T0" fmla="*/ 32 w 439"/>
              <a:gd name="T1" fmla="*/ 187 h 438"/>
              <a:gd name="T2" fmla="*/ 32 w 439"/>
              <a:gd name="T3" fmla="*/ 187 h 438"/>
              <a:gd name="T4" fmla="*/ 250 w 439"/>
              <a:gd name="T5" fmla="*/ 31 h 438"/>
              <a:gd name="T6" fmla="*/ 407 w 439"/>
              <a:gd name="T7" fmla="*/ 281 h 438"/>
              <a:gd name="T8" fmla="*/ 188 w 439"/>
              <a:gd name="T9" fmla="*/ 437 h 438"/>
              <a:gd name="T10" fmla="*/ 32 w 439"/>
              <a:gd name="T11" fmla="*/ 187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9" h="438">
                <a:moveTo>
                  <a:pt x="32" y="187"/>
                </a:moveTo>
                <a:lnTo>
                  <a:pt x="32" y="187"/>
                </a:lnTo>
                <a:cubicBezTo>
                  <a:pt x="32" y="93"/>
                  <a:pt x="157" y="0"/>
                  <a:pt x="250" y="31"/>
                </a:cubicBezTo>
                <a:cubicBezTo>
                  <a:pt x="344" y="62"/>
                  <a:pt x="438" y="156"/>
                  <a:pt x="407" y="281"/>
                </a:cubicBezTo>
                <a:cubicBezTo>
                  <a:pt x="375" y="375"/>
                  <a:pt x="282" y="437"/>
                  <a:pt x="188" y="437"/>
                </a:cubicBezTo>
                <a:cubicBezTo>
                  <a:pt x="63" y="406"/>
                  <a:pt x="0" y="312"/>
                  <a:pt x="32" y="187"/>
                </a:cubicBezTo>
              </a:path>
            </a:pathLst>
          </a:custGeom>
          <a:solidFill>
            <a:srgbClr val="C1C7D0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 sz="9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Freeform 24@|5FFC:0|FBC:0|LFC:16777215|LBC:16777215"/>
          <p:cNvSpPr>
            <a:spLocks noChangeArrowheads="1"/>
          </p:cNvSpPr>
          <p:nvPr/>
        </p:nvSpPr>
        <p:spPr bwMode="auto">
          <a:xfrm>
            <a:off x="6294207" y="4335628"/>
            <a:ext cx="145007" cy="146510"/>
          </a:xfrm>
          <a:custGeom>
            <a:avLst/>
            <a:gdLst>
              <a:gd name="T0" fmla="*/ 62 w 438"/>
              <a:gd name="T1" fmla="*/ 344 h 439"/>
              <a:gd name="T2" fmla="*/ 62 w 438"/>
              <a:gd name="T3" fmla="*/ 344 h 439"/>
              <a:gd name="T4" fmla="*/ 125 w 438"/>
              <a:gd name="T5" fmla="*/ 63 h 439"/>
              <a:gd name="T6" fmla="*/ 375 w 438"/>
              <a:gd name="T7" fmla="*/ 125 h 439"/>
              <a:gd name="T8" fmla="*/ 343 w 438"/>
              <a:gd name="T9" fmla="*/ 407 h 439"/>
              <a:gd name="T10" fmla="*/ 62 w 438"/>
              <a:gd name="T11" fmla="*/ 344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8" h="439">
                <a:moveTo>
                  <a:pt x="62" y="344"/>
                </a:moveTo>
                <a:lnTo>
                  <a:pt x="62" y="344"/>
                </a:lnTo>
                <a:cubicBezTo>
                  <a:pt x="0" y="250"/>
                  <a:pt x="31" y="125"/>
                  <a:pt x="125" y="63"/>
                </a:cubicBezTo>
                <a:cubicBezTo>
                  <a:pt x="187" y="0"/>
                  <a:pt x="312" y="32"/>
                  <a:pt x="375" y="125"/>
                </a:cubicBezTo>
                <a:cubicBezTo>
                  <a:pt x="437" y="219"/>
                  <a:pt x="437" y="344"/>
                  <a:pt x="343" y="407"/>
                </a:cubicBezTo>
                <a:cubicBezTo>
                  <a:pt x="250" y="438"/>
                  <a:pt x="125" y="438"/>
                  <a:pt x="62" y="344"/>
                </a:cubicBezTo>
              </a:path>
            </a:pathLst>
          </a:custGeom>
          <a:solidFill>
            <a:srgbClr val="C1C7D0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 sz="9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Freeform 25@|5FFC:0|FBC:0|LFC:16777215|LBC:16777215"/>
          <p:cNvSpPr>
            <a:spLocks noChangeArrowheads="1"/>
          </p:cNvSpPr>
          <p:nvPr/>
        </p:nvSpPr>
        <p:spPr bwMode="auto">
          <a:xfrm>
            <a:off x="7955199" y="4666740"/>
            <a:ext cx="155261" cy="146510"/>
          </a:xfrm>
          <a:custGeom>
            <a:avLst/>
            <a:gdLst>
              <a:gd name="T0" fmla="*/ 125 w 469"/>
              <a:gd name="T1" fmla="*/ 63 h 439"/>
              <a:gd name="T2" fmla="*/ 125 w 469"/>
              <a:gd name="T3" fmla="*/ 63 h 439"/>
              <a:gd name="T4" fmla="*/ 406 w 469"/>
              <a:gd name="T5" fmla="*/ 125 h 439"/>
              <a:gd name="T6" fmla="*/ 343 w 469"/>
              <a:gd name="T7" fmla="*/ 375 h 439"/>
              <a:gd name="T8" fmla="*/ 62 w 469"/>
              <a:gd name="T9" fmla="*/ 344 h 439"/>
              <a:gd name="T10" fmla="*/ 125 w 469"/>
              <a:gd name="T11" fmla="*/ 63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69" h="439">
                <a:moveTo>
                  <a:pt x="125" y="63"/>
                </a:moveTo>
                <a:lnTo>
                  <a:pt x="125" y="63"/>
                </a:lnTo>
                <a:cubicBezTo>
                  <a:pt x="218" y="0"/>
                  <a:pt x="343" y="32"/>
                  <a:pt x="406" y="125"/>
                </a:cubicBezTo>
                <a:cubicBezTo>
                  <a:pt x="468" y="219"/>
                  <a:pt x="437" y="313"/>
                  <a:pt x="343" y="375"/>
                </a:cubicBezTo>
                <a:cubicBezTo>
                  <a:pt x="250" y="438"/>
                  <a:pt x="125" y="438"/>
                  <a:pt x="62" y="344"/>
                </a:cubicBezTo>
                <a:cubicBezTo>
                  <a:pt x="0" y="250"/>
                  <a:pt x="31" y="125"/>
                  <a:pt x="125" y="63"/>
                </a:cubicBezTo>
              </a:path>
            </a:pathLst>
          </a:custGeom>
          <a:solidFill>
            <a:srgbClr val="C1C7D0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 sz="9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Freeform 26@|5FFC:0|FBC:0|LFC:16777215|LBC:16777215"/>
          <p:cNvSpPr>
            <a:spLocks noChangeArrowheads="1"/>
          </p:cNvSpPr>
          <p:nvPr/>
        </p:nvSpPr>
        <p:spPr bwMode="auto">
          <a:xfrm>
            <a:off x="6626699" y="2674204"/>
            <a:ext cx="145007" cy="146510"/>
          </a:xfrm>
          <a:custGeom>
            <a:avLst/>
            <a:gdLst>
              <a:gd name="T0" fmla="*/ 93 w 438"/>
              <a:gd name="T1" fmla="*/ 63 h 439"/>
              <a:gd name="T2" fmla="*/ 93 w 438"/>
              <a:gd name="T3" fmla="*/ 63 h 439"/>
              <a:gd name="T4" fmla="*/ 375 w 438"/>
              <a:gd name="T5" fmla="*/ 94 h 439"/>
              <a:gd name="T6" fmla="*/ 312 w 438"/>
              <a:gd name="T7" fmla="*/ 375 h 439"/>
              <a:gd name="T8" fmla="*/ 62 w 438"/>
              <a:gd name="T9" fmla="*/ 313 h 439"/>
              <a:gd name="T10" fmla="*/ 93 w 438"/>
              <a:gd name="T11" fmla="*/ 63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8" h="439">
                <a:moveTo>
                  <a:pt x="93" y="63"/>
                </a:moveTo>
                <a:lnTo>
                  <a:pt x="93" y="63"/>
                </a:lnTo>
                <a:cubicBezTo>
                  <a:pt x="187" y="0"/>
                  <a:pt x="312" y="0"/>
                  <a:pt x="375" y="94"/>
                </a:cubicBezTo>
                <a:cubicBezTo>
                  <a:pt x="437" y="188"/>
                  <a:pt x="406" y="313"/>
                  <a:pt x="312" y="375"/>
                </a:cubicBezTo>
                <a:cubicBezTo>
                  <a:pt x="250" y="438"/>
                  <a:pt x="125" y="407"/>
                  <a:pt x="62" y="313"/>
                </a:cubicBezTo>
                <a:cubicBezTo>
                  <a:pt x="0" y="219"/>
                  <a:pt x="0" y="94"/>
                  <a:pt x="93" y="63"/>
                </a:cubicBezTo>
              </a:path>
            </a:pathLst>
          </a:custGeom>
          <a:solidFill>
            <a:srgbClr val="9C8733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 sz="9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Freeform 28@|5FFC:0|FBC:0|LFC:16777215|LBC:16777215"/>
          <p:cNvSpPr>
            <a:spLocks noChangeArrowheads="1"/>
          </p:cNvSpPr>
          <p:nvPr/>
        </p:nvSpPr>
        <p:spPr bwMode="auto">
          <a:xfrm>
            <a:off x="9698215" y="4874785"/>
            <a:ext cx="134754" cy="136255"/>
          </a:xfrm>
          <a:custGeom>
            <a:avLst/>
            <a:gdLst>
              <a:gd name="T0" fmla="*/ 187 w 407"/>
              <a:gd name="T1" fmla="*/ 0 h 408"/>
              <a:gd name="T2" fmla="*/ 187 w 407"/>
              <a:gd name="T3" fmla="*/ 0 h 408"/>
              <a:gd name="T4" fmla="*/ 406 w 407"/>
              <a:gd name="T5" fmla="*/ 219 h 408"/>
              <a:gd name="T6" fmla="*/ 187 w 407"/>
              <a:gd name="T7" fmla="*/ 407 h 408"/>
              <a:gd name="T8" fmla="*/ 0 w 407"/>
              <a:gd name="T9" fmla="*/ 219 h 408"/>
              <a:gd name="T10" fmla="*/ 187 w 407"/>
              <a:gd name="T11" fmla="*/ 0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7" h="408">
                <a:moveTo>
                  <a:pt x="187" y="0"/>
                </a:moveTo>
                <a:lnTo>
                  <a:pt x="187" y="0"/>
                </a:lnTo>
                <a:cubicBezTo>
                  <a:pt x="312" y="0"/>
                  <a:pt x="406" y="94"/>
                  <a:pt x="406" y="219"/>
                </a:cubicBezTo>
                <a:cubicBezTo>
                  <a:pt x="406" y="313"/>
                  <a:pt x="312" y="407"/>
                  <a:pt x="187" y="407"/>
                </a:cubicBezTo>
                <a:cubicBezTo>
                  <a:pt x="93" y="407"/>
                  <a:pt x="0" y="313"/>
                  <a:pt x="0" y="219"/>
                </a:cubicBezTo>
                <a:cubicBezTo>
                  <a:pt x="0" y="94"/>
                  <a:pt x="93" y="0"/>
                  <a:pt x="187" y="0"/>
                </a:cubicBezTo>
              </a:path>
            </a:pathLst>
          </a:custGeom>
          <a:solidFill>
            <a:srgbClr val="9C8733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 sz="9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Freeform 29@|5FFC:0|FBC:0|LFC:16777215|LBC:16777215"/>
          <p:cNvSpPr>
            <a:spLocks noChangeArrowheads="1"/>
          </p:cNvSpPr>
          <p:nvPr/>
        </p:nvSpPr>
        <p:spPr bwMode="auto">
          <a:xfrm>
            <a:off x="9698215" y="2477880"/>
            <a:ext cx="134754" cy="134789"/>
          </a:xfrm>
          <a:custGeom>
            <a:avLst/>
            <a:gdLst>
              <a:gd name="T0" fmla="*/ 187 w 407"/>
              <a:gd name="T1" fmla="*/ 0 h 407"/>
              <a:gd name="T2" fmla="*/ 187 w 407"/>
              <a:gd name="T3" fmla="*/ 0 h 407"/>
              <a:gd name="T4" fmla="*/ 406 w 407"/>
              <a:gd name="T5" fmla="*/ 187 h 407"/>
              <a:gd name="T6" fmla="*/ 187 w 407"/>
              <a:gd name="T7" fmla="*/ 406 h 407"/>
              <a:gd name="T8" fmla="*/ 0 w 407"/>
              <a:gd name="T9" fmla="*/ 187 h 407"/>
              <a:gd name="T10" fmla="*/ 187 w 407"/>
              <a:gd name="T11" fmla="*/ 0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7" h="407">
                <a:moveTo>
                  <a:pt x="187" y="0"/>
                </a:moveTo>
                <a:lnTo>
                  <a:pt x="187" y="0"/>
                </a:lnTo>
                <a:cubicBezTo>
                  <a:pt x="312" y="0"/>
                  <a:pt x="406" y="93"/>
                  <a:pt x="406" y="187"/>
                </a:cubicBezTo>
                <a:cubicBezTo>
                  <a:pt x="406" y="312"/>
                  <a:pt x="312" y="406"/>
                  <a:pt x="187" y="406"/>
                </a:cubicBezTo>
                <a:cubicBezTo>
                  <a:pt x="93" y="406"/>
                  <a:pt x="0" y="312"/>
                  <a:pt x="0" y="187"/>
                </a:cubicBezTo>
                <a:cubicBezTo>
                  <a:pt x="0" y="93"/>
                  <a:pt x="93" y="0"/>
                  <a:pt x="187" y="0"/>
                </a:cubicBezTo>
              </a:path>
            </a:pathLst>
          </a:custGeom>
          <a:solidFill>
            <a:srgbClr val="C1C7D0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 sz="9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Freeform 30@|5FFC:0|FBC:0|LFC:16777215|LBC:16777215"/>
          <p:cNvSpPr>
            <a:spLocks noChangeArrowheads="1"/>
          </p:cNvSpPr>
          <p:nvPr/>
        </p:nvSpPr>
        <p:spPr bwMode="auto">
          <a:xfrm>
            <a:off x="10902214" y="3682193"/>
            <a:ext cx="134754" cy="124534"/>
          </a:xfrm>
          <a:custGeom>
            <a:avLst/>
            <a:gdLst>
              <a:gd name="T0" fmla="*/ 406 w 407"/>
              <a:gd name="T1" fmla="*/ 187 h 375"/>
              <a:gd name="T2" fmla="*/ 406 w 407"/>
              <a:gd name="T3" fmla="*/ 187 h 375"/>
              <a:gd name="T4" fmla="*/ 187 w 407"/>
              <a:gd name="T5" fmla="*/ 374 h 375"/>
              <a:gd name="T6" fmla="*/ 0 w 407"/>
              <a:gd name="T7" fmla="*/ 187 h 375"/>
              <a:gd name="T8" fmla="*/ 187 w 407"/>
              <a:gd name="T9" fmla="*/ 0 h 375"/>
              <a:gd name="T10" fmla="*/ 406 w 407"/>
              <a:gd name="T11" fmla="*/ 187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7" h="375">
                <a:moveTo>
                  <a:pt x="406" y="187"/>
                </a:moveTo>
                <a:lnTo>
                  <a:pt x="406" y="187"/>
                </a:lnTo>
                <a:cubicBezTo>
                  <a:pt x="406" y="311"/>
                  <a:pt x="312" y="374"/>
                  <a:pt x="187" y="374"/>
                </a:cubicBezTo>
                <a:cubicBezTo>
                  <a:pt x="93" y="374"/>
                  <a:pt x="0" y="311"/>
                  <a:pt x="0" y="187"/>
                </a:cubicBezTo>
                <a:cubicBezTo>
                  <a:pt x="0" y="93"/>
                  <a:pt x="93" y="0"/>
                  <a:pt x="187" y="0"/>
                </a:cubicBezTo>
                <a:cubicBezTo>
                  <a:pt x="312" y="0"/>
                  <a:pt x="406" y="93"/>
                  <a:pt x="406" y="187"/>
                </a:cubicBezTo>
              </a:path>
            </a:pathLst>
          </a:custGeom>
          <a:solidFill>
            <a:srgbClr val="C1C7D0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 sz="9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Freeform 31@|5FFC:0|FBC:0|LFC:16777215|LBC:16777215"/>
          <p:cNvSpPr>
            <a:spLocks noChangeArrowheads="1"/>
          </p:cNvSpPr>
          <p:nvPr/>
        </p:nvSpPr>
        <p:spPr bwMode="auto">
          <a:xfrm>
            <a:off x="10538964" y="2819249"/>
            <a:ext cx="145007" cy="145044"/>
          </a:xfrm>
          <a:custGeom>
            <a:avLst/>
            <a:gdLst>
              <a:gd name="T0" fmla="*/ 375 w 438"/>
              <a:gd name="T1" fmla="*/ 93 h 438"/>
              <a:gd name="T2" fmla="*/ 375 w 438"/>
              <a:gd name="T3" fmla="*/ 93 h 438"/>
              <a:gd name="T4" fmla="*/ 375 w 438"/>
              <a:gd name="T5" fmla="*/ 375 h 438"/>
              <a:gd name="T6" fmla="*/ 94 w 438"/>
              <a:gd name="T7" fmla="*/ 375 h 438"/>
              <a:gd name="T8" fmla="*/ 94 w 438"/>
              <a:gd name="T9" fmla="*/ 93 h 438"/>
              <a:gd name="T10" fmla="*/ 375 w 438"/>
              <a:gd name="T11" fmla="*/ 93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8" h="438">
                <a:moveTo>
                  <a:pt x="375" y="93"/>
                </a:moveTo>
                <a:lnTo>
                  <a:pt x="375" y="93"/>
                </a:lnTo>
                <a:cubicBezTo>
                  <a:pt x="437" y="156"/>
                  <a:pt x="437" y="281"/>
                  <a:pt x="375" y="375"/>
                </a:cubicBezTo>
                <a:cubicBezTo>
                  <a:pt x="281" y="437"/>
                  <a:pt x="156" y="437"/>
                  <a:pt x="94" y="375"/>
                </a:cubicBezTo>
                <a:cubicBezTo>
                  <a:pt x="0" y="281"/>
                  <a:pt x="0" y="156"/>
                  <a:pt x="94" y="93"/>
                </a:cubicBezTo>
                <a:cubicBezTo>
                  <a:pt x="156" y="0"/>
                  <a:pt x="281" y="0"/>
                  <a:pt x="375" y="93"/>
                </a:cubicBezTo>
              </a:path>
            </a:pathLst>
          </a:custGeom>
          <a:solidFill>
            <a:srgbClr val="C1C7D0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 sz="9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Freeform 32@|5FFC:0|FBC:0|LFC:16777215|LBC:16777215"/>
          <p:cNvSpPr>
            <a:spLocks noChangeArrowheads="1"/>
          </p:cNvSpPr>
          <p:nvPr/>
        </p:nvSpPr>
        <p:spPr bwMode="auto">
          <a:xfrm>
            <a:off x="8847213" y="2819249"/>
            <a:ext cx="146472" cy="145044"/>
          </a:xfrm>
          <a:custGeom>
            <a:avLst/>
            <a:gdLst>
              <a:gd name="T0" fmla="*/ 344 w 439"/>
              <a:gd name="T1" fmla="*/ 375 h 438"/>
              <a:gd name="T2" fmla="*/ 344 w 439"/>
              <a:gd name="T3" fmla="*/ 375 h 438"/>
              <a:gd name="T4" fmla="*/ 63 w 439"/>
              <a:gd name="T5" fmla="*/ 375 h 438"/>
              <a:gd name="T6" fmla="*/ 63 w 439"/>
              <a:gd name="T7" fmla="*/ 93 h 438"/>
              <a:gd name="T8" fmla="*/ 344 w 439"/>
              <a:gd name="T9" fmla="*/ 93 h 438"/>
              <a:gd name="T10" fmla="*/ 344 w 439"/>
              <a:gd name="T11" fmla="*/ 375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9" h="438">
                <a:moveTo>
                  <a:pt x="344" y="375"/>
                </a:moveTo>
                <a:lnTo>
                  <a:pt x="344" y="375"/>
                </a:lnTo>
                <a:cubicBezTo>
                  <a:pt x="281" y="437"/>
                  <a:pt x="156" y="437"/>
                  <a:pt x="63" y="375"/>
                </a:cubicBezTo>
                <a:cubicBezTo>
                  <a:pt x="0" y="281"/>
                  <a:pt x="0" y="156"/>
                  <a:pt x="63" y="93"/>
                </a:cubicBezTo>
                <a:cubicBezTo>
                  <a:pt x="156" y="0"/>
                  <a:pt x="281" y="0"/>
                  <a:pt x="344" y="93"/>
                </a:cubicBezTo>
                <a:cubicBezTo>
                  <a:pt x="438" y="156"/>
                  <a:pt x="438" y="281"/>
                  <a:pt x="344" y="375"/>
                </a:cubicBezTo>
              </a:path>
            </a:pathLst>
          </a:custGeom>
          <a:solidFill>
            <a:srgbClr val="C1C7D0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 sz="9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Freeform 33@|5FFC:0|FBC:0|LFC:16777215|LBC:16777215"/>
          <p:cNvSpPr>
            <a:spLocks noChangeArrowheads="1"/>
          </p:cNvSpPr>
          <p:nvPr/>
        </p:nvSpPr>
        <p:spPr bwMode="auto">
          <a:xfrm>
            <a:off x="10538964" y="4521696"/>
            <a:ext cx="145007" cy="145044"/>
          </a:xfrm>
          <a:custGeom>
            <a:avLst/>
            <a:gdLst>
              <a:gd name="T0" fmla="*/ 375 w 438"/>
              <a:gd name="T1" fmla="*/ 344 h 438"/>
              <a:gd name="T2" fmla="*/ 375 w 438"/>
              <a:gd name="T3" fmla="*/ 344 h 438"/>
              <a:gd name="T4" fmla="*/ 94 w 438"/>
              <a:gd name="T5" fmla="*/ 344 h 438"/>
              <a:gd name="T6" fmla="*/ 94 w 438"/>
              <a:gd name="T7" fmla="*/ 62 h 438"/>
              <a:gd name="T8" fmla="*/ 375 w 438"/>
              <a:gd name="T9" fmla="*/ 62 h 438"/>
              <a:gd name="T10" fmla="*/ 375 w 438"/>
              <a:gd name="T11" fmla="*/ 344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8" h="438">
                <a:moveTo>
                  <a:pt x="375" y="344"/>
                </a:moveTo>
                <a:lnTo>
                  <a:pt x="375" y="344"/>
                </a:lnTo>
                <a:cubicBezTo>
                  <a:pt x="281" y="437"/>
                  <a:pt x="156" y="437"/>
                  <a:pt x="94" y="344"/>
                </a:cubicBezTo>
                <a:cubicBezTo>
                  <a:pt x="0" y="281"/>
                  <a:pt x="0" y="156"/>
                  <a:pt x="94" y="62"/>
                </a:cubicBezTo>
                <a:cubicBezTo>
                  <a:pt x="156" y="0"/>
                  <a:pt x="281" y="0"/>
                  <a:pt x="375" y="62"/>
                </a:cubicBezTo>
                <a:cubicBezTo>
                  <a:pt x="437" y="156"/>
                  <a:pt x="437" y="281"/>
                  <a:pt x="375" y="344"/>
                </a:cubicBezTo>
              </a:path>
            </a:pathLst>
          </a:custGeom>
          <a:solidFill>
            <a:srgbClr val="9C8733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 sz="9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Freeform 34@|5FFC:0|FBC:0|LFC:16777215|LBC:16777215"/>
          <p:cNvSpPr>
            <a:spLocks noChangeArrowheads="1"/>
          </p:cNvSpPr>
          <p:nvPr/>
        </p:nvSpPr>
        <p:spPr bwMode="auto">
          <a:xfrm>
            <a:off x="10155207" y="2559926"/>
            <a:ext cx="145007" cy="155301"/>
          </a:xfrm>
          <a:custGeom>
            <a:avLst/>
            <a:gdLst>
              <a:gd name="T0" fmla="*/ 281 w 438"/>
              <a:gd name="T1" fmla="*/ 31 h 469"/>
              <a:gd name="T2" fmla="*/ 281 w 438"/>
              <a:gd name="T3" fmla="*/ 31 h 469"/>
              <a:gd name="T4" fmla="*/ 406 w 438"/>
              <a:gd name="T5" fmla="*/ 312 h 469"/>
              <a:gd name="T6" fmla="*/ 125 w 438"/>
              <a:gd name="T7" fmla="*/ 406 h 469"/>
              <a:gd name="T8" fmla="*/ 31 w 438"/>
              <a:gd name="T9" fmla="*/ 156 h 469"/>
              <a:gd name="T10" fmla="*/ 281 w 438"/>
              <a:gd name="T11" fmla="*/ 31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8" h="469">
                <a:moveTo>
                  <a:pt x="281" y="31"/>
                </a:moveTo>
                <a:lnTo>
                  <a:pt x="281" y="31"/>
                </a:lnTo>
                <a:cubicBezTo>
                  <a:pt x="375" y="93"/>
                  <a:pt x="437" y="187"/>
                  <a:pt x="406" y="312"/>
                </a:cubicBezTo>
                <a:cubicBezTo>
                  <a:pt x="343" y="406"/>
                  <a:pt x="250" y="468"/>
                  <a:pt x="125" y="406"/>
                </a:cubicBezTo>
                <a:cubicBezTo>
                  <a:pt x="31" y="375"/>
                  <a:pt x="0" y="250"/>
                  <a:pt x="31" y="156"/>
                </a:cubicBezTo>
                <a:cubicBezTo>
                  <a:pt x="62" y="62"/>
                  <a:pt x="187" y="0"/>
                  <a:pt x="281" y="31"/>
                </a:cubicBezTo>
              </a:path>
            </a:pathLst>
          </a:custGeom>
          <a:solidFill>
            <a:srgbClr val="C1C7D0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 sz="9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Freeform 35@|5FFC:0|FBC:0|LFC:16777215|LBC:16777215"/>
          <p:cNvSpPr>
            <a:spLocks noChangeArrowheads="1"/>
          </p:cNvSpPr>
          <p:nvPr/>
        </p:nvSpPr>
        <p:spPr bwMode="auto">
          <a:xfrm>
            <a:off x="8577705" y="3214826"/>
            <a:ext cx="155261" cy="146510"/>
          </a:xfrm>
          <a:custGeom>
            <a:avLst/>
            <a:gdLst>
              <a:gd name="T0" fmla="*/ 437 w 469"/>
              <a:gd name="T1" fmla="*/ 282 h 439"/>
              <a:gd name="T2" fmla="*/ 437 w 469"/>
              <a:gd name="T3" fmla="*/ 282 h 439"/>
              <a:gd name="T4" fmla="*/ 156 w 469"/>
              <a:gd name="T5" fmla="*/ 407 h 439"/>
              <a:gd name="T6" fmla="*/ 62 w 469"/>
              <a:gd name="T7" fmla="*/ 125 h 439"/>
              <a:gd name="T8" fmla="*/ 312 w 469"/>
              <a:gd name="T9" fmla="*/ 32 h 439"/>
              <a:gd name="T10" fmla="*/ 437 w 469"/>
              <a:gd name="T11" fmla="*/ 282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69" h="439">
                <a:moveTo>
                  <a:pt x="437" y="282"/>
                </a:moveTo>
                <a:lnTo>
                  <a:pt x="437" y="282"/>
                </a:lnTo>
                <a:cubicBezTo>
                  <a:pt x="375" y="407"/>
                  <a:pt x="250" y="438"/>
                  <a:pt x="156" y="407"/>
                </a:cubicBezTo>
                <a:cubicBezTo>
                  <a:pt x="62" y="344"/>
                  <a:pt x="0" y="250"/>
                  <a:pt x="62" y="125"/>
                </a:cubicBezTo>
                <a:cubicBezTo>
                  <a:pt x="93" y="32"/>
                  <a:pt x="218" y="0"/>
                  <a:pt x="312" y="32"/>
                </a:cubicBezTo>
                <a:cubicBezTo>
                  <a:pt x="406" y="63"/>
                  <a:pt x="468" y="188"/>
                  <a:pt x="437" y="282"/>
                </a:cubicBezTo>
              </a:path>
            </a:pathLst>
          </a:custGeom>
          <a:solidFill>
            <a:srgbClr val="C1C7D0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 sz="9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36@|5FFC:0|FBC:0|LFC:16777215|LBC:16777215"/>
          <p:cNvSpPr>
            <a:spLocks noChangeArrowheads="1"/>
          </p:cNvSpPr>
          <p:nvPr/>
        </p:nvSpPr>
        <p:spPr bwMode="auto">
          <a:xfrm>
            <a:off x="10798219" y="4127583"/>
            <a:ext cx="156724" cy="156766"/>
          </a:xfrm>
          <a:custGeom>
            <a:avLst/>
            <a:gdLst>
              <a:gd name="T0" fmla="*/ 406 w 470"/>
              <a:gd name="T1" fmla="*/ 313 h 470"/>
              <a:gd name="T2" fmla="*/ 406 w 470"/>
              <a:gd name="T3" fmla="*/ 313 h 470"/>
              <a:gd name="T4" fmla="*/ 156 w 470"/>
              <a:gd name="T5" fmla="*/ 407 h 470"/>
              <a:gd name="T6" fmla="*/ 31 w 470"/>
              <a:gd name="T7" fmla="*/ 157 h 470"/>
              <a:gd name="T8" fmla="*/ 313 w 470"/>
              <a:gd name="T9" fmla="*/ 32 h 470"/>
              <a:gd name="T10" fmla="*/ 406 w 470"/>
              <a:gd name="T11" fmla="*/ 313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0" h="470">
                <a:moveTo>
                  <a:pt x="406" y="313"/>
                </a:moveTo>
                <a:lnTo>
                  <a:pt x="406" y="313"/>
                </a:lnTo>
                <a:cubicBezTo>
                  <a:pt x="375" y="407"/>
                  <a:pt x="250" y="469"/>
                  <a:pt x="156" y="407"/>
                </a:cubicBezTo>
                <a:cubicBezTo>
                  <a:pt x="63" y="375"/>
                  <a:pt x="0" y="250"/>
                  <a:pt x="31" y="157"/>
                </a:cubicBezTo>
                <a:cubicBezTo>
                  <a:pt x="94" y="63"/>
                  <a:pt x="219" y="0"/>
                  <a:pt x="313" y="32"/>
                </a:cubicBezTo>
                <a:cubicBezTo>
                  <a:pt x="406" y="94"/>
                  <a:pt x="469" y="219"/>
                  <a:pt x="406" y="313"/>
                </a:cubicBezTo>
              </a:path>
            </a:pathLst>
          </a:custGeom>
          <a:solidFill>
            <a:srgbClr val="C1C7D0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 sz="9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37@|5FFC:0|FBC:0|LFC:16777215|LBC:16777215"/>
          <p:cNvSpPr>
            <a:spLocks noChangeArrowheads="1"/>
          </p:cNvSpPr>
          <p:nvPr/>
        </p:nvSpPr>
        <p:spPr bwMode="auto">
          <a:xfrm>
            <a:off x="10798219" y="3214826"/>
            <a:ext cx="156724" cy="146510"/>
          </a:xfrm>
          <a:custGeom>
            <a:avLst/>
            <a:gdLst>
              <a:gd name="T0" fmla="*/ 406 w 470"/>
              <a:gd name="T1" fmla="*/ 125 h 439"/>
              <a:gd name="T2" fmla="*/ 406 w 470"/>
              <a:gd name="T3" fmla="*/ 125 h 439"/>
              <a:gd name="T4" fmla="*/ 313 w 470"/>
              <a:gd name="T5" fmla="*/ 407 h 439"/>
              <a:gd name="T6" fmla="*/ 31 w 470"/>
              <a:gd name="T7" fmla="*/ 282 h 439"/>
              <a:gd name="T8" fmla="*/ 156 w 470"/>
              <a:gd name="T9" fmla="*/ 32 h 439"/>
              <a:gd name="T10" fmla="*/ 406 w 470"/>
              <a:gd name="T11" fmla="*/ 125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0" h="439">
                <a:moveTo>
                  <a:pt x="406" y="125"/>
                </a:moveTo>
                <a:lnTo>
                  <a:pt x="406" y="125"/>
                </a:lnTo>
                <a:cubicBezTo>
                  <a:pt x="469" y="250"/>
                  <a:pt x="406" y="344"/>
                  <a:pt x="313" y="407"/>
                </a:cubicBezTo>
                <a:cubicBezTo>
                  <a:pt x="219" y="438"/>
                  <a:pt x="94" y="407"/>
                  <a:pt x="31" y="282"/>
                </a:cubicBezTo>
                <a:cubicBezTo>
                  <a:pt x="0" y="188"/>
                  <a:pt x="63" y="63"/>
                  <a:pt x="156" y="32"/>
                </a:cubicBezTo>
                <a:cubicBezTo>
                  <a:pt x="250" y="0"/>
                  <a:pt x="375" y="32"/>
                  <a:pt x="406" y="125"/>
                </a:cubicBezTo>
              </a:path>
            </a:pathLst>
          </a:custGeom>
          <a:solidFill>
            <a:srgbClr val="C1C7D0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 sz="9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38@|5FFC:0|FBC:0|LFC:16777215|LBC:16777215"/>
          <p:cNvSpPr>
            <a:spLocks noChangeArrowheads="1"/>
          </p:cNvSpPr>
          <p:nvPr/>
        </p:nvSpPr>
        <p:spPr bwMode="auto">
          <a:xfrm>
            <a:off x="9230969" y="2559926"/>
            <a:ext cx="146472" cy="155301"/>
          </a:xfrm>
          <a:custGeom>
            <a:avLst/>
            <a:gdLst>
              <a:gd name="T0" fmla="*/ 313 w 439"/>
              <a:gd name="T1" fmla="*/ 406 h 469"/>
              <a:gd name="T2" fmla="*/ 313 w 439"/>
              <a:gd name="T3" fmla="*/ 406 h 469"/>
              <a:gd name="T4" fmla="*/ 32 w 439"/>
              <a:gd name="T5" fmla="*/ 312 h 469"/>
              <a:gd name="T6" fmla="*/ 157 w 439"/>
              <a:gd name="T7" fmla="*/ 31 h 469"/>
              <a:gd name="T8" fmla="*/ 406 w 439"/>
              <a:gd name="T9" fmla="*/ 156 h 469"/>
              <a:gd name="T10" fmla="*/ 313 w 439"/>
              <a:gd name="T11" fmla="*/ 406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9" h="469">
                <a:moveTo>
                  <a:pt x="313" y="406"/>
                </a:moveTo>
                <a:lnTo>
                  <a:pt x="313" y="406"/>
                </a:lnTo>
                <a:cubicBezTo>
                  <a:pt x="188" y="468"/>
                  <a:pt x="94" y="406"/>
                  <a:pt x="32" y="312"/>
                </a:cubicBezTo>
                <a:cubicBezTo>
                  <a:pt x="0" y="187"/>
                  <a:pt x="63" y="93"/>
                  <a:pt x="157" y="31"/>
                </a:cubicBezTo>
                <a:cubicBezTo>
                  <a:pt x="250" y="0"/>
                  <a:pt x="375" y="62"/>
                  <a:pt x="406" y="156"/>
                </a:cubicBezTo>
                <a:cubicBezTo>
                  <a:pt x="438" y="250"/>
                  <a:pt x="406" y="375"/>
                  <a:pt x="313" y="406"/>
                </a:cubicBezTo>
              </a:path>
            </a:pathLst>
          </a:custGeom>
          <a:solidFill>
            <a:srgbClr val="C1C7D0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 sz="9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39@|5FFC:0|FBC:0|LFC:16777215|LBC:16777215"/>
          <p:cNvSpPr>
            <a:spLocks noChangeArrowheads="1"/>
          </p:cNvSpPr>
          <p:nvPr/>
        </p:nvSpPr>
        <p:spPr bwMode="auto">
          <a:xfrm>
            <a:off x="10155207" y="4781018"/>
            <a:ext cx="145007" cy="146510"/>
          </a:xfrm>
          <a:custGeom>
            <a:avLst/>
            <a:gdLst>
              <a:gd name="T0" fmla="*/ 281 w 438"/>
              <a:gd name="T1" fmla="*/ 406 h 439"/>
              <a:gd name="T2" fmla="*/ 281 w 438"/>
              <a:gd name="T3" fmla="*/ 406 h 439"/>
              <a:gd name="T4" fmla="*/ 31 w 438"/>
              <a:gd name="T5" fmla="*/ 281 h 439"/>
              <a:gd name="T6" fmla="*/ 125 w 438"/>
              <a:gd name="T7" fmla="*/ 31 h 439"/>
              <a:gd name="T8" fmla="*/ 406 w 438"/>
              <a:gd name="T9" fmla="*/ 156 h 439"/>
              <a:gd name="T10" fmla="*/ 281 w 438"/>
              <a:gd name="T11" fmla="*/ 406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8" h="439">
                <a:moveTo>
                  <a:pt x="281" y="406"/>
                </a:moveTo>
                <a:lnTo>
                  <a:pt x="281" y="406"/>
                </a:lnTo>
                <a:cubicBezTo>
                  <a:pt x="187" y="438"/>
                  <a:pt x="62" y="406"/>
                  <a:pt x="31" y="281"/>
                </a:cubicBezTo>
                <a:cubicBezTo>
                  <a:pt x="0" y="188"/>
                  <a:pt x="31" y="63"/>
                  <a:pt x="125" y="31"/>
                </a:cubicBezTo>
                <a:cubicBezTo>
                  <a:pt x="250" y="0"/>
                  <a:pt x="343" y="31"/>
                  <a:pt x="406" y="156"/>
                </a:cubicBezTo>
                <a:cubicBezTo>
                  <a:pt x="437" y="250"/>
                  <a:pt x="375" y="344"/>
                  <a:pt x="281" y="406"/>
                </a:cubicBezTo>
              </a:path>
            </a:pathLst>
          </a:custGeom>
          <a:solidFill>
            <a:srgbClr val="9C8733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 sz="9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Freeform 40@|5FFC:0|FBC:0|LFC:16777215|LBC:16777215"/>
          <p:cNvSpPr>
            <a:spLocks noChangeArrowheads="1"/>
          </p:cNvSpPr>
          <p:nvPr/>
        </p:nvSpPr>
        <p:spPr bwMode="auto">
          <a:xfrm>
            <a:off x="9926711" y="4854273"/>
            <a:ext cx="146472" cy="134789"/>
          </a:xfrm>
          <a:custGeom>
            <a:avLst/>
            <a:gdLst>
              <a:gd name="T0" fmla="*/ 188 w 439"/>
              <a:gd name="T1" fmla="*/ 0 h 407"/>
              <a:gd name="T2" fmla="*/ 188 w 439"/>
              <a:gd name="T3" fmla="*/ 0 h 407"/>
              <a:gd name="T4" fmla="*/ 406 w 439"/>
              <a:gd name="T5" fmla="*/ 156 h 407"/>
              <a:gd name="T6" fmla="*/ 250 w 439"/>
              <a:gd name="T7" fmla="*/ 406 h 407"/>
              <a:gd name="T8" fmla="*/ 31 w 439"/>
              <a:gd name="T9" fmla="*/ 250 h 407"/>
              <a:gd name="T10" fmla="*/ 188 w 439"/>
              <a:gd name="T11" fmla="*/ 0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9" h="407">
                <a:moveTo>
                  <a:pt x="188" y="0"/>
                </a:moveTo>
                <a:lnTo>
                  <a:pt x="188" y="0"/>
                </a:lnTo>
                <a:cubicBezTo>
                  <a:pt x="281" y="0"/>
                  <a:pt x="406" y="62"/>
                  <a:pt x="406" y="156"/>
                </a:cubicBezTo>
                <a:cubicBezTo>
                  <a:pt x="438" y="281"/>
                  <a:pt x="375" y="375"/>
                  <a:pt x="250" y="406"/>
                </a:cubicBezTo>
                <a:cubicBezTo>
                  <a:pt x="156" y="406"/>
                  <a:pt x="31" y="344"/>
                  <a:pt x="31" y="250"/>
                </a:cubicBezTo>
                <a:cubicBezTo>
                  <a:pt x="0" y="125"/>
                  <a:pt x="63" y="31"/>
                  <a:pt x="188" y="0"/>
                </a:cubicBezTo>
              </a:path>
            </a:pathLst>
          </a:custGeom>
          <a:solidFill>
            <a:srgbClr val="9C8733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 sz="9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Freeform 41@|5FFC:0|FBC:0|LFC:16777215|LBC:16777215"/>
          <p:cNvSpPr>
            <a:spLocks noChangeArrowheads="1"/>
          </p:cNvSpPr>
          <p:nvPr/>
        </p:nvSpPr>
        <p:spPr bwMode="auto">
          <a:xfrm>
            <a:off x="9459466" y="2498392"/>
            <a:ext cx="145007" cy="146510"/>
          </a:xfrm>
          <a:custGeom>
            <a:avLst/>
            <a:gdLst>
              <a:gd name="T0" fmla="*/ 187 w 438"/>
              <a:gd name="T1" fmla="*/ 0 h 439"/>
              <a:gd name="T2" fmla="*/ 187 w 438"/>
              <a:gd name="T3" fmla="*/ 0 h 439"/>
              <a:gd name="T4" fmla="*/ 406 w 438"/>
              <a:gd name="T5" fmla="*/ 156 h 439"/>
              <a:gd name="T6" fmla="*/ 250 w 438"/>
              <a:gd name="T7" fmla="*/ 406 h 439"/>
              <a:gd name="T8" fmla="*/ 31 w 438"/>
              <a:gd name="T9" fmla="*/ 250 h 439"/>
              <a:gd name="T10" fmla="*/ 187 w 438"/>
              <a:gd name="T11" fmla="*/ 0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8" h="439">
                <a:moveTo>
                  <a:pt x="187" y="0"/>
                </a:moveTo>
                <a:lnTo>
                  <a:pt x="187" y="0"/>
                </a:lnTo>
                <a:cubicBezTo>
                  <a:pt x="281" y="0"/>
                  <a:pt x="375" y="63"/>
                  <a:pt x="406" y="156"/>
                </a:cubicBezTo>
                <a:cubicBezTo>
                  <a:pt x="437" y="281"/>
                  <a:pt x="375" y="375"/>
                  <a:pt x="250" y="406"/>
                </a:cubicBezTo>
                <a:cubicBezTo>
                  <a:pt x="156" y="438"/>
                  <a:pt x="31" y="344"/>
                  <a:pt x="31" y="250"/>
                </a:cubicBezTo>
                <a:cubicBezTo>
                  <a:pt x="0" y="125"/>
                  <a:pt x="62" y="31"/>
                  <a:pt x="187" y="0"/>
                </a:cubicBezTo>
              </a:path>
            </a:pathLst>
          </a:custGeom>
          <a:solidFill>
            <a:srgbClr val="C1C7D0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 sz="9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Freeform 42@|5FFC:0|FBC:0|LFC:16777215|LBC:16777215"/>
          <p:cNvSpPr>
            <a:spLocks noChangeArrowheads="1"/>
          </p:cNvSpPr>
          <p:nvPr/>
        </p:nvSpPr>
        <p:spPr bwMode="auto">
          <a:xfrm>
            <a:off x="10871455" y="3443382"/>
            <a:ext cx="145007" cy="134789"/>
          </a:xfrm>
          <a:custGeom>
            <a:avLst/>
            <a:gdLst>
              <a:gd name="T0" fmla="*/ 406 w 438"/>
              <a:gd name="T1" fmla="*/ 156 h 407"/>
              <a:gd name="T2" fmla="*/ 406 w 438"/>
              <a:gd name="T3" fmla="*/ 156 h 407"/>
              <a:gd name="T4" fmla="*/ 250 w 438"/>
              <a:gd name="T5" fmla="*/ 406 h 407"/>
              <a:gd name="T6" fmla="*/ 31 w 438"/>
              <a:gd name="T7" fmla="*/ 250 h 407"/>
              <a:gd name="T8" fmla="*/ 187 w 438"/>
              <a:gd name="T9" fmla="*/ 0 h 407"/>
              <a:gd name="T10" fmla="*/ 406 w 438"/>
              <a:gd name="T11" fmla="*/ 156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8" h="407">
                <a:moveTo>
                  <a:pt x="406" y="156"/>
                </a:moveTo>
                <a:lnTo>
                  <a:pt x="406" y="156"/>
                </a:lnTo>
                <a:cubicBezTo>
                  <a:pt x="437" y="281"/>
                  <a:pt x="375" y="375"/>
                  <a:pt x="250" y="406"/>
                </a:cubicBezTo>
                <a:cubicBezTo>
                  <a:pt x="156" y="406"/>
                  <a:pt x="31" y="344"/>
                  <a:pt x="31" y="250"/>
                </a:cubicBezTo>
                <a:cubicBezTo>
                  <a:pt x="0" y="125"/>
                  <a:pt x="62" y="31"/>
                  <a:pt x="187" y="0"/>
                </a:cubicBezTo>
                <a:cubicBezTo>
                  <a:pt x="281" y="0"/>
                  <a:pt x="375" y="62"/>
                  <a:pt x="406" y="156"/>
                </a:cubicBezTo>
              </a:path>
            </a:pathLst>
          </a:custGeom>
          <a:solidFill>
            <a:srgbClr val="C1C7D0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 sz="9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Freeform 43@|5FFC:0|FBC:0|LFC:16777215|LBC:16777215"/>
          <p:cNvSpPr>
            <a:spLocks noChangeArrowheads="1"/>
          </p:cNvSpPr>
          <p:nvPr/>
        </p:nvSpPr>
        <p:spPr bwMode="auto">
          <a:xfrm>
            <a:off x="10352944" y="2674204"/>
            <a:ext cx="156724" cy="146510"/>
          </a:xfrm>
          <a:custGeom>
            <a:avLst/>
            <a:gdLst>
              <a:gd name="T0" fmla="*/ 344 w 470"/>
              <a:gd name="T1" fmla="*/ 63 h 439"/>
              <a:gd name="T2" fmla="*/ 344 w 470"/>
              <a:gd name="T3" fmla="*/ 63 h 439"/>
              <a:gd name="T4" fmla="*/ 407 w 470"/>
              <a:gd name="T5" fmla="*/ 313 h 439"/>
              <a:gd name="T6" fmla="*/ 125 w 470"/>
              <a:gd name="T7" fmla="*/ 375 h 439"/>
              <a:gd name="T8" fmla="*/ 63 w 470"/>
              <a:gd name="T9" fmla="*/ 94 h 439"/>
              <a:gd name="T10" fmla="*/ 344 w 470"/>
              <a:gd name="T11" fmla="*/ 63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0" h="439">
                <a:moveTo>
                  <a:pt x="344" y="63"/>
                </a:moveTo>
                <a:lnTo>
                  <a:pt x="344" y="63"/>
                </a:lnTo>
                <a:cubicBezTo>
                  <a:pt x="438" y="125"/>
                  <a:pt x="469" y="250"/>
                  <a:pt x="407" y="313"/>
                </a:cubicBezTo>
                <a:cubicBezTo>
                  <a:pt x="344" y="407"/>
                  <a:pt x="219" y="438"/>
                  <a:pt x="125" y="375"/>
                </a:cubicBezTo>
                <a:cubicBezTo>
                  <a:pt x="32" y="313"/>
                  <a:pt x="0" y="188"/>
                  <a:pt x="63" y="94"/>
                </a:cubicBezTo>
                <a:cubicBezTo>
                  <a:pt x="125" y="0"/>
                  <a:pt x="250" y="0"/>
                  <a:pt x="344" y="63"/>
                </a:cubicBezTo>
              </a:path>
            </a:pathLst>
          </a:custGeom>
          <a:solidFill>
            <a:srgbClr val="C1C7D0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 sz="9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Freeform 44@|5FFC:0|FBC:0|LFC:16777215|LBC:16777215"/>
          <p:cNvSpPr>
            <a:spLocks noChangeArrowheads="1"/>
          </p:cNvSpPr>
          <p:nvPr/>
        </p:nvSpPr>
        <p:spPr bwMode="auto">
          <a:xfrm>
            <a:off x="8691953" y="3006782"/>
            <a:ext cx="156724" cy="146510"/>
          </a:xfrm>
          <a:custGeom>
            <a:avLst/>
            <a:gdLst>
              <a:gd name="T0" fmla="*/ 407 w 470"/>
              <a:gd name="T1" fmla="*/ 313 h 439"/>
              <a:gd name="T2" fmla="*/ 407 w 470"/>
              <a:gd name="T3" fmla="*/ 313 h 439"/>
              <a:gd name="T4" fmla="*/ 125 w 470"/>
              <a:gd name="T5" fmla="*/ 375 h 439"/>
              <a:gd name="T6" fmla="*/ 63 w 470"/>
              <a:gd name="T7" fmla="*/ 94 h 439"/>
              <a:gd name="T8" fmla="*/ 344 w 470"/>
              <a:gd name="T9" fmla="*/ 63 h 439"/>
              <a:gd name="T10" fmla="*/ 407 w 470"/>
              <a:gd name="T11" fmla="*/ 313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0" h="439">
                <a:moveTo>
                  <a:pt x="407" y="313"/>
                </a:moveTo>
                <a:lnTo>
                  <a:pt x="407" y="313"/>
                </a:lnTo>
                <a:cubicBezTo>
                  <a:pt x="344" y="407"/>
                  <a:pt x="219" y="438"/>
                  <a:pt x="125" y="375"/>
                </a:cubicBezTo>
                <a:cubicBezTo>
                  <a:pt x="32" y="313"/>
                  <a:pt x="0" y="188"/>
                  <a:pt x="63" y="94"/>
                </a:cubicBezTo>
                <a:cubicBezTo>
                  <a:pt x="125" y="0"/>
                  <a:pt x="250" y="0"/>
                  <a:pt x="344" y="63"/>
                </a:cubicBezTo>
                <a:cubicBezTo>
                  <a:pt x="438" y="125"/>
                  <a:pt x="469" y="219"/>
                  <a:pt x="407" y="313"/>
                </a:cubicBezTo>
              </a:path>
            </a:pathLst>
          </a:custGeom>
          <a:solidFill>
            <a:srgbClr val="C1C7D0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 sz="9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Freeform 45@|5FFC:0|FBC:0|LFC:16777215|LBC:16777215"/>
          <p:cNvSpPr>
            <a:spLocks noChangeArrowheads="1"/>
          </p:cNvSpPr>
          <p:nvPr/>
        </p:nvSpPr>
        <p:spPr bwMode="auto">
          <a:xfrm>
            <a:off x="10683971" y="4335628"/>
            <a:ext cx="156724" cy="156766"/>
          </a:xfrm>
          <a:custGeom>
            <a:avLst/>
            <a:gdLst>
              <a:gd name="T0" fmla="*/ 407 w 470"/>
              <a:gd name="T1" fmla="*/ 344 h 470"/>
              <a:gd name="T2" fmla="*/ 407 w 470"/>
              <a:gd name="T3" fmla="*/ 344 h 470"/>
              <a:gd name="T4" fmla="*/ 125 w 470"/>
              <a:gd name="T5" fmla="*/ 407 h 470"/>
              <a:gd name="T6" fmla="*/ 63 w 470"/>
              <a:gd name="T7" fmla="*/ 125 h 470"/>
              <a:gd name="T8" fmla="*/ 344 w 470"/>
              <a:gd name="T9" fmla="*/ 63 h 470"/>
              <a:gd name="T10" fmla="*/ 407 w 470"/>
              <a:gd name="T11" fmla="*/ 34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0" h="470">
                <a:moveTo>
                  <a:pt x="407" y="344"/>
                </a:moveTo>
                <a:lnTo>
                  <a:pt x="407" y="344"/>
                </a:lnTo>
                <a:cubicBezTo>
                  <a:pt x="344" y="438"/>
                  <a:pt x="219" y="469"/>
                  <a:pt x="125" y="407"/>
                </a:cubicBezTo>
                <a:cubicBezTo>
                  <a:pt x="32" y="344"/>
                  <a:pt x="0" y="219"/>
                  <a:pt x="63" y="125"/>
                </a:cubicBezTo>
                <a:cubicBezTo>
                  <a:pt x="125" y="32"/>
                  <a:pt x="250" y="0"/>
                  <a:pt x="344" y="63"/>
                </a:cubicBezTo>
                <a:cubicBezTo>
                  <a:pt x="438" y="125"/>
                  <a:pt x="469" y="250"/>
                  <a:pt x="407" y="344"/>
                </a:cubicBezTo>
              </a:path>
            </a:pathLst>
          </a:custGeom>
          <a:solidFill>
            <a:srgbClr val="C1C7D0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 sz="9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Freeform 46@|5FFC:0|FBC:0|LFC:16777215|LBC:16777215"/>
          <p:cNvSpPr>
            <a:spLocks noChangeArrowheads="1"/>
          </p:cNvSpPr>
          <p:nvPr/>
        </p:nvSpPr>
        <p:spPr bwMode="auto">
          <a:xfrm>
            <a:off x="9926711" y="2498392"/>
            <a:ext cx="146472" cy="146510"/>
          </a:xfrm>
          <a:custGeom>
            <a:avLst/>
            <a:gdLst>
              <a:gd name="T0" fmla="*/ 250 w 439"/>
              <a:gd name="T1" fmla="*/ 0 h 439"/>
              <a:gd name="T2" fmla="*/ 250 w 439"/>
              <a:gd name="T3" fmla="*/ 0 h 439"/>
              <a:gd name="T4" fmla="*/ 406 w 439"/>
              <a:gd name="T5" fmla="*/ 250 h 439"/>
              <a:gd name="T6" fmla="*/ 188 w 439"/>
              <a:gd name="T7" fmla="*/ 406 h 439"/>
              <a:gd name="T8" fmla="*/ 31 w 439"/>
              <a:gd name="T9" fmla="*/ 156 h 439"/>
              <a:gd name="T10" fmla="*/ 250 w 439"/>
              <a:gd name="T11" fmla="*/ 0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9" h="439">
                <a:moveTo>
                  <a:pt x="250" y="0"/>
                </a:moveTo>
                <a:lnTo>
                  <a:pt x="250" y="0"/>
                </a:lnTo>
                <a:cubicBezTo>
                  <a:pt x="375" y="31"/>
                  <a:pt x="438" y="125"/>
                  <a:pt x="406" y="250"/>
                </a:cubicBezTo>
                <a:cubicBezTo>
                  <a:pt x="406" y="344"/>
                  <a:pt x="281" y="438"/>
                  <a:pt x="188" y="406"/>
                </a:cubicBezTo>
                <a:cubicBezTo>
                  <a:pt x="63" y="375"/>
                  <a:pt x="0" y="281"/>
                  <a:pt x="31" y="156"/>
                </a:cubicBezTo>
                <a:cubicBezTo>
                  <a:pt x="31" y="63"/>
                  <a:pt x="156" y="0"/>
                  <a:pt x="250" y="0"/>
                </a:cubicBezTo>
              </a:path>
            </a:pathLst>
          </a:custGeom>
          <a:solidFill>
            <a:srgbClr val="C1C7D0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 sz="9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Freeform 47@|5FFC:0|FBC:0|LFC:16777215|LBC:16777215"/>
          <p:cNvSpPr>
            <a:spLocks noChangeArrowheads="1"/>
          </p:cNvSpPr>
          <p:nvPr/>
        </p:nvSpPr>
        <p:spPr bwMode="auto">
          <a:xfrm>
            <a:off x="8516187" y="3443382"/>
            <a:ext cx="145007" cy="134789"/>
          </a:xfrm>
          <a:custGeom>
            <a:avLst/>
            <a:gdLst>
              <a:gd name="T0" fmla="*/ 405 w 438"/>
              <a:gd name="T1" fmla="*/ 250 h 407"/>
              <a:gd name="T2" fmla="*/ 405 w 438"/>
              <a:gd name="T3" fmla="*/ 250 h 407"/>
              <a:gd name="T4" fmla="*/ 187 w 438"/>
              <a:gd name="T5" fmla="*/ 406 h 407"/>
              <a:gd name="T6" fmla="*/ 31 w 438"/>
              <a:gd name="T7" fmla="*/ 156 h 407"/>
              <a:gd name="T8" fmla="*/ 249 w 438"/>
              <a:gd name="T9" fmla="*/ 0 h 407"/>
              <a:gd name="T10" fmla="*/ 405 w 438"/>
              <a:gd name="T11" fmla="*/ 250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8" h="407">
                <a:moveTo>
                  <a:pt x="405" y="250"/>
                </a:moveTo>
                <a:lnTo>
                  <a:pt x="405" y="250"/>
                </a:lnTo>
                <a:cubicBezTo>
                  <a:pt x="405" y="344"/>
                  <a:pt x="280" y="406"/>
                  <a:pt x="187" y="406"/>
                </a:cubicBezTo>
                <a:cubicBezTo>
                  <a:pt x="63" y="375"/>
                  <a:pt x="0" y="281"/>
                  <a:pt x="31" y="156"/>
                </a:cubicBezTo>
                <a:cubicBezTo>
                  <a:pt x="63" y="62"/>
                  <a:pt x="156" y="0"/>
                  <a:pt x="249" y="0"/>
                </a:cubicBezTo>
                <a:cubicBezTo>
                  <a:pt x="374" y="31"/>
                  <a:pt x="437" y="125"/>
                  <a:pt x="405" y="250"/>
                </a:cubicBezTo>
              </a:path>
            </a:pathLst>
          </a:custGeom>
          <a:solidFill>
            <a:srgbClr val="C1C7D0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 sz="9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Freeform 48@|5FFC:0|FBC:0|LFC:16777215|LBC:16777215"/>
          <p:cNvSpPr>
            <a:spLocks noChangeArrowheads="1"/>
          </p:cNvSpPr>
          <p:nvPr/>
        </p:nvSpPr>
        <p:spPr bwMode="auto">
          <a:xfrm>
            <a:off x="10871455" y="3909284"/>
            <a:ext cx="145007" cy="146510"/>
          </a:xfrm>
          <a:custGeom>
            <a:avLst/>
            <a:gdLst>
              <a:gd name="T0" fmla="*/ 406 w 438"/>
              <a:gd name="T1" fmla="*/ 250 h 439"/>
              <a:gd name="T2" fmla="*/ 406 w 438"/>
              <a:gd name="T3" fmla="*/ 250 h 439"/>
              <a:gd name="T4" fmla="*/ 187 w 438"/>
              <a:gd name="T5" fmla="*/ 406 h 439"/>
              <a:gd name="T6" fmla="*/ 31 w 438"/>
              <a:gd name="T7" fmla="*/ 156 h 439"/>
              <a:gd name="T8" fmla="*/ 250 w 438"/>
              <a:gd name="T9" fmla="*/ 0 h 439"/>
              <a:gd name="T10" fmla="*/ 406 w 438"/>
              <a:gd name="T11" fmla="*/ 250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8" h="439">
                <a:moveTo>
                  <a:pt x="406" y="250"/>
                </a:moveTo>
                <a:lnTo>
                  <a:pt x="406" y="250"/>
                </a:lnTo>
                <a:cubicBezTo>
                  <a:pt x="375" y="344"/>
                  <a:pt x="281" y="438"/>
                  <a:pt x="187" y="406"/>
                </a:cubicBezTo>
                <a:cubicBezTo>
                  <a:pt x="62" y="375"/>
                  <a:pt x="0" y="281"/>
                  <a:pt x="31" y="156"/>
                </a:cubicBezTo>
                <a:cubicBezTo>
                  <a:pt x="31" y="63"/>
                  <a:pt x="156" y="0"/>
                  <a:pt x="250" y="0"/>
                </a:cubicBezTo>
                <a:cubicBezTo>
                  <a:pt x="375" y="31"/>
                  <a:pt x="437" y="125"/>
                  <a:pt x="406" y="250"/>
                </a:cubicBezTo>
              </a:path>
            </a:pathLst>
          </a:custGeom>
          <a:solidFill>
            <a:srgbClr val="C1C7D0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 sz="9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Freeform 49@|5FFC:0|FBC:0|LFC:16777215|LBC:16777215"/>
          <p:cNvSpPr>
            <a:spLocks noChangeArrowheads="1"/>
          </p:cNvSpPr>
          <p:nvPr/>
        </p:nvSpPr>
        <p:spPr bwMode="auto">
          <a:xfrm>
            <a:off x="10683971" y="3006782"/>
            <a:ext cx="156724" cy="146510"/>
          </a:xfrm>
          <a:custGeom>
            <a:avLst/>
            <a:gdLst>
              <a:gd name="T0" fmla="*/ 407 w 470"/>
              <a:gd name="T1" fmla="*/ 94 h 439"/>
              <a:gd name="T2" fmla="*/ 407 w 470"/>
              <a:gd name="T3" fmla="*/ 94 h 439"/>
              <a:gd name="T4" fmla="*/ 344 w 470"/>
              <a:gd name="T5" fmla="*/ 375 h 439"/>
              <a:gd name="T6" fmla="*/ 63 w 470"/>
              <a:gd name="T7" fmla="*/ 313 h 439"/>
              <a:gd name="T8" fmla="*/ 125 w 470"/>
              <a:gd name="T9" fmla="*/ 63 h 439"/>
              <a:gd name="T10" fmla="*/ 407 w 470"/>
              <a:gd name="T11" fmla="*/ 94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0" h="439">
                <a:moveTo>
                  <a:pt x="407" y="94"/>
                </a:moveTo>
                <a:lnTo>
                  <a:pt x="407" y="94"/>
                </a:lnTo>
                <a:cubicBezTo>
                  <a:pt x="469" y="188"/>
                  <a:pt x="438" y="313"/>
                  <a:pt x="344" y="375"/>
                </a:cubicBezTo>
                <a:cubicBezTo>
                  <a:pt x="250" y="438"/>
                  <a:pt x="125" y="407"/>
                  <a:pt x="63" y="313"/>
                </a:cubicBezTo>
                <a:cubicBezTo>
                  <a:pt x="0" y="219"/>
                  <a:pt x="32" y="125"/>
                  <a:pt x="125" y="63"/>
                </a:cubicBezTo>
                <a:cubicBezTo>
                  <a:pt x="219" y="0"/>
                  <a:pt x="344" y="0"/>
                  <a:pt x="407" y="94"/>
                </a:cubicBezTo>
              </a:path>
            </a:pathLst>
          </a:custGeom>
          <a:solidFill>
            <a:srgbClr val="C1C7D0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 sz="9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Freeform 50@|5FFC:0|FBC:0|LFC:16777215|LBC:16777215"/>
          <p:cNvSpPr>
            <a:spLocks noChangeArrowheads="1"/>
          </p:cNvSpPr>
          <p:nvPr/>
        </p:nvSpPr>
        <p:spPr bwMode="auto">
          <a:xfrm>
            <a:off x="9024444" y="2674204"/>
            <a:ext cx="146472" cy="146510"/>
          </a:xfrm>
          <a:custGeom>
            <a:avLst/>
            <a:gdLst>
              <a:gd name="T0" fmla="*/ 344 w 439"/>
              <a:gd name="T1" fmla="*/ 375 h 439"/>
              <a:gd name="T2" fmla="*/ 344 w 439"/>
              <a:gd name="T3" fmla="*/ 375 h 439"/>
              <a:gd name="T4" fmla="*/ 63 w 439"/>
              <a:gd name="T5" fmla="*/ 313 h 439"/>
              <a:gd name="T6" fmla="*/ 125 w 439"/>
              <a:gd name="T7" fmla="*/ 63 h 439"/>
              <a:gd name="T8" fmla="*/ 407 w 439"/>
              <a:gd name="T9" fmla="*/ 94 h 439"/>
              <a:gd name="T10" fmla="*/ 344 w 439"/>
              <a:gd name="T11" fmla="*/ 375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9" h="439">
                <a:moveTo>
                  <a:pt x="344" y="375"/>
                </a:moveTo>
                <a:lnTo>
                  <a:pt x="344" y="375"/>
                </a:lnTo>
                <a:cubicBezTo>
                  <a:pt x="250" y="438"/>
                  <a:pt x="125" y="407"/>
                  <a:pt x="63" y="313"/>
                </a:cubicBezTo>
                <a:cubicBezTo>
                  <a:pt x="0" y="250"/>
                  <a:pt x="32" y="125"/>
                  <a:pt x="125" y="63"/>
                </a:cubicBezTo>
                <a:cubicBezTo>
                  <a:pt x="219" y="0"/>
                  <a:pt x="344" y="0"/>
                  <a:pt x="407" y="94"/>
                </a:cubicBezTo>
                <a:cubicBezTo>
                  <a:pt x="438" y="188"/>
                  <a:pt x="438" y="313"/>
                  <a:pt x="344" y="375"/>
                </a:cubicBezTo>
              </a:path>
            </a:pathLst>
          </a:custGeom>
          <a:solidFill>
            <a:srgbClr val="C1C7D0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 sz="9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Freeform 51@|5FFC:0|FBC:0|LFC:16777215|LBC:16777215"/>
          <p:cNvSpPr>
            <a:spLocks noChangeArrowheads="1"/>
          </p:cNvSpPr>
          <p:nvPr/>
        </p:nvSpPr>
        <p:spPr bwMode="auto">
          <a:xfrm>
            <a:off x="10352944" y="4666740"/>
            <a:ext cx="156724" cy="156766"/>
          </a:xfrm>
          <a:custGeom>
            <a:avLst/>
            <a:gdLst>
              <a:gd name="T0" fmla="*/ 344 w 470"/>
              <a:gd name="T1" fmla="*/ 407 h 470"/>
              <a:gd name="T2" fmla="*/ 344 w 470"/>
              <a:gd name="T3" fmla="*/ 407 h 470"/>
              <a:gd name="T4" fmla="*/ 63 w 470"/>
              <a:gd name="T5" fmla="*/ 344 h 470"/>
              <a:gd name="T6" fmla="*/ 125 w 470"/>
              <a:gd name="T7" fmla="*/ 63 h 470"/>
              <a:gd name="T8" fmla="*/ 407 w 470"/>
              <a:gd name="T9" fmla="*/ 125 h 470"/>
              <a:gd name="T10" fmla="*/ 344 w 470"/>
              <a:gd name="T11" fmla="*/ 407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0" h="470">
                <a:moveTo>
                  <a:pt x="344" y="407"/>
                </a:moveTo>
                <a:lnTo>
                  <a:pt x="344" y="407"/>
                </a:lnTo>
                <a:cubicBezTo>
                  <a:pt x="250" y="469"/>
                  <a:pt x="125" y="438"/>
                  <a:pt x="63" y="344"/>
                </a:cubicBezTo>
                <a:cubicBezTo>
                  <a:pt x="0" y="250"/>
                  <a:pt x="32" y="125"/>
                  <a:pt x="125" y="63"/>
                </a:cubicBezTo>
                <a:cubicBezTo>
                  <a:pt x="219" y="0"/>
                  <a:pt x="344" y="32"/>
                  <a:pt x="407" y="125"/>
                </a:cubicBezTo>
                <a:cubicBezTo>
                  <a:pt x="469" y="219"/>
                  <a:pt x="438" y="344"/>
                  <a:pt x="344" y="407"/>
                </a:cubicBezTo>
              </a:path>
            </a:pathLst>
          </a:custGeom>
          <a:solidFill>
            <a:srgbClr val="9C8733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 sz="9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Oval 7"/>
          <p:cNvSpPr/>
          <p:nvPr/>
        </p:nvSpPr>
        <p:spPr>
          <a:xfrm>
            <a:off x="8611800" y="4562781"/>
            <a:ext cx="747475" cy="747669"/>
          </a:xfrm>
          <a:prstGeom prst="ellipse">
            <a:avLst/>
          </a:prstGeom>
          <a:solidFill>
            <a:srgbClr val="9C87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 defTabSz="913765"/>
            <a:endParaRPr lang="en-US" sz="9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Oval 8"/>
          <p:cNvSpPr/>
          <p:nvPr/>
        </p:nvSpPr>
        <p:spPr>
          <a:xfrm>
            <a:off x="7755519" y="2143666"/>
            <a:ext cx="747475" cy="747669"/>
          </a:xfrm>
          <a:prstGeom prst="ellipse">
            <a:avLst/>
          </a:prstGeom>
          <a:solidFill>
            <a:srgbClr val="9C87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 defTabSz="913765"/>
            <a:endParaRPr lang="en-US" sz="9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4" name="Group 4698"/>
          <p:cNvGrpSpPr/>
          <p:nvPr/>
        </p:nvGrpSpPr>
        <p:grpSpPr bwMode="auto">
          <a:xfrm>
            <a:off x="7901616" y="2270583"/>
            <a:ext cx="450732" cy="441797"/>
            <a:chOff x="5427663" y="4046537"/>
            <a:chExt cx="395287" cy="387350"/>
          </a:xfrm>
          <a:solidFill>
            <a:schemeClr val="bg1"/>
          </a:solidFill>
        </p:grpSpPr>
        <p:sp>
          <p:nvSpPr>
            <p:cNvPr id="65" name="Freeform 418@|5FFC:0|FBC:0|LFC:16777215|LBC:16777215"/>
            <p:cNvSpPr>
              <a:spLocks noChangeArrowheads="1"/>
            </p:cNvSpPr>
            <p:nvPr/>
          </p:nvSpPr>
          <p:spPr bwMode="auto">
            <a:xfrm>
              <a:off x="5635625" y="4046537"/>
              <a:ext cx="187325" cy="184150"/>
            </a:xfrm>
            <a:custGeom>
              <a:avLst/>
              <a:gdLst>
                <a:gd name="T0" fmla="*/ 301 w 520"/>
                <a:gd name="T1" fmla="*/ 75 h 511"/>
                <a:gd name="T2" fmla="*/ 444 w 520"/>
                <a:gd name="T3" fmla="*/ 217 h 511"/>
                <a:gd name="T4" fmla="*/ 394 w 520"/>
                <a:gd name="T5" fmla="*/ 267 h 511"/>
                <a:gd name="T6" fmla="*/ 327 w 520"/>
                <a:gd name="T7" fmla="*/ 200 h 511"/>
                <a:gd name="T8" fmla="*/ 301 w 520"/>
                <a:gd name="T9" fmla="*/ 225 h 511"/>
                <a:gd name="T10" fmla="*/ 368 w 520"/>
                <a:gd name="T11" fmla="*/ 292 h 511"/>
                <a:gd name="T12" fmla="*/ 335 w 520"/>
                <a:gd name="T13" fmla="*/ 326 h 511"/>
                <a:gd name="T14" fmla="*/ 293 w 520"/>
                <a:gd name="T15" fmla="*/ 275 h 511"/>
                <a:gd name="T16" fmla="*/ 268 w 520"/>
                <a:gd name="T17" fmla="*/ 309 h 511"/>
                <a:gd name="T18" fmla="*/ 310 w 520"/>
                <a:gd name="T19" fmla="*/ 351 h 511"/>
                <a:gd name="T20" fmla="*/ 268 w 520"/>
                <a:gd name="T21" fmla="*/ 393 h 511"/>
                <a:gd name="T22" fmla="*/ 201 w 520"/>
                <a:gd name="T23" fmla="*/ 326 h 511"/>
                <a:gd name="T24" fmla="*/ 168 w 520"/>
                <a:gd name="T25" fmla="*/ 351 h 511"/>
                <a:gd name="T26" fmla="*/ 243 w 520"/>
                <a:gd name="T27" fmla="*/ 418 h 511"/>
                <a:gd name="T28" fmla="*/ 209 w 520"/>
                <a:gd name="T29" fmla="*/ 443 h 511"/>
                <a:gd name="T30" fmla="*/ 168 w 520"/>
                <a:gd name="T31" fmla="*/ 401 h 511"/>
                <a:gd name="T32" fmla="*/ 134 w 520"/>
                <a:gd name="T33" fmla="*/ 426 h 511"/>
                <a:gd name="T34" fmla="*/ 218 w 520"/>
                <a:gd name="T35" fmla="*/ 510 h 511"/>
                <a:gd name="T36" fmla="*/ 519 w 520"/>
                <a:gd name="T37" fmla="*/ 217 h 511"/>
                <a:gd name="T38" fmla="*/ 301 w 520"/>
                <a:gd name="T39" fmla="*/ 0 h 511"/>
                <a:gd name="T40" fmla="*/ 0 w 520"/>
                <a:gd name="T41" fmla="*/ 292 h 511"/>
                <a:gd name="T42" fmla="*/ 34 w 520"/>
                <a:gd name="T43" fmla="*/ 334 h 511"/>
                <a:gd name="T44" fmla="*/ 301 w 520"/>
                <a:gd name="T45" fmla="*/ 75 h 511"/>
                <a:gd name="T46" fmla="*/ 301 w 520"/>
                <a:gd name="T47" fmla="*/ 75 h 511"/>
                <a:gd name="T48" fmla="*/ 301 w 520"/>
                <a:gd name="T49" fmla="*/ 75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20" h="511">
                  <a:moveTo>
                    <a:pt x="301" y="75"/>
                  </a:moveTo>
                  <a:lnTo>
                    <a:pt x="444" y="217"/>
                  </a:lnTo>
                  <a:lnTo>
                    <a:pt x="394" y="267"/>
                  </a:lnTo>
                  <a:lnTo>
                    <a:pt x="327" y="200"/>
                  </a:lnTo>
                  <a:lnTo>
                    <a:pt x="301" y="225"/>
                  </a:lnTo>
                  <a:lnTo>
                    <a:pt x="368" y="292"/>
                  </a:lnTo>
                  <a:lnTo>
                    <a:pt x="335" y="326"/>
                  </a:lnTo>
                  <a:lnTo>
                    <a:pt x="293" y="275"/>
                  </a:lnTo>
                  <a:lnTo>
                    <a:pt x="268" y="309"/>
                  </a:lnTo>
                  <a:lnTo>
                    <a:pt x="310" y="351"/>
                  </a:lnTo>
                  <a:lnTo>
                    <a:pt x="268" y="393"/>
                  </a:lnTo>
                  <a:lnTo>
                    <a:pt x="201" y="326"/>
                  </a:lnTo>
                  <a:lnTo>
                    <a:pt x="168" y="351"/>
                  </a:lnTo>
                  <a:lnTo>
                    <a:pt x="243" y="418"/>
                  </a:lnTo>
                  <a:lnTo>
                    <a:pt x="209" y="443"/>
                  </a:lnTo>
                  <a:lnTo>
                    <a:pt x="168" y="401"/>
                  </a:lnTo>
                  <a:lnTo>
                    <a:pt x="134" y="426"/>
                  </a:lnTo>
                  <a:lnTo>
                    <a:pt x="218" y="510"/>
                  </a:lnTo>
                  <a:lnTo>
                    <a:pt x="519" y="217"/>
                  </a:lnTo>
                  <a:lnTo>
                    <a:pt x="301" y="0"/>
                  </a:lnTo>
                  <a:lnTo>
                    <a:pt x="0" y="292"/>
                  </a:lnTo>
                  <a:lnTo>
                    <a:pt x="34" y="334"/>
                  </a:lnTo>
                  <a:lnTo>
                    <a:pt x="301" y="75"/>
                  </a:lnTo>
                  <a:close/>
                  <a:moveTo>
                    <a:pt x="301" y="75"/>
                  </a:moveTo>
                  <a:lnTo>
                    <a:pt x="301" y="75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419@|5FFC:0|FBC:0|LFC:16777215|LBC:16777215"/>
            <p:cNvSpPr>
              <a:spLocks noChangeArrowheads="1"/>
            </p:cNvSpPr>
            <p:nvPr/>
          </p:nvSpPr>
          <p:spPr bwMode="auto">
            <a:xfrm>
              <a:off x="5635625" y="4046537"/>
              <a:ext cx="187325" cy="184150"/>
            </a:xfrm>
            <a:custGeom>
              <a:avLst/>
              <a:gdLst>
                <a:gd name="T0" fmla="*/ 301 w 520"/>
                <a:gd name="T1" fmla="*/ 75 h 511"/>
                <a:gd name="T2" fmla="*/ 444 w 520"/>
                <a:gd name="T3" fmla="*/ 217 h 511"/>
                <a:gd name="T4" fmla="*/ 394 w 520"/>
                <a:gd name="T5" fmla="*/ 267 h 511"/>
                <a:gd name="T6" fmla="*/ 327 w 520"/>
                <a:gd name="T7" fmla="*/ 200 h 511"/>
                <a:gd name="T8" fmla="*/ 301 w 520"/>
                <a:gd name="T9" fmla="*/ 225 h 511"/>
                <a:gd name="T10" fmla="*/ 368 w 520"/>
                <a:gd name="T11" fmla="*/ 292 h 511"/>
                <a:gd name="T12" fmla="*/ 335 w 520"/>
                <a:gd name="T13" fmla="*/ 326 h 511"/>
                <a:gd name="T14" fmla="*/ 293 w 520"/>
                <a:gd name="T15" fmla="*/ 275 h 511"/>
                <a:gd name="T16" fmla="*/ 268 w 520"/>
                <a:gd name="T17" fmla="*/ 309 h 511"/>
                <a:gd name="T18" fmla="*/ 310 w 520"/>
                <a:gd name="T19" fmla="*/ 351 h 511"/>
                <a:gd name="T20" fmla="*/ 268 w 520"/>
                <a:gd name="T21" fmla="*/ 393 h 511"/>
                <a:gd name="T22" fmla="*/ 201 w 520"/>
                <a:gd name="T23" fmla="*/ 326 h 511"/>
                <a:gd name="T24" fmla="*/ 168 w 520"/>
                <a:gd name="T25" fmla="*/ 351 h 511"/>
                <a:gd name="T26" fmla="*/ 243 w 520"/>
                <a:gd name="T27" fmla="*/ 418 h 511"/>
                <a:gd name="T28" fmla="*/ 209 w 520"/>
                <a:gd name="T29" fmla="*/ 443 h 511"/>
                <a:gd name="T30" fmla="*/ 168 w 520"/>
                <a:gd name="T31" fmla="*/ 401 h 511"/>
                <a:gd name="T32" fmla="*/ 134 w 520"/>
                <a:gd name="T33" fmla="*/ 426 h 511"/>
                <a:gd name="T34" fmla="*/ 218 w 520"/>
                <a:gd name="T35" fmla="*/ 510 h 511"/>
                <a:gd name="T36" fmla="*/ 519 w 520"/>
                <a:gd name="T37" fmla="*/ 217 h 511"/>
                <a:gd name="T38" fmla="*/ 301 w 520"/>
                <a:gd name="T39" fmla="*/ 0 h 511"/>
                <a:gd name="T40" fmla="*/ 0 w 520"/>
                <a:gd name="T41" fmla="*/ 292 h 511"/>
                <a:gd name="T42" fmla="*/ 34 w 520"/>
                <a:gd name="T43" fmla="*/ 334 h 511"/>
                <a:gd name="T44" fmla="*/ 301 w 520"/>
                <a:gd name="T45" fmla="*/ 75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0" h="511">
                  <a:moveTo>
                    <a:pt x="301" y="75"/>
                  </a:moveTo>
                  <a:lnTo>
                    <a:pt x="444" y="217"/>
                  </a:lnTo>
                  <a:lnTo>
                    <a:pt x="394" y="267"/>
                  </a:lnTo>
                  <a:lnTo>
                    <a:pt x="327" y="200"/>
                  </a:lnTo>
                  <a:lnTo>
                    <a:pt x="301" y="225"/>
                  </a:lnTo>
                  <a:lnTo>
                    <a:pt x="368" y="292"/>
                  </a:lnTo>
                  <a:lnTo>
                    <a:pt x="335" y="326"/>
                  </a:lnTo>
                  <a:lnTo>
                    <a:pt x="293" y="275"/>
                  </a:lnTo>
                  <a:lnTo>
                    <a:pt x="268" y="309"/>
                  </a:lnTo>
                  <a:lnTo>
                    <a:pt x="310" y="351"/>
                  </a:lnTo>
                  <a:lnTo>
                    <a:pt x="268" y="393"/>
                  </a:lnTo>
                  <a:lnTo>
                    <a:pt x="201" y="326"/>
                  </a:lnTo>
                  <a:lnTo>
                    <a:pt x="168" y="351"/>
                  </a:lnTo>
                  <a:lnTo>
                    <a:pt x="243" y="418"/>
                  </a:lnTo>
                  <a:lnTo>
                    <a:pt x="209" y="443"/>
                  </a:lnTo>
                  <a:lnTo>
                    <a:pt x="168" y="401"/>
                  </a:lnTo>
                  <a:lnTo>
                    <a:pt x="134" y="426"/>
                  </a:lnTo>
                  <a:lnTo>
                    <a:pt x="218" y="510"/>
                  </a:lnTo>
                  <a:lnTo>
                    <a:pt x="519" y="217"/>
                  </a:lnTo>
                  <a:lnTo>
                    <a:pt x="301" y="0"/>
                  </a:lnTo>
                  <a:lnTo>
                    <a:pt x="0" y="292"/>
                  </a:lnTo>
                  <a:lnTo>
                    <a:pt x="34" y="334"/>
                  </a:lnTo>
                  <a:lnTo>
                    <a:pt x="301" y="75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420@|5FFC:0|FBC:0|LFC:16777215|LBC:16777215"/>
            <p:cNvSpPr>
              <a:spLocks noChangeArrowheads="1"/>
            </p:cNvSpPr>
            <p:nvPr/>
          </p:nvSpPr>
          <p:spPr bwMode="auto">
            <a:xfrm>
              <a:off x="5743575" y="4073524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Freeform 421@|5FFC:0|FBC:0|LFC:16777215|LBC:16777215"/>
            <p:cNvSpPr>
              <a:spLocks noChangeArrowheads="1"/>
            </p:cNvSpPr>
            <p:nvPr/>
          </p:nvSpPr>
          <p:spPr bwMode="auto">
            <a:xfrm>
              <a:off x="5427663" y="4229099"/>
              <a:ext cx="204787" cy="204788"/>
            </a:xfrm>
            <a:custGeom>
              <a:avLst/>
              <a:gdLst>
                <a:gd name="T0" fmla="*/ 451 w 569"/>
                <a:gd name="T1" fmla="*/ 158 h 569"/>
                <a:gd name="T2" fmla="*/ 501 w 569"/>
                <a:gd name="T3" fmla="*/ 209 h 569"/>
                <a:gd name="T4" fmla="*/ 468 w 569"/>
                <a:gd name="T5" fmla="*/ 251 h 569"/>
                <a:gd name="T6" fmla="*/ 393 w 569"/>
                <a:gd name="T7" fmla="*/ 175 h 569"/>
                <a:gd name="T8" fmla="*/ 368 w 569"/>
                <a:gd name="T9" fmla="*/ 200 h 569"/>
                <a:gd name="T10" fmla="*/ 443 w 569"/>
                <a:gd name="T11" fmla="*/ 275 h 569"/>
                <a:gd name="T12" fmla="*/ 409 w 569"/>
                <a:gd name="T13" fmla="*/ 309 h 569"/>
                <a:gd name="T14" fmla="*/ 359 w 569"/>
                <a:gd name="T15" fmla="*/ 251 h 569"/>
                <a:gd name="T16" fmla="*/ 334 w 569"/>
                <a:gd name="T17" fmla="*/ 284 h 569"/>
                <a:gd name="T18" fmla="*/ 384 w 569"/>
                <a:gd name="T19" fmla="*/ 334 h 569"/>
                <a:gd name="T20" fmla="*/ 342 w 569"/>
                <a:gd name="T21" fmla="*/ 376 h 569"/>
                <a:gd name="T22" fmla="*/ 267 w 569"/>
                <a:gd name="T23" fmla="*/ 301 h 569"/>
                <a:gd name="T24" fmla="*/ 234 w 569"/>
                <a:gd name="T25" fmla="*/ 326 h 569"/>
                <a:gd name="T26" fmla="*/ 309 w 569"/>
                <a:gd name="T27" fmla="*/ 401 h 569"/>
                <a:gd name="T28" fmla="*/ 284 w 569"/>
                <a:gd name="T29" fmla="*/ 434 h 569"/>
                <a:gd name="T30" fmla="*/ 234 w 569"/>
                <a:gd name="T31" fmla="*/ 376 h 569"/>
                <a:gd name="T32" fmla="*/ 200 w 569"/>
                <a:gd name="T33" fmla="*/ 409 h 569"/>
                <a:gd name="T34" fmla="*/ 250 w 569"/>
                <a:gd name="T35" fmla="*/ 459 h 569"/>
                <a:gd name="T36" fmla="*/ 217 w 569"/>
                <a:gd name="T37" fmla="*/ 493 h 569"/>
                <a:gd name="T38" fmla="*/ 75 w 569"/>
                <a:gd name="T39" fmla="*/ 351 h 569"/>
                <a:gd name="T40" fmla="*/ 393 w 569"/>
                <a:gd name="T41" fmla="*/ 41 h 569"/>
                <a:gd name="T42" fmla="*/ 351 w 569"/>
                <a:gd name="T43" fmla="*/ 0 h 569"/>
                <a:gd name="T44" fmla="*/ 0 w 569"/>
                <a:gd name="T45" fmla="*/ 351 h 569"/>
                <a:gd name="T46" fmla="*/ 217 w 569"/>
                <a:gd name="T47" fmla="*/ 568 h 569"/>
                <a:gd name="T48" fmla="*/ 568 w 569"/>
                <a:gd name="T49" fmla="*/ 225 h 569"/>
                <a:gd name="T50" fmla="*/ 484 w 569"/>
                <a:gd name="T51" fmla="*/ 133 h 569"/>
                <a:gd name="T52" fmla="*/ 451 w 569"/>
                <a:gd name="T53" fmla="*/ 158 h 569"/>
                <a:gd name="T54" fmla="*/ 451 w 569"/>
                <a:gd name="T55" fmla="*/ 158 h 569"/>
                <a:gd name="T56" fmla="*/ 451 w 569"/>
                <a:gd name="T57" fmla="*/ 158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69" h="569">
                  <a:moveTo>
                    <a:pt x="451" y="158"/>
                  </a:moveTo>
                  <a:lnTo>
                    <a:pt x="501" y="209"/>
                  </a:lnTo>
                  <a:lnTo>
                    <a:pt x="468" y="251"/>
                  </a:lnTo>
                  <a:lnTo>
                    <a:pt x="393" y="175"/>
                  </a:lnTo>
                  <a:lnTo>
                    <a:pt x="368" y="200"/>
                  </a:lnTo>
                  <a:lnTo>
                    <a:pt x="443" y="275"/>
                  </a:lnTo>
                  <a:lnTo>
                    <a:pt x="409" y="309"/>
                  </a:lnTo>
                  <a:lnTo>
                    <a:pt x="359" y="251"/>
                  </a:lnTo>
                  <a:lnTo>
                    <a:pt x="334" y="284"/>
                  </a:lnTo>
                  <a:lnTo>
                    <a:pt x="384" y="334"/>
                  </a:lnTo>
                  <a:lnTo>
                    <a:pt x="342" y="376"/>
                  </a:lnTo>
                  <a:lnTo>
                    <a:pt x="267" y="301"/>
                  </a:lnTo>
                  <a:lnTo>
                    <a:pt x="234" y="326"/>
                  </a:lnTo>
                  <a:lnTo>
                    <a:pt x="309" y="401"/>
                  </a:lnTo>
                  <a:lnTo>
                    <a:pt x="284" y="434"/>
                  </a:lnTo>
                  <a:lnTo>
                    <a:pt x="234" y="376"/>
                  </a:lnTo>
                  <a:lnTo>
                    <a:pt x="200" y="409"/>
                  </a:lnTo>
                  <a:lnTo>
                    <a:pt x="250" y="459"/>
                  </a:lnTo>
                  <a:lnTo>
                    <a:pt x="217" y="493"/>
                  </a:lnTo>
                  <a:lnTo>
                    <a:pt x="75" y="351"/>
                  </a:lnTo>
                  <a:lnTo>
                    <a:pt x="393" y="41"/>
                  </a:lnTo>
                  <a:lnTo>
                    <a:pt x="351" y="0"/>
                  </a:lnTo>
                  <a:lnTo>
                    <a:pt x="0" y="351"/>
                  </a:lnTo>
                  <a:lnTo>
                    <a:pt x="217" y="568"/>
                  </a:lnTo>
                  <a:lnTo>
                    <a:pt x="568" y="225"/>
                  </a:lnTo>
                  <a:lnTo>
                    <a:pt x="484" y="133"/>
                  </a:lnTo>
                  <a:lnTo>
                    <a:pt x="451" y="158"/>
                  </a:lnTo>
                  <a:close/>
                  <a:moveTo>
                    <a:pt x="451" y="158"/>
                  </a:moveTo>
                  <a:lnTo>
                    <a:pt x="451" y="15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Freeform 422@|5FFC:0|FBC:0|LFC:16777215|LBC:16777215"/>
            <p:cNvSpPr>
              <a:spLocks noChangeArrowheads="1"/>
            </p:cNvSpPr>
            <p:nvPr/>
          </p:nvSpPr>
          <p:spPr bwMode="auto">
            <a:xfrm>
              <a:off x="5427663" y="4229099"/>
              <a:ext cx="204787" cy="204788"/>
            </a:xfrm>
            <a:custGeom>
              <a:avLst/>
              <a:gdLst>
                <a:gd name="T0" fmla="*/ 451 w 569"/>
                <a:gd name="T1" fmla="*/ 158 h 569"/>
                <a:gd name="T2" fmla="*/ 501 w 569"/>
                <a:gd name="T3" fmla="*/ 209 h 569"/>
                <a:gd name="T4" fmla="*/ 468 w 569"/>
                <a:gd name="T5" fmla="*/ 251 h 569"/>
                <a:gd name="T6" fmla="*/ 393 w 569"/>
                <a:gd name="T7" fmla="*/ 175 h 569"/>
                <a:gd name="T8" fmla="*/ 368 w 569"/>
                <a:gd name="T9" fmla="*/ 200 h 569"/>
                <a:gd name="T10" fmla="*/ 443 w 569"/>
                <a:gd name="T11" fmla="*/ 275 h 569"/>
                <a:gd name="T12" fmla="*/ 409 w 569"/>
                <a:gd name="T13" fmla="*/ 309 h 569"/>
                <a:gd name="T14" fmla="*/ 359 w 569"/>
                <a:gd name="T15" fmla="*/ 251 h 569"/>
                <a:gd name="T16" fmla="*/ 334 w 569"/>
                <a:gd name="T17" fmla="*/ 284 h 569"/>
                <a:gd name="T18" fmla="*/ 384 w 569"/>
                <a:gd name="T19" fmla="*/ 334 h 569"/>
                <a:gd name="T20" fmla="*/ 342 w 569"/>
                <a:gd name="T21" fmla="*/ 376 h 569"/>
                <a:gd name="T22" fmla="*/ 267 w 569"/>
                <a:gd name="T23" fmla="*/ 301 h 569"/>
                <a:gd name="T24" fmla="*/ 234 w 569"/>
                <a:gd name="T25" fmla="*/ 326 h 569"/>
                <a:gd name="T26" fmla="*/ 309 w 569"/>
                <a:gd name="T27" fmla="*/ 401 h 569"/>
                <a:gd name="T28" fmla="*/ 284 w 569"/>
                <a:gd name="T29" fmla="*/ 434 h 569"/>
                <a:gd name="T30" fmla="*/ 234 w 569"/>
                <a:gd name="T31" fmla="*/ 376 h 569"/>
                <a:gd name="T32" fmla="*/ 200 w 569"/>
                <a:gd name="T33" fmla="*/ 409 h 569"/>
                <a:gd name="T34" fmla="*/ 250 w 569"/>
                <a:gd name="T35" fmla="*/ 459 h 569"/>
                <a:gd name="T36" fmla="*/ 217 w 569"/>
                <a:gd name="T37" fmla="*/ 493 h 569"/>
                <a:gd name="T38" fmla="*/ 75 w 569"/>
                <a:gd name="T39" fmla="*/ 351 h 569"/>
                <a:gd name="T40" fmla="*/ 393 w 569"/>
                <a:gd name="T41" fmla="*/ 41 h 569"/>
                <a:gd name="T42" fmla="*/ 351 w 569"/>
                <a:gd name="T43" fmla="*/ 0 h 569"/>
                <a:gd name="T44" fmla="*/ 0 w 569"/>
                <a:gd name="T45" fmla="*/ 351 h 569"/>
                <a:gd name="T46" fmla="*/ 217 w 569"/>
                <a:gd name="T47" fmla="*/ 568 h 569"/>
                <a:gd name="T48" fmla="*/ 568 w 569"/>
                <a:gd name="T49" fmla="*/ 225 h 569"/>
                <a:gd name="T50" fmla="*/ 484 w 569"/>
                <a:gd name="T51" fmla="*/ 133 h 569"/>
                <a:gd name="T52" fmla="*/ 451 w 569"/>
                <a:gd name="T53" fmla="*/ 158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9" h="569">
                  <a:moveTo>
                    <a:pt x="451" y="158"/>
                  </a:moveTo>
                  <a:lnTo>
                    <a:pt x="501" y="209"/>
                  </a:lnTo>
                  <a:lnTo>
                    <a:pt x="468" y="251"/>
                  </a:lnTo>
                  <a:lnTo>
                    <a:pt x="393" y="175"/>
                  </a:lnTo>
                  <a:lnTo>
                    <a:pt x="368" y="200"/>
                  </a:lnTo>
                  <a:lnTo>
                    <a:pt x="443" y="275"/>
                  </a:lnTo>
                  <a:lnTo>
                    <a:pt x="409" y="309"/>
                  </a:lnTo>
                  <a:lnTo>
                    <a:pt x="359" y="251"/>
                  </a:lnTo>
                  <a:lnTo>
                    <a:pt x="334" y="284"/>
                  </a:lnTo>
                  <a:lnTo>
                    <a:pt x="384" y="334"/>
                  </a:lnTo>
                  <a:lnTo>
                    <a:pt x="342" y="376"/>
                  </a:lnTo>
                  <a:lnTo>
                    <a:pt x="267" y="301"/>
                  </a:lnTo>
                  <a:lnTo>
                    <a:pt x="234" y="326"/>
                  </a:lnTo>
                  <a:lnTo>
                    <a:pt x="309" y="401"/>
                  </a:lnTo>
                  <a:lnTo>
                    <a:pt x="284" y="434"/>
                  </a:lnTo>
                  <a:lnTo>
                    <a:pt x="234" y="376"/>
                  </a:lnTo>
                  <a:lnTo>
                    <a:pt x="200" y="409"/>
                  </a:lnTo>
                  <a:lnTo>
                    <a:pt x="250" y="459"/>
                  </a:lnTo>
                  <a:lnTo>
                    <a:pt x="217" y="493"/>
                  </a:lnTo>
                  <a:lnTo>
                    <a:pt x="75" y="351"/>
                  </a:lnTo>
                  <a:lnTo>
                    <a:pt x="393" y="41"/>
                  </a:lnTo>
                  <a:lnTo>
                    <a:pt x="351" y="0"/>
                  </a:lnTo>
                  <a:lnTo>
                    <a:pt x="0" y="351"/>
                  </a:lnTo>
                  <a:lnTo>
                    <a:pt x="217" y="568"/>
                  </a:lnTo>
                  <a:lnTo>
                    <a:pt x="568" y="225"/>
                  </a:lnTo>
                  <a:lnTo>
                    <a:pt x="484" y="133"/>
                  </a:lnTo>
                  <a:lnTo>
                    <a:pt x="451" y="158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423@|5FFC:0|FBC:0|LFC:16777215|LBC:16777215"/>
            <p:cNvSpPr>
              <a:spLocks noChangeArrowheads="1"/>
            </p:cNvSpPr>
            <p:nvPr/>
          </p:nvSpPr>
          <p:spPr bwMode="auto">
            <a:xfrm>
              <a:off x="5591175" y="4286249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1" name="Freeform 424@|5FFC:0|FBC:0|LFC:16777215|LBC:16777215"/>
            <p:cNvSpPr>
              <a:spLocks noChangeArrowheads="1"/>
            </p:cNvSpPr>
            <p:nvPr/>
          </p:nvSpPr>
          <p:spPr bwMode="auto">
            <a:xfrm>
              <a:off x="5473700" y="4070349"/>
              <a:ext cx="312738" cy="319088"/>
            </a:xfrm>
            <a:custGeom>
              <a:avLst/>
              <a:gdLst>
                <a:gd name="T0" fmla="*/ 318 w 870"/>
                <a:gd name="T1" fmla="*/ 142 h 887"/>
                <a:gd name="T2" fmla="*/ 167 w 870"/>
                <a:gd name="T3" fmla="*/ 0 h 887"/>
                <a:gd name="T4" fmla="*/ 0 w 870"/>
                <a:gd name="T5" fmla="*/ 167 h 887"/>
                <a:gd name="T6" fmla="*/ 142 w 870"/>
                <a:gd name="T7" fmla="*/ 317 h 887"/>
                <a:gd name="T8" fmla="*/ 594 w 870"/>
                <a:gd name="T9" fmla="*/ 760 h 887"/>
                <a:gd name="T10" fmla="*/ 869 w 870"/>
                <a:gd name="T11" fmla="*/ 886 h 887"/>
                <a:gd name="T12" fmla="*/ 769 w 870"/>
                <a:gd name="T13" fmla="*/ 601 h 887"/>
                <a:gd name="T14" fmla="*/ 318 w 870"/>
                <a:gd name="T15" fmla="*/ 142 h 887"/>
                <a:gd name="T16" fmla="*/ 117 w 870"/>
                <a:gd name="T17" fmla="*/ 225 h 887"/>
                <a:gd name="T18" fmla="*/ 58 w 870"/>
                <a:gd name="T19" fmla="*/ 167 h 887"/>
                <a:gd name="T20" fmla="*/ 167 w 870"/>
                <a:gd name="T21" fmla="*/ 58 h 887"/>
                <a:gd name="T22" fmla="*/ 226 w 870"/>
                <a:gd name="T23" fmla="*/ 116 h 887"/>
                <a:gd name="T24" fmla="*/ 117 w 870"/>
                <a:gd name="T25" fmla="*/ 225 h 887"/>
                <a:gd name="T26" fmla="*/ 769 w 870"/>
                <a:gd name="T27" fmla="*/ 819 h 887"/>
                <a:gd name="T28" fmla="*/ 610 w 870"/>
                <a:gd name="T29" fmla="*/ 744 h 887"/>
                <a:gd name="T30" fmla="*/ 594 w 870"/>
                <a:gd name="T31" fmla="*/ 727 h 887"/>
                <a:gd name="T32" fmla="*/ 677 w 870"/>
                <a:gd name="T33" fmla="*/ 735 h 887"/>
                <a:gd name="T34" fmla="*/ 669 w 870"/>
                <a:gd name="T35" fmla="*/ 668 h 887"/>
                <a:gd name="T36" fmla="*/ 736 w 870"/>
                <a:gd name="T37" fmla="*/ 677 h 887"/>
                <a:gd name="T38" fmla="*/ 736 w 870"/>
                <a:gd name="T39" fmla="*/ 593 h 887"/>
                <a:gd name="T40" fmla="*/ 752 w 870"/>
                <a:gd name="T41" fmla="*/ 610 h 887"/>
                <a:gd name="T42" fmla="*/ 811 w 870"/>
                <a:gd name="T43" fmla="*/ 769 h 887"/>
                <a:gd name="T44" fmla="*/ 769 w 870"/>
                <a:gd name="T45" fmla="*/ 819 h 887"/>
                <a:gd name="T46" fmla="*/ 769 w 870"/>
                <a:gd name="T47" fmla="*/ 819 h 887"/>
                <a:gd name="T48" fmla="*/ 769 w 870"/>
                <a:gd name="T49" fmla="*/ 819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70" h="887">
                  <a:moveTo>
                    <a:pt x="318" y="142"/>
                  </a:moveTo>
                  <a:lnTo>
                    <a:pt x="167" y="0"/>
                  </a:lnTo>
                  <a:lnTo>
                    <a:pt x="0" y="167"/>
                  </a:lnTo>
                  <a:lnTo>
                    <a:pt x="142" y="317"/>
                  </a:lnTo>
                  <a:lnTo>
                    <a:pt x="594" y="760"/>
                  </a:lnTo>
                  <a:lnTo>
                    <a:pt x="869" y="886"/>
                  </a:lnTo>
                  <a:lnTo>
                    <a:pt x="769" y="601"/>
                  </a:lnTo>
                  <a:lnTo>
                    <a:pt x="318" y="142"/>
                  </a:lnTo>
                  <a:close/>
                  <a:moveTo>
                    <a:pt x="117" y="225"/>
                  </a:moveTo>
                  <a:lnTo>
                    <a:pt x="58" y="167"/>
                  </a:lnTo>
                  <a:lnTo>
                    <a:pt x="167" y="58"/>
                  </a:lnTo>
                  <a:lnTo>
                    <a:pt x="226" y="116"/>
                  </a:lnTo>
                  <a:lnTo>
                    <a:pt x="117" y="225"/>
                  </a:lnTo>
                  <a:close/>
                  <a:moveTo>
                    <a:pt x="769" y="819"/>
                  </a:moveTo>
                  <a:lnTo>
                    <a:pt x="610" y="744"/>
                  </a:lnTo>
                  <a:lnTo>
                    <a:pt x="594" y="727"/>
                  </a:lnTo>
                  <a:lnTo>
                    <a:pt x="677" y="735"/>
                  </a:lnTo>
                  <a:lnTo>
                    <a:pt x="669" y="668"/>
                  </a:lnTo>
                  <a:lnTo>
                    <a:pt x="736" y="677"/>
                  </a:lnTo>
                  <a:lnTo>
                    <a:pt x="736" y="593"/>
                  </a:lnTo>
                  <a:lnTo>
                    <a:pt x="752" y="610"/>
                  </a:lnTo>
                  <a:lnTo>
                    <a:pt x="811" y="769"/>
                  </a:lnTo>
                  <a:lnTo>
                    <a:pt x="769" y="819"/>
                  </a:lnTo>
                  <a:close/>
                  <a:moveTo>
                    <a:pt x="769" y="819"/>
                  </a:moveTo>
                  <a:lnTo>
                    <a:pt x="769" y="8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Freeform 425@|5FFC:0|FBC:0|LFC:16777215|LBC:16777215"/>
            <p:cNvSpPr>
              <a:spLocks noChangeArrowheads="1"/>
            </p:cNvSpPr>
            <p:nvPr/>
          </p:nvSpPr>
          <p:spPr bwMode="auto">
            <a:xfrm>
              <a:off x="5473700" y="4070349"/>
              <a:ext cx="312738" cy="319088"/>
            </a:xfrm>
            <a:custGeom>
              <a:avLst/>
              <a:gdLst>
                <a:gd name="T0" fmla="*/ 318 w 870"/>
                <a:gd name="T1" fmla="*/ 142 h 887"/>
                <a:gd name="T2" fmla="*/ 318 w 870"/>
                <a:gd name="T3" fmla="*/ 142 h 887"/>
                <a:gd name="T4" fmla="*/ 167 w 870"/>
                <a:gd name="T5" fmla="*/ 0 h 887"/>
                <a:gd name="T6" fmla="*/ 0 w 870"/>
                <a:gd name="T7" fmla="*/ 167 h 887"/>
                <a:gd name="T8" fmla="*/ 142 w 870"/>
                <a:gd name="T9" fmla="*/ 317 h 887"/>
                <a:gd name="T10" fmla="*/ 142 w 870"/>
                <a:gd name="T11" fmla="*/ 317 h 887"/>
                <a:gd name="T12" fmla="*/ 594 w 870"/>
                <a:gd name="T13" fmla="*/ 760 h 887"/>
                <a:gd name="T14" fmla="*/ 869 w 870"/>
                <a:gd name="T15" fmla="*/ 886 h 887"/>
                <a:gd name="T16" fmla="*/ 769 w 870"/>
                <a:gd name="T17" fmla="*/ 601 h 887"/>
                <a:gd name="T18" fmla="*/ 318 w 870"/>
                <a:gd name="T19" fmla="*/ 142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0" h="887">
                  <a:moveTo>
                    <a:pt x="318" y="142"/>
                  </a:moveTo>
                  <a:lnTo>
                    <a:pt x="318" y="142"/>
                  </a:lnTo>
                  <a:lnTo>
                    <a:pt x="167" y="0"/>
                  </a:lnTo>
                  <a:lnTo>
                    <a:pt x="0" y="167"/>
                  </a:lnTo>
                  <a:lnTo>
                    <a:pt x="142" y="317"/>
                  </a:lnTo>
                  <a:lnTo>
                    <a:pt x="142" y="317"/>
                  </a:lnTo>
                  <a:lnTo>
                    <a:pt x="594" y="760"/>
                  </a:lnTo>
                  <a:lnTo>
                    <a:pt x="869" y="886"/>
                  </a:lnTo>
                  <a:lnTo>
                    <a:pt x="769" y="601"/>
                  </a:lnTo>
                  <a:lnTo>
                    <a:pt x="318" y="142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426@|5FFC:0|FBC:0|LFC:16777215|LBC:16777215"/>
            <p:cNvSpPr>
              <a:spLocks noChangeArrowheads="1"/>
            </p:cNvSpPr>
            <p:nvPr/>
          </p:nvSpPr>
          <p:spPr bwMode="auto">
            <a:xfrm>
              <a:off x="5494338" y="4090987"/>
              <a:ext cx="60325" cy="60325"/>
            </a:xfrm>
            <a:custGeom>
              <a:avLst/>
              <a:gdLst>
                <a:gd name="T0" fmla="*/ 59 w 169"/>
                <a:gd name="T1" fmla="*/ 167 h 168"/>
                <a:gd name="T2" fmla="*/ 0 w 169"/>
                <a:gd name="T3" fmla="*/ 109 h 168"/>
                <a:gd name="T4" fmla="*/ 109 w 169"/>
                <a:gd name="T5" fmla="*/ 0 h 168"/>
                <a:gd name="T6" fmla="*/ 168 w 169"/>
                <a:gd name="T7" fmla="*/ 58 h 168"/>
                <a:gd name="T8" fmla="*/ 59 w 169"/>
                <a:gd name="T9" fmla="*/ 167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68">
                  <a:moveTo>
                    <a:pt x="59" y="167"/>
                  </a:moveTo>
                  <a:lnTo>
                    <a:pt x="0" y="109"/>
                  </a:lnTo>
                  <a:lnTo>
                    <a:pt x="109" y="0"/>
                  </a:lnTo>
                  <a:lnTo>
                    <a:pt x="168" y="58"/>
                  </a:lnTo>
                  <a:lnTo>
                    <a:pt x="59" y="167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Freeform 427@|5FFC:0|FBC:0|LFC:16777215|LBC:16777215"/>
            <p:cNvSpPr>
              <a:spLocks noChangeArrowheads="1"/>
            </p:cNvSpPr>
            <p:nvPr/>
          </p:nvSpPr>
          <p:spPr bwMode="auto">
            <a:xfrm>
              <a:off x="5688013" y="4283074"/>
              <a:ext cx="77787" cy="80963"/>
            </a:xfrm>
            <a:custGeom>
              <a:avLst/>
              <a:gdLst>
                <a:gd name="T0" fmla="*/ 175 w 218"/>
                <a:gd name="T1" fmla="*/ 226 h 227"/>
                <a:gd name="T2" fmla="*/ 16 w 218"/>
                <a:gd name="T3" fmla="*/ 151 h 227"/>
                <a:gd name="T4" fmla="*/ 0 w 218"/>
                <a:gd name="T5" fmla="*/ 134 h 227"/>
                <a:gd name="T6" fmla="*/ 83 w 218"/>
                <a:gd name="T7" fmla="*/ 142 h 227"/>
                <a:gd name="T8" fmla="*/ 75 w 218"/>
                <a:gd name="T9" fmla="*/ 75 h 227"/>
                <a:gd name="T10" fmla="*/ 142 w 218"/>
                <a:gd name="T11" fmla="*/ 84 h 227"/>
                <a:gd name="T12" fmla="*/ 142 w 218"/>
                <a:gd name="T13" fmla="*/ 0 h 227"/>
                <a:gd name="T14" fmla="*/ 158 w 218"/>
                <a:gd name="T15" fmla="*/ 17 h 227"/>
                <a:gd name="T16" fmla="*/ 217 w 218"/>
                <a:gd name="T17" fmla="*/ 176 h 227"/>
                <a:gd name="T18" fmla="*/ 175 w 218"/>
                <a:gd name="T19" fmla="*/ 22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8" h="227">
                  <a:moveTo>
                    <a:pt x="175" y="226"/>
                  </a:moveTo>
                  <a:lnTo>
                    <a:pt x="16" y="151"/>
                  </a:lnTo>
                  <a:lnTo>
                    <a:pt x="0" y="134"/>
                  </a:lnTo>
                  <a:lnTo>
                    <a:pt x="83" y="142"/>
                  </a:lnTo>
                  <a:lnTo>
                    <a:pt x="75" y="75"/>
                  </a:lnTo>
                  <a:lnTo>
                    <a:pt x="142" y="84"/>
                  </a:lnTo>
                  <a:lnTo>
                    <a:pt x="142" y="0"/>
                  </a:lnTo>
                  <a:lnTo>
                    <a:pt x="158" y="17"/>
                  </a:lnTo>
                  <a:lnTo>
                    <a:pt x="217" y="176"/>
                  </a:lnTo>
                  <a:lnTo>
                    <a:pt x="175" y="226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Freeform 428@|5FFC:0|FBC:0|LFC:16777215|LBC:16777215"/>
            <p:cNvSpPr>
              <a:spLocks noChangeArrowheads="1"/>
            </p:cNvSpPr>
            <p:nvPr/>
          </p:nvSpPr>
          <p:spPr bwMode="auto">
            <a:xfrm>
              <a:off x="5749925" y="4365624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6" name="Group 4681"/>
          <p:cNvGrpSpPr/>
          <p:nvPr/>
        </p:nvGrpSpPr>
        <p:grpSpPr bwMode="auto">
          <a:xfrm>
            <a:off x="8791790" y="4666740"/>
            <a:ext cx="368204" cy="482600"/>
            <a:chOff x="4576763" y="2300287"/>
            <a:chExt cx="276225" cy="361950"/>
          </a:xfrm>
          <a:solidFill>
            <a:schemeClr val="bg1"/>
          </a:solidFill>
        </p:grpSpPr>
        <p:sp>
          <p:nvSpPr>
            <p:cNvPr id="77" name="Freeform 250@|5FFC:0|FBC:0|LFC:16777215|LBC:16777215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  <a:gd name="T14" fmla="*/ 92 w 336"/>
                <a:gd name="T15" fmla="*/ 0 h 336"/>
                <a:gd name="T16" fmla="*/ 92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  <a:close/>
                  <a:moveTo>
                    <a:pt x="92" y="0"/>
                  </a:moveTo>
                  <a:lnTo>
                    <a:pt x="92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Freeform 251@|5FFC:0|FBC:0|LFC:16777215|LBC:16777215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252@|5FFC:0|FBC:0|LFC:16777215|LBC:16777215"/>
            <p:cNvSpPr>
              <a:spLocks noChangeArrowheads="1"/>
            </p:cNvSpPr>
            <p:nvPr/>
          </p:nvSpPr>
          <p:spPr bwMode="auto">
            <a:xfrm>
              <a:off x="4610100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253@|5FFC:0|FBC:0|LFC:16777215|LBC:16777215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  <a:gd name="T14" fmla="*/ 251 w 336"/>
                <a:gd name="T15" fmla="*/ 0 h 336"/>
                <a:gd name="T16" fmla="*/ 251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  <a:close/>
                  <a:moveTo>
                    <a:pt x="251" y="0"/>
                  </a:moveTo>
                  <a:lnTo>
                    <a:pt x="251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254@|5FFC:0|FBC:0|LFC:16777215|LBC:16777215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Freeform 255@|5FFC:0|FBC:0|LFC:16777215|LBC:16777215"/>
            <p:cNvSpPr>
              <a:spLocks noChangeArrowheads="1"/>
            </p:cNvSpPr>
            <p:nvPr/>
          </p:nvSpPr>
          <p:spPr bwMode="auto">
            <a:xfrm>
              <a:off x="4822825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Freeform 256@|5FFC:0|FBC:0|LFC:16777215|LBC:16777215"/>
            <p:cNvSpPr>
              <a:spLocks noChangeArrowheads="1"/>
            </p:cNvSpPr>
            <p:nvPr/>
          </p:nvSpPr>
          <p:spPr bwMode="auto">
            <a:xfrm>
              <a:off x="4586288" y="2300287"/>
              <a:ext cx="261937" cy="258762"/>
            </a:xfrm>
            <a:custGeom>
              <a:avLst/>
              <a:gdLst>
                <a:gd name="T0" fmla="*/ 618 w 728"/>
                <a:gd name="T1" fmla="*/ 619 h 720"/>
                <a:gd name="T2" fmla="*/ 627 w 728"/>
                <a:gd name="T3" fmla="*/ 469 h 720"/>
                <a:gd name="T4" fmla="*/ 727 w 728"/>
                <a:gd name="T5" fmla="*/ 360 h 720"/>
                <a:gd name="T6" fmla="*/ 627 w 728"/>
                <a:gd name="T7" fmla="*/ 251 h 720"/>
                <a:gd name="T8" fmla="*/ 618 w 728"/>
                <a:gd name="T9" fmla="*/ 101 h 720"/>
                <a:gd name="T10" fmla="*/ 468 w 728"/>
                <a:gd name="T11" fmla="*/ 92 h 720"/>
                <a:gd name="T12" fmla="*/ 359 w 728"/>
                <a:gd name="T13" fmla="*/ 0 h 720"/>
                <a:gd name="T14" fmla="*/ 250 w 728"/>
                <a:gd name="T15" fmla="*/ 92 h 720"/>
                <a:gd name="T16" fmla="*/ 100 w 728"/>
                <a:gd name="T17" fmla="*/ 101 h 720"/>
                <a:gd name="T18" fmla="*/ 92 w 728"/>
                <a:gd name="T19" fmla="*/ 251 h 720"/>
                <a:gd name="T20" fmla="*/ 0 w 728"/>
                <a:gd name="T21" fmla="*/ 360 h 720"/>
                <a:gd name="T22" fmla="*/ 92 w 728"/>
                <a:gd name="T23" fmla="*/ 469 h 720"/>
                <a:gd name="T24" fmla="*/ 100 w 728"/>
                <a:gd name="T25" fmla="*/ 619 h 720"/>
                <a:gd name="T26" fmla="*/ 250 w 728"/>
                <a:gd name="T27" fmla="*/ 628 h 720"/>
                <a:gd name="T28" fmla="*/ 359 w 728"/>
                <a:gd name="T29" fmla="*/ 719 h 720"/>
                <a:gd name="T30" fmla="*/ 468 w 728"/>
                <a:gd name="T31" fmla="*/ 628 h 720"/>
                <a:gd name="T32" fmla="*/ 618 w 728"/>
                <a:gd name="T33" fmla="*/ 619 h 720"/>
                <a:gd name="T34" fmla="*/ 359 w 728"/>
                <a:gd name="T35" fmla="*/ 561 h 720"/>
                <a:gd name="T36" fmla="*/ 159 w 728"/>
                <a:gd name="T37" fmla="*/ 360 h 720"/>
                <a:gd name="T38" fmla="*/ 359 w 728"/>
                <a:gd name="T39" fmla="*/ 159 h 720"/>
                <a:gd name="T40" fmla="*/ 560 w 728"/>
                <a:gd name="T41" fmla="*/ 360 h 720"/>
                <a:gd name="T42" fmla="*/ 359 w 728"/>
                <a:gd name="T43" fmla="*/ 561 h 720"/>
                <a:gd name="T44" fmla="*/ 359 w 728"/>
                <a:gd name="T45" fmla="*/ 561 h 720"/>
                <a:gd name="T46" fmla="*/ 359 w 728"/>
                <a:gd name="T47" fmla="*/ 561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8" h="720">
                  <a:moveTo>
                    <a:pt x="618" y="619"/>
                  </a:moveTo>
                  <a:cubicBezTo>
                    <a:pt x="627" y="469"/>
                    <a:pt x="627" y="469"/>
                    <a:pt x="627" y="469"/>
                  </a:cubicBezTo>
                  <a:cubicBezTo>
                    <a:pt x="727" y="360"/>
                    <a:pt x="727" y="360"/>
                    <a:pt x="727" y="360"/>
                  </a:cubicBezTo>
                  <a:cubicBezTo>
                    <a:pt x="627" y="251"/>
                    <a:pt x="627" y="251"/>
                    <a:pt x="627" y="251"/>
                  </a:cubicBezTo>
                  <a:cubicBezTo>
                    <a:pt x="618" y="101"/>
                    <a:pt x="618" y="101"/>
                    <a:pt x="618" y="101"/>
                  </a:cubicBezTo>
                  <a:cubicBezTo>
                    <a:pt x="468" y="92"/>
                    <a:pt x="468" y="92"/>
                    <a:pt x="468" y="92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250" y="92"/>
                    <a:pt x="250" y="92"/>
                    <a:pt x="250" y="9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92" y="251"/>
                    <a:pt x="92" y="251"/>
                    <a:pt x="92" y="251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92" y="469"/>
                    <a:pt x="92" y="469"/>
                    <a:pt x="92" y="469"/>
                  </a:cubicBezTo>
                  <a:cubicBezTo>
                    <a:pt x="100" y="619"/>
                    <a:pt x="100" y="619"/>
                    <a:pt x="100" y="619"/>
                  </a:cubicBezTo>
                  <a:cubicBezTo>
                    <a:pt x="250" y="628"/>
                    <a:pt x="250" y="628"/>
                    <a:pt x="250" y="628"/>
                  </a:cubicBezTo>
                  <a:cubicBezTo>
                    <a:pt x="359" y="719"/>
                    <a:pt x="359" y="719"/>
                    <a:pt x="359" y="719"/>
                  </a:cubicBezTo>
                  <a:cubicBezTo>
                    <a:pt x="468" y="628"/>
                    <a:pt x="468" y="628"/>
                    <a:pt x="468" y="628"/>
                  </a:cubicBezTo>
                  <a:lnTo>
                    <a:pt x="618" y="619"/>
                  </a:lnTo>
                  <a:close/>
                  <a:moveTo>
                    <a:pt x="359" y="561"/>
                  </a:moveTo>
                  <a:cubicBezTo>
                    <a:pt x="250" y="561"/>
                    <a:pt x="159" y="469"/>
                    <a:pt x="159" y="360"/>
                  </a:cubicBezTo>
                  <a:cubicBezTo>
                    <a:pt x="159" y="243"/>
                    <a:pt x="250" y="159"/>
                    <a:pt x="359" y="159"/>
                  </a:cubicBezTo>
                  <a:cubicBezTo>
                    <a:pt x="468" y="159"/>
                    <a:pt x="560" y="243"/>
                    <a:pt x="560" y="360"/>
                  </a:cubicBezTo>
                  <a:cubicBezTo>
                    <a:pt x="560" y="469"/>
                    <a:pt x="468" y="561"/>
                    <a:pt x="359" y="561"/>
                  </a:cubicBezTo>
                  <a:close/>
                  <a:moveTo>
                    <a:pt x="359" y="561"/>
                  </a:moveTo>
                  <a:lnTo>
                    <a:pt x="359" y="56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Freeform 257@|5FFC:0|FBC:0|LFC:16777215|LBC:16777215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226 h 227"/>
                <a:gd name="T8" fmla="*/ 101 w 102"/>
                <a:gd name="T9" fmla="*/ 226 h 227"/>
                <a:gd name="T10" fmla="*/ 101 w 102"/>
                <a:gd name="T11" fmla="*/ 0 h 227"/>
                <a:gd name="T12" fmla="*/ 59 w 102"/>
                <a:gd name="T13" fmla="*/ 0 h 227"/>
                <a:gd name="T14" fmla="*/ 0 w 102"/>
                <a:gd name="T15" fmla="*/ 33 h 227"/>
                <a:gd name="T16" fmla="*/ 0 w 102"/>
                <a:gd name="T17" fmla="*/ 33 h 227"/>
                <a:gd name="T18" fmla="*/ 0 w 102"/>
                <a:gd name="T19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  <a:close/>
                  <a:moveTo>
                    <a:pt x="0" y="33"/>
                  </a:move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" name="Freeform 258@|5FFC:0|FBC:0|LFC:16777215|LBC:16777215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50 h 227"/>
                <a:gd name="T8" fmla="*/ 50 w 102"/>
                <a:gd name="T9" fmla="*/ 226 h 227"/>
                <a:gd name="T10" fmla="*/ 101 w 102"/>
                <a:gd name="T11" fmla="*/ 226 h 227"/>
                <a:gd name="T12" fmla="*/ 101 w 102"/>
                <a:gd name="T13" fmla="*/ 0 h 227"/>
                <a:gd name="T14" fmla="*/ 59 w 102"/>
                <a:gd name="T15" fmla="*/ 0 h 227"/>
                <a:gd name="T16" fmla="*/ 0 w 102"/>
                <a:gd name="T17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Freeform 259@|5FFC:0|FBC:0|LFC:16777215|LBC:16777215"/>
            <p:cNvSpPr>
              <a:spLocks noChangeArrowheads="1"/>
            </p:cNvSpPr>
            <p:nvPr/>
          </p:nvSpPr>
          <p:spPr bwMode="auto">
            <a:xfrm>
              <a:off x="4691063" y="2400299"/>
              <a:ext cx="1587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7" name="矩形 86"/>
          <p:cNvSpPr/>
          <p:nvPr/>
        </p:nvSpPr>
        <p:spPr>
          <a:xfrm>
            <a:off x="911069" y="2454642"/>
            <a:ext cx="4378342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en-US" altLang="zh-CN" sz="14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read the instructions and more work at the end of the manual template.</a:t>
            </a:r>
            <a:endParaRPr lang="en-US" altLang="zh-CN" sz="14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TextBox 13"/>
          <p:cNvSpPr txBox="1"/>
          <p:nvPr/>
        </p:nvSpPr>
        <p:spPr>
          <a:xfrm>
            <a:off x="1237175" y="2119992"/>
            <a:ext cx="275287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911069" y="4349710"/>
            <a:ext cx="4378342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en-US" altLang="zh-CN" sz="14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read the instructions and more work at the end of the manual template.</a:t>
            </a:r>
            <a:endParaRPr lang="en-US" altLang="zh-CN" sz="14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TextBox 13"/>
          <p:cNvSpPr txBox="1"/>
          <p:nvPr/>
        </p:nvSpPr>
        <p:spPr>
          <a:xfrm>
            <a:off x="1211408" y="4027760"/>
            <a:ext cx="275287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Freeform 1"/>
          <p:cNvSpPr>
            <a:spLocks noChangeArrowheads="1"/>
          </p:cNvSpPr>
          <p:nvPr/>
        </p:nvSpPr>
        <p:spPr bwMode="auto">
          <a:xfrm>
            <a:off x="942752" y="2104107"/>
            <a:ext cx="171332" cy="271493"/>
          </a:xfrm>
          <a:custGeom>
            <a:avLst/>
            <a:gdLst>
              <a:gd name="T0" fmla="*/ 93 w 1282"/>
              <a:gd name="T1" fmla="*/ 344 h 2032"/>
              <a:gd name="T2" fmla="*/ 93 w 1282"/>
              <a:gd name="T3" fmla="*/ 344 h 2032"/>
              <a:gd name="T4" fmla="*/ 750 w 1282"/>
              <a:gd name="T5" fmla="*/ 1000 h 2032"/>
              <a:gd name="T6" fmla="*/ 93 w 1282"/>
              <a:gd name="T7" fmla="*/ 1656 h 2032"/>
              <a:gd name="T8" fmla="*/ 93 w 1282"/>
              <a:gd name="T9" fmla="*/ 1937 h 2032"/>
              <a:gd name="T10" fmla="*/ 375 w 1282"/>
              <a:gd name="T11" fmla="*/ 1937 h 2032"/>
              <a:gd name="T12" fmla="*/ 1281 w 1282"/>
              <a:gd name="T13" fmla="*/ 1000 h 2032"/>
              <a:gd name="T14" fmla="*/ 375 w 1282"/>
              <a:gd name="T15" fmla="*/ 94 h 2032"/>
              <a:gd name="T16" fmla="*/ 93 w 1282"/>
              <a:gd name="T17" fmla="*/ 94 h 2032"/>
              <a:gd name="T18" fmla="*/ 31 w 1282"/>
              <a:gd name="T19" fmla="*/ 219 h 2032"/>
              <a:gd name="T20" fmla="*/ 93 w 1282"/>
              <a:gd name="T21" fmla="*/ 344 h 2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82" h="2032">
                <a:moveTo>
                  <a:pt x="93" y="344"/>
                </a:moveTo>
                <a:lnTo>
                  <a:pt x="93" y="344"/>
                </a:lnTo>
                <a:cubicBezTo>
                  <a:pt x="750" y="1000"/>
                  <a:pt x="750" y="1000"/>
                  <a:pt x="750" y="1000"/>
                </a:cubicBezTo>
                <a:cubicBezTo>
                  <a:pt x="93" y="1656"/>
                  <a:pt x="93" y="1656"/>
                  <a:pt x="93" y="1656"/>
                </a:cubicBezTo>
                <a:cubicBezTo>
                  <a:pt x="0" y="1750"/>
                  <a:pt x="0" y="1875"/>
                  <a:pt x="93" y="1937"/>
                </a:cubicBezTo>
                <a:cubicBezTo>
                  <a:pt x="156" y="2031"/>
                  <a:pt x="281" y="2031"/>
                  <a:pt x="375" y="1937"/>
                </a:cubicBezTo>
                <a:cubicBezTo>
                  <a:pt x="1281" y="1000"/>
                  <a:pt x="1281" y="1000"/>
                  <a:pt x="1281" y="1000"/>
                </a:cubicBezTo>
                <a:cubicBezTo>
                  <a:pt x="375" y="94"/>
                  <a:pt x="375" y="94"/>
                  <a:pt x="375" y="94"/>
                </a:cubicBezTo>
                <a:cubicBezTo>
                  <a:pt x="281" y="0"/>
                  <a:pt x="156" y="0"/>
                  <a:pt x="93" y="94"/>
                </a:cubicBezTo>
                <a:cubicBezTo>
                  <a:pt x="62" y="125"/>
                  <a:pt x="31" y="156"/>
                  <a:pt x="31" y="219"/>
                </a:cubicBezTo>
                <a:cubicBezTo>
                  <a:pt x="31" y="281"/>
                  <a:pt x="62" y="313"/>
                  <a:pt x="93" y="344"/>
                </a:cubicBezTo>
              </a:path>
            </a:pathLst>
          </a:custGeom>
          <a:solidFill>
            <a:srgbClr val="5E9EC8"/>
          </a:solidFill>
          <a:ln>
            <a:noFill/>
          </a:ln>
          <a:effectLst/>
        </p:spPr>
        <p:txBody>
          <a:bodyPr wrap="none" lIns="91422" tIns="45711" rIns="91422" bIns="45711" anchor="ctr"/>
          <a:lstStyle/>
          <a:p>
            <a:pPr defTabSz="913765"/>
            <a:endParaRPr lang="en-US" sz="9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Freeform 1"/>
          <p:cNvSpPr>
            <a:spLocks noChangeArrowheads="1"/>
          </p:cNvSpPr>
          <p:nvPr/>
        </p:nvSpPr>
        <p:spPr bwMode="auto">
          <a:xfrm>
            <a:off x="942752" y="3999527"/>
            <a:ext cx="171332" cy="271493"/>
          </a:xfrm>
          <a:custGeom>
            <a:avLst/>
            <a:gdLst>
              <a:gd name="T0" fmla="*/ 93 w 1282"/>
              <a:gd name="T1" fmla="*/ 344 h 2032"/>
              <a:gd name="T2" fmla="*/ 93 w 1282"/>
              <a:gd name="T3" fmla="*/ 344 h 2032"/>
              <a:gd name="T4" fmla="*/ 750 w 1282"/>
              <a:gd name="T5" fmla="*/ 1000 h 2032"/>
              <a:gd name="T6" fmla="*/ 93 w 1282"/>
              <a:gd name="T7" fmla="*/ 1656 h 2032"/>
              <a:gd name="T8" fmla="*/ 93 w 1282"/>
              <a:gd name="T9" fmla="*/ 1937 h 2032"/>
              <a:gd name="T10" fmla="*/ 375 w 1282"/>
              <a:gd name="T11" fmla="*/ 1937 h 2032"/>
              <a:gd name="T12" fmla="*/ 1281 w 1282"/>
              <a:gd name="T13" fmla="*/ 1000 h 2032"/>
              <a:gd name="T14" fmla="*/ 375 w 1282"/>
              <a:gd name="T15" fmla="*/ 94 h 2032"/>
              <a:gd name="T16" fmla="*/ 93 w 1282"/>
              <a:gd name="T17" fmla="*/ 94 h 2032"/>
              <a:gd name="T18" fmla="*/ 31 w 1282"/>
              <a:gd name="T19" fmla="*/ 219 h 2032"/>
              <a:gd name="T20" fmla="*/ 93 w 1282"/>
              <a:gd name="T21" fmla="*/ 344 h 2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82" h="2032">
                <a:moveTo>
                  <a:pt x="93" y="344"/>
                </a:moveTo>
                <a:lnTo>
                  <a:pt x="93" y="344"/>
                </a:lnTo>
                <a:cubicBezTo>
                  <a:pt x="750" y="1000"/>
                  <a:pt x="750" y="1000"/>
                  <a:pt x="750" y="1000"/>
                </a:cubicBezTo>
                <a:cubicBezTo>
                  <a:pt x="93" y="1656"/>
                  <a:pt x="93" y="1656"/>
                  <a:pt x="93" y="1656"/>
                </a:cubicBezTo>
                <a:cubicBezTo>
                  <a:pt x="0" y="1750"/>
                  <a:pt x="0" y="1875"/>
                  <a:pt x="93" y="1937"/>
                </a:cubicBezTo>
                <a:cubicBezTo>
                  <a:pt x="156" y="2031"/>
                  <a:pt x="281" y="2031"/>
                  <a:pt x="375" y="1937"/>
                </a:cubicBezTo>
                <a:cubicBezTo>
                  <a:pt x="1281" y="1000"/>
                  <a:pt x="1281" y="1000"/>
                  <a:pt x="1281" y="1000"/>
                </a:cubicBezTo>
                <a:cubicBezTo>
                  <a:pt x="375" y="94"/>
                  <a:pt x="375" y="94"/>
                  <a:pt x="375" y="94"/>
                </a:cubicBezTo>
                <a:cubicBezTo>
                  <a:pt x="281" y="0"/>
                  <a:pt x="156" y="0"/>
                  <a:pt x="93" y="94"/>
                </a:cubicBezTo>
                <a:cubicBezTo>
                  <a:pt x="62" y="125"/>
                  <a:pt x="31" y="156"/>
                  <a:pt x="31" y="219"/>
                </a:cubicBezTo>
                <a:cubicBezTo>
                  <a:pt x="31" y="281"/>
                  <a:pt x="62" y="313"/>
                  <a:pt x="93" y="344"/>
                </a:cubicBezTo>
              </a:path>
            </a:pathLst>
          </a:custGeom>
          <a:solidFill>
            <a:srgbClr val="5E9EC8"/>
          </a:solidFill>
          <a:ln>
            <a:noFill/>
          </a:ln>
          <a:effectLst/>
        </p:spPr>
        <p:txBody>
          <a:bodyPr wrap="none" lIns="91422" tIns="45711" rIns="91422" bIns="45711" anchor="ctr"/>
          <a:lstStyle/>
          <a:p>
            <a:pPr defTabSz="913765"/>
            <a:endParaRPr lang="en-US" sz="9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Tm="2000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060575" y="1460500"/>
            <a:ext cx="8070850" cy="3937000"/>
          </a:xfrm>
          <a:prstGeom prst="rect">
            <a:avLst/>
          </a:prstGeom>
          <a:solidFill>
            <a:srgbClr val="F5F2E9"/>
          </a:solidFill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171700" y="1600200"/>
            <a:ext cx="7861300" cy="3670300"/>
          </a:xfrm>
          <a:prstGeom prst="rect">
            <a:avLst/>
          </a:prstGeom>
          <a:noFill/>
          <a:ln>
            <a:solidFill>
              <a:srgbClr val="C3A33E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4" y="2096"/>
            <a:ext cx="236250" cy="45000"/>
          </a:xfrm>
          <a:prstGeom prst="rect">
            <a:avLst/>
          </a:prstGeom>
        </p:spPr>
      </p:pic>
      <p:cxnSp>
        <p:nvCxnSpPr>
          <p:cNvPr id="35" name="直接连接符 34"/>
          <p:cNvCxnSpPr/>
          <p:nvPr/>
        </p:nvCxnSpPr>
        <p:spPr>
          <a:xfrm>
            <a:off x="3495675" y="3327399"/>
            <a:ext cx="536257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4330700" y="2292687"/>
            <a:ext cx="35433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9C8733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第四部分</a:t>
            </a:r>
            <a:endParaRPr lang="zh-CN" altLang="en-US" sz="6000" dirty="0">
              <a:solidFill>
                <a:srgbClr val="9C8733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409949" y="3435350"/>
            <a:ext cx="5534025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 dirty="0">
                <a:solidFill>
                  <a:srgbClr val="9C87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400" dirty="0">
                <a:solidFill>
                  <a:srgbClr val="9C87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400" dirty="0">
                <a:solidFill>
                  <a:srgbClr val="9C87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 dirty="0">
                <a:solidFill>
                  <a:srgbClr val="9C87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en-US" altLang="zh-CN" sz="1400" dirty="0">
                <a:solidFill>
                  <a:srgbClr val="9C87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Please read the instructions and more work at the end of the manual template.</a:t>
            </a:r>
            <a:endParaRPr lang="en-US" altLang="zh-CN" sz="1400" dirty="0">
              <a:solidFill>
                <a:srgbClr val="9C873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Tm="2000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7475" y="107950"/>
            <a:ext cx="11969750" cy="6635750"/>
            <a:chOff x="2060575" y="1460500"/>
            <a:chExt cx="8070850" cy="3937000"/>
          </a:xfrm>
        </p:grpSpPr>
        <p:sp>
          <p:nvSpPr>
            <p:cNvPr id="9" name="矩形 8"/>
            <p:cNvSpPr/>
            <p:nvPr/>
          </p:nvSpPr>
          <p:spPr>
            <a:xfrm>
              <a:off x="2060575" y="1460500"/>
              <a:ext cx="8070850" cy="3937000"/>
            </a:xfrm>
            <a:prstGeom prst="rect">
              <a:avLst/>
            </a:prstGeom>
            <a:solidFill>
              <a:srgbClr val="F5F2E9"/>
            </a:solidFill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171700" y="1549036"/>
              <a:ext cx="7861300" cy="3752394"/>
            </a:xfrm>
            <a:prstGeom prst="rect">
              <a:avLst/>
            </a:prstGeom>
            <a:noFill/>
            <a:ln>
              <a:solidFill>
                <a:srgbClr val="C3A33E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4" y="2096"/>
            <a:ext cx="236250" cy="45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82283" y="257176"/>
            <a:ext cx="312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9C8733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单击此处添加标题</a:t>
            </a:r>
            <a:endParaRPr lang="zh-CN" altLang="en-US" sz="2400" dirty="0">
              <a:solidFill>
                <a:srgbClr val="9C8733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</p:txBody>
      </p:sp>
      <p:grpSp>
        <p:nvGrpSpPr>
          <p:cNvPr id="26" name="Group 34"/>
          <p:cNvGrpSpPr/>
          <p:nvPr/>
        </p:nvGrpSpPr>
        <p:grpSpPr bwMode="auto">
          <a:xfrm rot="21180000">
            <a:off x="5822589" y="1850901"/>
            <a:ext cx="2254726" cy="2255977"/>
            <a:chOff x="0" y="0"/>
            <a:chExt cx="4509" cy="4509"/>
          </a:xfrm>
          <a:solidFill>
            <a:srgbClr val="9C8733"/>
          </a:solidFill>
        </p:grpSpPr>
        <p:sp>
          <p:nvSpPr>
            <p:cNvPr id="27" name="AutoShape 35@|5FFC:0|FBC:0|LFC:0|LBC:16777215"/>
            <p:cNvSpPr>
              <a:spLocks noChangeArrowheads="1"/>
            </p:cNvSpPr>
            <p:nvPr/>
          </p:nvSpPr>
          <p:spPr bwMode="auto">
            <a:xfrm>
              <a:off x="440" y="440"/>
              <a:ext cx="3629" cy="3629"/>
            </a:xfrm>
            <a:custGeom>
              <a:avLst/>
              <a:gdLst>
                <a:gd name="G0" fmla="+- 3428 0 0"/>
                <a:gd name="G1" fmla="+- 21600 0 3428"/>
                <a:gd name="G2" fmla="+- 21600 0 3428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428" y="10800"/>
                  </a:moveTo>
                  <a:cubicBezTo>
                    <a:pt x="3428" y="14871"/>
                    <a:pt x="6729" y="18172"/>
                    <a:pt x="10800" y="18172"/>
                  </a:cubicBezTo>
                  <a:cubicBezTo>
                    <a:pt x="14871" y="18172"/>
                    <a:pt x="18172" y="14871"/>
                    <a:pt x="18172" y="10800"/>
                  </a:cubicBezTo>
                  <a:cubicBezTo>
                    <a:pt x="18172" y="6729"/>
                    <a:pt x="14871" y="3428"/>
                    <a:pt x="10800" y="3428"/>
                  </a:cubicBezTo>
                  <a:cubicBezTo>
                    <a:pt x="6729" y="3428"/>
                    <a:pt x="3428" y="6729"/>
                    <a:pt x="3428" y="1080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100" b="0" i="0" u="none" strike="noStrike" kern="0" cap="none" spc="0" normalizeH="0" baseline="0" noProof="0">
                <a:ln>
                  <a:noFill/>
                </a:ln>
                <a:solidFill>
                  <a:srgbClr val="9C8733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8" name="Group 36"/>
            <p:cNvGrpSpPr/>
            <p:nvPr/>
          </p:nvGrpSpPr>
          <p:grpSpPr bwMode="auto">
            <a:xfrm>
              <a:off x="0" y="0"/>
              <a:ext cx="4508" cy="4508"/>
              <a:chOff x="0" y="0"/>
              <a:chExt cx="4508" cy="4508"/>
            </a:xfrm>
            <a:grpFill/>
          </p:grpSpPr>
          <p:grpSp>
            <p:nvGrpSpPr>
              <p:cNvPr id="36" name="Group 37"/>
              <p:cNvGrpSpPr/>
              <p:nvPr/>
            </p:nvGrpSpPr>
            <p:grpSpPr bwMode="auto">
              <a:xfrm>
                <a:off x="1592" y="0"/>
                <a:ext cx="1326" cy="4509"/>
                <a:chOff x="0" y="0"/>
                <a:chExt cx="1326" cy="4509"/>
              </a:xfrm>
              <a:grpFill/>
            </p:grpSpPr>
            <p:sp>
              <p:nvSpPr>
                <p:cNvPr id="40" name="AutoShape 38@|5FFC:0|FBC:0|LFC:0|LBC:16777215"/>
                <p:cNvSpPr>
                  <a:spLocks noChangeArrowheads="1"/>
                </p:cNvSpPr>
                <p:nvPr/>
              </p:nvSpPr>
              <p:spPr bwMode="auto">
                <a:xfrm flipV="1">
                  <a:off x="0" y="0"/>
                  <a:ext cx="1326" cy="995"/>
                </a:xfrm>
                <a:custGeom>
                  <a:avLst/>
                  <a:gdLst>
                    <a:gd name="G0" fmla="+- 5147 0 0"/>
                    <a:gd name="G1" fmla="+- 21600 0 5147"/>
                    <a:gd name="G2" fmla="*/ 5147 1 2"/>
                    <a:gd name="G3" fmla="+- 21600 0 G2"/>
                    <a:gd name="G4" fmla="+/ 5147 21600 2"/>
                    <a:gd name="G5" fmla="+/ G1 0 2"/>
                    <a:gd name="G6" fmla="*/ 21600 21600 5147"/>
                    <a:gd name="G7" fmla="*/ G6 1 2"/>
                    <a:gd name="G8" fmla="+- 21600 0 G7"/>
                    <a:gd name="G9" fmla="*/ 21600 1 2"/>
                    <a:gd name="G10" fmla="+- 5147 0 G9"/>
                    <a:gd name="G11" fmla="?: G10 G8 0"/>
                    <a:gd name="G12" fmla="?: G10 G7 21600"/>
                    <a:gd name="T0" fmla="*/ 19026 w 21600"/>
                    <a:gd name="T1" fmla="*/ 10800 h 21600"/>
                    <a:gd name="T2" fmla="*/ 10800 w 21600"/>
                    <a:gd name="T3" fmla="*/ 21600 h 21600"/>
                    <a:gd name="T4" fmla="*/ 2574 w 21600"/>
                    <a:gd name="T5" fmla="*/ 10800 h 21600"/>
                    <a:gd name="T6" fmla="*/ 10800 w 21600"/>
                    <a:gd name="T7" fmla="*/ 0 h 21600"/>
                    <a:gd name="T8" fmla="*/ 4374 w 21600"/>
                    <a:gd name="T9" fmla="*/ 4374 h 21600"/>
                    <a:gd name="T10" fmla="*/ 17226 w 21600"/>
                    <a:gd name="T11" fmla="*/ 17226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147" y="21600"/>
                      </a:lnTo>
                      <a:lnTo>
                        <a:pt x="16453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2100" b="0" i="0" u="none" strike="noStrike" kern="0" cap="none" spc="0" normalizeH="0" baseline="0" noProof="0">
                    <a:ln>
                      <a:noFill/>
                    </a:ln>
                    <a:solidFill>
                      <a:srgbClr val="9C87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1" name="AutoShape 39@|5FFC:0|FBC:0|LFC:0|LBC:16777215"/>
                <p:cNvSpPr>
                  <a:spLocks noChangeArrowheads="1"/>
                </p:cNvSpPr>
                <p:nvPr/>
              </p:nvSpPr>
              <p:spPr bwMode="auto">
                <a:xfrm>
                  <a:off x="0" y="3515"/>
                  <a:ext cx="1326" cy="995"/>
                </a:xfrm>
                <a:custGeom>
                  <a:avLst/>
                  <a:gdLst>
                    <a:gd name="G0" fmla="+- 5147 0 0"/>
                    <a:gd name="G1" fmla="+- 21600 0 5147"/>
                    <a:gd name="G2" fmla="*/ 5147 1 2"/>
                    <a:gd name="G3" fmla="+- 21600 0 G2"/>
                    <a:gd name="G4" fmla="+/ 5147 21600 2"/>
                    <a:gd name="G5" fmla="+/ G1 0 2"/>
                    <a:gd name="G6" fmla="*/ 21600 21600 5147"/>
                    <a:gd name="G7" fmla="*/ G6 1 2"/>
                    <a:gd name="G8" fmla="+- 21600 0 G7"/>
                    <a:gd name="G9" fmla="*/ 21600 1 2"/>
                    <a:gd name="G10" fmla="+- 5147 0 G9"/>
                    <a:gd name="G11" fmla="?: G10 G8 0"/>
                    <a:gd name="G12" fmla="?: G10 G7 21600"/>
                    <a:gd name="T0" fmla="*/ 19026 w 21600"/>
                    <a:gd name="T1" fmla="*/ 10800 h 21600"/>
                    <a:gd name="T2" fmla="*/ 10800 w 21600"/>
                    <a:gd name="T3" fmla="*/ 21600 h 21600"/>
                    <a:gd name="T4" fmla="*/ 2574 w 21600"/>
                    <a:gd name="T5" fmla="*/ 10800 h 21600"/>
                    <a:gd name="T6" fmla="*/ 10800 w 21600"/>
                    <a:gd name="T7" fmla="*/ 0 h 21600"/>
                    <a:gd name="T8" fmla="*/ 4374 w 21600"/>
                    <a:gd name="T9" fmla="*/ 4374 h 21600"/>
                    <a:gd name="T10" fmla="*/ 17226 w 21600"/>
                    <a:gd name="T11" fmla="*/ 17226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147" y="21600"/>
                      </a:lnTo>
                      <a:lnTo>
                        <a:pt x="16453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2100" b="0" i="0" u="none" strike="noStrike" kern="0" cap="none" spc="0" normalizeH="0" baseline="0" noProof="0">
                    <a:ln>
                      <a:noFill/>
                    </a:ln>
                    <a:solidFill>
                      <a:srgbClr val="9C87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7" name="Group 40"/>
              <p:cNvGrpSpPr/>
              <p:nvPr/>
            </p:nvGrpSpPr>
            <p:grpSpPr bwMode="auto">
              <a:xfrm rot="-5400000">
                <a:off x="1592" y="-1"/>
                <a:ext cx="1326" cy="4509"/>
                <a:chOff x="0" y="0"/>
                <a:chExt cx="1326" cy="4509"/>
              </a:xfrm>
              <a:grpFill/>
            </p:grpSpPr>
            <p:sp>
              <p:nvSpPr>
                <p:cNvPr id="38" name="AutoShape 41@|5FFC:0|FBC:0|LFC:0|LBC:16777215"/>
                <p:cNvSpPr>
                  <a:spLocks noChangeArrowheads="1"/>
                </p:cNvSpPr>
                <p:nvPr/>
              </p:nvSpPr>
              <p:spPr bwMode="auto">
                <a:xfrm flipV="1">
                  <a:off x="0" y="0"/>
                  <a:ext cx="1326" cy="995"/>
                </a:xfrm>
                <a:custGeom>
                  <a:avLst/>
                  <a:gdLst>
                    <a:gd name="G0" fmla="+- 5147 0 0"/>
                    <a:gd name="G1" fmla="+- 21600 0 5147"/>
                    <a:gd name="G2" fmla="*/ 5147 1 2"/>
                    <a:gd name="G3" fmla="+- 21600 0 G2"/>
                    <a:gd name="G4" fmla="+/ 5147 21600 2"/>
                    <a:gd name="G5" fmla="+/ G1 0 2"/>
                    <a:gd name="G6" fmla="*/ 21600 21600 5147"/>
                    <a:gd name="G7" fmla="*/ G6 1 2"/>
                    <a:gd name="G8" fmla="+- 21600 0 G7"/>
                    <a:gd name="G9" fmla="*/ 21600 1 2"/>
                    <a:gd name="G10" fmla="+- 5147 0 G9"/>
                    <a:gd name="G11" fmla="?: G10 G8 0"/>
                    <a:gd name="G12" fmla="?: G10 G7 21600"/>
                    <a:gd name="T0" fmla="*/ 19026 w 21600"/>
                    <a:gd name="T1" fmla="*/ 10800 h 21600"/>
                    <a:gd name="T2" fmla="*/ 10800 w 21600"/>
                    <a:gd name="T3" fmla="*/ 21600 h 21600"/>
                    <a:gd name="T4" fmla="*/ 2574 w 21600"/>
                    <a:gd name="T5" fmla="*/ 10800 h 21600"/>
                    <a:gd name="T6" fmla="*/ 10800 w 21600"/>
                    <a:gd name="T7" fmla="*/ 0 h 21600"/>
                    <a:gd name="T8" fmla="*/ 4374 w 21600"/>
                    <a:gd name="T9" fmla="*/ 4374 h 21600"/>
                    <a:gd name="T10" fmla="*/ 17226 w 21600"/>
                    <a:gd name="T11" fmla="*/ 17226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147" y="21600"/>
                      </a:lnTo>
                      <a:lnTo>
                        <a:pt x="16453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2100" b="0" i="0" u="none" strike="noStrike" kern="0" cap="none" spc="0" normalizeH="0" baseline="0" noProof="0">
                    <a:ln>
                      <a:noFill/>
                    </a:ln>
                    <a:solidFill>
                      <a:srgbClr val="9C87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AutoShape 42@|5FFC:0|FBC:0|LFC:0|LBC:16777215"/>
                <p:cNvSpPr>
                  <a:spLocks noChangeArrowheads="1"/>
                </p:cNvSpPr>
                <p:nvPr/>
              </p:nvSpPr>
              <p:spPr bwMode="auto">
                <a:xfrm>
                  <a:off x="0" y="3515"/>
                  <a:ext cx="1326" cy="995"/>
                </a:xfrm>
                <a:custGeom>
                  <a:avLst/>
                  <a:gdLst>
                    <a:gd name="G0" fmla="+- 5147 0 0"/>
                    <a:gd name="G1" fmla="+- 21600 0 5147"/>
                    <a:gd name="G2" fmla="*/ 5147 1 2"/>
                    <a:gd name="G3" fmla="+- 21600 0 G2"/>
                    <a:gd name="G4" fmla="+/ 5147 21600 2"/>
                    <a:gd name="G5" fmla="+/ G1 0 2"/>
                    <a:gd name="G6" fmla="*/ 21600 21600 5147"/>
                    <a:gd name="G7" fmla="*/ G6 1 2"/>
                    <a:gd name="G8" fmla="+- 21600 0 G7"/>
                    <a:gd name="G9" fmla="*/ 21600 1 2"/>
                    <a:gd name="G10" fmla="+- 5147 0 G9"/>
                    <a:gd name="G11" fmla="?: G10 G8 0"/>
                    <a:gd name="G12" fmla="?: G10 G7 21600"/>
                    <a:gd name="T0" fmla="*/ 19026 w 21600"/>
                    <a:gd name="T1" fmla="*/ 10800 h 21600"/>
                    <a:gd name="T2" fmla="*/ 10800 w 21600"/>
                    <a:gd name="T3" fmla="*/ 21600 h 21600"/>
                    <a:gd name="T4" fmla="*/ 2574 w 21600"/>
                    <a:gd name="T5" fmla="*/ 10800 h 21600"/>
                    <a:gd name="T6" fmla="*/ 10800 w 21600"/>
                    <a:gd name="T7" fmla="*/ 0 h 21600"/>
                    <a:gd name="T8" fmla="*/ 4374 w 21600"/>
                    <a:gd name="T9" fmla="*/ 4374 h 21600"/>
                    <a:gd name="T10" fmla="*/ 17226 w 21600"/>
                    <a:gd name="T11" fmla="*/ 17226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147" y="21600"/>
                      </a:lnTo>
                      <a:lnTo>
                        <a:pt x="16453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2100" b="0" i="0" u="none" strike="noStrike" kern="0" cap="none" spc="0" normalizeH="0" baseline="0" noProof="0">
                    <a:ln>
                      <a:noFill/>
                    </a:ln>
                    <a:solidFill>
                      <a:srgbClr val="9C87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9" name="Group 43"/>
            <p:cNvGrpSpPr/>
            <p:nvPr/>
          </p:nvGrpSpPr>
          <p:grpSpPr bwMode="auto">
            <a:xfrm rot="18900000">
              <a:off x="1" y="1"/>
              <a:ext cx="4508" cy="4508"/>
              <a:chOff x="0" y="0"/>
              <a:chExt cx="4508" cy="4508"/>
            </a:xfrm>
            <a:grpFill/>
          </p:grpSpPr>
          <p:grpSp>
            <p:nvGrpSpPr>
              <p:cNvPr id="30" name="Group 44"/>
              <p:cNvGrpSpPr/>
              <p:nvPr/>
            </p:nvGrpSpPr>
            <p:grpSpPr bwMode="auto">
              <a:xfrm>
                <a:off x="1592" y="0"/>
                <a:ext cx="1326" cy="4509"/>
                <a:chOff x="0" y="0"/>
                <a:chExt cx="1326" cy="4509"/>
              </a:xfrm>
              <a:grpFill/>
            </p:grpSpPr>
            <p:sp>
              <p:nvSpPr>
                <p:cNvPr id="34" name="AutoShape 45@|5FFC:0|FBC:0|LFC:0|LBC:16777215"/>
                <p:cNvSpPr>
                  <a:spLocks noChangeArrowheads="1"/>
                </p:cNvSpPr>
                <p:nvPr/>
              </p:nvSpPr>
              <p:spPr bwMode="auto">
                <a:xfrm flipV="1">
                  <a:off x="0" y="0"/>
                  <a:ext cx="1326" cy="995"/>
                </a:xfrm>
                <a:custGeom>
                  <a:avLst/>
                  <a:gdLst>
                    <a:gd name="G0" fmla="+- 5147 0 0"/>
                    <a:gd name="G1" fmla="+- 21600 0 5147"/>
                    <a:gd name="G2" fmla="*/ 5147 1 2"/>
                    <a:gd name="G3" fmla="+- 21600 0 G2"/>
                    <a:gd name="G4" fmla="+/ 5147 21600 2"/>
                    <a:gd name="G5" fmla="+/ G1 0 2"/>
                    <a:gd name="G6" fmla="*/ 21600 21600 5147"/>
                    <a:gd name="G7" fmla="*/ G6 1 2"/>
                    <a:gd name="G8" fmla="+- 21600 0 G7"/>
                    <a:gd name="G9" fmla="*/ 21600 1 2"/>
                    <a:gd name="G10" fmla="+- 5147 0 G9"/>
                    <a:gd name="G11" fmla="?: G10 G8 0"/>
                    <a:gd name="G12" fmla="?: G10 G7 21600"/>
                    <a:gd name="T0" fmla="*/ 19026 w 21600"/>
                    <a:gd name="T1" fmla="*/ 10800 h 21600"/>
                    <a:gd name="T2" fmla="*/ 10800 w 21600"/>
                    <a:gd name="T3" fmla="*/ 21600 h 21600"/>
                    <a:gd name="T4" fmla="*/ 2574 w 21600"/>
                    <a:gd name="T5" fmla="*/ 10800 h 21600"/>
                    <a:gd name="T6" fmla="*/ 10800 w 21600"/>
                    <a:gd name="T7" fmla="*/ 0 h 21600"/>
                    <a:gd name="T8" fmla="*/ 4374 w 21600"/>
                    <a:gd name="T9" fmla="*/ 4374 h 21600"/>
                    <a:gd name="T10" fmla="*/ 17226 w 21600"/>
                    <a:gd name="T11" fmla="*/ 17226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147" y="21600"/>
                      </a:lnTo>
                      <a:lnTo>
                        <a:pt x="16453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2100" b="0" i="0" u="none" strike="noStrike" kern="0" cap="none" spc="0" normalizeH="0" baseline="0" noProof="0">
                    <a:ln>
                      <a:noFill/>
                    </a:ln>
                    <a:solidFill>
                      <a:srgbClr val="9C87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5" name="AutoShape 46@|5FFC:0|FBC:0|LFC:0|LBC:16777215"/>
                <p:cNvSpPr>
                  <a:spLocks noChangeArrowheads="1"/>
                </p:cNvSpPr>
                <p:nvPr/>
              </p:nvSpPr>
              <p:spPr bwMode="auto">
                <a:xfrm>
                  <a:off x="0" y="3515"/>
                  <a:ext cx="1326" cy="995"/>
                </a:xfrm>
                <a:custGeom>
                  <a:avLst/>
                  <a:gdLst>
                    <a:gd name="G0" fmla="+- 5147 0 0"/>
                    <a:gd name="G1" fmla="+- 21600 0 5147"/>
                    <a:gd name="G2" fmla="*/ 5147 1 2"/>
                    <a:gd name="G3" fmla="+- 21600 0 G2"/>
                    <a:gd name="G4" fmla="+/ 5147 21600 2"/>
                    <a:gd name="G5" fmla="+/ G1 0 2"/>
                    <a:gd name="G6" fmla="*/ 21600 21600 5147"/>
                    <a:gd name="G7" fmla="*/ G6 1 2"/>
                    <a:gd name="G8" fmla="+- 21600 0 G7"/>
                    <a:gd name="G9" fmla="*/ 21600 1 2"/>
                    <a:gd name="G10" fmla="+- 5147 0 G9"/>
                    <a:gd name="G11" fmla="?: G10 G8 0"/>
                    <a:gd name="G12" fmla="?: G10 G7 21600"/>
                    <a:gd name="T0" fmla="*/ 19026 w 21600"/>
                    <a:gd name="T1" fmla="*/ 10800 h 21600"/>
                    <a:gd name="T2" fmla="*/ 10800 w 21600"/>
                    <a:gd name="T3" fmla="*/ 21600 h 21600"/>
                    <a:gd name="T4" fmla="*/ 2574 w 21600"/>
                    <a:gd name="T5" fmla="*/ 10800 h 21600"/>
                    <a:gd name="T6" fmla="*/ 10800 w 21600"/>
                    <a:gd name="T7" fmla="*/ 0 h 21600"/>
                    <a:gd name="T8" fmla="*/ 4374 w 21600"/>
                    <a:gd name="T9" fmla="*/ 4374 h 21600"/>
                    <a:gd name="T10" fmla="*/ 17226 w 21600"/>
                    <a:gd name="T11" fmla="*/ 17226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147" y="21600"/>
                      </a:lnTo>
                      <a:lnTo>
                        <a:pt x="16453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2100" b="0" i="0" u="none" strike="noStrike" kern="0" cap="none" spc="0" normalizeH="0" baseline="0" noProof="0">
                    <a:ln>
                      <a:noFill/>
                    </a:ln>
                    <a:solidFill>
                      <a:srgbClr val="9C87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1" name="Group 47"/>
              <p:cNvGrpSpPr/>
              <p:nvPr/>
            </p:nvGrpSpPr>
            <p:grpSpPr bwMode="auto">
              <a:xfrm rot="-5400000">
                <a:off x="1592" y="-1"/>
                <a:ext cx="1326" cy="4509"/>
                <a:chOff x="0" y="0"/>
                <a:chExt cx="1326" cy="4509"/>
              </a:xfrm>
              <a:grpFill/>
            </p:grpSpPr>
            <p:sp>
              <p:nvSpPr>
                <p:cNvPr id="32" name="AutoShape 48@|5FFC:0|FBC:0|LFC:0|LBC:16777215"/>
                <p:cNvSpPr>
                  <a:spLocks noChangeArrowheads="1"/>
                </p:cNvSpPr>
                <p:nvPr/>
              </p:nvSpPr>
              <p:spPr bwMode="auto">
                <a:xfrm flipV="1">
                  <a:off x="0" y="0"/>
                  <a:ext cx="1326" cy="995"/>
                </a:xfrm>
                <a:custGeom>
                  <a:avLst/>
                  <a:gdLst>
                    <a:gd name="G0" fmla="+- 5147 0 0"/>
                    <a:gd name="G1" fmla="+- 21600 0 5147"/>
                    <a:gd name="G2" fmla="*/ 5147 1 2"/>
                    <a:gd name="G3" fmla="+- 21600 0 G2"/>
                    <a:gd name="G4" fmla="+/ 5147 21600 2"/>
                    <a:gd name="G5" fmla="+/ G1 0 2"/>
                    <a:gd name="G6" fmla="*/ 21600 21600 5147"/>
                    <a:gd name="G7" fmla="*/ G6 1 2"/>
                    <a:gd name="G8" fmla="+- 21600 0 G7"/>
                    <a:gd name="G9" fmla="*/ 21600 1 2"/>
                    <a:gd name="G10" fmla="+- 5147 0 G9"/>
                    <a:gd name="G11" fmla="?: G10 G8 0"/>
                    <a:gd name="G12" fmla="?: G10 G7 21600"/>
                    <a:gd name="T0" fmla="*/ 19026 w 21600"/>
                    <a:gd name="T1" fmla="*/ 10800 h 21600"/>
                    <a:gd name="T2" fmla="*/ 10800 w 21600"/>
                    <a:gd name="T3" fmla="*/ 21600 h 21600"/>
                    <a:gd name="T4" fmla="*/ 2574 w 21600"/>
                    <a:gd name="T5" fmla="*/ 10800 h 21600"/>
                    <a:gd name="T6" fmla="*/ 10800 w 21600"/>
                    <a:gd name="T7" fmla="*/ 0 h 21600"/>
                    <a:gd name="T8" fmla="*/ 4374 w 21600"/>
                    <a:gd name="T9" fmla="*/ 4374 h 21600"/>
                    <a:gd name="T10" fmla="*/ 17226 w 21600"/>
                    <a:gd name="T11" fmla="*/ 17226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147" y="21600"/>
                      </a:lnTo>
                      <a:lnTo>
                        <a:pt x="16453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2100" b="0" i="0" u="none" strike="noStrike" kern="0" cap="none" spc="0" normalizeH="0" baseline="0" noProof="0">
                    <a:ln>
                      <a:noFill/>
                    </a:ln>
                    <a:solidFill>
                      <a:srgbClr val="9C87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3" name="AutoShape 49@|5FFC:0|FBC:0|LFC:0|LBC:16777215"/>
                <p:cNvSpPr>
                  <a:spLocks noChangeArrowheads="1"/>
                </p:cNvSpPr>
                <p:nvPr/>
              </p:nvSpPr>
              <p:spPr bwMode="auto">
                <a:xfrm>
                  <a:off x="0" y="3515"/>
                  <a:ext cx="1326" cy="995"/>
                </a:xfrm>
                <a:custGeom>
                  <a:avLst/>
                  <a:gdLst>
                    <a:gd name="G0" fmla="+- 5147 0 0"/>
                    <a:gd name="G1" fmla="+- 21600 0 5147"/>
                    <a:gd name="G2" fmla="*/ 5147 1 2"/>
                    <a:gd name="G3" fmla="+- 21600 0 G2"/>
                    <a:gd name="G4" fmla="+/ 5147 21600 2"/>
                    <a:gd name="G5" fmla="+/ G1 0 2"/>
                    <a:gd name="G6" fmla="*/ 21600 21600 5147"/>
                    <a:gd name="G7" fmla="*/ G6 1 2"/>
                    <a:gd name="G8" fmla="+- 21600 0 G7"/>
                    <a:gd name="G9" fmla="*/ 21600 1 2"/>
                    <a:gd name="G10" fmla="+- 5147 0 G9"/>
                    <a:gd name="G11" fmla="?: G10 G8 0"/>
                    <a:gd name="G12" fmla="?: G10 G7 21600"/>
                    <a:gd name="T0" fmla="*/ 19026 w 21600"/>
                    <a:gd name="T1" fmla="*/ 10800 h 21600"/>
                    <a:gd name="T2" fmla="*/ 10800 w 21600"/>
                    <a:gd name="T3" fmla="*/ 21600 h 21600"/>
                    <a:gd name="T4" fmla="*/ 2574 w 21600"/>
                    <a:gd name="T5" fmla="*/ 10800 h 21600"/>
                    <a:gd name="T6" fmla="*/ 10800 w 21600"/>
                    <a:gd name="T7" fmla="*/ 0 h 21600"/>
                    <a:gd name="T8" fmla="*/ 4374 w 21600"/>
                    <a:gd name="T9" fmla="*/ 4374 h 21600"/>
                    <a:gd name="T10" fmla="*/ 17226 w 21600"/>
                    <a:gd name="T11" fmla="*/ 17226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147" y="21600"/>
                      </a:lnTo>
                      <a:lnTo>
                        <a:pt x="16453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2100" b="0" i="0" u="none" strike="noStrike" kern="0" cap="none" spc="0" normalizeH="0" baseline="0" noProof="0">
                    <a:ln>
                      <a:noFill/>
                    </a:ln>
                    <a:solidFill>
                      <a:srgbClr val="9C87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</p:grpSp>
      <p:grpSp>
        <p:nvGrpSpPr>
          <p:cNvPr id="42" name="Group 2"/>
          <p:cNvGrpSpPr/>
          <p:nvPr/>
        </p:nvGrpSpPr>
        <p:grpSpPr bwMode="auto">
          <a:xfrm>
            <a:off x="2451130" y="2318604"/>
            <a:ext cx="1940840" cy="1940840"/>
            <a:chOff x="0" y="0"/>
            <a:chExt cx="4509" cy="4509"/>
          </a:xfrm>
          <a:solidFill>
            <a:srgbClr val="9C8733"/>
          </a:solidFill>
        </p:grpSpPr>
        <p:sp>
          <p:nvSpPr>
            <p:cNvPr id="43" name="AutoShape 3@|5FFC:0|FBC:0|LFC:0|LBC:16777215"/>
            <p:cNvSpPr>
              <a:spLocks noChangeArrowheads="1"/>
            </p:cNvSpPr>
            <p:nvPr/>
          </p:nvSpPr>
          <p:spPr bwMode="auto">
            <a:xfrm>
              <a:off x="440" y="440"/>
              <a:ext cx="3629" cy="3629"/>
            </a:xfrm>
            <a:custGeom>
              <a:avLst/>
              <a:gdLst>
                <a:gd name="G0" fmla="+- 3428 0 0"/>
                <a:gd name="G1" fmla="+- 21600 0 3428"/>
                <a:gd name="G2" fmla="+- 21600 0 3428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428" y="10800"/>
                  </a:moveTo>
                  <a:cubicBezTo>
                    <a:pt x="3428" y="14871"/>
                    <a:pt x="6729" y="18172"/>
                    <a:pt x="10800" y="18172"/>
                  </a:cubicBezTo>
                  <a:cubicBezTo>
                    <a:pt x="14871" y="18172"/>
                    <a:pt x="18172" y="14871"/>
                    <a:pt x="18172" y="10800"/>
                  </a:cubicBezTo>
                  <a:cubicBezTo>
                    <a:pt x="18172" y="6729"/>
                    <a:pt x="14871" y="3428"/>
                    <a:pt x="10800" y="3428"/>
                  </a:cubicBezTo>
                  <a:cubicBezTo>
                    <a:pt x="6729" y="3428"/>
                    <a:pt x="3428" y="6729"/>
                    <a:pt x="3428" y="1080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100" b="0" i="0" u="none" strike="noStrike" kern="0" cap="none" spc="0" normalizeH="0" baseline="0" noProof="0">
                <a:ln>
                  <a:noFill/>
                </a:ln>
                <a:solidFill>
                  <a:srgbClr val="9C8733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4" name="Group 4"/>
            <p:cNvGrpSpPr/>
            <p:nvPr/>
          </p:nvGrpSpPr>
          <p:grpSpPr bwMode="auto">
            <a:xfrm>
              <a:off x="0" y="0"/>
              <a:ext cx="4508" cy="4508"/>
              <a:chOff x="0" y="0"/>
              <a:chExt cx="4508" cy="4508"/>
            </a:xfrm>
            <a:grpFill/>
          </p:grpSpPr>
          <p:grpSp>
            <p:nvGrpSpPr>
              <p:cNvPr id="52" name="Group 5"/>
              <p:cNvGrpSpPr/>
              <p:nvPr/>
            </p:nvGrpSpPr>
            <p:grpSpPr bwMode="auto">
              <a:xfrm>
                <a:off x="1592" y="0"/>
                <a:ext cx="1326" cy="4509"/>
                <a:chOff x="0" y="0"/>
                <a:chExt cx="1326" cy="4509"/>
              </a:xfrm>
              <a:grpFill/>
            </p:grpSpPr>
            <p:sp>
              <p:nvSpPr>
                <p:cNvPr id="56" name="AutoShape 6@|5FFC:0|FBC:0|LFC:0|LBC:16777215"/>
                <p:cNvSpPr>
                  <a:spLocks noChangeArrowheads="1"/>
                </p:cNvSpPr>
                <p:nvPr/>
              </p:nvSpPr>
              <p:spPr bwMode="auto">
                <a:xfrm flipV="1">
                  <a:off x="0" y="0"/>
                  <a:ext cx="1326" cy="995"/>
                </a:xfrm>
                <a:custGeom>
                  <a:avLst/>
                  <a:gdLst>
                    <a:gd name="G0" fmla="+- 5147 0 0"/>
                    <a:gd name="G1" fmla="+- 21600 0 5147"/>
                    <a:gd name="G2" fmla="*/ 5147 1 2"/>
                    <a:gd name="G3" fmla="+- 21600 0 G2"/>
                    <a:gd name="G4" fmla="+/ 5147 21600 2"/>
                    <a:gd name="G5" fmla="+/ G1 0 2"/>
                    <a:gd name="G6" fmla="*/ 21600 21600 5147"/>
                    <a:gd name="G7" fmla="*/ G6 1 2"/>
                    <a:gd name="G8" fmla="+- 21600 0 G7"/>
                    <a:gd name="G9" fmla="*/ 21600 1 2"/>
                    <a:gd name="G10" fmla="+- 5147 0 G9"/>
                    <a:gd name="G11" fmla="?: G10 G8 0"/>
                    <a:gd name="G12" fmla="?: G10 G7 21600"/>
                    <a:gd name="T0" fmla="*/ 19026 w 21600"/>
                    <a:gd name="T1" fmla="*/ 10800 h 21600"/>
                    <a:gd name="T2" fmla="*/ 10800 w 21600"/>
                    <a:gd name="T3" fmla="*/ 21600 h 21600"/>
                    <a:gd name="T4" fmla="*/ 2574 w 21600"/>
                    <a:gd name="T5" fmla="*/ 10800 h 21600"/>
                    <a:gd name="T6" fmla="*/ 10800 w 21600"/>
                    <a:gd name="T7" fmla="*/ 0 h 21600"/>
                    <a:gd name="T8" fmla="*/ 4374 w 21600"/>
                    <a:gd name="T9" fmla="*/ 4374 h 21600"/>
                    <a:gd name="T10" fmla="*/ 17226 w 21600"/>
                    <a:gd name="T11" fmla="*/ 17226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147" y="21600"/>
                      </a:lnTo>
                      <a:lnTo>
                        <a:pt x="16453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2100" b="0" i="0" u="none" strike="noStrike" kern="0" cap="none" spc="0" normalizeH="0" baseline="0" noProof="0">
                    <a:ln>
                      <a:noFill/>
                    </a:ln>
                    <a:solidFill>
                      <a:srgbClr val="9C87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7" name="AutoShape 7@|5FFC:0|FBC:0|LFC:0|LBC:16777215"/>
                <p:cNvSpPr>
                  <a:spLocks noChangeArrowheads="1"/>
                </p:cNvSpPr>
                <p:nvPr/>
              </p:nvSpPr>
              <p:spPr bwMode="auto">
                <a:xfrm>
                  <a:off x="0" y="3515"/>
                  <a:ext cx="1326" cy="995"/>
                </a:xfrm>
                <a:custGeom>
                  <a:avLst/>
                  <a:gdLst>
                    <a:gd name="G0" fmla="+- 5147 0 0"/>
                    <a:gd name="G1" fmla="+- 21600 0 5147"/>
                    <a:gd name="G2" fmla="*/ 5147 1 2"/>
                    <a:gd name="G3" fmla="+- 21600 0 G2"/>
                    <a:gd name="G4" fmla="+/ 5147 21600 2"/>
                    <a:gd name="G5" fmla="+/ G1 0 2"/>
                    <a:gd name="G6" fmla="*/ 21600 21600 5147"/>
                    <a:gd name="G7" fmla="*/ G6 1 2"/>
                    <a:gd name="G8" fmla="+- 21600 0 G7"/>
                    <a:gd name="G9" fmla="*/ 21600 1 2"/>
                    <a:gd name="G10" fmla="+- 5147 0 G9"/>
                    <a:gd name="G11" fmla="?: G10 G8 0"/>
                    <a:gd name="G12" fmla="?: G10 G7 21600"/>
                    <a:gd name="T0" fmla="*/ 19026 w 21600"/>
                    <a:gd name="T1" fmla="*/ 10800 h 21600"/>
                    <a:gd name="T2" fmla="*/ 10800 w 21600"/>
                    <a:gd name="T3" fmla="*/ 21600 h 21600"/>
                    <a:gd name="T4" fmla="*/ 2574 w 21600"/>
                    <a:gd name="T5" fmla="*/ 10800 h 21600"/>
                    <a:gd name="T6" fmla="*/ 10800 w 21600"/>
                    <a:gd name="T7" fmla="*/ 0 h 21600"/>
                    <a:gd name="T8" fmla="*/ 4374 w 21600"/>
                    <a:gd name="T9" fmla="*/ 4374 h 21600"/>
                    <a:gd name="T10" fmla="*/ 17226 w 21600"/>
                    <a:gd name="T11" fmla="*/ 17226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147" y="21600"/>
                      </a:lnTo>
                      <a:lnTo>
                        <a:pt x="16453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2100" b="0" i="0" u="none" strike="noStrike" kern="0" cap="none" spc="0" normalizeH="0" baseline="0" noProof="0">
                    <a:ln>
                      <a:noFill/>
                    </a:ln>
                    <a:solidFill>
                      <a:srgbClr val="9C87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3" name="Group 8"/>
              <p:cNvGrpSpPr/>
              <p:nvPr/>
            </p:nvGrpSpPr>
            <p:grpSpPr bwMode="auto">
              <a:xfrm rot="-5400000">
                <a:off x="1592" y="-1"/>
                <a:ext cx="1326" cy="4509"/>
                <a:chOff x="0" y="0"/>
                <a:chExt cx="1326" cy="4509"/>
              </a:xfrm>
              <a:grpFill/>
            </p:grpSpPr>
            <p:sp>
              <p:nvSpPr>
                <p:cNvPr id="54" name="AutoShape 9@|5FFC:0|FBC:0|LFC:0|LBC:16777215"/>
                <p:cNvSpPr>
                  <a:spLocks noChangeArrowheads="1"/>
                </p:cNvSpPr>
                <p:nvPr/>
              </p:nvSpPr>
              <p:spPr bwMode="auto">
                <a:xfrm flipV="1">
                  <a:off x="0" y="0"/>
                  <a:ext cx="1326" cy="995"/>
                </a:xfrm>
                <a:custGeom>
                  <a:avLst/>
                  <a:gdLst>
                    <a:gd name="G0" fmla="+- 5147 0 0"/>
                    <a:gd name="G1" fmla="+- 21600 0 5147"/>
                    <a:gd name="G2" fmla="*/ 5147 1 2"/>
                    <a:gd name="G3" fmla="+- 21600 0 G2"/>
                    <a:gd name="G4" fmla="+/ 5147 21600 2"/>
                    <a:gd name="G5" fmla="+/ G1 0 2"/>
                    <a:gd name="G6" fmla="*/ 21600 21600 5147"/>
                    <a:gd name="G7" fmla="*/ G6 1 2"/>
                    <a:gd name="G8" fmla="+- 21600 0 G7"/>
                    <a:gd name="G9" fmla="*/ 21600 1 2"/>
                    <a:gd name="G10" fmla="+- 5147 0 G9"/>
                    <a:gd name="G11" fmla="?: G10 G8 0"/>
                    <a:gd name="G12" fmla="?: G10 G7 21600"/>
                    <a:gd name="T0" fmla="*/ 19026 w 21600"/>
                    <a:gd name="T1" fmla="*/ 10800 h 21600"/>
                    <a:gd name="T2" fmla="*/ 10800 w 21600"/>
                    <a:gd name="T3" fmla="*/ 21600 h 21600"/>
                    <a:gd name="T4" fmla="*/ 2574 w 21600"/>
                    <a:gd name="T5" fmla="*/ 10800 h 21600"/>
                    <a:gd name="T6" fmla="*/ 10800 w 21600"/>
                    <a:gd name="T7" fmla="*/ 0 h 21600"/>
                    <a:gd name="T8" fmla="*/ 4374 w 21600"/>
                    <a:gd name="T9" fmla="*/ 4374 h 21600"/>
                    <a:gd name="T10" fmla="*/ 17226 w 21600"/>
                    <a:gd name="T11" fmla="*/ 17226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147" y="21600"/>
                      </a:lnTo>
                      <a:lnTo>
                        <a:pt x="16453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2100" b="0" i="0" u="none" strike="noStrike" kern="0" cap="none" spc="0" normalizeH="0" baseline="0" noProof="0">
                    <a:ln>
                      <a:noFill/>
                    </a:ln>
                    <a:solidFill>
                      <a:srgbClr val="9C87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5" name="AutoShape 10@|5FFC:0|FBC:0|LFC:0|LBC:16777215"/>
                <p:cNvSpPr>
                  <a:spLocks noChangeArrowheads="1"/>
                </p:cNvSpPr>
                <p:nvPr/>
              </p:nvSpPr>
              <p:spPr bwMode="auto">
                <a:xfrm>
                  <a:off x="0" y="3515"/>
                  <a:ext cx="1326" cy="995"/>
                </a:xfrm>
                <a:custGeom>
                  <a:avLst/>
                  <a:gdLst>
                    <a:gd name="G0" fmla="+- 5147 0 0"/>
                    <a:gd name="G1" fmla="+- 21600 0 5147"/>
                    <a:gd name="G2" fmla="*/ 5147 1 2"/>
                    <a:gd name="G3" fmla="+- 21600 0 G2"/>
                    <a:gd name="G4" fmla="+/ 5147 21600 2"/>
                    <a:gd name="G5" fmla="+/ G1 0 2"/>
                    <a:gd name="G6" fmla="*/ 21600 21600 5147"/>
                    <a:gd name="G7" fmla="*/ G6 1 2"/>
                    <a:gd name="G8" fmla="+- 21600 0 G7"/>
                    <a:gd name="G9" fmla="*/ 21600 1 2"/>
                    <a:gd name="G10" fmla="+- 5147 0 G9"/>
                    <a:gd name="G11" fmla="?: G10 G8 0"/>
                    <a:gd name="G12" fmla="?: G10 G7 21600"/>
                    <a:gd name="T0" fmla="*/ 19026 w 21600"/>
                    <a:gd name="T1" fmla="*/ 10800 h 21600"/>
                    <a:gd name="T2" fmla="*/ 10800 w 21600"/>
                    <a:gd name="T3" fmla="*/ 21600 h 21600"/>
                    <a:gd name="T4" fmla="*/ 2574 w 21600"/>
                    <a:gd name="T5" fmla="*/ 10800 h 21600"/>
                    <a:gd name="T6" fmla="*/ 10800 w 21600"/>
                    <a:gd name="T7" fmla="*/ 0 h 21600"/>
                    <a:gd name="T8" fmla="*/ 4374 w 21600"/>
                    <a:gd name="T9" fmla="*/ 4374 h 21600"/>
                    <a:gd name="T10" fmla="*/ 17226 w 21600"/>
                    <a:gd name="T11" fmla="*/ 17226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147" y="21600"/>
                      </a:lnTo>
                      <a:lnTo>
                        <a:pt x="16453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2100" b="0" i="0" u="none" strike="noStrike" kern="0" cap="none" spc="0" normalizeH="0" baseline="0" noProof="0">
                    <a:ln>
                      <a:noFill/>
                    </a:ln>
                    <a:solidFill>
                      <a:srgbClr val="9C87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45" name="Group 11"/>
            <p:cNvGrpSpPr/>
            <p:nvPr/>
          </p:nvGrpSpPr>
          <p:grpSpPr bwMode="auto">
            <a:xfrm rot="18900000">
              <a:off x="1" y="1"/>
              <a:ext cx="4508" cy="4508"/>
              <a:chOff x="0" y="0"/>
              <a:chExt cx="4508" cy="4508"/>
            </a:xfrm>
            <a:grpFill/>
          </p:grpSpPr>
          <p:grpSp>
            <p:nvGrpSpPr>
              <p:cNvPr id="46" name="Group 12"/>
              <p:cNvGrpSpPr/>
              <p:nvPr/>
            </p:nvGrpSpPr>
            <p:grpSpPr bwMode="auto">
              <a:xfrm>
                <a:off x="1592" y="0"/>
                <a:ext cx="1326" cy="4509"/>
                <a:chOff x="0" y="0"/>
                <a:chExt cx="1326" cy="4509"/>
              </a:xfrm>
              <a:grpFill/>
            </p:grpSpPr>
            <p:sp>
              <p:nvSpPr>
                <p:cNvPr id="50" name="AutoShape 13@|5FFC:0|FBC:0|LFC:0|LBC:16777215"/>
                <p:cNvSpPr>
                  <a:spLocks noChangeArrowheads="1"/>
                </p:cNvSpPr>
                <p:nvPr/>
              </p:nvSpPr>
              <p:spPr bwMode="auto">
                <a:xfrm flipV="1">
                  <a:off x="0" y="0"/>
                  <a:ext cx="1326" cy="995"/>
                </a:xfrm>
                <a:custGeom>
                  <a:avLst/>
                  <a:gdLst>
                    <a:gd name="G0" fmla="+- 5147 0 0"/>
                    <a:gd name="G1" fmla="+- 21600 0 5147"/>
                    <a:gd name="G2" fmla="*/ 5147 1 2"/>
                    <a:gd name="G3" fmla="+- 21600 0 G2"/>
                    <a:gd name="G4" fmla="+/ 5147 21600 2"/>
                    <a:gd name="G5" fmla="+/ G1 0 2"/>
                    <a:gd name="G6" fmla="*/ 21600 21600 5147"/>
                    <a:gd name="G7" fmla="*/ G6 1 2"/>
                    <a:gd name="G8" fmla="+- 21600 0 G7"/>
                    <a:gd name="G9" fmla="*/ 21600 1 2"/>
                    <a:gd name="G10" fmla="+- 5147 0 G9"/>
                    <a:gd name="G11" fmla="?: G10 G8 0"/>
                    <a:gd name="G12" fmla="?: G10 G7 21600"/>
                    <a:gd name="T0" fmla="*/ 19026 w 21600"/>
                    <a:gd name="T1" fmla="*/ 10800 h 21600"/>
                    <a:gd name="T2" fmla="*/ 10800 w 21600"/>
                    <a:gd name="T3" fmla="*/ 21600 h 21600"/>
                    <a:gd name="T4" fmla="*/ 2574 w 21600"/>
                    <a:gd name="T5" fmla="*/ 10800 h 21600"/>
                    <a:gd name="T6" fmla="*/ 10800 w 21600"/>
                    <a:gd name="T7" fmla="*/ 0 h 21600"/>
                    <a:gd name="T8" fmla="*/ 4374 w 21600"/>
                    <a:gd name="T9" fmla="*/ 4374 h 21600"/>
                    <a:gd name="T10" fmla="*/ 17226 w 21600"/>
                    <a:gd name="T11" fmla="*/ 17226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147" y="21600"/>
                      </a:lnTo>
                      <a:lnTo>
                        <a:pt x="16453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2100" b="0" i="0" u="none" strike="noStrike" kern="0" cap="none" spc="0" normalizeH="0" baseline="0" noProof="0">
                    <a:ln>
                      <a:noFill/>
                    </a:ln>
                    <a:solidFill>
                      <a:srgbClr val="9C87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1" name="AutoShape 14@|5FFC:0|FBC:0|LFC:0|LBC:16777215"/>
                <p:cNvSpPr>
                  <a:spLocks noChangeArrowheads="1"/>
                </p:cNvSpPr>
                <p:nvPr/>
              </p:nvSpPr>
              <p:spPr bwMode="auto">
                <a:xfrm>
                  <a:off x="0" y="3515"/>
                  <a:ext cx="1326" cy="995"/>
                </a:xfrm>
                <a:custGeom>
                  <a:avLst/>
                  <a:gdLst>
                    <a:gd name="G0" fmla="+- 5147 0 0"/>
                    <a:gd name="G1" fmla="+- 21600 0 5147"/>
                    <a:gd name="G2" fmla="*/ 5147 1 2"/>
                    <a:gd name="G3" fmla="+- 21600 0 G2"/>
                    <a:gd name="G4" fmla="+/ 5147 21600 2"/>
                    <a:gd name="G5" fmla="+/ G1 0 2"/>
                    <a:gd name="G6" fmla="*/ 21600 21600 5147"/>
                    <a:gd name="G7" fmla="*/ G6 1 2"/>
                    <a:gd name="G8" fmla="+- 21600 0 G7"/>
                    <a:gd name="G9" fmla="*/ 21600 1 2"/>
                    <a:gd name="G10" fmla="+- 5147 0 G9"/>
                    <a:gd name="G11" fmla="?: G10 G8 0"/>
                    <a:gd name="G12" fmla="?: G10 G7 21600"/>
                    <a:gd name="T0" fmla="*/ 19026 w 21600"/>
                    <a:gd name="T1" fmla="*/ 10800 h 21600"/>
                    <a:gd name="T2" fmla="*/ 10800 w 21600"/>
                    <a:gd name="T3" fmla="*/ 21600 h 21600"/>
                    <a:gd name="T4" fmla="*/ 2574 w 21600"/>
                    <a:gd name="T5" fmla="*/ 10800 h 21600"/>
                    <a:gd name="T6" fmla="*/ 10800 w 21600"/>
                    <a:gd name="T7" fmla="*/ 0 h 21600"/>
                    <a:gd name="T8" fmla="*/ 4374 w 21600"/>
                    <a:gd name="T9" fmla="*/ 4374 h 21600"/>
                    <a:gd name="T10" fmla="*/ 17226 w 21600"/>
                    <a:gd name="T11" fmla="*/ 17226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147" y="21600"/>
                      </a:lnTo>
                      <a:lnTo>
                        <a:pt x="16453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2100" b="0" i="0" u="none" strike="noStrike" kern="0" cap="none" spc="0" normalizeH="0" baseline="0" noProof="0">
                    <a:ln>
                      <a:noFill/>
                    </a:ln>
                    <a:solidFill>
                      <a:srgbClr val="9C87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7" name="Group 15"/>
              <p:cNvGrpSpPr/>
              <p:nvPr/>
            </p:nvGrpSpPr>
            <p:grpSpPr bwMode="auto">
              <a:xfrm rot="-5400000">
                <a:off x="1592" y="-1"/>
                <a:ext cx="1326" cy="4509"/>
                <a:chOff x="0" y="0"/>
                <a:chExt cx="1326" cy="4509"/>
              </a:xfrm>
              <a:grpFill/>
            </p:grpSpPr>
            <p:sp>
              <p:nvSpPr>
                <p:cNvPr id="48" name="AutoShape 16@|5FFC:0|FBC:0|LFC:0|LBC:16777215"/>
                <p:cNvSpPr>
                  <a:spLocks noChangeArrowheads="1"/>
                </p:cNvSpPr>
                <p:nvPr/>
              </p:nvSpPr>
              <p:spPr bwMode="auto">
                <a:xfrm flipV="1">
                  <a:off x="0" y="0"/>
                  <a:ext cx="1326" cy="995"/>
                </a:xfrm>
                <a:custGeom>
                  <a:avLst/>
                  <a:gdLst>
                    <a:gd name="G0" fmla="+- 5147 0 0"/>
                    <a:gd name="G1" fmla="+- 21600 0 5147"/>
                    <a:gd name="G2" fmla="*/ 5147 1 2"/>
                    <a:gd name="G3" fmla="+- 21600 0 G2"/>
                    <a:gd name="G4" fmla="+/ 5147 21600 2"/>
                    <a:gd name="G5" fmla="+/ G1 0 2"/>
                    <a:gd name="G6" fmla="*/ 21600 21600 5147"/>
                    <a:gd name="G7" fmla="*/ G6 1 2"/>
                    <a:gd name="G8" fmla="+- 21600 0 G7"/>
                    <a:gd name="G9" fmla="*/ 21600 1 2"/>
                    <a:gd name="G10" fmla="+- 5147 0 G9"/>
                    <a:gd name="G11" fmla="?: G10 G8 0"/>
                    <a:gd name="G12" fmla="?: G10 G7 21600"/>
                    <a:gd name="T0" fmla="*/ 19026 w 21600"/>
                    <a:gd name="T1" fmla="*/ 10800 h 21600"/>
                    <a:gd name="T2" fmla="*/ 10800 w 21600"/>
                    <a:gd name="T3" fmla="*/ 21600 h 21600"/>
                    <a:gd name="T4" fmla="*/ 2574 w 21600"/>
                    <a:gd name="T5" fmla="*/ 10800 h 21600"/>
                    <a:gd name="T6" fmla="*/ 10800 w 21600"/>
                    <a:gd name="T7" fmla="*/ 0 h 21600"/>
                    <a:gd name="T8" fmla="*/ 4374 w 21600"/>
                    <a:gd name="T9" fmla="*/ 4374 h 21600"/>
                    <a:gd name="T10" fmla="*/ 17226 w 21600"/>
                    <a:gd name="T11" fmla="*/ 17226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147" y="21600"/>
                      </a:lnTo>
                      <a:lnTo>
                        <a:pt x="16453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2100" b="0" i="0" u="none" strike="noStrike" kern="0" cap="none" spc="0" normalizeH="0" baseline="0" noProof="0">
                    <a:ln>
                      <a:noFill/>
                    </a:ln>
                    <a:solidFill>
                      <a:srgbClr val="9C87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9" name="AutoShape 17@|5FFC:0|FBC:0|LFC:0|LBC:16777215"/>
                <p:cNvSpPr>
                  <a:spLocks noChangeArrowheads="1"/>
                </p:cNvSpPr>
                <p:nvPr/>
              </p:nvSpPr>
              <p:spPr bwMode="auto">
                <a:xfrm>
                  <a:off x="0" y="3515"/>
                  <a:ext cx="1326" cy="995"/>
                </a:xfrm>
                <a:custGeom>
                  <a:avLst/>
                  <a:gdLst>
                    <a:gd name="G0" fmla="+- 5147 0 0"/>
                    <a:gd name="G1" fmla="+- 21600 0 5147"/>
                    <a:gd name="G2" fmla="*/ 5147 1 2"/>
                    <a:gd name="G3" fmla="+- 21600 0 G2"/>
                    <a:gd name="G4" fmla="+/ 5147 21600 2"/>
                    <a:gd name="G5" fmla="+/ G1 0 2"/>
                    <a:gd name="G6" fmla="*/ 21600 21600 5147"/>
                    <a:gd name="G7" fmla="*/ G6 1 2"/>
                    <a:gd name="G8" fmla="+- 21600 0 G7"/>
                    <a:gd name="G9" fmla="*/ 21600 1 2"/>
                    <a:gd name="G10" fmla="+- 5147 0 G9"/>
                    <a:gd name="G11" fmla="?: G10 G8 0"/>
                    <a:gd name="G12" fmla="?: G10 G7 21600"/>
                    <a:gd name="T0" fmla="*/ 19026 w 21600"/>
                    <a:gd name="T1" fmla="*/ 10800 h 21600"/>
                    <a:gd name="T2" fmla="*/ 10800 w 21600"/>
                    <a:gd name="T3" fmla="*/ 21600 h 21600"/>
                    <a:gd name="T4" fmla="*/ 2574 w 21600"/>
                    <a:gd name="T5" fmla="*/ 10800 h 21600"/>
                    <a:gd name="T6" fmla="*/ 10800 w 21600"/>
                    <a:gd name="T7" fmla="*/ 0 h 21600"/>
                    <a:gd name="T8" fmla="*/ 4374 w 21600"/>
                    <a:gd name="T9" fmla="*/ 4374 h 21600"/>
                    <a:gd name="T10" fmla="*/ 17226 w 21600"/>
                    <a:gd name="T11" fmla="*/ 17226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147" y="21600"/>
                      </a:lnTo>
                      <a:lnTo>
                        <a:pt x="16453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2100" b="0" i="0" u="none" strike="noStrike" kern="0" cap="none" spc="0" normalizeH="0" baseline="0" noProof="0">
                    <a:ln>
                      <a:noFill/>
                    </a:ln>
                    <a:solidFill>
                      <a:srgbClr val="9C87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</p:grpSp>
      <p:grpSp>
        <p:nvGrpSpPr>
          <p:cNvPr id="58" name="Group 18"/>
          <p:cNvGrpSpPr/>
          <p:nvPr/>
        </p:nvGrpSpPr>
        <p:grpSpPr bwMode="auto">
          <a:xfrm rot="21180000">
            <a:off x="4110599" y="3182728"/>
            <a:ext cx="2254726" cy="2254726"/>
            <a:chOff x="0" y="0"/>
            <a:chExt cx="4509" cy="4509"/>
          </a:xfrm>
          <a:solidFill>
            <a:srgbClr val="9C8733"/>
          </a:solidFill>
        </p:grpSpPr>
        <p:sp>
          <p:nvSpPr>
            <p:cNvPr id="59" name="AutoShape 19@|5FFC:0|FBC:0|LFC:0|LBC:16777215"/>
            <p:cNvSpPr>
              <a:spLocks noChangeArrowheads="1"/>
            </p:cNvSpPr>
            <p:nvPr/>
          </p:nvSpPr>
          <p:spPr bwMode="auto">
            <a:xfrm>
              <a:off x="440" y="440"/>
              <a:ext cx="3629" cy="3629"/>
            </a:xfrm>
            <a:custGeom>
              <a:avLst/>
              <a:gdLst>
                <a:gd name="G0" fmla="+- 3428 0 0"/>
                <a:gd name="G1" fmla="+- 21600 0 3428"/>
                <a:gd name="G2" fmla="+- 21600 0 3428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428" y="10800"/>
                  </a:moveTo>
                  <a:cubicBezTo>
                    <a:pt x="3428" y="14871"/>
                    <a:pt x="6729" y="18172"/>
                    <a:pt x="10800" y="18172"/>
                  </a:cubicBezTo>
                  <a:cubicBezTo>
                    <a:pt x="14871" y="18172"/>
                    <a:pt x="18172" y="14871"/>
                    <a:pt x="18172" y="10800"/>
                  </a:cubicBezTo>
                  <a:cubicBezTo>
                    <a:pt x="18172" y="6729"/>
                    <a:pt x="14871" y="3428"/>
                    <a:pt x="10800" y="3428"/>
                  </a:cubicBezTo>
                  <a:cubicBezTo>
                    <a:pt x="6729" y="3428"/>
                    <a:pt x="3428" y="6729"/>
                    <a:pt x="3428" y="1080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10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60" name="Group 20"/>
            <p:cNvGrpSpPr/>
            <p:nvPr/>
          </p:nvGrpSpPr>
          <p:grpSpPr bwMode="auto">
            <a:xfrm>
              <a:off x="0" y="0"/>
              <a:ext cx="4508" cy="4508"/>
              <a:chOff x="0" y="0"/>
              <a:chExt cx="4508" cy="4508"/>
            </a:xfrm>
            <a:grpFill/>
          </p:grpSpPr>
          <p:grpSp>
            <p:nvGrpSpPr>
              <p:cNvPr id="68" name="Group 21"/>
              <p:cNvGrpSpPr/>
              <p:nvPr/>
            </p:nvGrpSpPr>
            <p:grpSpPr bwMode="auto">
              <a:xfrm>
                <a:off x="1592" y="0"/>
                <a:ext cx="1326" cy="4509"/>
                <a:chOff x="0" y="0"/>
                <a:chExt cx="1326" cy="4509"/>
              </a:xfrm>
              <a:grpFill/>
            </p:grpSpPr>
            <p:sp>
              <p:nvSpPr>
                <p:cNvPr id="72" name="AutoShape 22@|5FFC:0|FBC:0|LFC:0|LBC:16777215"/>
                <p:cNvSpPr>
                  <a:spLocks noChangeArrowheads="1"/>
                </p:cNvSpPr>
                <p:nvPr/>
              </p:nvSpPr>
              <p:spPr bwMode="auto">
                <a:xfrm flipV="1">
                  <a:off x="0" y="0"/>
                  <a:ext cx="1326" cy="995"/>
                </a:xfrm>
                <a:custGeom>
                  <a:avLst/>
                  <a:gdLst>
                    <a:gd name="G0" fmla="+- 5147 0 0"/>
                    <a:gd name="G1" fmla="+- 21600 0 5147"/>
                    <a:gd name="G2" fmla="*/ 5147 1 2"/>
                    <a:gd name="G3" fmla="+- 21600 0 G2"/>
                    <a:gd name="G4" fmla="+/ 5147 21600 2"/>
                    <a:gd name="G5" fmla="+/ G1 0 2"/>
                    <a:gd name="G6" fmla="*/ 21600 21600 5147"/>
                    <a:gd name="G7" fmla="*/ G6 1 2"/>
                    <a:gd name="G8" fmla="+- 21600 0 G7"/>
                    <a:gd name="G9" fmla="*/ 21600 1 2"/>
                    <a:gd name="G10" fmla="+- 5147 0 G9"/>
                    <a:gd name="G11" fmla="?: G10 G8 0"/>
                    <a:gd name="G12" fmla="?: G10 G7 21600"/>
                    <a:gd name="T0" fmla="*/ 19026 w 21600"/>
                    <a:gd name="T1" fmla="*/ 10800 h 21600"/>
                    <a:gd name="T2" fmla="*/ 10800 w 21600"/>
                    <a:gd name="T3" fmla="*/ 21600 h 21600"/>
                    <a:gd name="T4" fmla="*/ 2574 w 21600"/>
                    <a:gd name="T5" fmla="*/ 10800 h 21600"/>
                    <a:gd name="T6" fmla="*/ 10800 w 21600"/>
                    <a:gd name="T7" fmla="*/ 0 h 21600"/>
                    <a:gd name="T8" fmla="*/ 4374 w 21600"/>
                    <a:gd name="T9" fmla="*/ 4374 h 21600"/>
                    <a:gd name="T10" fmla="*/ 17226 w 21600"/>
                    <a:gd name="T11" fmla="*/ 17226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147" y="21600"/>
                      </a:lnTo>
                      <a:lnTo>
                        <a:pt x="16453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100">
                    <a:solidFill>
                      <a:srgbClr val="9C8733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3" name="AutoShape 23@|5FFC:0|FBC:0|LFC:0|LBC:16777215"/>
                <p:cNvSpPr>
                  <a:spLocks noChangeArrowheads="1"/>
                </p:cNvSpPr>
                <p:nvPr/>
              </p:nvSpPr>
              <p:spPr bwMode="auto">
                <a:xfrm>
                  <a:off x="0" y="3515"/>
                  <a:ext cx="1326" cy="995"/>
                </a:xfrm>
                <a:custGeom>
                  <a:avLst/>
                  <a:gdLst>
                    <a:gd name="G0" fmla="+- 5147 0 0"/>
                    <a:gd name="G1" fmla="+- 21600 0 5147"/>
                    <a:gd name="G2" fmla="*/ 5147 1 2"/>
                    <a:gd name="G3" fmla="+- 21600 0 G2"/>
                    <a:gd name="G4" fmla="+/ 5147 21600 2"/>
                    <a:gd name="G5" fmla="+/ G1 0 2"/>
                    <a:gd name="G6" fmla="*/ 21600 21600 5147"/>
                    <a:gd name="G7" fmla="*/ G6 1 2"/>
                    <a:gd name="G8" fmla="+- 21600 0 G7"/>
                    <a:gd name="G9" fmla="*/ 21600 1 2"/>
                    <a:gd name="G10" fmla="+- 5147 0 G9"/>
                    <a:gd name="G11" fmla="?: G10 G8 0"/>
                    <a:gd name="G12" fmla="?: G10 G7 21600"/>
                    <a:gd name="T0" fmla="*/ 19026 w 21600"/>
                    <a:gd name="T1" fmla="*/ 10800 h 21600"/>
                    <a:gd name="T2" fmla="*/ 10800 w 21600"/>
                    <a:gd name="T3" fmla="*/ 21600 h 21600"/>
                    <a:gd name="T4" fmla="*/ 2574 w 21600"/>
                    <a:gd name="T5" fmla="*/ 10800 h 21600"/>
                    <a:gd name="T6" fmla="*/ 10800 w 21600"/>
                    <a:gd name="T7" fmla="*/ 0 h 21600"/>
                    <a:gd name="T8" fmla="*/ 4374 w 21600"/>
                    <a:gd name="T9" fmla="*/ 4374 h 21600"/>
                    <a:gd name="T10" fmla="*/ 17226 w 21600"/>
                    <a:gd name="T11" fmla="*/ 17226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147" y="21600"/>
                      </a:lnTo>
                      <a:lnTo>
                        <a:pt x="16453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100">
                    <a:solidFill>
                      <a:srgbClr val="9C8733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69" name="Group 24"/>
              <p:cNvGrpSpPr/>
              <p:nvPr/>
            </p:nvGrpSpPr>
            <p:grpSpPr bwMode="auto">
              <a:xfrm rot="-5400000">
                <a:off x="1592" y="-1"/>
                <a:ext cx="1326" cy="4509"/>
                <a:chOff x="0" y="0"/>
                <a:chExt cx="1326" cy="4509"/>
              </a:xfrm>
              <a:grpFill/>
            </p:grpSpPr>
            <p:sp>
              <p:nvSpPr>
                <p:cNvPr id="70" name="AutoShape 25@|5FFC:0|FBC:0|LFC:0|LBC:16777215"/>
                <p:cNvSpPr>
                  <a:spLocks noChangeArrowheads="1"/>
                </p:cNvSpPr>
                <p:nvPr/>
              </p:nvSpPr>
              <p:spPr bwMode="auto">
                <a:xfrm flipV="1">
                  <a:off x="0" y="0"/>
                  <a:ext cx="1326" cy="995"/>
                </a:xfrm>
                <a:custGeom>
                  <a:avLst/>
                  <a:gdLst>
                    <a:gd name="G0" fmla="+- 5147 0 0"/>
                    <a:gd name="G1" fmla="+- 21600 0 5147"/>
                    <a:gd name="G2" fmla="*/ 5147 1 2"/>
                    <a:gd name="G3" fmla="+- 21600 0 G2"/>
                    <a:gd name="G4" fmla="+/ 5147 21600 2"/>
                    <a:gd name="G5" fmla="+/ G1 0 2"/>
                    <a:gd name="G6" fmla="*/ 21600 21600 5147"/>
                    <a:gd name="G7" fmla="*/ G6 1 2"/>
                    <a:gd name="G8" fmla="+- 21600 0 G7"/>
                    <a:gd name="G9" fmla="*/ 21600 1 2"/>
                    <a:gd name="G10" fmla="+- 5147 0 G9"/>
                    <a:gd name="G11" fmla="?: G10 G8 0"/>
                    <a:gd name="G12" fmla="?: G10 G7 21600"/>
                    <a:gd name="T0" fmla="*/ 19026 w 21600"/>
                    <a:gd name="T1" fmla="*/ 10800 h 21600"/>
                    <a:gd name="T2" fmla="*/ 10800 w 21600"/>
                    <a:gd name="T3" fmla="*/ 21600 h 21600"/>
                    <a:gd name="T4" fmla="*/ 2574 w 21600"/>
                    <a:gd name="T5" fmla="*/ 10800 h 21600"/>
                    <a:gd name="T6" fmla="*/ 10800 w 21600"/>
                    <a:gd name="T7" fmla="*/ 0 h 21600"/>
                    <a:gd name="T8" fmla="*/ 4374 w 21600"/>
                    <a:gd name="T9" fmla="*/ 4374 h 21600"/>
                    <a:gd name="T10" fmla="*/ 17226 w 21600"/>
                    <a:gd name="T11" fmla="*/ 17226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147" y="21600"/>
                      </a:lnTo>
                      <a:lnTo>
                        <a:pt x="16453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100">
                    <a:solidFill>
                      <a:srgbClr val="9C8733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1" name="AutoShape 26@|5FFC:0|FBC:0|LFC:0|LBC:16777215"/>
                <p:cNvSpPr>
                  <a:spLocks noChangeArrowheads="1"/>
                </p:cNvSpPr>
                <p:nvPr/>
              </p:nvSpPr>
              <p:spPr bwMode="auto">
                <a:xfrm>
                  <a:off x="0" y="3515"/>
                  <a:ext cx="1326" cy="995"/>
                </a:xfrm>
                <a:custGeom>
                  <a:avLst/>
                  <a:gdLst>
                    <a:gd name="G0" fmla="+- 5147 0 0"/>
                    <a:gd name="G1" fmla="+- 21600 0 5147"/>
                    <a:gd name="G2" fmla="*/ 5147 1 2"/>
                    <a:gd name="G3" fmla="+- 21600 0 G2"/>
                    <a:gd name="G4" fmla="+/ 5147 21600 2"/>
                    <a:gd name="G5" fmla="+/ G1 0 2"/>
                    <a:gd name="G6" fmla="*/ 21600 21600 5147"/>
                    <a:gd name="G7" fmla="*/ G6 1 2"/>
                    <a:gd name="G8" fmla="+- 21600 0 G7"/>
                    <a:gd name="G9" fmla="*/ 21600 1 2"/>
                    <a:gd name="G10" fmla="+- 5147 0 G9"/>
                    <a:gd name="G11" fmla="?: G10 G8 0"/>
                    <a:gd name="G12" fmla="?: G10 G7 21600"/>
                    <a:gd name="T0" fmla="*/ 19026 w 21600"/>
                    <a:gd name="T1" fmla="*/ 10800 h 21600"/>
                    <a:gd name="T2" fmla="*/ 10800 w 21600"/>
                    <a:gd name="T3" fmla="*/ 21600 h 21600"/>
                    <a:gd name="T4" fmla="*/ 2574 w 21600"/>
                    <a:gd name="T5" fmla="*/ 10800 h 21600"/>
                    <a:gd name="T6" fmla="*/ 10800 w 21600"/>
                    <a:gd name="T7" fmla="*/ 0 h 21600"/>
                    <a:gd name="T8" fmla="*/ 4374 w 21600"/>
                    <a:gd name="T9" fmla="*/ 4374 h 21600"/>
                    <a:gd name="T10" fmla="*/ 17226 w 21600"/>
                    <a:gd name="T11" fmla="*/ 17226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147" y="21600"/>
                      </a:lnTo>
                      <a:lnTo>
                        <a:pt x="16453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100">
                    <a:solidFill>
                      <a:srgbClr val="9C8733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61" name="Group 27"/>
            <p:cNvGrpSpPr/>
            <p:nvPr/>
          </p:nvGrpSpPr>
          <p:grpSpPr bwMode="auto">
            <a:xfrm rot="18900000">
              <a:off x="1" y="1"/>
              <a:ext cx="4508" cy="4508"/>
              <a:chOff x="0" y="0"/>
              <a:chExt cx="4508" cy="4508"/>
            </a:xfrm>
            <a:grpFill/>
          </p:grpSpPr>
          <p:grpSp>
            <p:nvGrpSpPr>
              <p:cNvPr id="62" name="Group 28"/>
              <p:cNvGrpSpPr/>
              <p:nvPr/>
            </p:nvGrpSpPr>
            <p:grpSpPr bwMode="auto">
              <a:xfrm>
                <a:off x="1592" y="0"/>
                <a:ext cx="1326" cy="4509"/>
                <a:chOff x="0" y="0"/>
                <a:chExt cx="1326" cy="4509"/>
              </a:xfrm>
              <a:grpFill/>
            </p:grpSpPr>
            <p:sp>
              <p:nvSpPr>
                <p:cNvPr id="66" name="AutoShape 29@|5FFC:0|FBC:0|LFC:0|LBC:16777215"/>
                <p:cNvSpPr>
                  <a:spLocks noChangeArrowheads="1"/>
                </p:cNvSpPr>
                <p:nvPr/>
              </p:nvSpPr>
              <p:spPr bwMode="auto">
                <a:xfrm flipV="1">
                  <a:off x="0" y="0"/>
                  <a:ext cx="1326" cy="995"/>
                </a:xfrm>
                <a:custGeom>
                  <a:avLst/>
                  <a:gdLst>
                    <a:gd name="G0" fmla="+- 5147 0 0"/>
                    <a:gd name="G1" fmla="+- 21600 0 5147"/>
                    <a:gd name="G2" fmla="*/ 5147 1 2"/>
                    <a:gd name="G3" fmla="+- 21600 0 G2"/>
                    <a:gd name="G4" fmla="+/ 5147 21600 2"/>
                    <a:gd name="G5" fmla="+/ G1 0 2"/>
                    <a:gd name="G6" fmla="*/ 21600 21600 5147"/>
                    <a:gd name="G7" fmla="*/ G6 1 2"/>
                    <a:gd name="G8" fmla="+- 21600 0 G7"/>
                    <a:gd name="G9" fmla="*/ 21600 1 2"/>
                    <a:gd name="G10" fmla="+- 5147 0 G9"/>
                    <a:gd name="G11" fmla="?: G10 G8 0"/>
                    <a:gd name="G12" fmla="?: G10 G7 21600"/>
                    <a:gd name="T0" fmla="*/ 19026 w 21600"/>
                    <a:gd name="T1" fmla="*/ 10800 h 21600"/>
                    <a:gd name="T2" fmla="*/ 10800 w 21600"/>
                    <a:gd name="T3" fmla="*/ 21600 h 21600"/>
                    <a:gd name="T4" fmla="*/ 2574 w 21600"/>
                    <a:gd name="T5" fmla="*/ 10800 h 21600"/>
                    <a:gd name="T6" fmla="*/ 10800 w 21600"/>
                    <a:gd name="T7" fmla="*/ 0 h 21600"/>
                    <a:gd name="T8" fmla="*/ 4374 w 21600"/>
                    <a:gd name="T9" fmla="*/ 4374 h 21600"/>
                    <a:gd name="T10" fmla="*/ 17226 w 21600"/>
                    <a:gd name="T11" fmla="*/ 17226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147" y="21600"/>
                      </a:lnTo>
                      <a:lnTo>
                        <a:pt x="16453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100">
                    <a:solidFill>
                      <a:srgbClr val="9C8733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7" name="AutoShape 30@|5FFC:0|FBC:0|LFC:0|LBC:16777215"/>
                <p:cNvSpPr>
                  <a:spLocks noChangeArrowheads="1"/>
                </p:cNvSpPr>
                <p:nvPr/>
              </p:nvSpPr>
              <p:spPr bwMode="auto">
                <a:xfrm>
                  <a:off x="0" y="3515"/>
                  <a:ext cx="1326" cy="995"/>
                </a:xfrm>
                <a:custGeom>
                  <a:avLst/>
                  <a:gdLst>
                    <a:gd name="G0" fmla="+- 5147 0 0"/>
                    <a:gd name="G1" fmla="+- 21600 0 5147"/>
                    <a:gd name="G2" fmla="*/ 5147 1 2"/>
                    <a:gd name="G3" fmla="+- 21600 0 G2"/>
                    <a:gd name="G4" fmla="+/ 5147 21600 2"/>
                    <a:gd name="G5" fmla="+/ G1 0 2"/>
                    <a:gd name="G6" fmla="*/ 21600 21600 5147"/>
                    <a:gd name="G7" fmla="*/ G6 1 2"/>
                    <a:gd name="G8" fmla="+- 21600 0 G7"/>
                    <a:gd name="G9" fmla="*/ 21600 1 2"/>
                    <a:gd name="G10" fmla="+- 5147 0 G9"/>
                    <a:gd name="G11" fmla="?: G10 G8 0"/>
                    <a:gd name="G12" fmla="?: G10 G7 21600"/>
                    <a:gd name="T0" fmla="*/ 19026 w 21600"/>
                    <a:gd name="T1" fmla="*/ 10800 h 21600"/>
                    <a:gd name="T2" fmla="*/ 10800 w 21600"/>
                    <a:gd name="T3" fmla="*/ 21600 h 21600"/>
                    <a:gd name="T4" fmla="*/ 2574 w 21600"/>
                    <a:gd name="T5" fmla="*/ 10800 h 21600"/>
                    <a:gd name="T6" fmla="*/ 10800 w 21600"/>
                    <a:gd name="T7" fmla="*/ 0 h 21600"/>
                    <a:gd name="T8" fmla="*/ 4374 w 21600"/>
                    <a:gd name="T9" fmla="*/ 4374 h 21600"/>
                    <a:gd name="T10" fmla="*/ 17226 w 21600"/>
                    <a:gd name="T11" fmla="*/ 17226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147" y="21600"/>
                      </a:lnTo>
                      <a:lnTo>
                        <a:pt x="16453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100">
                    <a:solidFill>
                      <a:srgbClr val="9C8733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63" name="Group 31"/>
              <p:cNvGrpSpPr/>
              <p:nvPr/>
            </p:nvGrpSpPr>
            <p:grpSpPr bwMode="auto">
              <a:xfrm rot="-5400000">
                <a:off x="1592" y="-1"/>
                <a:ext cx="1326" cy="4509"/>
                <a:chOff x="0" y="0"/>
                <a:chExt cx="1326" cy="4509"/>
              </a:xfrm>
              <a:grpFill/>
            </p:grpSpPr>
            <p:sp>
              <p:nvSpPr>
                <p:cNvPr id="64" name="AutoShape 32@|5FFC:0|FBC:0|LFC:0|LBC:16777215"/>
                <p:cNvSpPr>
                  <a:spLocks noChangeArrowheads="1"/>
                </p:cNvSpPr>
                <p:nvPr/>
              </p:nvSpPr>
              <p:spPr bwMode="auto">
                <a:xfrm flipV="1">
                  <a:off x="0" y="0"/>
                  <a:ext cx="1326" cy="995"/>
                </a:xfrm>
                <a:custGeom>
                  <a:avLst/>
                  <a:gdLst>
                    <a:gd name="G0" fmla="+- 5147 0 0"/>
                    <a:gd name="G1" fmla="+- 21600 0 5147"/>
                    <a:gd name="G2" fmla="*/ 5147 1 2"/>
                    <a:gd name="G3" fmla="+- 21600 0 G2"/>
                    <a:gd name="G4" fmla="+/ 5147 21600 2"/>
                    <a:gd name="G5" fmla="+/ G1 0 2"/>
                    <a:gd name="G6" fmla="*/ 21600 21600 5147"/>
                    <a:gd name="G7" fmla="*/ G6 1 2"/>
                    <a:gd name="G8" fmla="+- 21600 0 G7"/>
                    <a:gd name="G9" fmla="*/ 21600 1 2"/>
                    <a:gd name="G10" fmla="+- 5147 0 G9"/>
                    <a:gd name="G11" fmla="?: G10 G8 0"/>
                    <a:gd name="G12" fmla="?: G10 G7 21600"/>
                    <a:gd name="T0" fmla="*/ 19026 w 21600"/>
                    <a:gd name="T1" fmla="*/ 10800 h 21600"/>
                    <a:gd name="T2" fmla="*/ 10800 w 21600"/>
                    <a:gd name="T3" fmla="*/ 21600 h 21600"/>
                    <a:gd name="T4" fmla="*/ 2574 w 21600"/>
                    <a:gd name="T5" fmla="*/ 10800 h 21600"/>
                    <a:gd name="T6" fmla="*/ 10800 w 21600"/>
                    <a:gd name="T7" fmla="*/ 0 h 21600"/>
                    <a:gd name="T8" fmla="*/ 4374 w 21600"/>
                    <a:gd name="T9" fmla="*/ 4374 h 21600"/>
                    <a:gd name="T10" fmla="*/ 17226 w 21600"/>
                    <a:gd name="T11" fmla="*/ 17226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147" y="21600"/>
                      </a:lnTo>
                      <a:lnTo>
                        <a:pt x="16453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100">
                    <a:solidFill>
                      <a:srgbClr val="9C8733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5" name="AutoShape 33@|5FFC:0|FBC:0|LFC:0|LBC:16777215"/>
                <p:cNvSpPr>
                  <a:spLocks noChangeArrowheads="1"/>
                </p:cNvSpPr>
                <p:nvPr/>
              </p:nvSpPr>
              <p:spPr bwMode="auto">
                <a:xfrm>
                  <a:off x="0" y="3515"/>
                  <a:ext cx="1326" cy="995"/>
                </a:xfrm>
                <a:custGeom>
                  <a:avLst/>
                  <a:gdLst>
                    <a:gd name="G0" fmla="+- 5147 0 0"/>
                    <a:gd name="G1" fmla="+- 21600 0 5147"/>
                    <a:gd name="G2" fmla="*/ 5147 1 2"/>
                    <a:gd name="G3" fmla="+- 21600 0 G2"/>
                    <a:gd name="G4" fmla="+/ 5147 21600 2"/>
                    <a:gd name="G5" fmla="+/ G1 0 2"/>
                    <a:gd name="G6" fmla="*/ 21600 21600 5147"/>
                    <a:gd name="G7" fmla="*/ G6 1 2"/>
                    <a:gd name="G8" fmla="+- 21600 0 G7"/>
                    <a:gd name="G9" fmla="*/ 21600 1 2"/>
                    <a:gd name="G10" fmla="+- 5147 0 G9"/>
                    <a:gd name="G11" fmla="?: G10 G8 0"/>
                    <a:gd name="G12" fmla="?: G10 G7 21600"/>
                    <a:gd name="T0" fmla="*/ 19026 w 21600"/>
                    <a:gd name="T1" fmla="*/ 10800 h 21600"/>
                    <a:gd name="T2" fmla="*/ 10800 w 21600"/>
                    <a:gd name="T3" fmla="*/ 21600 h 21600"/>
                    <a:gd name="T4" fmla="*/ 2574 w 21600"/>
                    <a:gd name="T5" fmla="*/ 10800 h 21600"/>
                    <a:gd name="T6" fmla="*/ 10800 w 21600"/>
                    <a:gd name="T7" fmla="*/ 0 h 21600"/>
                    <a:gd name="T8" fmla="*/ 4374 w 21600"/>
                    <a:gd name="T9" fmla="*/ 4374 h 21600"/>
                    <a:gd name="T10" fmla="*/ 17226 w 21600"/>
                    <a:gd name="T11" fmla="*/ 17226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147" y="21600"/>
                      </a:lnTo>
                      <a:lnTo>
                        <a:pt x="16453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100">
                    <a:solidFill>
                      <a:srgbClr val="9C8733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74" name="TextBox 13"/>
          <p:cNvSpPr txBox="1"/>
          <p:nvPr/>
        </p:nvSpPr>
        <p:spPr>
          <a:xfrm>
            <a:off x="3057041" y="3165483"/>
            <a:ext cx="74166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KEYS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Box 13"/>
          <p:cNvSpPr txBox="1"/>
          <p:nvPr/>
        </p:nvSpPr>
        <p:spPr>
          <a:xfrm>
            <a:off x="4836493" y="4140465"/>
            <a:ext cx="74166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KEYS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Box 13"/>
          <p:cNvSpPr txBox="1"/>
          <p:nvPr/>
        </p:nvSpPr>
        <p:spPr>
          <a:xfrm>
            <a:off x="6543227" y="2861944"/>
            <a:ext cx="74166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KEYS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889679" y="2683839"/>
            <a:ext cx="1942203" cy="1941936"/>
            <a:chOff x="7889679" y="2683839"/>
            <a:chExt cx="1942203" cy="1941936"/>
          </a:xfrm>
          <a:solidFill>
            <a:srgbClr val="9C8733"/>
          </a:solidFill>
        </p:grpSpPr>
        <p:sp>
          <p:nvSpPr>
            <p:cNvPr id="8" name="AutoShape 51"/>
            <p:cNvSpPr>
              <a:spLocks noChangeArrowheads="1"/>
            </p:cNvSpPr>
            <p:nvPr/>
          </p:nvSpPr>
          <p:spPr bwMode="auto">
            <a:xfrm rot="20520000">
              <a:off x="8079249" y="2873276"/>
              <a:ext cx="1563062" cy="1563062"/>
            </a:xfrm>
            <a:custGeom>
              <a:avLst/>
              <a:gdLst>
                <a:gd name="G0" fmla="+- 3428 0 0"/>
                <a:gd name="G1" fmla="+- 21600 0 3428"/>
                <a:gd name="G2" fmla="+- 21600 0 3428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428" y="10800"/>
                  </a:moveTo>
                  <a:cubicBezTo>
                    <a:pt x="3428" y="14871"/>
                    <a:pt x="6729" y="18172"/>
                    <a:pt x="10800" y="18172"/>
                  </a:cubicBezTo>
                  <a:cubicBezTo>
                    <a:pt x="14871" y="18172"/>
                    <a:pt x="18172" y="14871"/>
                    <a:pt x="18172" y="10800"/>
                  </a:cubicBezTo>
                  <a:cubicBezTo>
                    <a:pt x="18172" y="6729"/>
                    <a:pt x="14871" y="3428"/>
                    <a:pt x="10800" y="3428"/>
                  </a:cubicBezTo>
                  <a:cubicBezTo>
                    <a:pt x="6729" y="3428"/>
                    <a:pt x="3428" y="6729"/>
                    <a:pt x="3428" y="1080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100" b="0" i="0" u="none" strike="noStrike" kern="0" cap="none" spc="0" normalizeH="0" baseline="0" noProof="0">
                <a:ln>
                  <a:noFill/>
                </a:ln>
                <a:solidFill>
                  <a:srgbClr val="9C8733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2" name="Group 52"/>
            <p:cNvGrpSpPr/>
            <p:nvPr/>
          </p:nvGrpSpPr>
          <p:grpSpPr bwMode="auto">
            <a:xfrm rot="20520000">
              <a:off x="7889679" y="2683839"/>
              <a:ext cx="1941659" cy="1941660"/>
              <a:chOff x="0" y="0"/>
              <a:chExt cx="4508" cy="4508"/>
            </a:xfrm>
            <a:grpFill/>
          </p:grpSpPr>
          <p:grpSp>
            <p:nvGrpSpPr>
              <p:cNvPr id="13" name="Group 53"/>
              <p:cNvGrpSpPr/>
              <p:nvPr/>
            </p:nvGrpSpPr>
            <p:grpSpPr bwMode="auto">
              <a:xfrm>
                <a:off x="1592" y="0"/>
                <a:ext cx="1326" cy="4509"/>
                <a:chOff x="0" y="0"/>
                <a:chExt cx="1326" cy="4509"/>
              </a:xfrm>
              <a:grpFill/>
            </p:grpSpPr>
            <p:sp>
              <p:nvSpPr>
                <p:cNvPr id="17" name="AutoShape 54@|5FFC:0|FBC:0|LFC:0|LBC:16777215"/>
                <p:cNvSpPr>
                  <a:spLocks noChangeArrowheads="1"/>
                </p:cNvSpPr>
                <p:nvPr/>
              </p:nvSpPr>
              <p:spPr bwMode="auto">
                <a:xfrm flipV="1">
                  <a:off x="0" y="0"/>
                  <a:ext cx="1326" cy="995"/>
                </a:xfrm>
                <a:custGeom>
                  <a:avLst/>
                  <a:gdLst>
                    <a:gd name="G0" fmla="+- 5147 0 0"/>
                    <a:gd name="G1" fmla="+- 21600 0 5147"/>
                    <a:gd name="G2" fmla="*/ 5147 1 2"/>
                    <a:gd name="G3" fmla="+- 21600 0 G2"/>
                    <a:gd name="G4" fmla="+/ 5147 21600 2"/>
                    <a:gd name="G5" fmla="+/ G1 0 2"/>
                    <a:gd name="G6" fmla="*/ 21600 21600 5147"/>
                    <a:gd name="G7" fmla="*/ G6 1 2"/>
                    <a:gd name="G8" fmla="+- 21600 0 G7"/>
                    <a:gd name="G9" fmla="*/ 21600 1 2"/>
                    <a:gd name="G10" fmla="+- 5147 0 G9"/>
                    <a:gd name="G11" fmla="?: G10 G8 0"/>
                    <a:gd name="G12" fmla="?: G10 G7 21600"/>
                    <a:gd name="T0" fmla="*/ 19026 w 21600"/>
                    <a:gd name="T1" fmla="*/ 10800 h 21600"/>
                    <a:gd name="T2" fmla="*/ 10800 w 21600"/>
                    <a:gd name="T3" fmla="*/ 21600 h 21600"/>
                    <a:gd name="T4" fmla="*/ 2574 w 21600"/>
                    <a:gd name="T5" fmla="*/ 10800 h 21600"/>
                    <a:gd name="T6" fmla="*/ 10800 w 21600"/>
                    <a:gd name="T7" fmla="*/ 0 h 21600"/>
                    <a:gd name="T8" fmla="*/ 4374 w 21600"/>
                    <a:gd name="T9" fmla="*/ 4374 h 21600"/>
                    <a:gd name="T10" fmla="*/ 17226 w 21600"/>
                    <a:gd name="T11" fmla="*/ 17226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147" y="21600"/>
                      </a:lnTo>
                      <a:lnTo>
                        <a:pt x="16453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2100" b="0" i="0" u="none" strike="noStrike" kern="0" cap="none" spc="0" normalizeH="0" baseline="0" noProof="0">
                    <a:ln>
                      <a:noFill/>
                    </a:ln>
                    <a:solidFill>
                      <a:srgbClr val="9C87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" name="AutoShape 55@|5FFC:0|FBC:0|LFC:0|LBC:16777215"/>
                <p:cNvSpPr>
                  <a:spLocks noChangeArrowheads="1"/>
                </p:cNvSpPr>
                <p:nvPr/>
              </p:nvSpPr>
              <p:spPr bwMode="auto">
                <a:xfrm>
                  <a:off x="0" y="3515"/>
                  <a:ext cx="1326" cy="995"/>
                </a:xfrm>
                <a:custGeom>
                  <a:avLst/>
                  <a:gdLst>
                    <a:gd name="G0" fmla="+- 5147 0 0"/>
                    <a:gd name="G1" fmla="+- 21600 0 5147"/>
                    <a:gd name="G2" fmla="*/ 5147 1 2"/>
                    <a:gd name="G3" fmla="+- 21600 0 G2"/>
                    <a:gd name="G4" fmla="+/ 5147 21600 2"/>
                    <a:gd name="G5" fmla="+/ G1 0 2"/>
                    <a:gd name="G6" fmla="*/ 21600 21600 5147"/>
                    <a:gd name="G7" fmla="*/ G6 1 2"/>
                    <a:gd name="G8" fmla="+- 21600 0 G7"/>
                    <a:gd name="G9" fmla="*/ 21600 1 2"/>
                    <a:gd name="G10" fmla="+- 5147 0 G9"/>
                    <a:gd name="G11" fmla="?: G10 G8 0"/>
                    <a:gd name="G12" fmla="?: G10 G7 21600"/>
                    <a:gd name="T0" fmla="*/ 19026 w 21600"/>
                    <a:gd name="T1" fmla="*/ 10800 h 21600"/>
                    <a:gd name="T2" fmla="*/ 10800 w 21600"/>
                    <a:gd name="T3" fmla="*/ 21600 h 21600"/>
                    <a:gd name="T4" fmla="*/ 2574 w 21600"/>
                    <a:gd name="T5" fmla="*/ 10800 h 21600"/>
                    <a:gd name="T6" fmla="*/ 10800 w 21600"/>
                    <a:gd name="T7" fmla="*/ 0 h 21600"/>
                    <a:gd name="T8" fmla="*/ 4374 w 21600"/>
                    <a:gd name="T9" fmla="*/ 4374 h 21600"/>
                    <a:gd name="T10" fmla="*/ 17226 w 21600"/>
                    <a:gd name="T11" fmla="*/ 17226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147" y="21600"/>
                      </a:lnTo>
                      <a:lnTo>
                        <a:pt x="16453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2100" b="0" i="0" u="none" strike="noStrike" kern="0" cap="none" spc="0" normalizeH="0" baseline="0" noProof="0">
                    <a:ln>
                      <a:noFill/>
                    </a:ln>
                    <a:solidFill>
                      <a:srgbClr val="9C87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4" name="Group 56"/>
              <p:cNvGrpSpPr/>
              <p:nvPr/>
            </p:nvGrpSpPr>
            <p:grpSpPr bwMode="auto">
              <a:xfrm rot="-5400000">
                <a:off x="1592" y="-1"/>
                <a:ext cx="1326" cy="4509"/>
                <a:chOff x="0" y="0"/>
                <a:chExt cx="1326" cy="4509"/>
              </a:xfrm>
              <a:grpFill/>
            </p:grpSpPr>
            <p:sp>
              <p:nvSpPr>
                <p:cNvPr id="15" name="AutoShape 57@|5FFC:0|FBC:0|LFC:0|LBC:16777215"/>
                <p:cNvSpPr>
                  <a:spLocks noChangeArrowheads="1"/>
                </p:cNvSpPr>
                <p:nvPr/>
              </p:nvSpPr>
              <p:spPr bwMode="auto">
                <a:xfrm flipV="1">
                  <a:off x="0" y="0"/>
                  <a:ext cx="1326" cy="995"/>
                </a:xfrm>
                <a:custGeom>
                  <a:avLst/>
                  <a:gdLst>
                    <a:gd name="G0" fmla="+- 5147 0 0"/>
                    <a:gd name="G1" fmla="+- 21600 0 5147"/>
                    <a:gd name="G2" fmla="*/ 5147 1 2"/>
                    <a:gd name="G3" fmla="+- 21600 0 G2"/>
                    <a:gd name="G4" fmla="+/ 5147 21600 2"/>
                    <a:gd name="G5" fmla="+/ G1 0 2"/>
                    <a:gd name="G6" fmla="*/ 21600 21600 5147"/>
                    <a:gd name="G7" fmla="*/ G6 1 2"/>
                    <a:gd name="G8" fmla="+- 21600 0 G7"/>
                    <a:gd name="G9" fmla="*/ 21600 1 2"/>
                    <a:gd name="G10" fmla="+- 5147 0 G9"/>
                    <a:gd name="G11" fmla="?: G10 G8 0"/>
                    <a:gd name="G12" fmla="?: G10 G7 21600"/>
                    <a:gd name="T0" fmla="*/ 19026 w 21600"/>
                    <a:gd name="T1" fmla="*/ 10800 h 21600"/>
                    <a:gd name="T2" fmla="*/ 10800 w 21600"/>
                    <a:gd name="T3" fmla="*/ 21600 h 21600"/>
                    <a:gd name="T4" fmla="*/ 2574 w 21600"/>
                    <a:gd name="T5" fmla="*/ 10800 h 21600"/>
                    <a:gd name="T6" fmla="*/ 10800 w 21600"/>
                    <a:gd name="T7" fmla="*/ 0 h 21600"/>
                    <a:gd name="T8" fmla="*/ 4374 w 21600"/>
                    <a:gd name="T9" fmla="*/ 4374 h 21600"/>
                    <a:gd name="T10" fmla="*/ 17226 w 21600"/>
                    <a:gd name="T11" fmla="*/ 17226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147" y="21600"/>
                      </a:lnTo>
                      <a:lnTo>
                        <a:pt x="16453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2100" b="0" i="0" u="none" strike="noStrike" kern="0" cap="none" spc="0" normalizeH="0" baseline="0" noProof="0">
                    <a:ln>
                      <a:noFill/>
                    </a:ln>
                    <a:solidFill>
                      <a:srgbClr val="9C87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6" name="AutoShape 58@|5FFC:0|FBC:0|LFC:0|LBC:16777215"/>
                <p:cNvSpPr>
                  <a:spLocks noChangeArrowheads="1"/>
                </p:cNvSpPr>
                <p:nvPr/>
              </p:nvSpPr>
              <p:spPr bwMode="auto">
                <a:xfrm>
                  <a:off x="0" y="3515"/>
                  <a:ext cx="1326" cy="995"/>
                </a:xfrm>
                <a:custGeom>
                  <a:avLst/>
                  <a:gdLst>
                    <a:gd name="G0" fmla="+- 5147 0 0"/>
                    <a:gd name="G1" fmla="+- 21600 0 5147"/>
                    <a:gd name="G2" fmla="*/ 5147 1 2"/>
                    <a:gd name="G3" fmla="+- 21600 0 G2"/>
                    <a:gd name="G4" fmla="+/ 5147 21600 2"/>
                    <a:gd name="G5" fmla="+/ G1 0 2"/>
                    <a:gd name="G6" fmla="*/ 21600 21600 5147"/>
                    <a:gd name="G7" fmla="*/ G6 1 2"/>
                    <a:gd name="G8" fmla="+- 21600 0 G7"/>
                    <a:gd name="G9" fmla="*/ 21600 1 2"/>
                    <a:gd name="G10" fmla="+- 5147 0 G9"/>
                    <a:gd name="G11" fmla="?: G10 G8 0"/>
                    <a:gd name="G12" fmla="?: G10 G7 21600"/>
                    <a:gd name="T0" fmla="*/ 19026 w 21600"/>
                    <a:gd name="T1" fmla="*/ 10800 h 21600"/>
                    <a:gd name="T2" fmla="*/ 10800 w 21600"/>
                    <a:gd name="T3" fmla="*/ 21600 h 21600"/>
                    <a:gd name="T4" fmla="*/ 2574 w 21600"/>
                    <a:gd name="T5" fmla="*/ 10800 h 21600"/>
                    <a:gd name="T6" fmla="*/ 10800 w 21600"/>
                    <a:gd name="T7" fmla="*/ 0 h 21600"/>
                    <a:gd name="T8" fmla="*/ 4374 w 21600"/>
                    <a:gd name="T9" fmla="*/ 4374 h 21600"/>
                    <a:gd name="T10" fmla="*/ 17226 w 21600"/>
                    <a:gd name="T11" fmla="*/ 17226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147" y="21600"/>
                      </a:lnTo>
                      <a:lnTo>
                        <a:pt x="16453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2100" b="0" i="0" u="none" strike="noStrike" kern="0" cap="none" spc="0" normalizeH="0" baseline="0" noProof="0">
                    <a:ln>
                      <a:noFill/>
                    </a:ln>
                    <a:solidFill>
                      <a:srgbClr val="9C87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9" name="Group 59"/>
            <p:cNvGrpSpPr/>
            <p:nvPr/>
          </p:nvGrpSpPr>
          <p:grpSpPr bwMode="auto">
            <a:xfrm rot="17820000">
              <a:off x="7890222" y="2684116"/>
              <a:ext cx="1941659" cy="1941660"/>
              <a:chOff x="0" y="0"/>
              <a:chExt cx="4508" cy="4508"/>
            </a:xfrm>
            <a:grpFill/>
          </p:grpSpPr>
          <p:grpSp>
            <p:nvGrpSpPr>
              <p:cNvPr id="20" name="Group 60"/>
              <p:cNvGrpSpPr/>
              <p:nvPr/>
            </p:nvGrpSpPr>
            <p:grpSpPr bwMode="auto">
              <a:xfrm>
                <a:off x="1592" y="0"/>
                <a:ext cx="1326" cy="4509"/>
                <a:chOff x="0" y="0"/>
                <a:chExt cx="1326" cy="4509"/>
              </a:xfrm>
              <a:grpFill/>
            </p:grpSpPr>
            <p:sp>
              <p:nvSpPr>
                <p:cNvPr id="24" name="AutoShape 61@|5FFC:0|FBC:0|LFC:0|LBC:16777215"/>
                <p:cNvSpPr>
                  <a:spLocks noChangeArrowheads="1"/>
                </p:cNvSpPr>
                <p:nvPr/>
              </p:nvSpPr>
              <p:spPr bwMode="auto">
                <a:xfrm flipV="1">
                  <a:off x="0" y="0"/>
                  <a:ext cx="1326" cy="995"/>
                </a:xfrm>
                <a:custGeom>
                  <a:avLst/>
                  <a:gdLst>
                    <a:gd name="G0" fmla="+- 5147 0 0"/>
                    <a:gd name="G1" fmla="+- 21600 0 5147"/>
                    <a:gd name="G2" fmla="*/ 5147 1 2"/>
                    <a:gd name="G3" fmla="+- 21600 0 G2"/>
                    <a:gd name="G4" fmla="+/ 5147 21600 2"/>
                    <a:gd name="G5" fmla="+/ G1 0 2"/>
                    <a:gd name="G6" fmla="*/ 21600 21600 5147"/>
                    <a:gd name="G7" fmla="*/ G6 1 2"/>
                    <a:gd name="G8" fmla="+- 21600 0 G7"/>
                    <a:gd name="G9" fmla="*/ 21600 1 2"/>
                    <a:gd name="G10" fmla="+- 5147 0 G9"/>
                    <a:gd name="G11" fmla="?: G10 G8 0"/>
                    <a:gd name="G12" fmla="?: G10 G7 21600"/>
                    <a:gd name="T0" fmla="*/ 19026 w 21600"/>
                    <a:gd name="T1" fmla="*/ 10800 h 21600"/>
                    <a:gd name="T2" fmla="*/ 10800 w 21600"/>
                    <a:gd name="T3" fmla="*/ 21600 h 21600"/>
                    <a:gd name="T4" fmla="*/ 2574 w 21600"/>
                    <a:gd name="T5" fmla="*/ 10800 h 21600"/>
                    <a:gd name="T6" fmla="*/ 10800 w 21600"/>
                    <a:gd name="T7" fmla="*/ 0 h 21600"/>
                    <a:gd name="T8" fmla="*/ 4374 w 21600"/>
                    <a:gd name="T9" fmla="*/ 4374 h 21600"/>
                    <a:gd name="T10" fmla="*/ 17226 w 21600"/>
                    <a:gd name="T11" fmla="*/ 17226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147" y="21600"/>
                      </a:lnTo>
                      <a:lnTo>
                        <a:pt x="16453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2100" b="0" i="0" u="none" strike="noStrike" kern="0" cap="none" spc="0" normalizeH="0" baseline="0" noProof="0">
                    <a:ln>
                      <a:noFill/>
                    </a:ln>
                    <a:solidFill>
                      <a:srgbClr val="9C87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5" name="AutoShape 62@|5FFC:0|FBC:0|LFC:0|LBC:16777215"/>
                <p:cNvSpPr>
                  <a:spLocks noChangeArrowheads="1"/>
                </p:cNvSpPr>
                <p:nvPr/>
              </p:nvSpPr>
              <p:spPr bwMode="auto">
                <a:xfrm>
                  <a:off x="0" y="3515"/>
                  <a:ext cx="1326" cy="995"/>
                </a:xfrm>
                <a:custGeom>
                  <a:avLst/>
                  <a:gdLst>
                    <a:gd name="G0" fmla="+- 5147 0 0"/>
                    <a:gd name="G1" fmla="+- 21600 0 5147"/>
                    <a:gd name="G2" fmla="*/ 5147 1 2"/>
                    <a:gd name="G3" fmla="+- 21600 0 G2"/>
                    <a:gd name="G4" fmla="+/ 5147 21600 2"/>
                    <a:gd name="G5" fmla="+/ G1 0 2"/>
                    <a:gd name="G6" fmla="*/ 21600 21600 5147"/>
                    <a:gd name="G7" fmla="*/ G6 1 2"/>
                    <a:gd name="G8" fmla="+- 21600 0 G7"/>
                    <a:gd name="G9" fmla="*/ 21600 1 2"/>
                    <a:gd name="G10" fmla="+- 5147 0 G9"/>
                    <a:gd name="G11" fmla="?: G10 G8 0"/>
                    <a:gd name="G12" fmla="?: G10 G7 21600"/>
                    <a:gd name="T0" fmla="*/ 19026 w 21600"/>
                    <a:gd name="T1" fmla="*/ 10800 h 21600"/>
                    <a:gd name="T2" fmla="*/ 10800 w 21600"/>
                    <a:gd name="T3" fmla="*/ 21600 h 21600"/>
                    <a:gd name="T4" fmla="*/ 2574 w 21600"/>
                    <a:gd name="T5" fmla="*/ 10800 h 21600"/>
                    <a:gd name="T6" fmla="*/ 10800 w 21600"/>
                    <a:gd name="T7" fmla="*/ 0 h 21600"/>
                    <a:gd name="T8" fmla="*/ 4374 w 21600"/>
                    <a:gd name="T9" fmla="*/ 4374 h 21600"/>
                    <a:gd name="T10" fmla="*/ 17226 w 21600"/>
                    <a:gd name="T11" fmla="*/ 17226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147" y="21600"/>
                      </a:lnTo>
                      <a:lnTo>
                        <a:pt x="16453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2100" b="0" i="0" u="none" strike="noStrike" kern="0" cap="none" spc="0" normalizeH="0" baseline="0" noProof="0">
                    <a:ln>
                      <a:noFill/>
                    </a:ln>
                    <a:solidFill>
                      <a:srgbClr val="9C87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1" name="Group 63"/>
              <p:cNvGrpSpPr/>
              <p:nvPr/>
            </p:nvGrpSpPr>
            <p:grpSpPr bwMode="auto">
              <a:xfrm rot="-5400000">
                <a:off x="1592" y="-1"/>
                <a:ext cx="1326" cy="4509"/>
                <a:chOff x="0" y="0"/>
                <a:chExt cx="1326" cy="4509"/>
              </a:xfrm>
              <a:grpFill/>
            </p:grpSpPr>
            <p:sp>
              <p:nvSpPr>
                <p:cNvPr id="22" name="AutoShape 64@|5FFC:0|FBC:0|LFC:0|LBC:16777215"/>
                <p:cNvSpPr>
                  <a:spLocks noChangeArrowheads="1"/>
                </p:cNvSpPr>
                <p:nvPr/>
              </p:nvSpPr>
              <p:spPr bwMode="auto">
                <a:xfrm flipV="1">
                  <a:off x="0" y="0"/>
                  <a:ext cx="1326" cy="995"/>
                </a:xfrm>
                <a:custGeom>
                  <a:avLst/>
                  <a:gdLst>
                    <a:gd name="G0" fmla="+- 5147 0 0"/>
                    <a:gd name="G1" fmla="+- 21600 0 5147"/>
                    <a:gd name="G2" fmla="*/ 5147 1 2"/>
                    <a:gd name="G3" fmla="+- 21600 0 G2"/>
                    <a:gd name="G4" fmla="+/ 5147 21600 2"/>
                    <a:gd name="G5" fmla="+/ G1 0 2"/>
                    <a:gd name="G6" fmla="*/ 21600 21600 5147"/>
                    <a:gd name="G7" fmla="*/ G6 1 2"/>
                    <a:gd name="G8" fmla="+- 21600 0 G7"/>
                    <a:gd name="G9" fmla="*/ 21600 1 2"/>
                    <a:gd name="G10" fmla="+- 5147 0 G9"/>
                    <a:gd name="G11" fmla="?: G10 G8 0"/>
                    <a:gd name="G12" fmla="?: G10 G7 21600"/>
                    <a:gd name="T0" fmla="*/ 19026 w 21600"/>
                    <a:gd name="T1" fmla="*/ 10800 h 21600"/>
                    <a:gd name="T2" fmla="*/ 10800 w 21600"/>
                    <a:gd name="T3" fmla="*/ 21600 h 21600"/>
                    <a:gd name="T4" fmla="*/ 2574 w 21600"/>
                    <a:gd name="T5" fmla="*/ 10800 h 21600"/>
                    <a:gd name="T6" fmla="*/ 10800 w 21600"/>
                    <a:gd name="T7" fmla="*/ 0 h 21600"/>
                    <a:gd name="T8" fmla="*/ 4374 w 21600"/>
                    <a:gd name="T9" fmla="*/ 4374 h 21600"/>
                    <a:gd name="T10" fmla="*/ 17226 w 21600"/>
                    <a:gd name="T11" fmla="*/ 17226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147" y="21600"/>
                      </a:lnTo>
                      <a:lnTo>
                        <a:pt x="16453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2100" b="0" i="0" u="none" strike="noStrike" kern="0" cap="none" spc="0" normalizeH="0" baseline="0" noProof="0">
                    <a:ln>
                      <a:noFill/>
                    </a:ln>
                    <a:solidFill>
                      <a:srgbClr val="9C87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3" name="AutoShape 65@|5FFC:0|FBC:0|LFC:0|LBC:16777215"/>
                <p:cNvSpPr>
                  <a:spLocks noChangeArrowheads="1"/>
                </p:cNvSpPr>
                <p:nvPr/>
              </p:nvSpPr>
              <p:spPr bwMode="auto">
                <a:xfrm>
                  <a:off x="0" y="3515"/>
                  <a:ext cx="1326" cy="995"/>
                </a:xfrm>
                <a:custGeom>
                  <a:avLst/>
                  <a:gdLst>
                    <a:gd name="G0" fmla="+- 5147 0 0"/>
                    <a:gd name="G1" fmla="+- 21600 0 5147"/>
                    <a:gd name="G2" fmla="*/ 5147 1 2"/>
                    <a:gd name="G3" fmla="+- 21600 0 G2"/>
                    <a:gd name="G4" fmla="+/ 5147 21600 2"/>
                    <a:gd name="G5" fmla="+/ G1 0 2"/>
                    <a:gd name="G6" fmla="*/ 21600 21600 5147"/>
                    <a:gd name="G7" fmla="*/ G6 1 2"/>
                    <a:gd name="G8" fmla="+- 21600 0 G7"/>
                    <a:gd name="G9" fmla="*/ 21600 1 2"/>
                    <a:gd name="G10" fmla="+- 5147 0 G9"/>
                    <a:gd name="G11" fmla="?: G10 G8 0"/>
                    <a:gd name="G12" fmla="?: G10 G7 21600"/>
                    <a:gd name="T0" fmla="*/ 19026 w 21600"/>
                    <a:gd name="T1" fmla="*/ 10800 h 21600"/>
                    <a:gd name="T2" fmla="*/ 10800 w 21600"/>
                    <a:gd name="T3" fmla="*/ 21600 h 21600"/>
                    <a:gd name="T4" fmla="*/ 2574 w 21600"/>
                    <a:gd name="T5" fmla="*/ 10800 h 21600"/>
                    <a:gd name="T6" fmla="*/ 10800 w 21600"/>
                    <a:gd name="T7" fmla="*/ 0 h 21600"/>
                    <a:gd name="T8" fmla="*/ 4374 w 21600"/>
                    <a:gd name="T9" fmla="*/ 4374 h 21600"/>
                    <a:gd name="T10" fmla="*/ 17226 w 21600"/>
                    <a:gd name="T11" fmla="*/ 17226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147" y="21600"/>
                      </a:lnTo>
                      <a:lnTo>
                        <a:pt x="16453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2100" b="0" i="0" u="none" strike="noStrike" kern="0" cap="none" spc="0" normalizeH="0" baseline="0" noProof="0">
                    <a:ln>
                      <a:noFill/>
                    </a:ln>
                    <a:solidFill>
                      <a:srgbClr val="9C87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77" name="TextBox 13"/>
            <p:cNvSpPr txBox="1"/>
            <p:nvPr/>
          </p:nvSpPr>
          <p:spPr>
            <a:xfrm>
              <a:off x="8463374" y="3512032"/>
              <a:ext cx="74166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en-US" altLang="zh-CN" sz="1600" b="1" dirty="0">
                  <a:solidFill>
                    <a:srgbClr val="9C873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KEYS</a:t>
              </a:r>
              <a:endParaRPr lang="en-US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 advTm="2000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7475" y="107950"/>
            <a:ext cx="11969750" cy="6635750"/>
            <a:chOff x="2060575" y="1460500"/>
            <a:chExt cx="8070850" cy="3937000"/>
          </a:xfrm>
        </p:grpSpPr>
        <p:sp>
          <p:nvSpPr>
            <p:cNvPr id="9" name="矩形 8"/>
            <p:cNvSpPr/>
            <p:nvPr/>
          </p:nvSpPr>
          <p:spPr>
            <a:xfrm>
              <a:off x="2060575" y="1460500"/>
              <a:ext cx="8070850" cy="3937000"/>
            </a:xfrm>
            <a:prstGeom prst="rect">
              <a:avLst/>
            </a:prstGeom>
            <a:solidFill>
              <a:srgbClr val="F5F2E9"/>
            </a:solidFill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171700" y="1549036"/>
              <a:ext cx="7861300" cy="3752394"/>
            </a:xfrm>
            <a:prstGeom prst="rect">
              <a:avLst/>
            </a:prstGeom>
            <a:noFill/>
            <a:ln>
              <a:solidFill>
                <a:srgbClr val="C3A33E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4" y="2096"/>
            <a:ext cx="236250" cy="45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82283" y="257176"/>
            <a:ext cx="312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9C8733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单击此处添加标题</a:t>
            </a:r>
            <a:endParaRPr lang="zh-CN" altLang="en-US" sz="2400" dirty="0">
              <a:solidFill>
                <a:srgbClr val="9C8733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</p:txBody>
      </p:sp>
      <p:sp>
        <p:nvSpPr>
          <p:cNvPr id="8" name="空心弧 7"/>
          <p:cNvSpPr/>
          <p:nvPr/>
        </p:nvSpPr>
        <p:spPr>
          <a:xfrm rot="4300279">
            <a:off x="1388383" y="2036427"/>
            <a:ext cx="1800000" cy="1800000"/>
          </a:xfrm>
          <a:prstGeom prst="blockArc">
            <a:avLst>
              <a:gd name="adj1" fmla="val 17100000"/>
              <a:gd name="adj2" fmla="val 11499486"/>
              <a:gd name="adj3" fmla="val 14654"/>
            </a:avLst>
          </a:prstGeom>
          <a:solidFill>
            <a:srgbClr val="9C873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 kern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 rot="4300279">
            <a:off x="1582607" y="2230651"/>
            <a:ext cx="1411552" cy="141155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KSO_Shape"/>
          <p:cNvSpPr/>
          <p:nvPr/>
        </p:nvSpPr>
        <p:spPr bwMode="auto">
          <a:xfrm flipH="1">
            <a:off x="1910136" y="2628724"/>
            <a:ext cx="807905" cy="673256"/>
          </a:xfrm>
          <a:custGeom>
            <a:avLst/>
            <a:gdLst>
              <a:gd name="T0" fmla="*/ 2147483646 w 282"/>
              <a:gd name="T1" fmla="*/ 2147483646 h 235"/>
              <a:gd name="T2" fmla="*/ 2147483646 w 282"/>
              <a:gd name="T3" fmla="*/ 2147483646 h 235"/>
              <a:gd name="T4" fmla="*/ 2147483646 w 282"/>
              <a:gd name="T5" fmla="*/ 2147483646 h 235"/>
              <a:gd name="T6" fmla="*/ 2147483646 w 282"/>
              <a:gd name="T7" fmla="*/ 2147483646 h 235"/>
              <a:gd name="T8" fmla="*/ 2147483646 w 282"/>
              <a:gd name="T9" fmla="*/ 2147483646 h 235"/>
              <a:gd name="T10" fmla="*/ 2147483646 w 282"/>
              <a:gd name="T11" fmla="*/ 2147483646 h 235"/>
              <a:gd name="T12" fmla="*/ 2147483646 w 282"/>
              <a:gd name="T13" fmla="*/ 2147483646 h 235"/>
              <a:gd name="T14" fmla="*/ 2147483646 w 282"/>
              <a:gd name="T15" fmla="*/ 2147483646 h 235"/>
              <a:gd name="T16" fmla="*/ 2147483646 w 282"/>
              <a:gd name="T17" fmla="*/ 2147483646 h 235"/>
              <a:gd name="T18" fmla="*/ 2147483646 w 282"/>
              <a:gd name="T19" fmla="*/ 2147483646 h 235"/>
              <a:gd name="T20" fmla="*/ 2147483646 w 282"/>
              <a:gd name="T21" fmla="*/ 2147483646 h 235"/>
              <a:gd name="T22" fmla="*/ 2147483646 w 282"/>
              <a:gd name="T23" fmla="*/ 2147483646 h 235"/>
              <a:gd name="T24" fmla="*/ 2147483646 w 282"/>
              <a:gd name="T25" fmla="*/ 2147483646 h 235"/>
              <a:gd name="T26" fmla="*/ 2147483646 w 282"/>
              <a:gd name="T27" fmla="*/ 2147483646 h 235"/>
              <a:gd name="T28" fmla="*/ 2147483646 w 282"/>
              <a:gd name="T29" fmla="*/ 2147483646 h 235"/>
              <a:gd name="T30" fmla="*/ 2147483646 w 282"/>
              <a:gd name="T31" fmla="*/ 2147483646 h 235"/>
              <a:gd name="T32" fmla="*/ 2147483646 w 282"/>
              <a:gd name="T33" fmla="*/ 2147483646 h 235"/>
              <a:gd name="T34" fmla="*/ 2147483646 w 282"/>
              <a:gd name="T35" fmla="*/ 2147483646 h 235"/>
              <a:gd name="T36" fmla="*/ 2147483646 w 282"/>
              <a:gd name="T37" fmla="*/ 2147483646 h 235"/>
              <a:gd name="T38" fmla="*/ 2147483646 w 282"/>
              <a:gd name="T39" fmla="*/ 2147483646 h 235"/>
              <a:gd name="T40" fmla="*/ 2147483646 w 282"/>
              <a:gd name="T41" fmla="*/ 2147483646 h 235"/>
              <a:gd name="T42" fmla="*/ 2147483646 w 282"/>
              <a:gd name="T43" fmla="*/ 2147483646 h 235"/>
              <a:gd name="T44" fmla="*/ 2147483646 w 282"/>
              <a:gd name="T45" fmla="*/ 2147483646 h 235"/>
              <a:gd name="T46" fmla="*/ 2147483646 w 282"/>
              <a:gd name="T47" fmla="*/ 2147483646 h 235"/>
              <a:gd name="T48" fmla="*/ 2147483646 w 282"/>
              <a:gd name="T49" fmla="*/ 2147483646 h 235"/>
              <a:gd name="T50" fmla="*/ 2147483646 w 282"/>
              <a:gd name="T51" fmla="*/ 2147483646 h 235"/>
              <a:gd name="T52" fmla="*/ 2147483646 w 282"/>
              <a:gd name="T53" fmla="*/ 2147483646 h 235"/>
              <a:gd name="T54" fmla="*/ 2147483646 w 282"/>
              <a:gd name="T55" fmla="*/ 2147483646 h 235"/>
              <a:gd name="T56" fmla="*/ 2147483646 w 282"/>
              <a:gd name="T57" fmla="*/ 2147483646 h 235"/>
              <a:gd name="T58" fmla="*/ 2147483646 w 282"/>
              <a:gd name="T59" fmla="*/ 2147483646 h 235"/>
              <a:gd name="T60" fmla="*/ 2147483646 w 282"/>
              <a:gd name="T61" fmla="*/ 2147483646 h 235"/>
              <a:gd name="T62" fmla="*/ 2147483646 w 282"/>
              <a:gd name="T63" fmla="*/ 2147483646 h 235"/>
              <a:gd name="T64" fmla="*/ 2147483646 w 282"/>
              <a:gd name="T65" fmla="*/ 2147483646 h 235"/>
              <a:gd name="T66" fmla="*/ 2147483646 w 282"/>
              <a:gd name="T67" fmla="*/ 2147483646 h 235"/>
              <a:gd name="T68" fmla="*/ 2147483646 w 282"/>
              <a:gd name="T69" fmla="*/ 2147483646 h 235"/>
              <a:gd name="T70" fmla="*/ 2147483646 w 282"/>
              <a:gd name="T71" fmla="*/ 2147483646 h 235"/>
              <a:gd name="T72" fmla="*/ 2147483646 w 282"/>
              <a:gd name="T73" fmla="*/ 2147483646 h 235"/>
              <a:gd name="T74" fmla="*/ 2147483646 w 282"/>
              <a:gd name="T75" fmla="*/ 2147483646 h 235"/>
              <a:gd name="T76" fmla="*/ 2147483646 w 282"/>
              <a:gd name="T77" fmla="*/ 2147483646 h 235"/>
              <a:gd name="T78" fmla="*/ 2147483646 w 282"/>
              <a:gd name="T79" fmla="*/ 2147483646 h 235"/>
              <a:gd name="T80" fmla="*/ 2147483646 w 282"/>
              <a:gd name="T81" fmla="*/ 2147483646 h 235"/>
              <a:gd name="T82" fmla="*/ 2147483646 w 282"/>
              <a:gd name="T83" fmla="*/ 2147483646 h 235"/>
              <a:gd name="T84" fmla="*/ 2147483646 w 282"/>
              <a:gd name="T85" fmla="*/ 2147483646 h 235"/>
              <a:gd name="T86" fmla="*/ 2147483646 w 282"/>
              <a:gd name="T87" fmla="*/ 2147483646 h 235"/>
              <a:gd name="T88" fmla="*/ 2147483646 w 282"/>
              <a:gd name="T89" fmla="*/ 2147483646 h 235"/>
              <a:gd name="T90" fmla="*/ 2147483646 w 282"/>
              <a:gd name="T91" fmla="*/ 2147483646 h 235"/>
              <a:gd name="T92" fmla="*/ 2147483646 w 282"/>
              <a:gd name="T93" fmla="*/ 2147483646 h 235"/>
              <a:gd name="T94" fmla="*/ 2147483646 w 282"/>
              <a:gd name="T95" fmla="*/ 2147483646 h 235"/>
              <a:gd name="T96" fmla="*/ 2147483646 w 282"/>
              <a:gd name="T97" fmla="*/ 2147483646 h 235"/>
              <a:gd name="T98" fmla="*/ 2147483646 w 282"/>
              <a:gd name="T99" fmla="*/ 2147483646 h 235"/>
              <a:gd name="T100" fmla="*/ 2147483646 w 282"/>
              <a:gd name="T101" fmla="*/ 2147483646 h 235"/>
              <a:gd name="T102" fmla="*/ 0 w 282"/>
              <a:gd name="T103" fmla="*/ 2147483646 h 235"/>
              <a:gd name="T104" fmla="*/ 0 w 282"/>
              <a:gd name="T105" fmla="*/ 2147483646 h 235"/>
              <a:gd name="T106" fmla="*/ 2147483646 w 282"/>
              <a:gd name="T107" fmla="*/ 2147483646 h 235"/>
              <a:gd name="T108" fmla="*/ 2147483646 w 282"/>
              <a:gd name="T109" fmla="*/ 2147483646 h 235"/>
              <a:gd name="T110" fmla="*/ 2147483646 w 282"/>
              <a:gd name="T111" fmla="*/ 2147483646 h 235"/>
              <a:gd name="T112" fmla="*/ 2147483646 w 282"/>
              <a:gd name="T113" fmla="*/ 2147483646 h 235"/>
              <a:gd name="T114" fmla="*/ 2147483646 w 282"/>
              <a:gd name="T115" fmla="*/ 2147483646 h 235"/>
              <a:gd name="T116" fmla="*/ 2147483646 w 282"/>
              <a:gd name="T117" fmla="*/ 2147483646 h 235"/>
              <a:gd name="T118" fmla="*/ 2147483646 w 282"/>
              <a:gd name="T119" fmla="*/ 2147483646 h 235"/>
              <a:gd name="T120" fmla="*/ 2147483646 w 282"/>
              <a:gd name="T121" fmla="*/ 2147483646 h 235"/>
              <a:gd name="T122" fmla="*/ 2147483646 w 282"/>
              <a:gd name="T123" fmla="*/ 2147483646 h 23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82" h="235">
                <a:moveTo>
                  <a:pt x="28" y="131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44"/>
                  <a:pt x="36" y="36"/>
                  <a:pt x="46" y="36"/>
                </a:cubicBezTo>
                <a:cubicBezTo>
                  <a:pt x="62" y="36"/>
                  <a:pt x="62" y="36"/>
                  <a:pt x="62" y="36"/>
                </a:cubicBezTo>
                <a:cubicBezTo>
                  <a:pt x="62" y="148"/>
                  <a:pt x="62" y="148"/>
                  <a:pt x="62" y="148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36" y="148"/>
                  <a:pt x="28" y="140"/>
                  <a:pt x="28" y="131"/>
                </a:cubicBezTo>
                <a:close/>
                <a:moveTo>
                  <a:pt x="214" y="131"/>
                </a:moveTo>
                <a:cubicBezTo>
                  <a:pt x="214" y="53"/>
                  <a:pt x="214" y="53"/>
                  <a:pt x="214" y="53"/>
                </a:cubicBezTo>
                <a:cubicBezTo>
                  <a:pt x="214" y="44"/>
                  <a:pt x="207" y="36"/>
                  <a:pt x="197" y="36"/>
                </a:cubicBezTo>
                <a:cubicBezTo>
                  <a:pt x="180" y="36"/>
                  <a:pt x="180" y="36"/>
                  <a:pt x="180" y="36"/>
                </a:cubicBezTo>
                <a:cubicBezTo>
                  <a:pt x="180" y="148"/>
                  <a:pt x="180" y="148"/>
                  <a:pt x="180" y="148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207" y="148"/>
                  <a:pt x="214" y="140"/>
                  <a:pt x="214" y="131"/>
                </a:cubicBezTo>
                <a:close/>
                <a:moveTo>
                  <a:pt x="154" y="36"/>
                </a:moveTo>
                <a:cubicBezTo>
                  <a:pt x="152" y="21"/>
                  <a:pt x="143" y="13"/>
                  <a:pt x="131" y="13"/>
                </a:cubicBezTo>
                <a:cubicBezTo>
                  <a:pt x="112" y="13"/>
                  <a:pt x="112" y="13"/>
                  <a:pt x="112" y="13"/>
                </a:cubicBezTo>
                <a:cubicBezTo>
                  <a:pt x="100" y="13"/>
                  <a:pt x="91" y="21"/>
                  <a:pt x="89" y="36"/>
                </a:cubicBezTo>
                <a:cubicBezTo>
                  <a:pt x="77" y="36"/>
                  <a:pt x="77" y="36"/>
                  <a:pt x="77" y="36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166" y="148"/>
                  <a:pt x="166" y="148"/>
                  <a:pt x="166" y="148"/>
                </a:cubicBezTo>
                <a:cubicBezTo>
                  <a:pt x="166" y="36"/>
                  <a:pt x="166" y="36"/>
                  <a:pt x="166" y="36"/>
                </a:cubicBezTo>
                <a:lnTo>
                  <a:pt x="154" y="36"/>
                </a:lnTo>
                <a:close/>
                <a:moveTo>
                  <a:pt x="101" y="36"/>
                </a:moveTo>
                <a:cubicBezTo>
                  <a:pt x="102" y="23"/>
                  <a:pt x="110" y="23"/>
                  <a:pt x="112" y="23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37" y="23"/>
                  <a:pt x="141" y="27"/>
                  <a:pt x="142" y="36"/>
                </a:cubicBezTo>
                <a:lnTo>
                  <a:pt x="101" y="36"/>
                </a:lnTo>
                <a:close/>
                <a:moveTo>
                  <a:pt x="42" y="187"/>
                </a:moveTo>
                <a:cubicBezTo>
                  <a:pt x="28" y="187"/>
                  <a:pt x="17" y="198"/>
                  <a:pt x="17" y="211"/>
                </a:cubicBezTo>
                <a:cubicBezTo>
                  <a:pt x="17" y="224"/>
                  <a:pt x="28" y="235"/>
                  <a:pt x="42" y="235"/>
                </a:cubicBezTo>
                <a:cubicBezTo>
                  <a:pt x="55" y="235"/>
                  <a:pt x="66" y="224"/>
                  <a:pt x="66" y="211"/>
                </a:cubicBezTo>
                <a:cubicBezTo>
                  <a:pt x="66" y="198"/>
                  <a:pt x="55" y="187"/>
                  <a:pt x="42" y="187"/>
                </a:cubicBezTo>
                <a:close/>
                <a:moveTo>
                  <a:pt x="42" y="224"/>
                </a:moveTo>
                <a:cubicBezTo>
                  <a:pt x="34" y="224"/>
                  <a:pt x="29" y="218"/>
                  <a:pt x="29" y="211"/>
                </a:cubicBezTo>
                <a:cubicBezTo>
                  <a:pt x="29" y="204"/>
                  <a:pt x="34" y="198"/>
                  <a:pt x="42" y="198"/>
                </a:cubicBezTo>
                <a:cubicBezTo>
                  <a:pt x="49" y="198"/>
                  <a:pt x="54" y="204"/>
                  <a:pt x="54" y="211"/>
                </a:cubicBezTo>
                <a:cubicBezTo>
                  <a:pt x="54" y="218"/>
                  <a:pt x="49" y="224"/>
                  <a:pt x="42" y="224"/>
                </a:cubicBezTo>
                <a:close/>
                <a:moveTo>
                  <a:pt x="202" y="187"/>
                </a:moveTo>
                <a:cubicBezTo>
                  <a:pt x="188" y="187"/>
                  <a:pt x="177" y="198"/>
                  <a:pt x="177" y="211"/>
                </a:cubicBezTo>
                <a:cubicBezTo>
                  <a:pt x="177" y="224"/>
                  <a:pt x="188" y="235"/>
                  <a:pt x="202" y="235"/>
                </a:cubicBezTo>
                <a:cubicBezTo>
                  <a:pt x="215" y="235"/>
                  <a:pt x="226" y="224"/>
                  <a:pt x="226" y="211"/>
                </a:cubicBezTo>
                <a:cubicBezTo>
                  <a:pt x="226" y="198"/>
                  <a:pt x="215" y="187"/>
                  <a:pt x="202" y="187"/>
                </a:cubicBezTo>
                <a:close/>
                <a:moveTo>
                  <a:pt x="202" y="224"/>
                </a:moveTo>
                <a:cubicBezTo>
                  <a:pt x="194" y="224"/>
                  <a:pt x="189" y="218"/>
                  <a:pt x="189" y="211"/>
                </a:cubicBezTo>
                <a:cubicBezTo>
                  <a:pt x="189" y="204"/>
                  <a:pt x="194" y="198"/>
                  <a:pt x="202" y="198"/>
                </a:cubicBezTo>
                <a:cubicBezTo>
                  <a:pt x="209" y="198"/>
                  <a:pt x="214" y="204"/>
                  <a:pt x="214" y="211"/>
                </a:cubicBezTo>
                <a:cubicBezTo>
                  <a:pt x="214" y="218"/>
                  <a:pt x="209" y="224"/>
                  <a:pt x="202" y="224"/>
                </a:cubicBezTo>
                <a:close/>
                <a:moveTo>
                  <a:pt x="275" y="20"/>
                </a:moveTo>
                <a:cubicBezTo>
                  <a:pt x="246" y="36"/>
                  <a:pt x="246" y="36"/>
                  <a:pt x="246" y="36"/>
                </a:cubicBezTo>
                <a:cubicBezTo>
                  <a:pt x="246" y="179"/>
                  <a:pt x="246" y="179"/>
                  <a:pt x="246" y="17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40"/>
                  <a:pt x="0" y="140"/>
                  <a:pt x="0" y="140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226" y="160"/>
                  <a:pt x="226" y="160"/>
                  <a:pt x="226" y="160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26" y="31"/>
                  <a:pt x="226" y="30"/>
                  <a:pt x="226" y="29"/>
                </a:cubicBezTo>
                <a:cubicBezTo>
                  <a:pt x="227" y="26"/>
                  <a:pt x="228" y="23"/>
                  <a:pt x="231" y="22"/>
                </a:cubicBezTo>
                <a:cubicBezTo>
                  <a:pt x="266" y="3"/>
                  <a:pt x="266" y="3"/>
                  <a:pt x="266" y="3"/>
                </a:cubicBezTo>
                <a:cubicBezTo>
                  <a:pt x="271" y="0"/>
                  <a:pt x="277" y="2"/>
                  <a:pt x="279" y="7"/>
                </a:cubicBezTo>
                <a:cubicBezTo>
                  <a:pt x="282" y="12"/>
                  <a:pt x="280" y="17"/>
                  <a:pt x="275" y="20"/>
                </a:cubicBezTo>
                <a:close/>
              </a:path>
            </a:pathLst>
          </a:custGeom>
          <a:solidFill>
            <a:srgbClr val="9C873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64447" y="3958899"/>
            <a:ext cx="2047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75%</a:t>
            </a:r>
            <a:endParaRPr lang="zh-CN" altLang="en-US" sz="24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空心弧 14"/>
          <p:cNvSpPr/>
          <p:nvPr/>
        </p:nvSpPr>
        <p:spPr>
          <a:xfrm rot="4300279">
            <a:off x="5096783" y="2036427"/>
            <a:ext cx="1800000" cy="1800000"/>
          </a:xfrm>
          <a:prstGeom prst="blockArc">
            <a:avLst>
              <a:gd name="adj1" fmla="val 17100000"/>
              <a:gd name="adj2" fmla="val 8867636"/>
              <a:gd name="adj3" fmla="val 11258"/>
            </a:avLst>
          </a:prstGeom>
          <a:solidFill>
            <a:srgbClr val="9C873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 kern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 rot="4300279">
            <a:off x="5291007" y="2230651"/>
            <a:ext cx="1411552" cy="141155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KSO_Shape"/>
          <p:cNvSpPr/>
          <p:nvPr/>
        </p:nvSpPr>
        <p:spPr bwMode="auto">
          <a:xfrm flipH="1">
            <a:off x="5618536" y="2628724"/>
            <a:ext cx="807905" cy="673256"/>
          </a:xfrm>
          <a:custGeom>
            <a:avLst/>
            <a:gdLst>
              <a:gd name="T0" fmla="*/ 2147483646 w 282"/>
              <a:gd name="T1" fmla="*/ 2147483646 h 235"/>
              <a:gd name="T2" fmla="*/ 2147483646 w 282"/>
              <a:gd name="T3" fmla="*/ 2147483646 h 235"/>
              <a:gd name="T4" fmla="*/ 2147483646 w 282"/>
              <a:gd name="T5" fmla="*/ 2147483646 h 235"/>
              <a:gd name="T6" fmla="*/ 2147483646 w 282"/>
              <a:gd name="T7" fmla="*/ 2147483646 h 235"/>
              <a:gd name="T8" fmla="*/ 2147483646 w 282"/>
              <a:gd name="T9" fmla="*/ 2147483646 h 235"/>
              <a:gd name="T10" fmla="*/ 2147483646 w 282"/>
              <a:gd name="T11" fmla="*/ 2147483646 h 235"/>
              <a:gd name="T12" fmla="*/ 2147483646 w 282"/>
              <a:gd name="T13" fmla="*/ 2147483646 h 235"/>
              <a:gd name="T14" fmla="*/ 2147483646 w 282"/>
              <a:gd name="T15" fmla="*/ 2147483646 h 235"/>
              <a:gd name="T16" fmla="*/ 2147483646 w 282"/>
              <a:gd name="T17" fmla="*/ 2147483646 h 235"/>
              <a:gd name="T18" fmla="*/ 2147483646 w 282"/>
              <a:gd name="T19" fmla="*/ 2147483646 h 235"/>
              <a:gd name="T20" fmla="*/ 2147483646 w 282"/>
              <a:gd name="T21" fmla="*/ 2147483646 h 235"/>
              <a:gd name="T22" fmla="*/ 2147483646 w 282"/>
              <a:gd name="T23" fmla="*/ 2147483646 h 235"/>
              <a:gd name="T24" fmla="*/ 2147483646 w 282"/>
              <a:gd name="T25" fmla="*/ 2147483646 h 235"/>
              <a:gd name="T26" fmla="*/ 2147483646 w 282"/>
              <a:gd name="T27" fmla="*/ 2147483646 h 235"/>
              <a:gd name="T28" fmla="*/ 2147483646 w 282"/>
              <a:gd name="T29" fmla="*/ 2147483646 h 235"/>
              <a:gd name="T30" fmla="*/ 2147483646 w 282"/>
              <a:gd name="T31" fmla="*/ 2147483646 h 235"/>
              <a:gd name="T32" fmla="*/ 2147483646 w 282"/>
              <a:gd name="T33" fmla="*/ 2147483646 h 235"/>
              <a:gd name="T34" fmla="*/ 2147483646 w 282"/>
              <a:gd name="T35" fmla="*/ 2147483646 h 235"/>
              <a:gd name="T36" fmla="*/ 2147483646 w 282"/>
              <a:gd name="T37" fmla="*/ 2147483646 h 235"/>
              <a:gd name="T38" fmla="*/ 2147483646 w 282"/>
              <a:gd name="T39" fmla="*/ 2147483646 h 235"/>
              <a:gd name="T40" fmla="*/ 2147483646 w 282"/>
              <a:gd name="T41" fmla="*/ 2147483646 h 235"/>
              <a:gd name="T42" fmla="*/ 2147483646 w 282"/>
              <a:gd name="T43" fmla="*/ 2147483646 h 235"/>
              <a:gd name="T44" fmla="*/ 2147483646 w 282"/>
              <a:gd name="T45" fmla="*/ 2147483646 h 235"/>
              <a:gd name="T46" fmla="*/ 2147483646 w 282"/>
              <a:gd name="T47" fmla="*/ 2147483646 h 235"/>
              <a:gd name="T48" fmla="*/ 2147483646 w 282"/>
              <a:gd name="T49" fmla="*/ 2147483646 h 235"/>
              <a:gd name="T50" fmla="*/ 2147483646 w 282"/>
              <a:gd name="T51" fmla="*/ 2147483646 h 235"/>
              <a:gd name="T52" fmla="*/ 2147483646 w 282"/>
              <a:gd name="T53" fmla="*/ 2147483646 h 235"/>
              <a:gd name="T54" fmla="*/ 2147483646 w 282"/>
              <a:gd name="T55" fmla="*/ 2147483646 h 235"/>
              <a:gd name="T56" fmla="*/ 2147483646 w 282"/>
              <a:gd name="T57" fmla="*/ 2147483646 h 235"/>
              <a:gd name="T58" fmla="*/ 2147483646 w 282"/>
              <a:gd name="T59" fmla="*/ 2147483646 h 235"/>
              <a:gd name="T60" fmla="*/ 2147483646 w 282"/>
              <a:gd name="T61" fmla="*/ 2147483646 h 235"/>
              <a:gd name="T62" fmla="*/ 2147483646 w 282"/>
              <a:gd name="T63" fmla="*/ 2147483646 h 235"/>
              <a:gd name="T64" fmla="*/ 2147483646 w 282"/>
              <a:gd name="T65" fmla="*/ 2147483646 h 235"/>
              <a:gd name="T66" fmla="*/ 2147483646 w 282"/>
              <a:gd name="T67" fmla="*/ 2147483646 h 235"/>
              <a:gd name="T68" fmla="*/ 2147483646 w 282"/>
              <a:gd name="T69" fmla="*/ 2147483646 h 235"/>
              <a:gd name="T70" fmla="*/ 2147483646 w 282"/>
              <a:gd name="T71" fmla="*/ 2147483646 h 235"/>
              <a:gd name="T72" fmla="*/ 2147483646 w 282"/>
              <a:gd name="T73" fmla="*/ 2147483646 h 235"/>
              <a:gd name="T74" fmla="*/ 2147483646 w 282"/>
              <a:gd name="T75" fmla="*/ 2147483646 h 235"/>
              <a:gd name="T76" fmla="*/ 2147483646 w 282"/>
              <a:gd name="T77" fmla="*/ 2147483646 h 235"/>
              <a:gd name="T78" fmla="*/ 2147483646 w 282"/>
              <a:gd name="T79" fmla="*/ 2147483646 h 235"/>
              <a:gd name="T80" fmla="*/ 2147483646 w 282"/>
              <a:gd name="T81" fmla="*/ 2147483646 h 235"/>
              <a:gd name="T82" fmla="*/ 2147483646 w 282"/>
              <a:gd name="T83" fmla="*/ 2147483646 h 235"/>
              <a:gd name="T84" fmla="*/ 2147483646 w 282"/>
              <a:gd name="T85" fmla="*/ 2147483646 h 235"/>
              <a:gd name="T86" fmla="*/ 2147483646 w 282"/>
              <a:gd name="T87" fmla="*/ 2147483646 h 235"/>
              <a:gd name="T88" fmla="*/ 2147483646 w 282"/>
              <a:gd name="T89" fmla="*/ 2147483646 h 235"/>
              <a:gd name="T90" fmla="*/ 2147483646 w 282"/>
              <a:gd name="T91" fmla="*/ 2147483646 h 235"/>
              <a:gd name="T92" fmla="*/ 2147483646 w 282"/>
              <a:gd name="T93" fmla="*/ 2147483646 h 235"/>
              <a:gd name="T94" fmla="*/ 2147483646 w 282"/>
              <a:gd name="T95" fmla="*/ 2147483646 h 235"/>
              <a:gd name="T96" fmla="*/ 2147483646 w 282"/>
              <a:gd name="T97" fmla="*/ 2147483646 h 235"/>
              <a:gd name="T98" fmla="*/ 2147483646 w 282"/>
              <a:gd name="T99" fmla="*/ 2147483646 h 235"/>
              <a:gd name="T100" fmla="*/ 2147483646 w 282"/>
              <a:gd name="T101" fmla="*/ 2147483646 h 235"/>
              <a:gd name="T102" fmla="*/ 0 w 282"/>
              <a:gd name="T103" fmla="*/ 2147483646 h 235"/>
              <a:gd name="T104" fmla="*/ 0 w 282"/>
              <a:gd name="T105" fmla="*/ 2147483646 h 235"/>
              <a:gd name="T106" fmla="*/ 2147483646 w 282"/>
              <a:gd name="T107" fmla="*/ 2147483646 h 235"/>
              <a:gd name="T108" fmla="*/ 2147483646 w 282"/>
              <a:gd name="T109" fmla="*/ 2147483646 h 235"/>
              <a:gd name="T110" fmla="*/ 2147483646 w 282"/>
              <a:gd name="T111" fmla="*/ 2147483646 h 235"/>
              <a:gd name="T112" fmla="*/ 2147483646 w 282"/>
              <a:gd name="T113" fmla="*/ 2147483646 h 235"/>
              <a:gd name="T114" fmla="*/ 2147483646 w 282"/>
              <a:gd name="T115" fmla="*/ 2147483646 h 235"/>
              <a:gd name="T116" fmla="*/ 2147483646 w 282"/>
              <a:gd name="T117" fmla="*/ 2147483646 h 235"/>
              <a:gd name="T118" fmla="*/ 2147483646 w 282"/>
              <a:gd name="T119" fmla="*/ 2147483646 h 235"/>
              <a:gd name="T120" fmla="*/ 2147483646 w 282"/>
              <a:gd name="T121" fmla="*/ 2147483646 h 235"/>
              <a:gd name="T122" fmla="*/ 2147483646 w 282"/>
              <a:gd name="T123" fmla="*/ 2147483646 h 23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82" h="235">
                <a:moveTo>
                  <a:pt x="28" y="131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44"/>
                  <a:pt x="36" y="36"/>
                  <a:pt x="46" y="36"/>
                </a:cubicBezTo>
                <a:cubicBezTo>
                  <a:pt x="62" y="36"/>
                  <a:pt x="62" y="36"/>
                  <a:pt x="62" y="36"/>
                </a:cubicBezTo>
                <a:cubicBezTo>
                  <a:pt x="62" y="148"/>
                  <a:pt x="62" y="148"/>
                  <a:pt x="62" y="148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36" y="148"/>
                  <a:pt x="28" y="140"/>
                  <a:pt x="28" y="131"/>
                </a:cubicBezTo>
                <a:close/>
                <a:moveTo>
                  <a:pt x="214" y="131"/>
                </a:moveTo>
                <a:cubicBezTo>
                  <a:pt x="214" y="53"/>
                  <a:pt x="214" y="53"/>
                  <a:pt x="214" y="53"/>
                </a:cubicBezTo>
                <a:cubicBezTo>
                  <a:pt x="214" y="44"/>
                  <a:pt x="207" y="36"/>
                  <a:pt x="197" y="36"/>
                </a:cubicBezTo>
                <a:cubicBezTo>
                  <a:pt x="180" y="36"/>
                  <a:pt x="180" y="36"/>
                  <a:pt x="180" y="36"/>
                </a:cubicBezTo>
                <a:cubicBezTo>
                  <a:pt x="180" y="148"/>
                  <a:pt x="180" y="148"/>
                  <a:pt x="180" y="148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207" y="148"/>
                  <a:pt x="214" y="140"/>
                  <a:pt x="214" y="131"/>
                </a:cubicBezTo>
                <a:close/>
                <a:moveTo>
                  <a:pt x="154" y="36"/>
                </a:moveTo>
                <a:cubicBezTo>
                  <a:pt x="152" y="21"/>
                  <a:pt x="143" y="13"/>
                  <a:pt x="131" y="13"/>
                </a:cubicBezTo>
                <a:cubicBezTo>
                  <a:pt x="112" y="13"/>
                  <a:pt x="112" y="13"/>
                  <a:pt x="112" y="13"/>
                </a:cubicBezTo>
                <a:cubicBezTo>
                  <a:pt x="100" y="13"/>
                  <a:pt x="91" y="21"/>
                  <a:pt x="89" y="36"/>
                </a:cubicBezTo>
                <a:cubicBezTo>
                  <a:pt x="77" y="36"/>
                  <a:pt x="77" y="36"/>
                  <a:pt x="77" y="36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166" y="148"/>
                  <a:pt x="166" y="148"/>
                  <a:pt x="166" y="148"/>
                </a:cubicBezTo>
                <a:cubicBezTo>
                  <a:pt x="166" y="36"/>
                  <a:pt x="166" y="36"/>
                  <a:pt x="166" y="36"/>
                </a:cubicBezTo>
                <a:lnTo>
                  <a:pt x="154" y="36"/>
                </a:lnTo>
                <a:close/>
                <a:moveTo>
                  <a:pt x="101" y="36"/>
                </a:moveTo>
                <a:cubicBezTo>
                  <a:pt x="102" y="23"/>
                  <a:pt x="110" y="23"/>
                  <a:pt x="112" y="23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37" y="23"/>
                  <a:pt x="141" y="27"/>
                  <a:pt x="142" y="36"/>
                </a:cubicBezTo>
                <a:lnTo>
                  <a:pt x="101" y="36"/>
                </a:lnTo>
                <a:close/>
                <a:moveTo>
                  <a:pt x="42" y="187"/>
                </a:moveTo>
                <a:cubicBezTo>
                  <a:pt x="28" y="187"/>
                  <a:pt x="17" y="198"/>
                  <a:pt x="17" y="211"/>
                </a:cubicBezTo>
                <a:cubicBezTo>
                  <a:pt x="17" y="224"/>
                  <a:pt x="28" y="235"/>
                  <a:pt x="42" y="235"/>
                </a:cubicBezTo>
                <a:cubicBezTo>
                  <a:pt x="55" y="235"/>
                  <a:pt x="66" y="224"/>
                  <a:pt x="66" y="211"/>
                </a:cubicBezTo>
                <a:cubicBezTo>
                  <a:pt x="66" y="198"/>
                  <a:pt x="55" y="187"/>
                  <a:pt x="42" y="187"/>
                </a:cubicBezTo>
                <a:close/>
                <a:moveTo>
                  <a:pt x="42" y="224"/>
                </a:moveTo>
                <a:cubicBezTo>
                  <a:pt x="34" y="224"/>
                  <a:pt x="29" y="218"/>
                  <a:pt x="29" y="211"/>
                </a:cubicBezTo>
                <a:cubicBezTo>
                  <a:pt x="29" y="204"/>
                  <a:pt x="34" y="198"/>
                  <a:pt x="42" y="198"/>
                </a:cubicBezTo>
                <a:cubicBezTo>
                  <a:pt x="49" y="198"/>
                  <a:pt x="54" y="204"/>
                  <a:pt x="54" y="211"/>
                </a:cubicBezTo>
                <a:cubicBezTo>
                  <a:pt x="54" y="218"/>
                  <a:pt x="49" y="224"/>
                  <a:pt x="42" y="224"/>
                </a:cubicBezTo>
                <a:close/>
                <a:moveTo>
                  <a:pt x="202" y="187"/>
                </a:moveTo>
                <a:cubicBezTo>
                  <a:pt x="188" y="187"/>
                  <a:pt x="177" y="198"/>
                  <a:pt x="177" y="211"/>
                </a:cubicBezTo>
                <a:cubicBezTo>
                  <a:pt x="177" y="224"/>
                  <a:pt x="188" y="235"/>
                  <a:pt x="202" y="235"/>
                </a:cubicBezTo>
                <a:cubicBezTo>
                  <a:pt x="215" y="235"/>
                  <a:pt x="226" y="224"/>
                  <a:pt x="226" y="211"/>
                </a:cubicBezTo>
                <a:cubicBezTo>
                  <a:pt x="226" y="198"/>
                  <a:pt x="215" y="187"/>
                  <a:pt x="202" y="187"/>
                </a:cubicBezTo>
                <a:close/>
                <a:moveTo>
                  <a:pt x="202" y="224"/>
                </a:moveTo>
                <a:cubicBezTo>
                  <a:pt x="194" y="224"/>
                  <a:pt x="189" y="218"/>
                  <a:pt x="189" y="211"/>
                </a:cubicBezTo>
                <a:cubicBezTo>
                  <a:pt x="189" y="204"/>
                  <a:pt x="194" y="198"/>
                  <a:pt x="202" y="198"/>
                </a:cubicBezTo>
                <a:cubicBezTo>
                  <a:pt x="209" y="198"/>
                  <a:pt x="214" y="204"/>
                  <a:pt x="214" y="211"/>
                </a:cubicBezTo>
                <a:cubicBezTo>
                  <a:pt x="214" y="218"/>
                  <a:pt x="209" y="224"/>
                  <a:pt x="202" y="224"/>
                </a:cubicBezTo>
                <a:close/>
                <a:moveTo>
                  <a:pt x="275" y="20"/>
                </a:moveTo>
                <a:cubicBezTo>
                  <a:pt x="246" y="36"/>
                  <a:pt x="246" y="36"/>
                  <a:pt x="246" y="36"/>
                </a:cubicBezTo>
                <a:cubicBezTo>
                  <a:pt x="246" y="179"/>
                  <a:pt x="246" y="179"/>
                  <a:pt x="246" y="17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40"/>
                  <a:pt x="0" y="140"/>
                  <a:pt x="0" y="140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226" y="160"/>
                  <a:pt x="226" y="160"/>
                  <a:pt x="226" y="160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26" y="31"/>
                  <a:pt x="226" y="30"/>
                  <a:pt x="226" y="29"/>
                </a:cubicBezTo>
                <a:cubicBezTo>
                  <a:pt x="227" y="26"/>
                  <a:pt x="228" y="23"/>
                  <a:pt x="231" y="22"/>
                </a:cubicBezTo>
                <a:cubicBezTo>
                  <a:pt x="266" y="3"/>
                  <a:pt x="266" y="3"/>
                  <a:pt x="266" y="3"/>
                </a:cubicBezTo>
                <a:cubicBezTo>
                  <a:pt x="271" y="0"/>
                  <a:pt x="277" y="2"/>
                  <a:pt x="279" y="7"/>
                </a:cubicBezTo>
                <a:cubicBezTo>
                  <a:pt x="282" y="12"/>
                  <a:pt x="280" y="17"/>
                  <a:pt x="275" y="20"/>
                </a:cubicBezTo>
                <a:close/>
              </a:path>
            </a:pathLst>
          </a:custGeom>
          <a:solidFill>
            <a:srgbClr val="9C873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972847" y="3958899"/>
            <a:ext cx="2047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60%</a:t>
            </a:r>
            <a:endParaRPr lang="zh-CN" altLang="en-US" sz="24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空心弧 18"/>
          <p:cNvSpPr/>
          <p:nvPr/>
        </p:nvSpPr>
        <p:spPr>
          <a:xfrm rot="4300279">
            <a:off x="8805183" y="2036427"/>
            <a:ext cx="1800000" cy="1800000"/>
          </a:xfrm>
          <a:prstGeom prst="blockArc">
            <a:avLst>
              <a:gd name="adj1" fmla="val 12505679"/>
              <a:gd name="adj2" fmla="val 10800000"/>
              <a:gd name="adj3" fmla="val 13866"/>
            </a:avLst>
          </a:prstGeom>
          <a:solidFill>
            <a:srgbClr val="9C873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 kern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椭圆 19"/>
          <p:cNvSpPr/>
          <p:nvPr/>
        </p:nvSpPr>
        <p:spPr>
          <a:xfrm rot="4300279">
            <a:off x="8999407" y="2230651"/>
            <a:ext cx="1411552" cy="141155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KSO_Shape"/>
          <p:cNvSpPr/>
          <p:nvPr/>
        </p:nvSpPr>
        <p:spPr bwMode="auto">
          <a:xfrm flipH="1">
            <a:off x="9326936" y="2628724"/>
            <a:ext cx="807905" cy="673256"/>
          </a:xfrm>
          <a:custGeom>
            <a:avLst/>
            <a:gdLst>
              <a:gd name="T0" fmla="*/ 2147483646 w 282"/>
              <a:gd name="T1" fmla="*/ 2147483646 h 235"/>
              <a:gd name="T2" fmla="*/ 2147483646 w 282"/>
              <a:gd name="T3" fmla="*/ 2147483646 h 235"/>
              <a:gd name="T4" fmla="*/ 2147483646 w 282"/>
              <a:gd name="T5" fmla="*/ 2147483646 h 235"/>
              <a:gd name="T6" fmla="*/ 2147483646 w 282"/>
              <a:gd name="T7" fmla="*/ 2147483646 h 235"/>
              <a:gd name="T8" fmla="*/ 2147483646 w 282"/>
              <a:gd name="T9" fmla="*/ 2147483646 h 235"/>
              <a:gd name="T10" fmla="*/ 2147483646 w 282"/>
              <a:gd name="T11" fmla="*/ 2147483646 h 235"/>
              <a:gd name="T12" fmla="*/ 2147483646 w 282"/>
              <a:gd name="T13" fmla="*/ 2147483646 h 235"/>
              <a:gd name="T14" fmla="*/ 2147483646 w 282"/>
              <a:gd name="T15" fmla="*/ 2147483646 h 235"/>
              <a:gd name="T16" fmla="*/ 2147483646 w 282"/>
              <a:gd name="T17" fmla="*/ 2147483646 h 235"/>
              <a:gd name="T18" fmla="*/ 2147483646 w 282"/>
              <a:gd name="T19" fmla="*/ 2147483646 h 235"/>
              <a:gd name="T20" fmla="*/ 2147483646 w 282"/>
              <a:gd name="T21" fmla="*/ 2147483646 h 235"/>
              <a:gd name="T22" fmla="*/ 2147483646 w 282"/>
              <a:gd name="T23" fmla="*/ 2147483646 h 235"/>
              <a:gd name="T24" fmla="*/ 2147483646 w 282"/>
              <a:gd name="T25" fmla="*/ 2147483646 h 235"/>
              <a:gd name="T26" fmla="*/ 2147483646 w 282"/>
              <a:gd name="T27" fmla="*/ 2147483646 h 235"/>
              <a:gd name="T28" fmla="*/ 2147483646 w 282"/>
              <a:gd name="T29" fmla="*/ 2147483646 h 235"/>
              <a:gd name="T30" fmla="*/ 2147483646 w 282"/>
              <a:gd name="T31" fmla="*/ 2147483646 h 235"/>
              <a:gd name="T32" fmla="*/ 2147483646 w 282"/>
              <a:gd name="T33" fmla="*/ 2147483646 h 235"/>
              <a:gd name="T34" fmla="*/ 2147483646 w 282"/>
              <a:gd name="T35" fmla="*/ 2147483646 h 235"/>
              <a:gd name="T36" fmla="*/ 2147483646 w 282"/>
              <a:gd name="T37" fmla="*/ 2147483646 h 235"/>
              <a:gd name="T38" fmla="*/ 2147483646 w 282"/>
              <a:gd name="T39" fmla="*/ 2147483646 h 235"/>
              <a:gd name="T40" fmla="*/ 2147483646 w 282"/>
              <a:gd name="T41" fmla="*/ 2147483646 h 235"/>
              <a:gd name="T42" fmla="*/ 2147483646 w 282"/>
              <a:gd name="T43" fmla="*/ 2147483646 h 235"/>
              <a:gd name="T44" fmla="*/ 2147483646 w 282"/>
              <a:gd name="T45" fmla="*/ 2147483646 h 235"/>
              <a:gd name="T46" fmla="*/ 2147483646 w 282"/>
              <a:gd name="T47" fmla="*/ 2147483646 h 235"/>
              <a:gd name="T48" fmla="*/ 2147483646 w 282"/>
              <a:gd name="T49" fmla="*/ 2147483646 h 235"/>
              <a:gd name="T50" fmla="*/ 2147483646 w 282"/>
              <a:gd name="T51" fmla="*/ 2147483646 h 235"/>
              <a:gd name="T52" fmla="*/ 2147483646 w 282"/>
              <a:gd name="T53" fmla="*/ 2147483646 h 235"/>
              <a:gd name="T54" fmla="*/ 2147483646 w 282"/>
              <a:gd name="T55" fmla="*/ 2147483646 h 235"/>
              <a:gd name="T56" fmla="*/ 2147483646 w 282"/>
              <a:gd name="T57" fmla="*/ 2147483646 h 235"/>
              <a:gd name="T58" fmla="*/ 2147483646 w 282"/>
              <a:gd name="T59" fmla="*/ 2147483646 h 235"/>
              <a:gd name="T60" fmla="*/ 2147483646 w 282"/>
              <a:gd name="T61" fmla="*/ 2147483646 h 235"/>
              <a:gd name="T62" fmla="*/ 2147483646 w 282"/>
              <a:gd name="T63" fmla="*/ 2147483646 h 235"/>
              <a:gd name="T64" fmla="*/ 2147483646 w 282"/>
              <a:gd name="T65" fmla="*/ 2147483646 h 235"/>
              <a:gd name="T66" fmla="*/ 2147483646 w 282"/>
              <a:gd name="T67" fmla="*/ 2147483646 h 235"/>
              <a:gd name="T68" fmla="*/ 2147483646 w 282"/>
              <a:gd name="T69" fmla="*/ 2147483646 h 235"/>
              <a:gd name="T70" fmla="*/ 2147483646 w 282"/>
              <a:gd name="T71" fmla="*/ 2147483646 h 235"/>
              <a:gd name="T72" fmla="*/ 2147483646 w 282"/>
              <a:gd name="T73" fmla="*/ 2147483646 h 235"/>
              <a:gd name="T74" fmla="*/ 2147483646 w 282"/>
              <a:gd name="T75" fmla="*/ 2147483646 h 235"/>
              <a:gd name="T76" fmla="*/ 2147483646 w 282"/>
              <a:gd name="T77" fmla="*/ 2147483646 h 235"/>
              <a:gd name="T78" fmla="*/ 2147483646 w 282"/>
              <a:gd name="T79" fmla="*/ 2147483646 h 235"/>
              <a:gd name="T80" fmla="*/ 2147483646 w 282"/>
              <a:gd name="T81" fmla="*/ 2147483646 h 235"/>
              <a:gd name="T82" fmla="*/ 2147483646 w 282"/>
              <a:gd name="T83" fmla="*/ 2147483646 h 235"/>
              <a:gd name="T84" fmla="*/ 2147483646 w 282"/>
              <a:gd name="T85" fmla="*/ 2147483646 h 235"/>
              <a:gd name="T86" fmla="*/ 2147483646 w 282"/>
              <a:gd name="T87" fmla="*/ 2147483646 h 235"/>
              <a:gd name="T88" fmla="*/ 2147483646 w 282"/>
              <a:gd name="T89" fmla="*/ 2147483646 h 235"/>
              <a:gd name="T90" fmla="*/ 2147483646 w 282"/>
              <a:gd name="T91" fmla="*/ 2147483646 h 235"/>
              <a:gd name="T92" fmla="*/ 2147483646 w 282"/>
              <a:gd name="T93" fmla="*/ 2147483646 h 235"/>
              <a:gd name="T94" fmla="*/ 2147483646 w 282"/>
              <a:gd name="T95" fmla="*/ 2147483646 h 235"/>
              <a:gd name="T96" fmla="*/ 2147483646 w 282"/>
              <a:gd name="T97" fmla="*/ 2147483646 h 235"/>
              <a:gd name="T98" fmla="*/ 2147483646 w 282"/>
              <a:gd name="T99" fmla="*/ 2147483646 h 235"/>
              <a:gd name="T100" fmla="*/ 2147483646 w 282"/>
              <a:gd name="T101" fmla="*/ 2147483646 h 235"/>
              <a:gd name="T102" fmla="*/ 0 w 282"/>
              <a:gd name="T103" fmla="*/ 2147483646 h 235"/>
              <a:gd name="T104" fmla="*/ 0 w 282"/>
              <a:gd name="T105" fmla="*/ 2147483646 h 235"/>
              <a:gd name="T106" fmla="*/ 2147483646 w 282"/>
              <a:gd name="T107" fmla="*/ 2147483646 h 235"/>
              <a:gd name="T108" fmla="*/ 2147483646 w 282"/>
              <a:gd name="T109" fmla="*/ 2147483646 h 235"/>
              <a:gd name="T110" fmla="*/ 2147483646 w 282"/>
              <a:gd name="T111" fmla="*/ 2147483646 h 235"/>
              <a:gd name="T112" fmla="*/ 2147483646 w 282"/>
              <a:gd name="T113" fmla="*/ 2147483646 h 235"/>
              <a:gd name="T114" fmla="*/ 2147483646 w 282"/>
              <a:gd name="T115" fmla="*/ 2147483646 h 235"/>
              <a:gd name="T116" fmla="*/ 2147483646 w 282"/>
              <a:gd name="T117" fmla="*/ 2147483646 h 235"/>
              <a:gd name="T118" fmla="*/ 2147483646 w 282"/>
              <a:gd name="T119" fmla="*/ 2147483646 h 235"/>
              <a:gd name="T120" fmla="*/ 2147483646 w 282"/>
              <a:gd name="T121" fmla="*/ 2147483646 h 235"/>
              <a:gd name="T122" fmla="*/ 2147483646 w 282"/>
              <a:gd name="T123" fmla="*/ 2147483646 h 23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82" h="235">
                <a:moveTo>
                  <a:pt x="28" y="131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44"/>
                  <a:pt x="36" y="36"/>
                  <a:pt x="46" y="36"/>
                </a:cubicBezTo>
                <a:cubicBezTo>
                  <a:pt x="62" y="36"/>
                  <a:pt x="62" y="36"/>
                  <a:pt x="62" y="36"/>
                </a:cubicBezTo>
                <a:cubicBezTo>
                  <a:pt x="62" y="148"/>
                  <a:pt x="62" y="148"/>
                  <a:pt x="62" y="148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36" y="148"/>
                  <a:pt x="28" y="140"/>
                  <a:pt x="28" y="131"/>
                </a:cubicBezTo>
                <a:close/>
                <a:moveTo>
                  <a:pt x="214" y="131"/>
                </a:moveTo>
                <a:cubicBezTo>
                  <a:pt x="214" y="53"/>
                  <a:pt x="214" y="53"/>
                  <a:pt x="214" y="53"/>
                </a:cubicBezTo>
                <a:cubicBezTo>
                  <a:pt x="214" y="44"/>
                  <a:pt x="207" y="36"/>
                  <a:pt x="197" y="36"/>
                </a:cubicBezTo>
                <a:cubicBezTo>
                  <a:pt x="180" y="36"/>
                  <a:pt x="180" y="36"/>
                  <a:pt x="180" y="36"/>
                </a:cubicBezTo>
                <a:cubicBezTo>
                  <a:pt x="180" y="148"/>
                  <a:pt x="180" y="148"/>
                  <a:pt x="180" y="148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207" y="148"/>
                  <a:pt x="214" y="140"/>
                  <a:pt x="214" y="131"/>
                </a:cubicBezTo>
                <a:close/>
                <a:moveTo>
                  <a:pt x="154" y="36"/>
                </a:moveTo>
                <a:cubicBezTo>
                  <a:pt x="152" y="21"/>
                  <a:pt x="143" y="13"/>
                  <a:pt x="131" y="13"/>
                </a:cubicBezTo>
                <a:cubicBezTo>
                  <a:pt x="112" y="13"/>
                  <a:pt x="112" y="13"/>
                  <a:pt x="112" y="13"/>
                </a:cubicBezTo>
                <a:cubicBezTo>
                  <a:pt x="100" y="13"/>
                  <a:pt x="91" y="21"/>
                  <a:pt x="89" y="36"/>
                </a:cubicBezTo>
                <a:cubicBezTo>
                  <a:pt x="77" y="36"/>
                  <a:pt x="77" y="36"/>
                  <a:pt x="77" y="36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166" y="148"/>
                  <a:pt x="166" y="148"/>
                  <a:pt x="166" y="148"/>
                </a:cubicBezTo>
                <a:cubicBezTo>
                  <a:pt x="166" y="36"/>
                  <a:pt x="166" y="36"/>
                  <a:pt x="166" y="36"/>
                </a:cubicBezTo>
                <a:lnTo>
                  <a:pt x="154" y="36"/>
                </a:lnTo>
                <a:close/>
                <a:moveTo>
                  <a:pt x="101" y="36"/>
                </a:moveTo>
                <a:cubicBezTo>
                  <a:pt x="102" y="23"/>
                  <a:pt x="110" y="23"/>
                  <a:pt x="112" y="23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37" y="23"/>
                  <a:pt x="141" y="27"/>
                  <a:pt x="142" y="36"/>
                </a:cubicBezTo>
                <a:lnTo>
                  <a:pt x="101" y="36"/>
                </a:lnTo>
                <a:close/>
                <a:moveTo>
                  <a:pt x="42" y="187"/>
                </a:moveTo>
                <a:cubicBezTo>
                  <a:pt x="28" y="187"/>
                  <a:pt x="17" y="198"/>
                  <a:pt x="17" y="211"/>
                </a:cubicBezTo>
                <a:cubicBezTo>
                  <a:pt x="17" y="224"/>
                  <a:pt x="28" y="235"/>
                  <a:pt x="42" y="235"/>
                </a:cubicBezTo>
                <a:cubicBezTo>
                  <a:pt x="55" y="235"/>
                  <a:pt x="66" y="224"/>
                  <a:pt x="66" y="211"/>
                </a:cubicBezTo>
                <a:cubicBezTo>
                  <a:pt x="66" y="198"/>
                  <a:pt x="55" y="187"/>
                  <a:pt x="42" y="187"/>
                </a:cubicBezTo>
                <a:close/>
                <a:moveTo>
                  <a:pt x="42" y="224"/>
                </a:moveTo>
                <a:cubicBezTo>
                  <a:pt x="34" y="224"/>
                  <a:pt x="29" y="218"/>
                  <a:pt x="29" y="211"/>
                </a:cubicBezTo>
                <a:cubicBezTo>
                  <a:pt x="29" y="204"/>
                  <a:pt x="34" y="198"/>
                  <a:pt x="42" y="198"/>
                </a:cubicBezTo>
                <a:cubicBezTo>
                  <a:pt x="49" y="198"/>
                  <a:pt x="54" y="204"/>
                  <a:pt x="54" y="211"/>
                </a:cubicBezTo>
                <a:cubicBezTo>
                  <a:pt x="54" y="218"/>
                  <a:pt x="49" y="224"/>
                  <a:pt x="42" y="224"/>
                </a:cubicBezTo>
                <a:close/>
                <a:moveTo>
                  <a:pt x="202" y="187"/>
                </a:moveTo>
                <a:cubicBezTo>
                  <a:pt x="188" y="187"/>
                  <a:pt x="177" y="198"/>
                  <a:pt x="177" y="211"/>
                </a:cubicBezTo>
                <a:cubicBezTo>
                  <a:pt x="177" y="224"/>
                  <a:pt x="188" y="235"/>
                  <a:pt x="202" y="235"/>
                </a:cubicBezTo>
                <a:cubicBezTo>
                  <a:pt x="215" y="235"/>
                  <a:pt x="226" y="224"/>
                  <a:pt x="226" y="211"/>
                </a:cubicBezTo>
                <a:cubicBezTo>
                  <a:pt x="226" y="198"/>
                  <a:pt x="215" y="187"/>
                  <a:pt x="202" y="187"/>
                </a:cubicBezTo>
                <a:close/>
                <a:moveTo>
                  <a:pt x="202" y="224"/>
                </a:moveTo>
                <a:cubicBezTo>
                  <a:pt x="194" y="224"/>
                  <a:pt x="189" y="218"/>
                  <a:pt x="189" y="211"/>
                </a:cubicBezTo>
                <a:cubicBezTo>
                  <a:pt x="189" y="204"/>
                  <a:pt x="194" y="198"/>
                  <a:pt x="202" y="198"/>
                </a:cubicBezTo>
                <a:cubicBezTo>
                  <a:pt x="209" y="198"/>
                  <a:pt x="214" y="204"/>
                  <a:pt x="214" y="211"/>
                </a:cubicBezTo>
                <a:cubicBezTo>
                  <a:pt x="214" y="218"/>
                  <a:pt x="209" y="224"/>
                  <a:pt x="202" y="224"/>
                </a:cubicBezTo>
                <a:close/>
                <a:moveTo>
                  <a:pt x="275" y="20"/>
                </a:moveTo>
                <a:cubicBezTo>
                  <a:pt x="246" y="36"/>
                  <a:pt x="246" y="36"/>
                  <a:pt x="246" y="36"/>
                </a:cubicBezTo>
                <a:cubicBezTo>
                  <a:pt x="246" y="179"/>
                  <a:pt x="246" y="179"/>
                  <a:pt x="246" y="17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40"/>
                  <a:pt x="0" y="140"/>
                  <a:pt x="0" y="140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226" y="160"/>
                  <a:pt x="226" y="160"/>
                  <a:pt x="226" y="160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26" y="31"/>
                  <a:pt x="226" y="30"/>
                  <a:pt x="226" y="29"/>
                </a:cubicBezTo>
                <a:cubicBezTo>
                  <a:pt x="227" y="26"/>
                  <a:pt x="228" y="23"/>
                  <a:pt x="231" y="22"/>
                </a:cubicBezTo>
                <a:cubicBezTo>
                  <a:pt x="266" y="3"/>
                  <a:pt x="266" y="3"/>
                  <a:pt x="266" y="3"/>
                </a:cubicBezTo>
                <a:cubicBezTo>
                  <a:pt x="271" y="0"/>
                  <a:pt x="277" y="2"/>
                  <a:pt x="279" y="7"/>
                </a:cubicBezTo>
                <a:cubicBezTo>
                  <a:pt x="282" y="12"/>
                  <a:pt x="280" y="17"/>
                  <a:pt x="275" y="20"/>
                </a:cubicBezTo>
                <a:close/>
              </a:path>
            </a:pathLst>
          </a:custGeom>
          <a:solidFill>
            <a:srgbClr val="9C873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681247" y="3958899"/>
            <a:ext cx="2047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90%</a:t>
            </a:r>
            <a:endParaRPr lang="zh-CN" altLang="en-US" sz="24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974239" y="4551121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978320" y="4837026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4750402" y="4551121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4754483" y="4837026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8504466" y="4551121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8508547" y="4837026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Tm="2000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060575" y="1460500"/>
            <a:ext cx="8070850" cy="3937000"/>
          </a:xfrm>
          <a:prstGeom prst="rect">
            <a:avLst/>
          </a:prstGeom>
          <a:solidFill>
            <a:srgbClr val="F5F2E9"/>
          </a:solidFill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171700" y="1600200"/>
            <a:ext cx="7861300" cy="3670300"/>
          </a:xfrm>
          <a:prstGeom prst="rect">
            <a:avLst/>
          </a:prstGeom>
          <a:noFill/>
          <a:ln>
            <a:solidFill>
              <a:srgbClr val="C3A33E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4" y="2096"/>
            <a:ext cx="236250" cy="45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342" y="2598057"/>
            <a:ext cx="7496777" cy="1417634"/>
          </a:xfrm>
          <a:prstGeom prst="rect">
            <a:avLst/>
          </a:prstGeom>
        </p:spPr>
      </p:pic>
      <p:cxnSp>
        <p:nvCxnSpPr>
          <p:cNvPr id="16" name="直接连接符 15"/>
          <p:cNvCxnSpPr/>
          <p:nvPr/>
        </p:nvCxnSpPr>
        <p:spPr>
          <a:xfrm>
            <a:off x="3495675" y="3543300"/>
            <a:ext cx="536257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4964112" y="3683001"/>
            <a:ext cx="22764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0040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2000" dirty="0" err="1">
                <a:solidFill>
                  <a:srgbClr val="0040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endParaRPr lang="zh-CN" altLang="en-US" sz="2000" dirty="0">
              <a:solidFill>
                <a:srgbClr val="0040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91454" y="2493344"/>
            <a:ext cx="49815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6000">
                <a:solidFill>
                  <a:srgbClr val="9C8733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defRPr>
            </a:lvl1pPr>
          </a:lstStyle>
          <a:p>
            <a:r>
              <a:rPr lang="zh-CN" altLang="en-US" dirty="0"/>
              <a:t>感谢您的欣赏</a:t>
            </a:r>
            <a:endParaRPr lang="zh-CN" altLang="en-US" dirty="0"/>
          </a:p>
        </p:txBody>
      </p:sp>
    </p:spTree>
  </p:cSld>
  <p:clrMapOvr>
    <a:masterClrMapping/>
  </p:clrMapOvr>
  <p:transition spd="slow" advTm="2000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060575" y="1460500"/>
            <a:ext cx="8070850" cy="3937000"/>
          </a:xfrm>
          <a:prstGeom prst="rect">
            <a:avLst/>
          </a:prstGeom>
          <a:solidFill>
            <a:srgbClr val="F5F2E9"/>
          </a:solidFill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171700" y="1600200"/>
            <a:ext cx="7861300" cy="3670300"/>
          </a:xfrm>
          <a:prstGeom prst="rect">
            <a:avLst/>
          </a:prstGeom>
          <a:noFill/>
          <a:ln>
            <a:solidFill>
              <a:srgbClr val="C3A33E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4" y="2096"/>
            <a:ext cx="236250" cy="45000"/>
          </a:xfrm>
          <a:prstGeom prst="rect">
            <a:avLst/>
          </a:prstGeom>
        </p:spPr>
      </p:pic>
      <p:cxnSp>
        <p:nvCxnSpPr>
          <p:cNvPr id="35" name="直接连接符 34"/>
          <p:cNvCxnSpPr/>
          <p:nvPr/>
        </p:nvCxnSpPr>
        <p:spPr>
          <a:xfrm>
            <a:off x="3495675" y="3327399"/>
            <a:ext cx="536257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4330700" y="2292687"/>
            <a:ext cx="35433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9C8733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第一部分</a:t>
            </a:r>
            <a:endParaRPr lang="zh-CN" altLang="en-US" sz="6000" dirty="0">
              <a:solidFill>
                <a:srgbClr val="9C8733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409949" y="3435350"/>
            <a:ext cx="5534025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 dirty="0">
                <a:solidFill>
                  <a:srgbClr val="9C87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400" dirty="0">
                <a:solidFill>
                  <a:srgbClr val="9C87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400" dirty="0">
                <a:solidFill>
                  <a:srgbClr val="9C87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 dirty="0">
                <a:solidFill>
                  <a:srgbClr val="9C87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en-US" altLang="zh-CN" sz="1400" dirty="0">
                <a:solidFill>
                  <a:srgbClr val="9C87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Please read the instructions and more work at the end of the manual template.</a:t>
            </a:r>
            <a:endParaRPr lang="en-US" altLang="zh-CN" sz="1400" dirty="0">
              <a:solidFill>
                <a:srgbClr val="9C873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Tm="2000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7475" y="107950"/>
            <a:ext cx="11969750" cy="6635750"/>
            <a:chOff x="2060575" y="1460500"/>
            <a:chExt cx="8070850" cy="3937000"/>
          </a:xfrm>
        </p:grpSpPr>
        <p:sp>
          <p:nvSpPr>
            <p:cNvPr id="9" name="矩形 8"/>
            <p:cNvSpPr/>
            <p:nvPr/>
          </p:nvSpPr>
          <p:spPr>
            <a:xfrm>
              <a:off x="2060575" y="1460500"/>
              <a:ext cx="8070850" cy="3937000"/>
            </a:xfrm>
            <a:prstGeom prst="rect">
              <a:avLst/>
            </a:prstGeom>
            <a:solidFill>
              <a:srgbClr val="F5F2E9"/>
            </a:solidFill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171700" y="1549036"/>
              <a:ext cx="7861300" cy="3752394"/>
            </a:xfrm>
            <a:prstGeom prst="rect">
              <a:avLst/>
            </a:prstGeom>
            <a:noFill/>
            <a:ln>
              <a:solidFill>
                <a:srgbClr val="C3A33E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4" y="2096"/>
            <a:ext cx="236250" cy="45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82283" y="257176"/>
            <a:ext cx="312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9C8733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单击此处添加标题</a:t>
            </a:r>
            <a:endParaRPr lang="zh-CN" altLang="en-US" sz="2400" dirty="0">
              <a:solidFill>
                <a:srgbClr val="9C8733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screen"/>
          <a:srcRect t="10794" b="15788"/>
          <a:stretch>
            <a:fillRect/>
          </a:stretch>
        </p:blipFill>
        <p:spPr>
          <a:xfrm>
            <a:off x="454806" y="2003333"/>
            <a:ext cx="7159979" cy="3257988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7833187" y="2003333"/>
            <a:ext cx="3928749" cy="3257987"/>
          </a:xfrm>
          <a:prstGeom prst="rect">
            <a:avLst/>
          </a:prstGeom>
          <a:solidFill>
            <a:srgbClr val="9C87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288651" y="2985995"/>
            <a:ext cx="3017819" cy="129266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Please read the instructions and more work at the end of the manual template.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Tm="2000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7475" y="107950"/>
            <a:ext cx="11969750" cy="6635750"/>
            <a:chOff x="2060575" y="1460500"/>
            <a:chExt cx="8070850" cy="3937000"/>
          </a:xfrm>
        </p:grpSpPr>
        <p:sp>
          <p:nvSpPr>
            <p:cNvPr id="9" name="矩形 8"/>
            <p:cNvSpPr/>
            <p:nvPr/>
          </p:nvSpPr>
          <p:spPr>
            <a:xfrm>
              <a:off x="2060575" y="1460500"/>
              <a:ext cx="8070850" cy="3937000"/>
            </a:xfrm>
            <a:prstGeom prst="rect">
              <a:avLst/>
            </a:prstGeom>
            <a:solidFill>
              <a:srgbClr val="F5F2E9"/>
            </a:solidFill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171700" y="1549036"/>
              <a:ext cx="7861300" cy="3752394"/>
            </a:xfrm>
            <a:prstGeom prst="rect">
              <a:avLst/>
            </a:prstGeom>
            <a:noFill/>
            <a:ln>
              <a:solidFill>
                <a:srgbClr val="C3A33E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4" y="2096"/>
            <a:ext cx="236250" cy="45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82283" y="257176"/>
            <a:ext cx="312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9C8733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单击此处添加标题</a:t>
            </a:r>
            <a:endParaRPr lang="zh-CN" altLang="en-US" sz="2400" dirty="0">
              <a:solidFill>
                <a:srgbClr val="9C8733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</p:txBody>
      </p:sp>
      <p:sp>
        <p:nvSpPr>
          <p:cNvPr id="8" name="Text Placeholder 32"/>
          <p:cNvSpPr txBox="1"/>
          <p:nvPr/>
        </p:nvSpPr>
        <p:spPr>
          <a:xfrm>
            <a:off x="9459258" y="3841644"/>
            <a:ext cx="1617417" cy="114427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sz="10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Lemon drops oat cake oat cake sugar plum sweet </a:t>
            </a:r>
            <a:endParaRPr lang="en-US" sz="10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sz="10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Chocolate cake sweet pastry candy canes chocolate cake </a:t>
            </a:r>
            <a:endParaRPr lang="en-US" sz="10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sz="10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Cake lollipop sweet</a:t>
            </a:r>
            <a:endParaRPr lang="en-US" sz="10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Rectangle 26"/>
          <p:cNvSpPr/>
          <p:nvPr/>
        </p:nvSpPr>
        <p:spPr>
          <a:xfrm>
            <a:off x="1526107" y="5530319"/>
            <a:ext cx="9561748" cy="49384"/>
          </a:xfrm>
          <a:prstGeom prst="rect">
            <a:avLst/>
          </a:prstGeom>
          <a:solidFill>
            <a:srgbClr val="A6A6A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srgbClr val="9C8733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27"/>
          <p:cNvSpPr txBox="1"/>
          <p:nvPr/>
        </p:nvSpPr>
        <p:spPr>
          <a:xfrm>
            <a:off x="1178792" y="5736532"/>
            <a:ext cx="11707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sz="20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2008</a:t>
            </a:r>
            <a:endParaRPr lang="en-AU" sz="20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4" name="Straight Connector 31"/>
          <p:cNvCxnSpPr/>
          <p:nvPr/>
        </p:nvCxnSpPr>
        <p:spPr>
          <a:xfrm>
            <a:off x="1526107" y="4231183"/>
            <a:ext cx="0" cy="1245882"/>
          </a:xfrm>
          <a:prstGeom prst="line">
            <a:avLst/>
          </a:prstGeom>
          <a:solidFill>
            <a:srgbClr val="626262"/>
          </a:solidFill>
          <a:ln w="12700" cap="flat" cmpd="sng" algn="ctr">
            <a:solidFill>
              <a:srgbClr val="A6A6A6"/>
            </a:solidFill>
            <a:prstDash val="solid"/>
            <a:miter lim="800000"/>
          </a:ln>
          <a:effectLst/>
        </p:spPr>
      </p:cxnSp>
      <p:sp>
        <p:nvSpPr>
          <p:cNvPr id="15" name="Teardrop 32"/>
          <p:cNvSpPr/>
          <p:nvPr/>
        </p:nvSpPr>
        <p:spPr>
          <a:xfrm rot="8100000">
            <a:off x="1178887" y="3706932"/>
            <a:ext cx="694440" cy="694438"/>
          </a:xfrm>
          <a:prstGeom prst="teardrop">
            <a:avLst/>
          </a:prstGeom>
          <a:solidFill>
            <a:srgbClr val="9C87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srgbClr val="9C8733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Oval 30"/>
          <p:cNvSpPr>
            <a:spLocks noChangeAspect="1"/>
          </p:cNvSpPr>
          <p:nvPr/>
        </p:nvSpPr>
        <p:spPr>
          <a:xfrm>
            <a:off x="1450542" y="5472387"/>
            <a:ext cx="151130" cy="151130"/>
          </a:xfrm>
          <a:prstGeom prst="ellipse">
            <a:avLst/>
          </a:prstGeom>
          <a:solidFill>
            <a:srgbClr val="9C8733"/>
          </a:solidFill>
          <a:ln w="571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350" b="0" i="0" u="none" strike="noStrike" kern="0" cap="none" spc="0" normalizeH="0" baseline="0" noProof="0" dirty="0">
              <a:ln>
                <a:noFill/>
              </a:ln>
              <a:solidFill>
                <a:srgbClr val="9C8733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 Placeholder 33"/>
          <p:cNvSpPr txBox="1"/>
          <p:nvPr/>
        </p:nvSpPr>
        <p:spPr>
          <a:xfrm>
            <a:off x="1735360" y="4598500"/>
            <a:ext cx="1565175" cy="25440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AU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Start Here</a:t>
            </a:r>
            <a:endParaRPr lang="en-AU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 Placeholder 32"/>
          <p:cNvSpPr txBox="1"/>
          <p:nvPr/>
        </p:nvSpPr>
        <p:spPr>
          <a:xfrm>
            <a:off x="1735361" y="4824610"/>
            <a:ext cx="1550774" cy="46929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10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Lemon drops oat cake oat cake sugar plum sweet gingerbread cake.</a:t>
            </a:r>
            <a:endParaRPr lang="en-US" sz="10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36"/>
          <p:cNvSpPr txBox="1"/>
          <p:nvPr/>
        </p:nvSpPr>
        <p:spPr>
          <a:xfrm>
            <a:off x="3087829" y="5736532"/>
            <a:ext cx="11707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sz="20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2011</a:t>
            </a:r>
            <a:endParaRPr lang="en-AU" sz="20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0" name="Straight Connector 46"/>
          <p:cNvCxnSpPr>
            <a:endCxn id="22" idx="0"/>
          </p:cNvCxnSpPr>
          <p:nvPr/>
        </p:nvCxnSpPr>
        <p:spPr>
          <a:xfrm flipH="1">
            <a:off x="3435144" y="2650436"/>
            <a:ext cx="2" cy="2821951"/>
          </a:xfrm>
          <a:prstGeom prst="line">
            <a:avLst/>
          </a:prstGeom>
          <a:solidFill>
            <a:srgbClr val="31A8DF"/>
          </a:solidFill>
          <a:ln w="12700" cap="flat" cmpd="sng" algn="ctr">
            <a:solidFill>
              <a:srgbClr val="A6A6A6"/>
            </a:solidFill>
            <a:prstDash val="solid"/>
            <a:miter lim="800000"/>
          </a:ln>
          <a:effectLst/>
        </p:spPr>
      </p:cxnSp>
      <p:sp>
        <p:nvSpPr>
          <p:cNvPr id="21" name="Teardrop 38"/>
          <p:cNvSpPr/>
          <p:nvPr/>
        </p:nvSpPr>
        <p:spPr>
          <a:xfrm rot="8100000">
            <a:off x="3087924" y="2246699"/>
            <a:ext cx="694440" cy="694438"/>
          </a:xfrm>
          <a:prstGeom prst="teardrop">
            <a:avLst/>
          </a:prstGeom>
          <a:solidFill>
            <a:srgbClr val="9C87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srgbClr val="9C8733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Oval 45"/>
          <p:cNvSpPr>
            <a:spLocks noChangeAspect="1"/>
          </p:cNvSpPr>
          <p:nvPr/>
        </p:nvSpPr>
        <p:spPr>
          <a:xfrm>
            <a:off x="3359579" y="5472387"/>
            <a:ext cx="151130" cy="151130"/>
          </a:xfrm>
          <a:prstGeom prst="ellipse">
            <a:avLst/>
          </a:prstGeom>
          <a:solidFill>
            <a:srgbClr val="9C8733"/>
          </a:solidFill>
          <a:ln w="571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350" b="0" i="0" u="none" strike="noStrike" kern="0" cap="none" spc="0" normalizeH="0" baseline="0" noProof="0" dirty="0">
              <a:ln>
                <a:noFill/>
              </a:ln>
              <a:solidFill>
                <a:srgbClr val="9C8733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 Placeholder 33"/>
          <p:cNvSpPr txBox="1"/>
          <p:nvPr/>
        </p:nvSpPr>
        <p:spPr>
          <a:xfrm>
            <a:off x="3635246" y="3157182"/>
            <a:ext cx="1617416" cy="25440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AU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Put Nice Title Here</a:t>
            </a:r>
            <a:endParaRPr lang="en-AU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 Placeholder 32"/>
          <p:cNvSpPr txBox="1"/>
          <p:nvPr/>
        </p:nvSpPr>
        <p:spPr>
          <a:xfrm>
            <a:off x="3635247" y="3383292"/>
            <a:ext cx="1617416" cy="46929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10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Lemon drops oat cake oat cake sugar plum</a:t>
            </a:r>
            <a:endParaRPr lang="en-US" sz="10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5" name="Straight Connector 53"/>
          <p:cNvCxnSpPr/>
          <p:nvPr/>
        </p:nvCxnSpPr>
        <p:spPr>
          <a:xfrm>
            <a:off x="5401671" y="2111697"/>
            <a:ext cx="0" cy="3449680"/>
          </a:xfrm>
          <a:prstGeom prst="line">
            <a:avLst/>
          </a:prstGeom>
          <a:solidFill>
            <a:srgbClr val="7FBC41"/>
          </a:solidFill>
          <a:ln w="12700" cap="flat" cmpd="sng" algn="ctr">
            <a:solidFill>
              <a:srgbClr val="A6A6A6"/>
            </a:solidFill>
            <a:prstDash val="solid"/>
            <a:miter lim="800000"/>
          </a:ln>
          <a:effectLst/>
        </p:spPr>
      </p:cxnSp>
      <p:sp>
        <p:nvSpPr>
          <p:cNvPr id="26" name="Teardrop 50"/>
          <p:cNvSpPr/>
          <p:nvPr/>
        </p:nvSpPr>
        <p:spPr>
          <a:xfrm rot="8100000">
            <a:off x="5054449" y="1448565"/>
            <a:ext cx="694440" cy="694438"/>
          </a:xfrm>
          <a:prstGeom prst="teardrop">
            <a:avLst/>
          </a:prstGeom>
          <a:solidFill>
            <a:srgbClr val="9C87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srgbClr val="9C8733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Oval 52"/>
          <p:cNvSpPr>
            <a:spLocks noChangeAspect="1"/>
          </p:cNvSpPr>
          <p:nvPr/>
        </p:nvSpPr>
        <p:spPr>
          <a:xfrm>
            <a:off x="5326104" y="5472387"/>
            <a:ext cx="151130" cy="151130"/>
          </a:xfrm>
          <a:prstGeom prst="ellipse">
            <a:avLst/>
          </a:prstGeom>
          <a:solidFill>
            <a:srgbClr val="9C8733"/>
          </a:solidFill>
          <a:ln w="571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350" b="0" i="0" u="none" strike="noStrike" kern="0" cap="none" spc="0" normalizeH="0" baseline="0" noProof="0" dirty="0">
              <a:ln>
                <a:noFill/>
              </a:ln>
              <a:solidFill>
                <a:srgbClr val="9C8733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 Placeholder 32"/>
          <p:cNvSpPr txBox="1"/>
          <p:nvPr/>
        </p:nvSpPr>
        <p:spPr>
          <a:xfrm>
            <a:off x="3635245" y="3869256"/>
            <a:ext cx="1617417" cy="114427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sz="10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Lemon drops oat cake oat cake sugar plum sweet </a:t>
            </a:r>
            <a:endParaRPr lang="en-US" sz="10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sz="10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Chocolate cake sweet pastry candy canes chocolate cake </a:t>
            </a:r>
            <a:endParaRPr lang="en-US" sz="10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sz="10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Cake lollipop sweet</a:t>
            </a:r>
            <a:endParaRPr lang="en-US" sz="10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 Placeholder 33"/>
          <p:cNvSpPr txBox="1"/>
          <p:nvPr/>
        </p:nvSpPr>
        <p:spPr>
          <a:xfrm>
            <a:off x="5601771" y="2373745"/>
            <a:ext cx="3032132" cy="25440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AU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Put Nice Title Here</a:t>
            </a:r>
            <a:endParaRPr lang="en-AU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32"/>
          <p:cNvSpPr txBox="1"/>
          <p:nvPr/>
        </p:nvSpPr>
        <p:spPr>
          <a:xfrm>
            <a:off x="5601772" y="2599855"/>
            <a:ext cx="3032132" cy="46929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10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Lemon drops oat cake oat cake sugar plum sweet gingerbread cake.</a:t>
            </a:r>
            <a:endParaRPr lang="en-US" sz="10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 Placeholder 32"/>
          <p:cNvSpPr txBox="1"/>
          <p:nvPr/>
        </p:nvSpPr>
        <p:spPr>
          <a:xfrm>
            <a:off x="5601770" y="3070927"/>
            <a:ext cx="3032134" cy="114427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sz="10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Lemon drops oat cake oat cake sugar plum sweet </a:t>
            </a:r>
            <a:endParaRPr lang="en-US" sz="10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sz="10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Chocolate cake sweet pastry candy canes chocolate cake </a:t>
            </a:r>
            <a:endParaRPr lang="en-US" sz="10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sz="10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Cake lollipop sweet</a:t>
            </a:r>
            <a:endParaRPr lang="en-US" sz="10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2" name="Straight Connector 62"/>
          <p:cNvCxnSpPr>
            <a:endCxn id="34" idx="0"/>
          </p:cNvCxnSpPr>
          <p:nvPr/>
        </p:nvCxnSpPr>
        <p:spPr>
          <a:xfrm>
            <a:off x="7368196" y="4376684"/>
            <a:ext cx="0" cy="1095703"/>
          </a:xfrm>
          <a:prstGeom prst="line">
            <a:avLst/>
          </a:prstGeom>
          <a:solidFill>
            <a:srgbClr val="FDB817"/>
          </a:solidFill>
          <a:ln w="12700" cap="flat" cmpd="sng" algn="ctr">
            <a:solidFill>
              <a:srgbClr val="A6A6A6"/>
            </a:solidFill>
            <a:prstDash val="solid"/>
            <a:miter lim="800000"/>
          </a:ln>
          <a:effectLst/>
        </p:spPr>
      </p:cxnSp>
      <p:sp>
        <p:nvSpPr>
          <p:cNvPr id="33" name="Teardrop 59"/>
          <p:cNvSpPr/>
          <p:nvPr/>
        </p:nvSpPr>
        <p:spPr>
          <a:xfrm rot="8100000">
            <a:off x="7020976" y="3952755"/>
            <a:ext cx="694440" cy="694438"/>
          </a:xfrm>
          <a:prstGeom prst="teardrop">
            <a:avLst/>
          </a:prstGeom>
          <a:solidFill>
            <a:srgbClr val="9C87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srgbClr val="9C8733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Oval 61"/>
          <p:cNvSpPr>
            <a:spLocks noChangeAspect="1"/>
          </p:cNvSpPr>
          <p:nvPr/>
        </p:nvSpPr>
        <p:spPr>
          <a:xfrm>
            <a:off x="7292631" y="5472387"/>
            <a:ext cx="151130" cy="151130"/>
          </a:xfrm>
          <a:prstGeom prst="ellipse">
            <a:avLst/>
          </a:prstGeom>
          <a:solidFill>
            <a:srgbClr val="9C8733"/>
          </a:solidFill>
          <a:ln w="571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350" b="0" i="0" u="none" strike="noStrike" kern="0" cap="none" spc="0" normalizeH="0" baseline="0" noProof="0" dirty="0">
              <a:ln>
                <a:noFill/>
              </a:ln>
              <a:solidFill>
                <a:srgbClr val="9C8733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 Placeholder 33"/>
          <p:cNvSpPr txBox="1"/>
          <p:nvPr/>
        </p:nvSpPr>
        <p:spPr>
          <a:xfrm>
            <a:off x="7568298" y="4814096"/>
            <a:ext cx="1617416" cy="25440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AU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Put Nice Title Here</a:t>
            </a:r>
            <a:endParaRPr lang="en-AU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 Placeholder 32"/>
          <p:cNvSpPr txBox="1"/>
          <p:nvPr/>
        </p:nvSpPr>
        <p:spPr>
          <a:xfrm>
            <a:off x="7568299" y="5040206"/>
            <a:ext cx="1617416" cy="46929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10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Lemon drops oat cake oat cake sugar cake.</a:t>
            </a:r>
            <a:endParaRPr lang="en-US" sz="10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7" name="Straight Connector 84"/>
          <p:cNvCxnSpPr/>
          <p:nvPr/>
        </p:nvCxnSpPr>
        <p:spPr>
          <a:xfrm>
            <a:off x="9259158" y="2883158"/>
            <a:ext cx="0" cy="2635884"/>
          </a:xfrm>
          <a:prstGeom prst="line">
            <a:avLst/>
          </a:prstGeom>
          <a:solidFill>
            <a:srgbClr val="EC5724"/>
          </a:solidFill>
          <a:ln w="12700" cap="flat" cmpd="sng" algn="ctr">
            <a:solidFill>
              <a:srgbClr val="A6A6A6"/>
            </a:solidFill>
            <a:prstDash val="solid"/>
            <a:miter lim="800000"/>
          </a:ln>
          <a:effectLst/>
        </p:spPr>
      </p:cxnSp>
      <p:sp>
        <p:nvSpPr>
          <p:cNvPr id="38" name="Teardrop 81"/>
          <p:cNvSpPr/>
          <p:nvPr/>
        </p:nvSpPr>
        <p:spPr>
          <a:xfrm rot="8100000">
            <a:off x="8911938" y="2272291"/>
            <a:ext cx="694440" cy="694438"/>
          </a:xfrm>
          <a:prstGeom prst="teardrop">
            <a:avLst/>
          </a:prstGeom>
          <a:solidFill>
            <a:srgbClr val="9C87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srgbClr val="9C8733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Oval 83"/>
          <p:cNvSpPr>
            <a:spLocks noChangeAspect="1"/>
          </p:cNvSpPr>
          <p:nvPr/>
        </p:nvSpPr>
        <p:spPr>
          <a:xfrm>
            <a:off x="9183593" y="5472387"/>
            <a:ext cx="151130" cy="151130"/>
          </a:xfrm>
          <a:prstGeom prst="ellipse">
            <a:avLst/>
          </a:prstGeom>
          <a:solidFill>
            <a:srgbClr val="9C8733"/>
          </a:solidFill>
          <a:ln w="571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350" b="0" i="0" u="none" strike="noStrike" kern="0" cap="none" spc="0" normalizeH="0" baseline="0" noProof="0" dirty="0">
              <a:ln>
                <a:noFill/>
              </a:ln>
              <a:solidFill>
                <a:srgbClr val="9C8733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 Placeholder 33"/>
          <p:cNvSpPr txBox="1"/>
          <p:nvPr/>
        </p:nvSpPr>
        <p:spPr>
          <a:xfrm>
            <a:off x="9459259" y="3157182"/>
            <a:ext cx="1617416" cy="25440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AU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Put Nice Title Here</a:t>
            </a:r>
            <a:endParaRPr lang="en-AU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 Placeholder 32"/>
          <p:cNvSpPr txBox="1"/>
          <p:nvPr/>
        </p:nvSpPr>
        <p:spPr>
          <a:xfrm>
            <a:off x="9459260" y="3383292"/>
            <a:ext cx="1617416" cy="46929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10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Lemon drops oat cake oat cake sugar plum</a:t>
            </a:r>
            <a:endParaRPr lang="en-US" sz="10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87"/>
          <p:cNvSpPr txBox="1"/>
          <p:nvPr/>
        </p:nvSpPr>
        <p:spPr>
          <a:xfrm>
            <a:off x="5054354" y="5736532"/>
            <a:ext cx="11707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sz="20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2012</a:t>
            </a:r>
            <a:endParaRPr lang="en-AU" sz="20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Box 88"/>
          <p:cNvSpPr txBox="1"/>
          <p:nvPr/>
        </p:nvSpPr>
        <p:spPr>
          <a:xfrm>
            <a:off x="7020879" y="5736532"/>
            <a:ext cx="11707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sz="20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AU" sz="20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89"/>
          <p:cNvSpPr txBox="1"/>
          <p:nvPr/>
        </p:nvSpPr>
        <p:spPr>
          <a:xfrm>
            <a:off x="8911843" y="5736532"/>
            <a:ext cx="11707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sz="20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AU" sz="20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Tm="2000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7475" y="107950"/>
            <a:ext cx="11969750" cy="6635750"/>
            <a:chOff x="2060575" y="1460500"/>
            <a:chExt cx="8070850" cy="3937000"/>
          </a:xfrm>
        </p:grpSpPr>
        <p:sp>
          <p:nvSpPr>
            <p:cNvPr id="9" name="矩形 8"/>
            <p:cNvSpPr/>
            <p:nvPr/>
          </p:nvSpPr>
          <p:spPr>
            <a:xfrm>
              <a:off x="2060575" y="1460500"/>
              <a:ext cx="8070850" cy="3937000"/>
            </a:xfrm>
            <a:prstGeom prst="rect">
              <a:avLst/>
            </a:prstGeom>
            <a:solidFill>
              <a:srgbClr val="F5F2E9"/>
            </a:solidFill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171700" y="1549036"/>
              <a:ext cx="7861300" cy="3752394"/>
            </a:xfrm>
            <a:prstGeom prst="rect">
              <a:avLst/>
            </a:prstGeom>
            <a:noFill/>
            <a:ln>
              <a:solidFill>
                <a:srgbClr val="C3A33E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4" y="2096"/>
            <a:ext cx="236250" cy="45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82283" y="257176"/>
            <a:ext cx="312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9C8733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单击此处添加标题</a:t>
            </a:r>
            <a:endParaRPr lang="zh-CN" altLang="en-US" sz="2400" dirty="0">
              <a:solidFill>
                <a:srgbClr val="9C8733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</p:txBody>
      </p:sp>
      <p:sp>
        <p:nvSpPr>
          <p:cNvPr id="8" name="Freeform 10"/>
          <p:cNvSpPr/>
          <p:nvPr/>
        </p:nvSpPr>
        <p:spPr>
          <a:xfrm>
            <a:off x="4390370" y="2850777"/>
            <a:ext cx="473394" cy="133838"/>
          </a:xfrm>
          <a:custGeom>
            <a:avLst/>
            <a:gdLst>
              <a:gd name="connsiteX0" fmla="*/ 0 w 323428"/>
              <a:gd name="connsiteY0" fmla="*/ 45720 h 91440"/>
              <a:gd name="connsiteX1" fmla="*/ 323428 w 323428"/>
              <a:gd name="connsiteY1" fmla="*/ 45720 h 9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23428" h="91440">
                <a:moveTo>
                  <a:pt x="0" y="45720"/>
                </a:moveTo>
                <a:lnTo>
                  <a:pt x="323428" y="45720"/>
                </a:lnTo>
              </a:path>
            </a:pathLst>
          </a:custGeom>
          <a:noFill/>
          <a:ln>
            <a:solidFill>
              <a:srgbClr val="ADBACA"/>
            </a:solidFill>
            <a:tailEnd type="arrow"/>
          </a:ln>
        </p:spPr>
        <p:style>
          <a:lnRef idx="1">
            <a:schemeClr val="accent5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695" tIns="58585" rIns="220693" bIns="58585" numCol="1" spcCol="1270" anchor="ctr" anchorCtr="0">
            <a:noAutofit/>
          </a:bodyPr>
          <a:lstStyle/>
          <a:p>
            <a:pPr algn="ctr" defTabSz="295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66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7161529" y="2850777"/>
            <a:ext cx="473394" cy="133838"/>
          </a:xfrm>
          <a:custGeom>
            <a:avLst/>
            <a:gdLst>
              <a:gd name="connsiteX0" fmla="*/ 0 w 323428"/>
              <a:gd name="connsiteY0" fmla="*/ 45720 h 91440"/>
              <a:gd name="connsiteX1" fmla="*/ 323428 w 323428"/>
              <a:gd name="connsiteY1" fmla="*/ 45720 h 9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23428" h="91440">
                <a:moveTo>
                  <a:pt x="0" y="45720"/>
                </a:moveTo>
                <a:lnTo>
                  <a:pt x="323428" y="45720"/>
                </a:lnTo>
              </a:path>
            </a:pathLst>
          </a:custGeom>
          <a:noFill/>
          <a:ln>
            <a:solidFill>
              <a:srgbClr val="ADBACA"/>
            </a:solidFill>
            <a:tailEnd type="arrow"/>
          </a:ln>
        </p:spPr>
        <p:style>
          <a:lnRef idx="1">
            <a:schemeClr val="accent5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695" tIns="58585" rIns="220693" bIns="58585" numCol="1" spcCol="1270" anchor="ctr" anchorCtr="0">
            <a:noAutofit/>
          </a:bodyPr>
          <a:lstStyle/>
          <a:p>
            <a:pPr algn="ctr" defTabSz="295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66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Freeform 14"/>
          <p:cNvSpPr/>
          <p:nvPr/>
        </p:nvSpPr>
        <p:spPr>
          <a:xfrm>
            <a:off x="3266519" y="3590955"/>
            <a:ext cx="5542315" cy="473394"/>
          </a:xfrm>
          <a:custGeom>
            <a:avLst/>
            <a:gdLst>
              <a:gd name="connsiteX0" fmla="*/ 3786567 w 3786567"/>
              <a:gd name="connsiteY0" fmla="*/ 0 h 323428"/>
              <a:gd name="connsiteX1" fmla="*/ 3786567 w 3786567"/>
              <a:gd name="connsiteY1" fmla="*/ 178814 h 323428"/>
              <a:gd name="connsiteX2" fmla="*/ 0 w 3786567"/>
              <a:gd name="connsiteY2" fmla="*/ 178814 h 323428"/>
              <a:gd name="connsiteX3" fmla="*/ 0 w 3786567"/>
              <a:gd name="connsiteY3" fmla="*/ 323428 h 323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86567" h="323428">
                <a:moveTo>
                  <a:pt x="3786567" y="0"/>
                </a:moveTo>
                <a:lnTo>
                  <a:pt x="3786567" y="178814"/>
                </a:lnTo>
                <a:lnTo>
                  <a:pt x="0" y="178814"/>
                </a:lnTo>
                <a:lnTo>
                  <a:pt x="0" y="323428"/>
                </a:lnTo>
              </a:path>
            </a:pathLst>
          </a:custGeom>
          <a:noFill/>
          <a:ln>
            <a:solidFill>
              <a:srgbClr val="ADBACA"/>
            </a:solidFill>
            <a:tailEnd type="arrow"/>
          </a:ln>
        </p:spPr>
        <p:style>
          <a:lnRef idx="1">
            <a:schemeClr val="accent5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13913" tIns="213203" rIns="2413914" bIns="213203" numCol="1" spcCol="1270" anchor="ctr" anchorCtr="0">
            <a:noAutofit/>
          </a:bodyPr>
          <a:lstStyle/>
          <a:p>
            <a:pPr algn="ctr" defTabSz="295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66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Freeform 16"/>
          <p:cNvSpPr/>
          <p:nvPr/>
        </p:nvSpPr>
        <p:spPr>
          <a:xfrm>
            <a:off x="4390370" y="4720746"/>
            <a:ext cx="473394" cy="133838"/>
          </a:xfrm>
          <a:custGeom>
            <a:avLst/>
            <a:gdLst>
              <a:gd name="connsiteX0" fmla="*/ 0 w 323428"/>
              <a:gd name="connsiteY0" fmla="*/ 45720 h 91440"/>
              <a:gd name="connsiteX1" fmla="*/ 323428 w 323428"/>
              <a:gd name="connsiteY1" fmla="*/ 45720 h 9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23428" h="91440">
                <a:moveTo>
                  <a:pt x="0" y="45720"/>
                </a:moveTo>
                <a:lnTo>
                  <a:pt x="323428" y="45720"/>
                </a:lnTo>
              </a:path>
            </a:pathLst>
          </a:custGeom>
          <a:noFill/>
          <a:ln>
            <a:solidFill>
              <a:srgbClr val="ADBACA"/>
            </a:solidFill>
            <a:tailEnd type="arrow"/>
          </a:ln>
        </p:spPr>
        <p:style>
          <a:lnRef idx="1">
            <a:schemeClr val="accent5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695" tIns="58585" rIns="220693" bIns="58585" numCol="1" spcCol="1270" anchor="ctr" anchorCtr="0">
            <a:noAutofit/>
          </a:bodyPr>
          <a:lstStyle/>
          <a:p>
            <a:pPr algn="ctr" defTabSz="295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66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Freeform 21"/>
          <p:cNvSpPr/>
          <p:nvPr/>
        </p:nvSpPr>
        <p:spPr>
          <a:xfrm>
            <a:off x="7153000" y="4728917"/>
            <a:ext cx="473394" cy="133838"/>
          </a:xfrm>
          <a:custGeom>
            <a:avLst/>
            <a:gdLst>
              <a:gd name="connsiteX0" fmla="*/ 0 w 323428"/>
              <a:gd name="connsiteY0" fmla="*/ 45720 h 91440"/>
              <a:gd name="connsiteX1" fmla="*/ 323428 w 323428"/>
              <a:gd name="connsiteY1" fmla="*/ 45720 h 9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23428" h="91440">
                <a:moveTo>
                  <a:pt x="0" y="45720"/>
                </a:moveTo>
                <a:lnTo>
                  <a:pt x="323428" y="45720"/>
                </a:lnTo>
              </a:path>
            </a:pathLst>
          </a:custGeom>
          <a:noFill/>
          <a:ln>
            <a:solidFill>
              <a:srgbClr val="ADBACA"/>
            </a:solidFill>
            <a:tailEnd type="arrow"/>
          </a:ln>
        </p:spPr>
        <p:style>
          <a:lnRef idx="1">
            <a:schemeClr val="accent5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695" tIns="58585" rIns="220693" bIns="58585" numCol="1" spcCol="1270" anchor="ctr" anchorCtr="0">
            <a:noAutofit/>
          </a:bodyPr>
          <a:lstStyle/>
          <a:p>
            <a:pPr algn="ctr" defTabSz="295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66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113686" y="2216348"/>
            <a:ext cx="2252972" cy="1351783"/>
          </a:xfrm>
          <a:prstGeom prst="rect">
            <a:avLst/>
          </a:prstGeom>
          <a:solidFill>
            <a:srgbClr val="9C87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63764" y="2216348"/>
            <a:ext cx="2252972" cy="1351783"/>
          </a:xfrm>
          <a:prstGeom prst="rect">
            <a:avLst/>
          </a:prstGeom>
          <a:solidFill>
            <a:srgbClr val="9C87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682348" y="2216348"/>
            <a:ext cx="2252972" cy="1351783"/>
          </a:xfrm>
          <a:prstGeom prst="rect">
            <a:avLst/>
          </a:prstGeom>
          <a:solidFill>
            <a:srgbClr val="9C87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113686" y="4130995"/>
            <a:ext cx="2252972" cy="1351783"/>
          </a:xfrm>
          <a:prstGeom prst="rect">
            <a:avLst/>
          </a:prstGeom>
          <a:solidFill>
            <a:srgbClr val="9C87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863764" y="4130995"/>
            <a:ext cx="2252972" cy="1351783"/>
          </a:xfrm>
          <a:prstGeom prst="rect">
            <a:avLst/>
          </a:prstGeom>
          <a:solidFill>
            <a:srgbClr val="9C87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682348" y="4130995"/>
            <a:ext cx="2252972" cy="1351783"/>
          </a:xfrm>
          <a:prstGeom prst="rect">
            <a:avLst/>
          </a:prstGeom>
          <a:solidFill>
            <a:srgbClr val="9C87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2290021" y="2446177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2294102" y="2778094"/>
            <a:ext cx="1849273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5032802" y="2446177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5036883" y="2778094"/>
            <a:ext cx="1849273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7832336" y="2446177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7836417" y="2778094"/>
            <a:ext cx="1849273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2290021" y="4303552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2294102" y="4635469"/>
            <a:ext cx="1849273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5051852" y="4303552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5055933" y="4635469"/>
            <a:ext cx="1849273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7866045" y="4303552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7870126" y="4635469"/>
            <a:ext cx="1849273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Tm="2000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7475" y="107950"/>
            <a:ext cx="11969750" cy="6635750"/>
            <a:chOff x="2060575" y="1460500"/>
            <a:chExt cx="8070850" cy="3937000"/>
          </a:xfrm>
        </p:grpSpPr>
        <p:sp>
          <p:nvSpPr>
            <p:cNvPr id="9" name="矩形 8"/>
            <p:cNvSpPr/>
            <p:nvPr/>
          </p:nvSpPr>
          <p:spPr>
            <a:xfrm>
              <a:off x="2060575" y="1460500"/>
              <a:ext cx="8070850" cy="3937000"/>
            </a:xfrm>
            <a:prstGeom prst="rect">
              <a:avLst/>
            </a:prstGeom>
            <a:solidFill>
              <a:srgbClr val="F5F2E9"/>
            </a:solidFill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171700" y="1549036"/>
              <a:ext cx="7861300" cy="3752394"/>
            </a:xfrm>
            <a:prstGeom prst="rect">
              <a:avLst/>
            </a:prstGeom>
            <a:noFill/>
            <a:ln>
              <a:solidFill>
                <a:srgbClr val="C3A33E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4" y="2096"/>
            <a:ext cx="236250" cy="45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82283" y="257176"/>
            <a:ext cx="312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9C8733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单击此处添加标题</a:t>
            </a:r>
            <a:endParaRPr lang="zh-CN" altLang="en-US" sz="2400" dirty="0">
              <a:solidFill>
                <a:srgbClr val="9C8733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7101767" y="2129242"/>
            <a:ext cx="2487168" cy="143840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1761005" y="2129241"/>
            <a:ext cx="2387576" cy="306188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4375785" y="2129241"/>
            <a:ext cx="2487168" cy="1427184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9827749" y="2129241"/>
            <a:ext cx="720236" cy="1438402"/>
          </a:xfrm>
          <a:prstGeom prst="rect">
            <a:avLst/>
          </a:prstGeom>
          <a:solidFill>
            <a:srgbClr val="9C87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9C8733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375786" y="3939496"/>
            <a:ext cx="6172200" cy="4951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 dirty="0">
                <a:solidFill>
                  <a:srgbClr val="9C87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 dirty="0">
                <a:solidFill>
                  <a:srgbClr val="9C87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en-US" altLang="zh-CN" sz="1400" dirty="0">
                <a:solidFill>
                  <a:srgbClr val="9C87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Please read the instructions and more work at the end of the manual template.</a:t>
            </a:r>
            <a:endParaRPr lang="en-US" altLang="zh-CN" sz="1400" dirty="0">
              <a:solidFill>
                <a:srgbClr val="9C873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375786" y="4695989"/>
            <a:ext cx="6172200" cy="23660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 dirty="0">
                <a:solidFill>
                  <a:srgbClr val="9C87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400" dirty="0">
                <a:solidFill>
                  <a:srgbClr val="9C87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400" dirty="0">
                <a:solidFill>
                  <a:srgbClr val="9C87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 dirty="0">
                <a:solidFill>
                  <a:srgbClr val="9C87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1400" dirty="0">
              <a:solidFill>
                <a:srgbClr val="9C873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Tm="2000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060575" y="1460500"/>
            <a:ext cx="8070850" cy="3937000"/>
          </a:xfrm>
          <a:prstGeom prst="rect">
            <a:avLst/>
          </a:prstGeom>
          <a:solidFill>
            <a:srgbClr val="F5F2E9"/>
          </a:solidFill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171700" y="1600200"/>
            <a:ext cx="7861300" cy="3670300"/>
          </a:xfrm>
          <a:prstGeom prst="rect">
            <a:avLst/>
          </a:prstGeom>
          <a:noFill/>
          <a:ln>
            <a:solidFill>
              <a:srgbClr val="C3A33E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4" y="2096"/>
            <a:ext cx="236250" cy="45000"/>
          </a:xfrm>
          <a:prstGeom prst="rect">
            <a:avLst/>
          </a:prstGeom>
        </p:spPr>
      </p:pic>
      <p:cxnSp>
        <p:nvCxnSpPr>
          <p:cNvPr id="35" name="直接连接符 34"/>
          <p:cNvCxnSpPr/>
          <p:nvPr/>
        </p:nvCxnSpPr>
        <p:spPr>
          <a:xfrm>
            <a:off x="3495675" y="3327399"/>
            <a:ext cx="536257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4330700" y="2292687"/>
            <a:ext cx="35433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9C8733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第二部分</a:t>
            </a:r>
            <a:endParaRPr lang="zh-CN" altLang="en-US" sz="6000" dirty="0">
              <a:solidFill>
                <a:srgbClr val="9C8733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409949" y="3435350"/>
            <a:ext cx="5534025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 dirty="0">
                <a:solidFill>
                  <a:srgbClr val="9C87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400" dirty="0">
                <a:solidFill>
                  <a:srgbClr val="9C87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400" dirty="0">
                <a:solidFill>
                  <a:srgbClr val="9C87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 dirty="0">
                <a:solidFill>
                  <a:srgbClr val="9C87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en-US" altLang="zh-CN" sz="1400" dirty="0">
                <a:solidFill>
                  <a:srgbClr val="9C87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Please read the instructions and more work at the end of the manual template.</a:t>
            </a:r>
            <a:endParaRPr lang="en-US" altLang="zh-CN" sz="1400" dirty="0">
              <a:solidFill>
                <a:srgbClr val="9C873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Tm="2000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7475" y="107950"/>
            <a:ext cx="11969750" cy="6635750"/>
            <a:chOff x="2060575" y="1460500"/>
            <a:chExt cx="8070850" cy="3937000"/>
          </a:xfrm>
        </p:grpSpPr>
        <p:sp>
          <p:nvSpPr>
            <p:cNvPr id="9" name="矩形 8"/>
            <p:cNvSpPr/>
            <p:nvPr/>
          </p:nvSpPr>
          <p:spPr>
            <a:xfrm>
              <a:off x="2060575" y="1460500"/>
              <a:ext cx="8070850" cy="3937000"/>
            </a:xfrm>
            <a:prstGeom prst="rect">
              <a:avLst/>
            </a:prstGeom>
            <a:solidFill>
              <a:srgbClr val="F5F2E9"/>
            </a:solidFill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171700" y="1549036"/>
              <a:ext cx="7861300" cy="3752394"/>
            </a:xfrm>
            <a:prstGeom prst="rect">
              <a:avLst/>
            </a:prstGeom>
            <a:noFill/>
            <a:ln>
              <a:solidFill>
                <a:srgbClr val="C3A33E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4" y="2096"/>
            <a:ext cx="236250" cy="45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82283" y="257176"/>
            <a:ext cx="312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9C8733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单击此处添加标题</a:t>
            </a:r>
            <a:endParaRPr lang="zh-CN" altLang="en-US" sz="2400" dirty="0">
              <a:solidFill>
                <a:srgbClr val="9C8733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</p:txBody>
      </p:sp>
      <p:sp>
        <p:nvSpPr>
          <p:cNvPr id="8" name="Freeform 64@|5FFC:0|FBC:0|LFC:16777215|LBC:16777215"/>
          <p:cNvSpPr/>
          <p:nvPr/>
        </p:nvSpPr>
        <p:spPr bwMode="auto">
          <a:xfrm>
            <a:off x="4526925" y="1906087"/>
            <a:ext cx="1379296" cy="1234345"/>
          </a:xfrm>
          <a:custGeom>
            <a:avLst/>
            <a:gdLst/>
            <a:ahLst/>
            <a:cxnLst>
              <a:cxn ang="0">
                <a:pos x="330" y="184"/>
              </a:cxn>
              <a:cxn ang="0">
                <a:pos x="330" y="32"/>
              </a:cxn>
              <a:cxn ang="0">
                <a:pos x="257" y="18"/>
              </a:cxn>
              <a:cxn ang="0">
                <a:pos x="33" y="152"/>
              </a:cxn>
              <a:cxn ang="0">
                <a:pos x="28" y="206"/>
              </a:cxn>
              <a:cxn ang="0">
                <a:pos x="168" y="287"/>
              </a:cxn>
              <a:cxn ang="0">
                <a:pos x="206" y="286"/>
              </a:cxn>
              <a:cxn ang="0">
                <a:pos x="289" y="233"/>
              </a:cxn>
              <a:cxn ang="0">
                <a:pos x="330" y="184"/>
              </a:cxn>
            </a:cxnLst>
            <a:rect l="0" t="0" r="r" b="b"/>
            <a:pathLst>
              <a:path w="335" h="299">
                <a:moveTo>
                  <a:pt x="330" y="184"/>
                </a:moveTo>
                <a:cubicBezTo>
                  <a:pt x="330" y="159"/>
                  <a:pt x="330" y="32"/>
                  <a:pt x="330" y="32"/>
                </a:cubicBezTo>
                <a:cubicBezTo>
                  <a:pt x="330" y="32"/>
                  <a:pt x="335" y="0"/>
                  <a:pt x="257" y="18"/>
                </a:cubicBezTo>
                <a:cubicBezTo>
                  <a:pt x="180" y="35"/>
                  <a:pt x="96" y="74"/>
                  <a:pt x="33" y="152"/>
                </a:cubicBezTo>
                <a:cubicBezTo>
                  <a:pt x="25" y="163"/>
                  <a:pt x="0" y="190"/>
                  <a:pt x="28" y="206"/>
                </a:cubicBezTo>
                <a:cubicBezTo>
                  <a:pt x="57" y="222"/>
                  <a:pt x="168" y="287"/>
                  <a:pt x="168" y="287"/>
                </a:cubicBezTo>
                <a:cubicBezTo>
                  <a:pt x="168" y="287"/>
                  <a:pt x="189" y="299"/>
                  <a:pt x="206" y="286"/>
                </a:cubicBezTo>
                <a:cubicBezTo>
                  <a:pt x="222" y="272"/>
                  <a:pt x="257" y="244"/>
                  <a:pt x="289" y="233"/>
                </a:cubicBezTo>
                <a:cubicBezTo>
                  <a:pt x="319" y="224"/>
                  <a:pt x="331" y="226"/>
                  <a:pt x="330" y="184"/>
                </a:cubicBezTo>
              </a:path>
            </a:pathLst>
          </a:custGeom>
          <a:solidFill>
            <a:srgbClr val="9C8733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375410"/>
            <a:endParaRPr lang="en-US" sz="3555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Rectangle 52@|1FFC:0|FBC:0|LFC:16777215|LBC:16777215"/>
          <p:cNvSpPr/>
          <p:nvPr/>
        </p:nvSpPr>
        <p:spPr>
          <a:xfrm>
            <a:off x="5152960" y="2287544"/>
            <a:ext cx="425116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375410"/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</a:t>
            </a:r>
            <a:endParaRPr lang="en-US" sz="3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Freeform 62@|5FFC:0|FBC:0|LFC:16777215|LBC:16777215"/>
          <p:cNvSpPr/>
          <p:nvPr/>
        </p:nvSpPr>
        <p:spPr bwMode="auto">
          <a:xfrm>
            <a:off x="4270996" y="2775789"/>
            <a:ext cx="1012390" cy="1589926"/>
          </a:xfrm>
          <a:custGeom>
            <a:avLst/>
            <a:gdLst/>
            <a:ahLst/>
            <a:cxnLst>
              <a:cxn ang="0">
                <a:pos x="209" y="93"/>
              </a:cxn>
              <a:cxn ang="0">
                <a:pos x="75" y="20"/>
              </a:cxn>
              <a:cxn ang="0">
                <a:pos x="27" y="77"/>
              </a:cxn>
              <a:cxn ang="0">
                <a:pos x="38" y="338"/>
              </a:cxn>
              <a:cxn ang="0">
                <a:pos x="83" y="368"/>
              </a:cxn>
              <a:cxn ang="0">
                <a:pos x="221" y="284"/>
              </a:cxn>
              <a:cxn ang="0">
                <a:pos x="238" y="250"/>
              </a:cxn>
              <a:cxn ang="0">
                <a:pos x="232" y="152"/>
              </a:cxn>
              <a:cxn ang="0">
                <a:pos x="209" y="93"/>
              </a:cxn>
            </a:cxnLst>
            <a:rect l="0" t="0" r="r" b="b"/>
            <a:pathLst>
              <a:path w="246" h="385">
                <a:moveTo>
                  <a:pt x="209" y="93"/>
                </a:moveTo>
                <a:cubicBezTo>
                  <a:pt x="187" y="81"/>
                  <a:pt x="75" y="20"/>
                  <a:pt x="75" y="20"/>
                </a:cubicBezTo>
                <a:cubicBezTo>
                  <a:pt x="75" y="20"/>
                  <a:pt x="49" y="0"/>
                  <a:pt x="27" y="77"/>
                </a:cubicBezTo>
                <a:cubicBezTo>
                  <a:pt x="6" y="153"/>
                  <a:pt x="0" y="245"/>
                  <a:pt x="38" y="338"/>
                </a:cubicBezTo>
                <a:cubicBezTo>
                  <a:pt x="43" y="350"/>
                  <a:pt x="56" y="385"/>
                  <a:pt x="83" y="368"/>
                </a:cubicBezTo>
                <a:cubicBezTo>
                  <a:pt x="110" y="351"/>
                  <a:pt x="221" y="284"/>
                  <a:pt x="221" y="284"/>
                </a:cubicBezTo>
                <a:cubicBezTo>
                  <a:pt x="221" y="284"/>
                  <a:pt x="242" y="271"/>
                  <a:pt x="238" y="250"/>
                </a:cubicBezTo>
                <a:cubicBezTo>
                  <a:pt x="234" y="229"/>
                  <a:pt x="226" y="186"/>
                  <a:pt x="232" y="152"/>
                </a:cubicBezTo>
                <a:cubicBezTo>
                  <a:pt x="238" y="122"/>
                  <a:pt x="246" y="112"/>
                  <a:pt x="209" y="93"/>
                </a:cubicBezTo>
              </a:path>
            </a:pathLst>
          </a:custGeom>
          <a:solidFill>
            <a:srgbClr val="9C8733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375410"/>
            <a:endParaRPr lang="en-US" sz="3555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Rectangle 53@|1FFC:0|FBC:0|LFC:16777215|LBC:16777215"/>
          <p:cNvSpPr/>
          <p:nvPr/>
        </p:nvSpPr>
        <p:spPr>
          <a:xfrm>
            <a:off x="4538193" y="3308766"/>
            <a:ext cx="425116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375410"/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</a:t>
            </a:r>
            <a:endParaRPr lang="en-US" sz="3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Freeform 59@|5FFC:0|FBC:0|LFC:16777215|LBC:16777215"/>
          <p:cNvSpPr/>
          <p:nvPr/>
        </p:nvSpPr>
        <p:spPr bwMode="auto">
          <a:xfrm>
            <a:off x="5996814" y="1910615"/>
            <a:ext cx="1379296" cy="1254728"/>
          </a:xfrm>
          <a:custGeom>
            <a:avLst/>
            <a:gdLst/>
            <a:ahLst/>
            <a:cxnLst>
              <a:cxn ang="0">
                <a:pos x="174" y="281"/>
              </a:cxn>
              <a:cxn ang="0">
                <a:pos x="305" y="204"/>
              </a:cxn>
              <a:cxn ang="0">
                <a:pos x="280" y="133"/>
              </a:cxn>
              <a:cxn ang="0">
                <a:pos x="49" y="9"/>
              </a:cxn>
              <a:cxn ang="0">
                <a:pos x="1" y="33"/>
              </a:cxn>
              <a:cxn ang="0">
                <a:pos x="3" y="194"/>
              </a:cxn>
              <a:cxn ang="0">
                <a:pos x="23" y="226"/>
              </a:cxn>
              <a:cxn ang="0">
                <a:pos x="110" y="271"/>
              </a:cxn>
              <a:cxn ang="0">
                <a:pos x="174" y="281"/>
              </a:cxn>
            </a:cxnLst>
            <a:rect l="0" t="0" r="r" b="b"/>
            <a:pathLst>
              <a:path w="335" h="304">
                <a:moveTo>
                  <a:pt x="174" y="281"/>
                </a:moveTo>
                <a:cubicBezTo>
                  <a:pt x="195" y="268"/>
                  <a:pt x="305" y="204"/>
                  <a:pt x="305" y="204"/>
                </a:cubicBezTo>
                <a:cubicBezTo>
                  <a:pt x="305" y="204"/>
                  <a:pt x="335" y="192"/>
                  <a:pt x="280" y="133"/>
                </a:cubicBezTo>
                <a:cubicBezTo>
                  <a:pt x="225" y="76"/>
                  <a:pt x="149" y="24"/>
                  <a:pt x="49" y="9"/>
                </a:cubicBezTo>
                <a:cubicBezTo>
                  <a:pt x="36" y="7"/>
                  <a:pt x="0" y="0"/>
                  <a:pt x="1" y="33"/>
                </a:cubicBezTo>
                <a:cubicBezTo>
                  <a:pt x="2" y="65"/>
                  <a:pt x="3" y="194"/>
                  <a:pt x="3" y="194"/>
                </a:cubicBezTo>
                <a:cubicBezTo>
                  <a:pt x="3" y="194"/>
                  <a:pt x="3" y="219"/>
                  <a:pt x="23" y="226"/>
                </a:cubicBezTo>
                <a:cubicBezTo>
                  <a:pt x="43" y="233"/>
                  <a:pt x="85" y="249"/>
                  <a:pt x="110" y="271"/>
                </a:cubicBezTo>
                <a:cubicBezTo>
                  <a:pt x="133" y="292"/>
                  <a:pt x="138" y="304"/>
                  <a:pt x="174" y="281"/>
                </a:cubicBezTo>
              </a:path>
            </a:pathLst>
          </a:custGeom>
          <a:solidFill>
            <a:srgbClr val="9C8733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375410"/>
            <a:endParaRPr lang="en-US" sz="3555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Rectangle 54@|1FFC:0|FBC:0|LFC:16777215|LBC:16777215"/>
          <p:cNvSpPr/>
          <p:nvPr/>
        </p:nvSpPr>
        <p:spPr>
          <a:xfrm>
            <a:off x="6348205" y="2287544"/>
            <a:ext cx="425116" cy="58477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375410"/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</a:t>
            </a:r>
            <a:endParaRPr lang="en-US" sz="3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58@|5FFC:0|FBC:0|LFC:16777215|LBC:16777215"/>
          <p:cNvSpPr/>
          <p:nvPr/>
        </p:nvSpPr>
        <p:spPr bwMode="auto">
          <a:xfrm>
            <a:off x="6601531" y="2773524"/>
            <a:ext cx="1012390" cy="1587663"/>
          </a:xfrm>
          <a:custGeom>
            <a:avLst/>
            <a:gdLst/>
            <a:ahLst/>
            <a:cxnLst>
              <a:cxn ang="0">
                <a:pos x="38" y="293"/>
              </a:cxn>
              <a:cxn ang="0">
                <a:pos x="171" y="365"/>
              </a:cxn>
              <a:cxn ang="0">
                <a:pos x="219" y="308"/>
              </a:cxn>
              <a:cxn ang="0">
                <a:pos x="208" y="47"/>
              </a:cxn>
              <a:cxn ang="0">
                <a:pos x="163" y="17"/>
              </a:cxn>
              <a:cxn ang="0">
                <a:pos x="26" y="101"/>
              </a:cxn>
              <a:cxn ang="0">
                <a:pos x="8" y="135"/>
              </a:cxn>
              <a:cxn ang="0">
                <a:pos x="14" y="233"/>
              </a:cxn>
              <a:cxn ang="0">
                <a:pos x="38" y="293"/>
              </a:cxn>
            </a:cxnLst>
            <a:rect l="0" t="0" r="r" b="b"/>
            <a:pathLst>
              <a:path w="246" h="385">
                <a:moveTo>
                  <a:pt x="38" y="293"/>
                </a:moveTo>
                <a:cubicBezTo>
                  <a:pt x="60" y="304"/>
                  <a:pt x="171" y="365"/>
                  <a:pt x="171" y="365"/>
                </a:cubicBezTo>
                <a:cubicBezTo>
                  <a:pt x="171" y="365"/>
                  <a:pt x="197" y="385"/>
                  <a:pt x="219" y="308"/>
                </a:cubicBezTo>
                <a:cubicBezTo>
                  <a:pt x="241" y="232"/>
                  <a:pt x="246" y="140"/>
                  <a:pt x="208" y="47"/>
                </a:cubicBezTo>
                <a:cubicBezTo>
                  <a:pt x="203" y="35"/>
                  <a:pt x="191" y="0"/>
                  <a:pt x="163" y="17"/>
                </a:cubicBezTo>
                <a:cubicBezTo>
                  <a:pt x="136" y="35"/>
                  <a:pt x="26" y="101"/>
                  <a:pt x="26" y="101"/>
                </a:cubicBezTo>
                <a:cubicBezTo>
                  <a:pt x="26" y="101"/>
                  <a:pt x="4" y="114"/>
                  <a:pt x="8" y="135"/>
                </a:cubicBezTo>
                <a:cubicBezTo>
                  <a:pt x="13" y="156"/>
                  <a:pt x="21" y="200"/>
                  <a:pt x="14" y="233"/>
                </a:cubicBezTo>
                <a:cubicBezTo>
                  <a:pt x="8" y="263"/>
                  <a:pt x="0" y="273"/>
                  <a:pt x="38" y="293"/>
                </a:cubicBezTo>
              </a:path>
            </a:pathLst>
          </a:custGeom>
          <a:solidFill>
            <a:srgbClr val="9C8733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375410"/>
            <a:endParaRPr lang="en-US" sz="3555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Rectangle 59@|1FFC:0|FBC:0|LFC:16777215|LBC:16777215"/>
          <p:cNvSpPr/>
          <p:nvPr/>
        </p:nvSpPr>
        <p:spPr>
          <a:xfrm>
            <a:off x="6939470" y="3346414"/>
            <a:ext cx="425116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375410"/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</a:t>
            </a:r>
            <a:endParaRPr lang="en-US" sz="3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Freeform 60@|5FFC:0|FBC:0|LFC:16777215|LBC:16777215"/>
          <p:cNvSpPr/>
          <p:nvPr/>
        </p:nvSpPr>
        <p:spPr bwMode="auto">
          <a:xfrm>
            <a:off x="5987755" y="4005603"/>
            <a:ext cx="1367971" cy="1254728"/>
          </a:xfrm>
          <a:custGeom>
            <a:avLst/>
            <a:gdLst/>
            <a:ahLst/>
            <a:cxnLst>
              <a:cxn ang="0">
                <a:pos x="2" y="120"/>
              </a:cxn>
              <a:cxn ang="0">
                <a:pos x="7" y="272"/>
              </a:cxn>
              <a:cxn ang="0">
                <a:pos x="81" y="284"/>
              </a:cxn>
              <a:cxn ang="0">
                <a:pos x="300" y="141"/>
              </a:cxn>
              <a:cxn ang="0">
                <a:pos x="303" y="88"/>
              </a:cxn>
              <a:cxn ang="0">
                <a:pos x="160" y="12"/>
              </a:cxn>
              <a:cxn ang="0">
                <a:pos x="123" y="14"/>
              </a:cxn>
              <a:cxn ang="0">
                <a:pos x="41" y="69"/>
              </a:cxn>
              <a:cxn ang="0">
                <a:pos x="2" y="120"/>
              </a:cxn>
            </a:cxnLst>
            <a:rect l="0" t="0" r="r" b="b"/>
            <a:pathLst>
              <a:path w="332" h="304">
                <a:moveTo>
                  <a:pt x="2" y="120"/>
                </a:moveTo>
                <a:cubicBezTo>
                  <a:pt x="3" y="145"/>
                  <a:pt x="7" y="272"/>
                  <a:pt x="7" y="272"/>
                </a:cubicBezTo>
                <a:cubicBezTo>
                  <a:pt x="7" y="272"/>
                  <a:pt x="4" y="304"/>
                  <a:pt x="81" y="284"/>
                </a:cubicBezTo>
                <a:cubicBezTo>
                  <a:pt x="158" y="264"/>
                  <a:pt x="240" y="222"/>
                  <a:pt x="300" y="141"/>
                </a:cubicBezTo>
                <a:cubicBezTo>
                  <a:pt x="308" y="131"/>
                  <a:pt x="332" y="102"/>
                  <a:pt x="303" y="88"/>
                </a:cubicBezTo>
                <a:cubicBezTo>
                  <a:pt x="274" y="73"/>
                  <a:pt x="160" y="12"/>
                  <a:pt x="160" y="12"/>
                </a:cubicBezTo>
                <a:cubicBezTo>
                  <a:pt x="160" y="12"/>
                  <a:pt x="139" y="0"/>
                  <a:pt x="123" y="14"/>
                </a:cubicBezTo>
                <a:cubicBezTo>
                  <a:pt x="107" y="29"/>
                  <a:pt x="73" y="58"/>
                  <a:pt x="41" y="69"/>
                </a:cubicBezTo>
                <a:cubicBezTo>
                  <a:pt x="12" y="80"/>
                  <a:pt x="0" y="78"/>
                  <a:pt x="2" y="120"/>
                </a:cubicBezTo>
              </a:path>
            </a:pathLst>
          </a:custGeom>
          <a:solidFill>
            <a:srgbClr val="9C8733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375410"/>
            <a:endParaRPr lang="en-US" sz="3555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ectangle 60@|1FFC:0|FBC:0|LFC:16777215|LBC:16777215"/>
          <p:cNvSpPr/>
          <p:nvPr/>
        </p:nvSpPr>
        <p:spPr>
          <a:xfrm>
            <a:off x="6323106" y="4380543"/>
            <a:ext cx="425116" cy="58477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375410"/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</a:t>
            </a:r>
            <a:endParaRPr lang="en-US" sz="3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61@|5FFC:0|FBC:0|LFC:16777215|LBC:16777215"/>
          <p:cNvSpPr/>
          <p:nvPr/>
        </p:nvSpPr>
        <p:spPr bwMode="auto">
          <a:xfrm>
            <a:off x="4513337" y="3989752"/>
            <a:ext cx="1383827" cy="1245669"/>
          </a:xfrm>
          <a:custGeom>
            <a:avLst/>
            <a:gdLst/>
            <a:ahLst/>
            <a:cxnLst>
              <a:cxn ang="0">
                <a:pos x="161" y="22"/>
              </a:cxn>
              <a:cxn ang="0">
                <a:pos x="31" y="100"/>
              </a:cxn>
              <a:cxn ang="0">
                <a:pos x="56" y="171"/>
              </a:cxn>
              <a:cxn ang="0">
                <a:pos x="287" y="293"/>
              </a:cxn>
              <a:cxn ang="0">
                <a:pos x="335" y="270"/>
              </a:cxn>
              <a:cxn ang="0">
                <a:pos x="332" y="108"/>
              </a:cxn>
              <a:cxn ang="0">
                <a:pos x="312" y="77"/>
              </a:cxn>
              <a:cxn ang="0">
                <a:pos x="224" y="32"/>
              </a:cxn>
              <a:cxn ang="0">
                <a:pos x="161" y="22"/>
              </a:cxn>
            </a:cxnLst>
            <a:rect l="0" t="0" r="r" b="b"/>
            <a:pathLst>
              <a:path w="336" h="302">
                <a:moveTo>
                  <a:pt x="161" y="22"/>
                </a:moveTo>
                <a:cubicBezTo>
                  <a:pt x="140" y="35"/>
                  <a:pt x="31" y="100"/>
                  <a:pt x="31" y="100"/>
                </a:cubicBezTo>
                <a:cubicBezTo>
                  <a:pt x="31" y="100"/>
                  <a:pt x="0" y="113"/>
                  <a:pt x="56" y="171"/>
                </a:cubicBezTo>
                <a:cubicBezTo>
                  <a:pt x="111" y="228"/>
                  <a:pt x="187" y="280"/>
                  <a:pt x="287" y="293"/>
                </a:cubicBezTo>
                <a:cubicBezTo>
                  <a:pt x="300" y="295"/>
                  <a:pt x="336" y="302"/>
                  <a:pt x="335" y="270"/>
                </a:cubicBezTo>
                <a:cubicBezTo>
                  <a:pt x="334" y="237"/>
                  <a:pt x="332" y="108"/>
                  <a:pt x="332" y="108"/>
                </a:cubicBezTo>
                <a:cubicBezTo>
                  <a:pt x="332" y="108"/>
                  <a:pt x="332" y="84"/>
                  <a:pt x="312" y="77"/>
                </a:cubicBezTo>
                <a:cubicBezTo>
                  <a:pt x="292" y="70"/>
                  <a:pt x="250" y="54"/>
                  <a:pt x="224" y="32"/>
                </a:cubicBezTo>
                <a:cubicBezTo>
                  <a:pt x="201" y="12"/>
                  <a:pt x="196" y="0"/>
                  <a:pt x="161" y="22"/>
                </a:cubicBezTo>
              </a:path>
            </a:pathLst>
          </a:custGeom>
          <a:solidFill>
            <a:srgbClr val="9C8733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375410"/>
            <a:endParaRPr lang="en-US" sz="3555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Rectangle 62@|1FFC:0|FBC:0|LFC:16777215|LBC:16777215"/>
          <p:cNvSpPr/>
          <p:nvPr/>
        </p:nvSpPr>
        <p:spPr>
          <a:xfrm>
            <a:off x="5102762" y="4373231"/>
            <a:ext cx="425117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375410"/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</a:t>
            </a:r>
            <a:endParaRPr lang="en-US" sz="3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3" name="Straight Connector 69@|9FFC:0|FBC:0|LFC:9868950|LBC:16777215"/>
          <p:cNvCxnSpPr/>
          <p:nvPr/>
        </p:nvCxnSpPr>
        <p:spPr>
          <a:xfrm flipH="1" flipV="1">
            <a:off x="4732878" y="1910617"/>
            <a:ext cx="295262" cy="267528"/>
          </a:xfrm>
          <a:prstGeom prst="line">
            <a:avLst/>
          </a:prstGeom>
          <a:ln w="12700">
            <a:solidFill>
              <a:srgbClr val="ADBACA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72@|9FFC:0|FBC:0|LFC:9868950|LBC:16777215"/>
          <p:cNvCxnSpPr/>
          <p:nvPr/>
        </p:nvCxnSpPr>
        <p:spPr>
          <a:xfrm flipH="1">
            <a:off x="3701177" y="1915071"/>
            <a:ext cx="1031701" cy="0"/>
          </a:xfrm>
          <a:prstGeom prst="line">
            <a:avLst/>
          </a:prstGeom>
          <a:ln w="12700">
            <a:solidFill>
              <a:srgbClr val="ADBACA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75@|9FFC:0|FBC:0|LFC:9868950|LBC:16777215"/>
          <p:cNvCxnSpPr/>
          <p:nvPr/>
        </p:nvCxnSpPr>
        <p:spPr>
          <a:xfrm flipV="1">
            <a:off x="6776420" y="1906086"/>
            <a:ext cx="295262" cy="272059"/>
          </a:xfrm>
          <a:prstGeom prst="line">
            <a:avLst/>
          </a:prstGeom>
          <a:ln w="12700">
            <a:solidFill>
              <a:srgbClr val="ADBACA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76@|9FFC:0|FBC:0|LFC:9868950|LBC:16777215"/>
          <p:cNvCxnSpPr/>
          <p:nvPr/>
        </p:nvCxnSpPr>
        <p:spPr>
          <a:xfrm>
            <a:off x="7071682" y="1910616"/>
            <a:ext cx="1099406" cy="0"/>
          </a:xfrm>
          <a:prstGeom prst="line">
            <a:avLst/>
          </a:prstGeom>
          <a:ln w="12700">
            <a:solidFill>
              <a:srgbClr val="ADBACA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82@|9FFC:0|FBC:0|LFC:9868950|LBC:16777215"/>
          <p:cNvCxnSpPr/>
          <p:nvPr/>
        </p:nvCxnSpPr>
        <p:spPr>
          <a:xfrm flipH="1">
            <a:off x="4732877" y="4956591"/>
            <a:ext cx="295261" cy="267528"/>
          </a:xfrm>
          <a:prstGeom prst="line">
            <a:avLst/>
          </a:prstGeom>
          <a:ln w="12700">
            <a:solidFill>
              <a:srgbClr val="ADBACA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83@|9FFC:0|FBC:0|LFC:9868950|LBC:16777215"/>
          <p:cNvCxnSpPr/>
          <p:nvPr/>
        </p:nvCxnSpPr>
        <p:spPr>
          <a:xfrm flipH="1">
            <a:off x="3701177" y="5219665"/>
            <a:ext cx="1031700" cy="0"/>
          </a:xfrm>
          <a:prstGeom prst="line">
            <a:avLst/>
          </a:prstGeom>
          <a:ln w="12700">
            <a:solidFill>
              <a:srgbClr val="ADBACA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85@|9FFC:0|FBC:0|LFC:9868950|LBC:16777215"/>
          <p:cNvCxnSpPr/>
          <p:nvPr/>
        </p:nvCxnSpPr>
        <p:spPr>
          <a:xfrm>
            <a:off x="6776422" y="4999119"/>
            <a:ext cx="295262" cy="272059"/>
          </a:xfrm>
          <a:prstGeom prst="line">
            <a:avLst/>
          </a:prstGeom>
          <a:ln w="12700">
            <a:solidFill>
              <a:srgbClr val="ADBACA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86@|9FFC:0|FBC:0|LFC:9868950|LBC:16777215"/>
          <p:cNvCxnSpPr/>
          <p:nvPr/>
        </p:nvCxnSpPr>
        <p:spPr>
          <a:xfrm>
            <a:off x="7071684" y="5266648"/>
            <a:ext cx="1099404" cy="0"/>
          </a:xfrm>
          <a:prstGeom prst="line">
            <a:avLst/>
          </a:prstGeom>
          <a:ln w="12700">
            <a:solidFill>
              <a:srgbClr val="ADBACA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89"/>
          <p:cNvCxnSpPr/>
          <p:nvPr/>
        </p:nvCxnSpPr>
        <p:spPr>
          <a:xfrm flipH="1">
            <a:off x="7543375" y="3563534"/>
            <a:ext cx="645551" cy="0"/>
          </a:xfrm>
          <a:prstGeom prst="line">
            <a:avLst/>
          </a:prstGeom>
          <a:ln w="12700">
            <a:solidFill>
              <a:srgbClr val="ADBACA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89"/>
          <p:cNvCxnSpPr/>
          <p:nvPr/>
        </p:nvCxnSpPr>
        <p:spPr>
          <a:xfrm flipH="1">
            <a:off x="3701176" y="3545746"/>
            <a:ext cx="568931" cy="0"/>
          </a:xfrm>
          <a:prstGeom prst="line">
            <a:avLst/>
          </a:prstGeom>
          <a:ln w="12700">
            <a:solidFill>
              <a:srgbClr val="ADBACA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/>
          <p:cNvGrpSpPr/>
          <p:nvPr/>
        </p:nvGrpSpPr>
        <p:grpSpPr>
          <a:xfrm>
            <a:off x="5501352" y="3184699"/>
            <a:ext cx="889185" cy="701624"/>
            <a:chOff x="5667676" y="3349676"/>
            <a:chExt cx="531409" cy="419316"/>
          </a:xfrm>
          <a:solidFill>
            <a:srgbClr val="C1C7D0"/>
          </a:solidFill>
        </p:grpSpPr>
        <p:sp>
          <p:nvSpPr>
            <p:cNvPr id="34" name="Freeform 193@|5FFC:0|FBC:0|LFC:0|LBC:16777215"/>
            <p:cNvSpPr/>
            <p:nvPr/>
          </p:nvSpPr>
          <p:spPr bwMode="auto">
            <a:xfrm>
              <a:off x="5667676" y="3349676"/>
              <a:ext cx="531409" cy="369494"/>
            </a:xfrm>
            <a:custGeom>
              <a:avLst/>
              <a:gdLst>
                <a:gd name="T0" fmla="*/ 253 w 288"/>
                <a:gd name="T1" fmla="*/ 91 h 200"/>
                <a:gd name="T2" fmla="*/ 253 w 288"/>
                <a:gd name="T3" fmla="*/ 86 h 200"/>
                <a:gd name="T4" fmla="*/ 167 w 288"/>
                <a:gd name="T5" fmla="*/ 0 h 200"/>
                <a:gd name="T6" fmla="*/ 90 w 288"/>
                <a:gd name="T7" fmla="*/ 49 h 200"/>
                <a:gd name="T8" fmla="*/ 66 w 288"/>
                <a:gd name="T9" fmla="*/ 41 h 200"/>
                <a:gd name="T10" fmla="*/ 26 w 288"/>
                <a:gd name="T11" fmla="*/ 80 h 200"/>
                <a:gd name="T12" fmla="*/ 28 w 288"/>
                <a:gd name="T13" fmla="*/ 92 h 200"/>
                <a:gd name="T14" fmla="*/ 0 w 288"/>
                <a:gd name="T15" fmla="*/ 142 h 200"/>
                <a:gd name="T16" fmla="*/ 57 w 288"/>
                <a:gd name="T17" fmla="*/ 200 h 200"/>
                <a:gd name="T18" fmla="*/ 57 w 288"/>
                <a:gd name="T19" fmla="*/ 200 h 200"/>
                <a:gd name="T20" fmla="*/ 57 w 288"/>
                <a:gd name="T21" fmla="*/ 200 h 200"/>
                <a:gd name="T22" fmla="*/ 58 w 288"/>
                <a:gd name="T23" fmla="*/ 200 h 200"/>
                <a:gd name="T24" fmla="*/ 58 w 288"/>
                <a:gd name="T25" fmla="*/ 200 h 200"/>
                <a:gd name="T26" fmla="*/ 86 w 288"/>
                <a:gd name="T27" fmla="*/ 200 h 200"/>
                <a:gd name="T28" fmla="*/ 68 w 288"/>
                <a:gd name="T29" fmla="*/ 178 h 200"/>
                <a:gd name="T30" fmla="*/ 63 w 288"/>
                <a:gd name="T31" fmla="*/ 147 h 200"/>
                <a:gd name="T32" fmla="*/ 90 w 288"/>
                <a:gd name="T33" fmla="*/ 131 h 200"/>
                <a:gd name="T34" fmla="*/ 102 w 288"/>
                <a:gd name="T35" fmla="*/ 131 h 200"/>
                <a:gd name="T36" fmla="*/ 102 w 288"/>
                <a:gd name="T37" fmla="*/ 98 h 200"/>
                <a:gd name="T38" fmla="*/ 137 w 288"/>
                <a:gd name="T39" fmla="*/ 64 h 200"/>
                <a:gd name="T40" fmla="*/ 149 w 288"/>
                <a:gd name="T41" fmla="*/ 64 h 200"/>
                <a:gd name="T42" fmla="*/ 183 w 288"/>
                <a:gd name="T43" fmla="*/ 98 h 200"/>
                <a:gd name="T44" fmla="*/ 183 w 288"/>
                <a:gd name="T45" fmla="*/ 131 h 200"/>
                <a:gd name="T46" fmla="*/ 196 w 288"/>
                <a:gd name="T47" fmla="*/ 131 h 200"/>
                <a:gd name="T48" fmla="*/ 223 w 288"/>
                <a:gd name="T49" fmla="*/ 147 h 200"/>
                <a:gd name="T50" fmla="*/ 218 w 288"/>
                <a:gd name="T51" fmla="*/ 178 h 200"/>
                <a:gd name="T52" fmla="*/ 200 w 288"/>
                <a:gd name="T53" fmla="*/ 200 h 200"/>
                <a:gd name="T54" fmla="*/ 228 w 288"/>
                <a:gd name="T55" fmla="*/ 200 h 200"/>
                <a:gd name="T56" fmla="*/ 231 w 288"/>
                <a:gd name="T57" fmla="*/ 200 h 200"/>
                <a:gd name="T58" fmla="*/ 288 w 288"/>
                <a:gd name="T59" fmla="*/ 143 h 200"/>
                <a:gd name="T60" fmla="*/ 253 w 288"/>
                <a:gd name="T61" fmla="*/ 9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8" h="200">
                  <a:moveTo>
                    <a:pt x="253" y="91"/>
                  </a:moveTo>
                  <a:cubicBezTo>
                    <a:pt x="253" y="89"/>
                    <a:pt x="253" y="88"/>
                    <a:pt x="253" y="86"/>
                  </a:cubicBezTo>
                  <a:cubicBezTo>
                    <a:pt x="253" y="38"/>
                    <a:pt x="215" y="0"/>
                    <a:pt x="167" y="0"/>
                  </a:cubicBezTo>
                  <a:cubicBezTo>
                    <a:pt x="133" y="0"/>
                    <a:pt x="104" y="20"/>
                    <a:pt x="90" y="49"/>
                  </a:cubicBezTo>
                  <a:cubicBezTo>
                    <a:pt x="83" y="44"/>
                    <a:pt x="75" y="41"/>
                    <a:pt x="66" y="41"/>
                  </a:cubicBezTo>
                  <a:cubicBezTo>
                    <a:pt x="44" y="41"/>
                    <a:pt x="26" y="58"/>
                    <a:pt x="26" y="80"/>
                  </a:cubicBezTo>
                  <a:cubicBezTo>
                    <a:pt x="26" y="84"/>
                    <a:pt x="27" y="88"/>
                    <a:pt x="28" y="92"/>
                  </a:cubicBezTo>
                  <a:cubicBezTo>
                    <a:pt x="11" y="102"/>
                    <a:pt x="0" y="121"/>
                    <a:pt x="0" y="142"/>
                  </a:cubicBezTo>
                  <a:cubicBezTo>
                    <a:pt x="0" y="174"/>
                    <a:pt x="25" y="199"/>
                    <a:pt x="57" y="200"/>
                  </a:cubicBezTo>
                  <a:cubicBezTo>
                    <a:pt x="57" y="200"/>
                    <a:pt x="57" y="200"/>
                    <a:pt x="57" y="200"/>
                  </a:cubicBezTo>
                  <a:cubicBezTo>
                    <a:pt x="57" y="200"/>
                    <a:pt x="57" y="200"/>
                    <a:pt x="57" y="200"/>
                  </a:cubicBezTo>
                  <a:cubicBezTo>
                    <a:pt x="57" y="200"/>
                    <a:pt x="58" y="200"/>
                    <a:pt x="58" y="200"/>
                  </a:cubicBezTo>
                  <a:cubicBezTo>
                    <a:pt x="58" y="200"/>
                    <a:pt x="58" y="200"/>
                    <a:pt x="58" y="200"/>
                  </a:cubicBezTo>
                  <a:cubicBezTo>
                    <a:pt x="86" y="200"/>
                    <a:pt x="86" y="200"/>
                    <a:pt x="86" y="200"/>
                  </a:cubicBezTo>
                  <a:cubicBezTo>
                    <a:pt x="68" y="178"/>
                    <a:pt x="68" y="178"/>
                    <a:pt x="68" y="178"/>
                  </a:cubicBezTo>
                  <a:cubicBezTo>
                    <a:pt x="60" y="169"/>
                    <a:pt x="58" y="157"/>
                    <a:pt x="63" y="147"/>
                  </a:cubicBezTo>
                  <a:cubicBezTo>
                    <a:pt x="67" y="137"/>
                    <a:pt x="78" y="131"/>
                    <a:pt x="90" y="131"/>
                  </a:cubicBezTo>
                  <a:cubicBezTo>
                    <a:pt x="102" y="131"/>
                    <a:pt x="102" y="131"/>
                    <a:pt x="102" y="131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2" y="80"/>
                    <a:pt x="118" y="64"/>
                    <a:pt x="137" y="64"/>
                  </a:cubicBezTo>
                  <a:cubicBezTo>
                    <a:pt x="149" y="64"/>
                    <a:pt x="149" y="64"/>
                    <a:pt x="149" y="64"/>
                  </a:cubicBezTo>
                  <a:cubicBezTo>
                    <a:pt x="168" y="64"/>
                    <a:pt x="183" y="80"/>
                    <a:pt x="183" y="98"/>
                  </a:cubicBezTo>
                  <a:cubicBezTo>
                    <a:pt x="183" y="131"/>
                    <a:pt x="183" y="131"/>
                    <a:pt x="183" y="131"/>
                  </a:cubicBezTo>
                  <a:cubicBezTo>
                    <a:pt x="196" y="131"/>
                    <a:pt x="196" y="131"/>
                    <a:pt x="196" y="131"/>
                  </a:cubicBezTo>
                  <a:cubicBezTo>
                    <a:pt x="208" y="131"/>
                    <a:pt x="218" y="137"/>
                    <a:pt x="223" y="147"/>
                  </a:cubicBezTo>
                  <a:cubicBezTo>
                    <a:pt x="228" y="157"/>
                    <a:pt x="226" y="169"/>
                    <a:pt x="218" y="178"/>
                  </a:cubicBezTo>
                  <a:cubicBezTo>
                    <a:pt x="200" y="200"/>
                    <a:pt x="200" y="200"/>
                    <a:pt x="200" y="200"/>
                  </a:cubicBezTo>
                  <a:cubicBezTo>
                    <a:pt x="228" y="200"/>
                    <a:pt x="228" y="200"/>
                    <a:pt x="228" y="200"/>
                  </a:cubicBezTo>
                  <a:cubicBezTo>
                    <a:pt x="229" y="200"/>
                    <a:pt x="230" y="200"/>
                    <a:pt x="231" y="200"/>
                  </a:cubicBezTo>
                  <a:cubicBezTo>
                    <a:pt x="262" y="200"/>
                    <a:pt x="288" y="175"/>
                    <a:pt x="288" y="143"/>
                  </a:cubicBezTo>
                  <a:cubicBezTo>
                    <a:pt x="288" y="120"/>
                    <a:pt x="273" y="99"/>
                    <a:pt x="253" y="9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194@|5FFC:0|FBC:0|LFC:0|LBC:16777215"/>
            <p:cNvSpPr/>
            <p:nvPr/>
          </p:nvSpPr>
          <p:spPr bwMode="auto">
            <a:xfrm>
              <a:off x="5821285" y="3511591"/>
              <a:ext cx="224188" cy="257401"/>
            </a:xfrm>
            <a:custGeom>
              <a:avLst/>
              <a:gdLst>
                <a:gd name="T0" fmla="*/ 114 w 121"/>
                <a:gd name="T1" fmla="*/ 67 h 138"/>
                <a:gd name="T2" fmla="*/ 88 w 121"/>
                <a:gd name="T3" fmla="*/ 67 h 138"/>
                <a:gd name="T4" fmla="*/ 77 w 121"/>
                <a:gd name="T5" fmla="*/ 67 h 138"/>
                <a:gd name="T6" fmla="*/ 77 w 121"/>
                <a:gd name="T7" fmla="*/ 10 h 138"/>
                <a:gd name="T8" fmla="*/ 67 w 121"/>
                <a:gd name="T9" fmla="*/ 0 h 138"/>
                <a:gd name="T10" fmla="*/ 55 w 121"/>
                <a:gd name="T11" fmla="*/ 0 h 138"/>
                <a:gd name="T12" fmla="*/ 44 w 121"/>
                <a:gd name="T13" fmla="*/ 10 h 138"/>
                <a:gd name="T14" fmla="*/ 44 w 121"/>
                <a:gd name="T15" fmla="*/ 67 h 138"/>
                <a:gd name="T16" fmla="*/ 34 w 121"/>
                <a:gd name="T17" fmla="*/ 67 h 138"/>
                <a:gd name="T18" fmla="*/ 8 w 121"/>
                <a:gd name="T19" fmla="*/ 67 h 138"/>
                <a:gd name="T20" fmla="*/ 4 w 121"/>
                <a:gd name="T21" fmla="*/ 75 h 138"/>
                <a:gd name="T22" fmla="*/ 54 w 121"/>
                <a:gd name="T23" fmla="*/ 134 h 138"/>
                <a:gd name="T24" fmla="*/ 61 w 121"/>
                <a:gd name="T25" fmla="*/ 138 h 138"/>
                <a:gd name="T26" fmla="*/ 67 w 121"/>
                <a:gd name="T27" fmla="*/ 134 h 138"/>
                <a:gd name="T28" fmla="*/ 118 w 121"/>
                <a:gd name="T29" fmla="*/ 75 h 138"/>
                <a:gd name="T30" fmla="*/ 114 w 121"/>
                <a:gd name="T31" fmla="*/ 6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1" h="138">
                  <a:moveTo>
                    <a:pt x="114" y="67"/>
                  </a:moveTo>
                  <a:cubicBezTo>
                    <a:pt x="88" y="67"/>
                    <a:pt x="88" y="67"/>
                    <a:pt x="88" y="67"/>
                  </a:cubicBezTo>
                  <a:cubicBezTo>
                    <a:pt x="85" y="67"/>
                    <a:pt x="81" y="67"/>
                    <a:pt x="77" y="67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5"/>
                    <a:pt x="72" y="0"/>
                    <a:pt x="67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49" y="0"/>
                    <a:pt x="44" y="5"/>
                    <a:pt x="44" y="10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1" y="67"/>
                    <a:pt x="37" y="67"/>
                    <a:pt x="34" y="6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2" y="67"/>
                    <a:pt x="0" y="70"/>
                    <a:pt x="4" y="75"/>
                  </a:cubicBezTo>
                  <a:cubicBezTo>
                    <a:pt x="54" y="134"/>
                    <a:pt x="54" y="134"/>
                    <a:pt x="54" y="134"/>
                  </a:cubicBezTo>
                  <a:cubicBezTo>
                    <a:pt x="56" y="137"/>
                    <a:pt x="58" y="138"/>
                    <a:pt x="61" y="138"/>
                  </a:cubicBezTo>
                  <a:cubicBezTo>
                    <a:pt x="63" y="138"/>
                    <a:pt x="66" y="137"/>
                    <a:pt x="67" y="134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21" y="70"/>
                    <a:pt x="120" y="67"/>
                    <a:pt x="114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6" name="TextBox 13@|17FFC:16777215|FBC:16777215|LFC:16777215|LBC:16777215"/>
          <p:cNvSpPr txBox="1"/>
          <p:nvPr/>
        </p:nvSpPr>
        <p:spPr>
          <a:xfrm>
            <a:off x="8398982" y="1735370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13@|17FFC:16777215|FBC:16777215|LFC:16777215|LBC:16777215"/>
          <p:cNvSpPr txBox="1"/>
          <p:nvPr/>
        </p:nvSpPr>
        <p:spPr>
          <a:xfrm>
            <a:off x="8403063" y="2021275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13@|17FFC:16777215|FBC:16777215|LFC:16777215|LBC:16777215"/>
          <p:cNvSpPr txBox="1"/>
          <p:nvPr/>
        </p:nvSpPr>
        <p:spPr>
          <a:xfrm>
            <a:off x="8393527" y="3238304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13@|17FFC:16777215|FBC:16777215|LFC:16777215|LBC:16777215"/>
          <p:cNvSpPr txBox="1"/>
          <p:nvPr/>
        </p:nvSpPr>
        <p:spPr>
          <a:xfrm>
            <a:off x="8397608" y="3524209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13@|17FFC:16777215|FBC:16777215|LFC:16777215|LBC:16777215"/>
          <p:cNvSpPr txBox="1"/>
          <p:nvPr/>
        </p:nvSpPr>
        <p:spPr>
          <a:xfrm>
            <a:off x="8401022" y="4807529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13@|17FFC:16777215|FBC:16777215|LFC:16777215|LBC:16777215"/>
          <p:cNvSpPr txBox="1"/>
          <p:nvPr/>
        </p:nvSpPr>
        <p:spPr>
          <a:xfrm>
            <a:off x="8405103" y="5093434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13@|17FFC:16777215|FBC:16777215|LFC:16777215|LBC:16777215"/>
          <p:cNvSpPr txBox="1"/>
          <p:nvPr/>
        </p:nvSpPr>
        <p:spPr>
          <a:xfrm>
            <a:off x="8403063" y="4807529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Box 13@|17FFC:16777215|FBC:16777215|LFC:16777215|LBC:16777215"/>
          <p:cNvSpPr txBox="1"/>
          <p:nvPr/>
        </p:nvSpPr>
        <p:spPr>
          <a:xfrm>
            <a:off x="8407144" y="5093434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13@|17FFC:16777215|FBC:16777215|LFC:16777215|LBC:16777215"/>
          <p:cNvSpPr txBox="1"/>
          <p:nvPr/>
        </p:nvSpPr>
        <p:spPr>
          <a:xfrm>
            <a:off x="8403062" y="4807529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13@|17FFC:16777215|FBC:16777215|LFC:16777215|LBC:16777215"/>
          <p:cNvSpPr txBox="1"/>
          <p:nvPr/>
        </p:nvSpPr>
        <p:spPr>
          <a:xfrm>
            <a:off x="8407143" y="5093434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13@|17FFC:16777215|FBC:16777215|LFC:16777215|LBC:16777215"/>
          <p:cNvSpPr txBox="1"/>
          <p:nvPr/>
        </p:nvSpPr>
        <p:spPr>
          <a:xfrm>
            <a:off x="1258301" y="1735370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13@|17FFC:16777215|FBC:16777215|LFC:16777215|LBC:16777215"/>
          <p:cNvSpPr txBox="1"/>
          <p:nvPr/>
        </p:nvSpPr>
        <p:spPr>
          <a:xfrm>
            <a:off x="1262382" y="2021275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13@|17FFC:16777215|FBC:16777215|LFC:16777215|LBC:16777215"/>
          <p:cNvSpPr txBox="1"/>
          <p:nvPr/>
        </p:nvSpPr>
        <p:spPr>
          <a:xfrm>
            <a:off x="1252846" y="3238304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13@|17FFC:16777215|FBC:16777215|LFC:16777215|LBC:16777215"/>
          <p:cNvSpPr txBox="1"/>
          <p:nvPr/>
        </p:nvSpPr>
        <p:spPr>
          <a:xfrm>
            <a:off x="1256927" y="3524209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13@|17FFC:16777215|FBC:16777215|LFC:16777215|LBC:16777215"/>
          <p:cNvSpPr txBox="1"/>
          <p:nvPr/>
        </p:nvSpPr>
        <p:spPr>
          <a:xfrm>
            <a:off x="1260341" y="4807529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13@|17FFC:16777215|FBC:16777215|LFC:16777215|LBC:16777215"/>
          <p:cNvSpPr txBox="1"/>
          <p:nvPr/>
        </p:nvSpPr>
        <p:spPr>
          <a:xfrm>
            <a:off x="1264422" y="5093434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13@|17FFC:16777215|FBC:16777215|LFC:16777215|LBC:16777215"/>
          <p:cNvSpPr txBox="1"/>
          <p:nvPr/>
        </p:nvSpPr>
        <p:spPr>
          <a:xfrm>
            <a:off x="1262382" y="4807529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13@|17FFC:16777215|FBC:16777215|LFC:16777215|LBC:16777215"/>
          <p:cNvSpPr txBox="1"/>
          <p:nvPr/>
        </p:nvSpPr>
        <p:spPr>
          <a:xfrm>
            <a:off x="1266463" y="5093434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13@|17FFC:16777215|FBC:16777215|LFC:16777215|LBC:16777215"/>
          <p:cNvSpPr txBox="1"/>
          <p:nvPr/>
        </p:nvSpPr>
        <p:spPr>
          <a:xfrm>
            <a:off x="1262381" y="4807529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TITLE</a:t>
            </a:r>
            <a:endParaRPr lang="en-US" sz="1600" b="1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13@|17FFC:16777215|FBC:16777215|LFC:16777215|LBC:16777215"/>
          <p:cNvSpPr txBox="1"/>
          <p:nvPr/>
        </p:nvSpPr>
        <p:spPr>
          <a:xfrm>
            <a:off x="1266462" y="5093434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rgbClr val="9C87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 dirty="0">
              <a:solidFill>
                <a:srgbClr val="9C873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Tm="2000">
    <p:wipe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6200</Words>
  <Application>WPS 演示</Application>
  <PresentationFormat>宽屏</PresentationFormat>
  <Paragraphs>458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3" baseType="lpstr">
      <vt:lpstr>Arial</vt:lpstr>
      <vt:lpstr>宋体</vt:lpstr>
      <vt:lpstr>Wingdings</vt:lpstr>
      <vt:lpstr>华文行楷</vt:lpstr>
      <vt:lpstr>微软雅黑</vt:lpstr>
      <vt:lpstr>Hannotate TC</vt:lpstr>
      <vt:lpstr>中山行书百年纪念版</vt:lpstr>
      <vt:lpstr>Neris Thin</vt:lpstr>
      <vt:lpstr>Calibri</vt:lpstr>
      <vt:lpstr>Arial Unicode MS</vt:lpstr>
      <vt:lpstr>Calibri Light</vt:lpstr>
      <vt:lpstr>等线</vt:lpstr>
      <vt:lpstr>Calibri</vt:lpstr>
      <vt:lpstr>Gulim</vt:lpstr>
      <vt:lpstr>Adobe 明體 Std L</vt:lpstr>
      <vt:lpstr>义启紫水晶体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曼曼</cp:lastModifiedBy>
  <cp:revision>2</cp:revision>
  <dcterms:created xsi:type="dcterms:W3CDTF">2018-11-27T06:48:48Z</dcterms:created>
  <dcterms:modified xsi:type="dcterms:W3CDTF">2018-11-27T06:59:25Z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