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301" r:id="rId4"/>
    <p:sldId id="259" r:id="rId5"/>
    <p:sldId id="290" r:id="rId6"/>
    <p:sldId id="276" r:id="rId7"/>
    <p:sldId id="294" r:id="rId8"/>
    <p:sldId id="295" r:id="rId9"/>
    <p:sldId id="303" r:id="rId10"/>
    <p:sldId id="292" r:id="rId11"/>
    <p:sldId id="273" r:id="rId12"/>
    <p:sldId id="277" r:id="rId13"/>
    <p:sldId id="279" r:id="rId14"/>
    <p:sldId id="302" r:id="rId15"/>
    <p:sldId id="274" r:id="rId16"/>
    <p:sldId id="278" r:id="rId17"/>
    <p:sldId id="299" r:id="rId18"/>
    <p:sldId id="275" r:id="rId19"/>
    <p:sldId id="304" r:id="rId20"/>
    <p:sldId id="288" r:id="rId21"/>
    <p:sldId id="260" r:id="rId22"/>
    <p:sldId id="269" r:id="rId23"/>
    <p:sldId id="270" r:id="rId24"/>
    <p:sldId id="306" r:id="rId25"/>
    <p:sldId id="271" r:id="rId26"/>
    <p:sldId id="307" r:id="rId27"/>
    <p:sldId id="308" r:id="rId28"/>
    <p:sldId id="29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E"/>
    <a:srgbClr val="FDFDFF"/>
    <a:srgbClr val="DCEAEB"/>
    <a:srgbClr val="EDEDEF"/>
    <a:srgbClr val="F0F0F0"/>
    <a:srgbClr val="EF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47E50-A23F-4CCB-8CBE-F8DB47344BEB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82AF4-462A-499B-987F-96431D51C2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75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921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09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975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28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59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583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0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01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1913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2E4A2B-6062-40A0-B1EC-6FFFF6A789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8123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73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740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132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113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787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952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20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273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88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195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464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697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2AF4-462A-499B-987F-96431D51C2A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000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E4A2B-6062-40A0-B1EC-6FFFF6A7895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382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7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6D75D6FB-A281-4F2C-8F6A-0BA26C4BFB7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90097" y="2406393"/>
            <a:ext cx="5018510" cy="3170206"/>
          </a:xfrm>
          <a:custGeom>
            <a:avLst/>
            <a:gdLst>
              <a:gd name="connsiteX0" fmla="*/ 0 w 5018510"/>
              <a:gd name="connsiteY0" fmla="*/ 0 h 3170206"/>
              <a:gd name="connsiteX1" fmla="*/ 5018510 w 5018510"/>
              <a:gd name="connsiteY1" fmla="*/ 0 h 3170206"/>
              <a:gd name="connsiteX2" fmla="*/ 5018510 w 5018510"/>
              <a:gd name="connsiteY2" fmla="*/ 3170206 h 3170206"/>
              <a:gd name="connsiteX3" fmla="*/ 0 w 5018510"/>
              <a:gd name="connsiteY3" fmla="*/ 3170206 h 3170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8510" h="3170206">
                <a:moveTo>
                  <a:pt x="0" y="0"/>
                </a:moveTo>
                <a:lnTo>
                  <a:pt x="5018510" y="0"/>
                </a:lnTo>
                <a:lnTo>
                  <a:pt x="5018510" y="3170206"/>
                </a:lnTo>
                <a:lnTo>
                  <a:pt x="0" y="31702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811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C3643EE2-37EF-41BF-9718-9FC8408382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10202" y="0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260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797108AD-D471-4C38-838A-36DD76833A6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48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50F76F56-1DB9-4716-BC9E-6718295D651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1890913" y="-2558008"/>
            <a:ext cx="5111262" cy="5111262"/>
          </a:xfrm>
          <a:custGeom>
            <a:avLst/>
            <a:gdLst>
              <a:gd name="connsiteX0" fmla="*/ 2555631 w 5111262"/>
              <a:gd name="connsiteY0" fmla="*/ 0 h 5111262"/>
              <a:gd name="connsiteX1" fmla="*/ 5111262 w 5111262"/>
              <a:gd name="connsiteY1" fmla="*/ 2555631 h 5111262"/>
              <a:gd name="connsiteX2" fmla="*/ 2555631 w 5111262"/>
              <a:gd name="connsiteY2" fmla="*/ 5111262 h 5111262"/>
              <a:gd name="connsiteX3" fmla="*/ 0 w 5111262"/>
              <a:gd name="connsiteY3" fmla="*/ 2555631 h 511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262" h="5111262">
                <a:moveTo>
                  <a:pt x="2555631" y="0"/>
                </a:moveTo>
                <a:lnTo>
                  <a:pt x="5111262" y="2555631"/>
                </a:lnTo>
                <a:lnTo>
                  <a:pt x="2555631" y="5111262"/>
                </a:lnTo>
                <a:lnTo>
                  <a:pt x="0" y="2555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="" xmlns:a16="http://schemas.microsoft.com/office/drawing/2014/main" id="{B0416C28-814A-4CC7-8548-7CF662C849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871311" y="3132438"/>
            <a:ext cx="5111262" cy="5111262"/>
          </a:xfrm>
          <a:custGeom>
            <a:avLst/>
            <a:gdLst>
              <a:gd name="connsiteX0" fmla="*/ 2555631 w 5111262"/>
              <a:gd name="connsiteY0" fmla="*/ 0 h 5111262"/>
              <a:gd name="connsiteX1" fmla="*/ 5111262 w 5111262"/>
              <a:gd name="connsiteY1" fmla="*/ 2555631 h 5111262"/>
              <a:gd name="connsiteX2" fmla="*/ 2555631 w 5111262"/>
              <a:gd name="connsiteY2" fmla="*/ 5111262 h 5111262"/>
              <a:gd name="connsiteX3" fmla="*/ 0 w 5111262"/>
              <a:gd name="connsiteY3" fmla="*/ 2555631 h 511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262" h="5111262">
                <a:moveTo>
                  <a:pt x="2555631" y="0"/>
                </a:moveTo>
                <a:lnTo>
                  <a:pt x="5111262" y="2555631"/>
                </a:lnTo>
                <a:lnTo>
                  <a:pt x="2555631" y="5111262"/>
                </a:lnTo>
                <a:lnTo>
                  <a:pt x="0" y="2555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>
            <a:extLst>
              <a:ext uri="{FF2B5EF4-FFF2-40B4-BE49-F238E27FC236}">
                <a16:creationId xmlns="" xmlns:a16="http://schemas.microsoft.com/office/drawing/2014/main" id="{47DB2730-5EA1-4EE4-ADA1-8AF7CA481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4740241" y="290620"/>
            <a:ext cx="5111261" cy="5111262"/>
          </a:xfrm>
          <a:custGeom>
            <a:avLst/>
            <a:gdLst>
              <a:gd name="connsiteX0" fmla="*/ 2555631 w 5111261"/>
              <a:gd name="connsiteY0" fmla="*/ 0 h 5111262"/>
              <a:gd name="connsiteX1" fmla="*/ 5111261 w 5111261"/>
              <a:gd name="connsiteY1" fmla="*/ 2555631 h 5111262"/>
              <a:gd name="connsiteX2" fmla="*/ 2555631 w 5111261"/>
              <a:gd name="connsiteY2" fmla="*/ 5111262 h 5111262"/>
              <a:gd name="connsiteX3" fmla="*/ 0 w 5111261"/>
              <a:gd name="connsiteY3" fmla="*/ 2555631 h 511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261" h="5111262">
                <a:moveTo>
                  <a:pt x="2555631" y="0"/>
                </a:moveTo>
                <a:lnTo>
                  <a:pt x="5111261" y="2555631"/>
                </a:lnTo>
                <a:lnTo>
                  <a:pt x="2555631" y="5111262"/>
                </a:lnTo>
                <a:lnTo>
                  <a:pt x="0" y="2555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="" xmlns:a16="http://schemas.microsoft.com/office/drawing/2014/main" id="{167C7BD2-878D-48DB-82B5-C601950664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2013" y="287215"/>
            <a:ext cx="5111262" cy="5111262"/>
          </a:xfrm>
          <a:custGeom>
            <a:avLst/>
            <a:gdLst>
              <a:gd name="connsiteX0" fmla="*/ 2555631 w 5111262"/>
              <a:gd name="connsiteY0" fmla="*/ 0 h 5111262"/>
              <a:gd name="connsiteX1" fmla="*/ 5111262 w 5111262"/>
              <a:gd name="connsiteY1" fmla="*/ 2555631 h 5111262"/>
              <a:gd name="connsiteX2" fmla="*/ 2555631 w 5111262"/>
              <a:gd name="connsiteY2" fmla="*/ 5111262 h 5111262"/>
              <a:gd name="connsiteX3" fmla="*/ 0 w 5111262"/>
              <a:gd name="connsiteY3" fmla="*/ 2555631 h 511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262" h="5111262">
                <a:moveTo>
                  <a:pt x="2555631" y="0"/>
                </a:moveTo>
                <a:lnTo>
                  <a:pt x="5111262" y="2555631"/>
                </a:lnTo>
                <a:lnTo>
                  <a:pt x="2555631" y="5111262"/>
                </a:lnTo>
                <a:lnTo>
                  <a:pt x="0" y="2555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8A71054A-275A-482D-AD59-A2CB119ADF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35337" y="-2558008"/>
            <a:ext cx="5111262" cy="5111262"/>
          </a:xfrm>
          <a:custGeom>
            <a:avLst/>
            <a:gdLst>
              <a:gd name="connsiteX0" fmla="*/ 2555631 w 5111262"/>
              <a:gd name="connsiteY0" fmla="*/ 0 h 5111262"/>
              <a:gd name="connsiteX1" fmla="*/ 5111262 w 5111262"/>
              <a:gd name="connsiteY1" fmla="*/ 2555631 h 5111262"/>
              <a:gd name="connsiteX2" fmla="*/ 2555631 w 5111262"/>
              <a:gd name="connsiteY2" fmla="*/ 5111262 h 5111262"/>
              <a:gd name="connsiteX3" fmla="*/ 0 w 5111262"/>
              <a:gd name="connsiteY3" fmla="*/ 2555631 h 511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1262" h="5111262">
                <a:moveTo>
                  <a:pt x="2555631" y="0"/>
                </a:moveTo>
                <a:lnTo>
                  <a:pt x="5111262" y="2555631"/>
                </a:lnTo>
                <a:lnTo>
                  <a:pt x="2555631" y="5111262"/>
                </a:lnTo>
                <a:lnTo>
                  <a:pt x="0" y="25556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54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92D3701C-3A9C-42A6-8B52-20C68AE18B9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95712" y="0"/>
            <a:ext cx="4836160" cy="6858000"/>
          </a:xfrm>
          <a:custGeom>
            <a:avLst/>
            <a:gdLst>
              <a:gd name="connsiteX0" fmla="*/ 2033799 w 4836160"/>
              <a:gd name="connsiteY0" fmla="*/ 0 h 6858000"/>
              <a:gd name="connsiteX1" fmla="*/ 4836160 w 4836160"/>
              <a:gd name="connsiteY1" fmla="*/ 0 h 6858000"/>
              <a:gd name="connsiteX2" fmla="*/ 2802361 w 4836160"/>
              <a:gd name="connsiteY2" fmla="*/ 6858000 h 6858000"/>
              <a:gd name="connsiteX3" fmla="*/ 0 w 4836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6160" h="6858000">
                <a:moveTo>
                  <a:pt x="2033799" y="0"/>
                </a:moveTo>
                <a:lnTo>
                  <a:pt x="4836160" y="0"/>
                </a:lnTo>
                <a:lnTo>
                  <a:pt x="280236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11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="" xmlns:a16="http://schemas.microsoft.com/office/drawing/2014/main" id="{FBFC4F04-642B-469A-B2C9-B008358643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5694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5CFC3DAA-837C-4F3D-BD71-A0C2EF4935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616948" y="3140169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2E6385EC-401A-4B9F-A6DC-4D43174CF3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8320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221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058E1568-85C7-4D87-8718-855E210C19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214360" y="1280160"/>
            <a:ext cx="2468880" cy="2468880"/>
          </a:xfrm>
          <a:custGeom>
            <a:avLst/>
            <a:gdLst>
              <a:gd name="connsiteX0" fmla="*/ 1234440 w 2468880"/>
              <a:gd name="connsiteY0" fmla="*/ 0 h 2468880"/>
              <a:gd name="connsiteX1" fmla="*/ 2468880 w 2468880"/>
              <a:gd name="connsiteY1" fmla="*/ 1234440 h 2468880"/>
              <a:gd name="connsiteX2" fmla="*/ 1234440 w 2468880"/>
              <a:gd name="connsiteY2" fmla="*/ 2468880 h 2468880"/>
              <a:gd name="connsiteX3" fmla="*/ 0 w 2468880"/>
              <a:gd name="connsiteY3" fmla="*/ 1234440 h 2468880"/>
              <a:gd name="connsiteX4" fmla="*/ 1234440 w 2468880"/>
              <a:gd name="connsiteY4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2468880">
                <a:moveTo>
                  <a:pt x="1234440" y="0"/>
                </a:moveTo>
                <a:cubicBezTo>
                  <a:pt x="1916202" y="0"/>
                  <a:pt x="2468880" y="552678"/>
                  <a:pt x="2468880" y="1234440"/>
                </a:cubicBezTo>
                <a:cubicBezTo>
                  <a:pt x="2468880" y="1916202"/>
                  <a:pt x="1916202" y="2468880"/>
                  <a:pt x="1234440" y="2468880"/>
                </a:cubicBezTo>
                <a:cubicBezTo>
                  <a:pt x="552678" y="2468880"/>
                  <a:pt x="0" y="1916202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D3AB98D9-E2D4-4FB5-84F1-F9AF11B147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61560" y="1280160"/>
            <a:ext cx="2468880" cy="2468880"/>
          </a:xfrm>
          <a:custGeom>
            <a:avLst/>
            <a:gdLst>
              <a:gd name="connsiteX0" fmla="*/ 1234440 w 2468880"/>
              <a:gd name="connsiteY0" fmla="*/ 0 h 2468880"/>
              <a:gd name="connsiteX1" fmla="*/ 2468880 w 2468880"/>
              <a:gd name="connsiteY1" fmla="*/ 1234440 h 2468880"/>
              <a:gd name="connsiteX2" fmla="*/ 1234440 w 2468880"/>
              <a:gd name="connsiteY2" fmla="*/ 2468880 h 2468880"/>
              <a:gd name="connsiteX3" fmla="*/ 0 w 2468880"/>
              <a:gd name="connsiteY3" fmla="*/ 1234440 h 2468880"/>
              <a:gd name="connsiteX4" fmla="*/ 1234440 w 2468880"/>
              <a:gd name="connsiteY4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2468880">
                <a:moveTo>
                  <a:pt x="1234440" y="0"/>
                </a:moveTo>
                <a:cubicBezTo>
                  <a:pt x="1916202" y="0"/>
                  <a:pt x="2468880" y="552678"/>
                  <a:pt x="2468880" y="1234440"/>
                </a:cubicBezTo>
                <a:cubicBezTo>
                  <a:pt x="2468880" y="1916202"/>
                  <a:pt x="1916202" y="2468880"/>
                  <a:pt x="1234440" y="2468880"/>
                </a:cubicBezTo>
                <a:cubicBezTo>
                  <a:pt x="552678" y="2468880"/>
                  <a:pt x="0" y="1916202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172065E9-69A3-4983-922D-0E2833A053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08760" y="1280160"/>
            <a:ext cx="2468880" cy="2468880"/>
          </a:xfrm>
          <a:custGeom>
            <a:avLst/>
            <a:gdLst>
              <a:gd name="connsiteX0" fmla="*/ 1234440 w 2468880"/>
              <a:gd name="connsiteY0" fmla="*/ 0 h 2468880"/>
              <a:gd name="connsiteX1" fmla="*/ 2468880 w 2468880"/>
              <a:gd name="connsiteY1" fmla="*/ 1234440 h 2468880"/>
              <a:gd name="connsiteX2" fmla="*/ 1234440 w 2468880"/>
              <a:gd name="connsiteY2" fmla="*/ 2468880 h 2468880"/>
              <a:gd name="connsiteX3" fmla="*/ 0 w 2468880"/>
              <a:gd name="connsiteY3" fmla="*/ 1234440 h 2468880"/>
              <a:gd name="connsiteX4" fmla="*/ 1234440 w 2468880"/>
              <a:gd name="connsiteY4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2468880">
                <a:moveTo>
                  <a:pt x="1234440" y="0"/>
                </a:moveTo>
                <a:cubicBezTo>
                  <a:pt x="1916202" y="0"/>
                  <a:pt x="2468880" y="552678"/>
                  <a:pt x="2468880" y="1234440"/>
                </a:cubicBezTo>
                <a:cubicBezTo>
                  <a:pt x="2468880" y="1916202"/>
                  <a:pt x="1916202" y="2468880"/>
                  <a:pt x="1234440" y="2468880"/>
                </a:cubicBezTo>
                <a:cubicBezTo>
                  <a:pt x="552678" y="2468880"/>
                  <a:pt x="0" y="1916202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102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D0AB6849-E8CD-4875-9762-505A7E43FA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03805" y="1"/>
            <a:ext cx="2784390" cy="6857999"/>
          </a:xfrm>
          <a:custGeom>
            <a:avLst/>
            <a:gdLst>
              <a:gd name="connsiteX0" fmla="*/ 0 w 2784390"/>
              <a:gd name="connsiteY0" fmla="*/ 0 h 6857999"/>
              <a:gd name="connsiteX1" fmla="*/ 2784390 w 2784390"/>
              <a:gd name="connsiteY1" fmla="*/ 0 h 6857999"/>
              <a:gd name="connsiteX2" fmla="*/ 2784390 w 2784390"/>
              <a:gd name="connsiteY2" fmla="*/ 6857999 h 6857999"/>
              <a:gd name="connsiteX3" fmla="*/ 0 w 278439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390" h="6857999">
                <a:moveTo>
                  <a:pt x="0" y="0"/>
                </a:moveTo>
                <a:lnTo>
                  <a:pt x="2784390" y="0"/>
                </a:lnTo>
                <a:lnTo>
                  <a:pt x="278439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2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576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5D823D29-3647-4FED-BA43-48F11628D0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70914" y="1106009"/>
            <a:ext cx="2192705" cy="2192705"/>
          </a:xfrm>
          <a:custGeom>
            <a:avLst/>
            <a:gdLst>
              <a:gd name="connsiteX0" fmla="*/ 1096353 w 2192705"/>
              <a:gd name="connsiteY0" fmla="*/ 0 h 2192705"/>
              <a:gd name="connsiteX1" fmla="*/ 2192705 w 2192705"/>
              <a:gd name="connsiteY1" fmla="*/ 1096353 h 2192705"/>
              <a:gd name="connsiteX2" fmla="*/ 1096353 w 2192705"/>
              <a:gd name="connsiteY2" fmla="*/ 2192705 h 2192705"/>
              <a:gd name="connsiteX3" fmla="*/ 0 w 2192705"/>
              <a:gd name="connsiteY3" fmla="*/ 1096353 h 219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705" h="2192705">
                <a:moveTo>
                  <a:pt x="1096353" y="0"/>
                </a:moveTo>
                <a:lnTo>
                  <a:pt x="2192705" y="1096353"/>
                </a:lnTo>
                <a:lnTo>
                  <a:pt x="1096353" y="2192705"/>
                </a:lnTo>
                <a:lnTo>
                  <a:pt x="0" y="1096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ED4606FD-1ACD-4794-9F2C-BD2718343D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70914" y="3559288"/>
            <a:ext cx="2192705" cy="2192705"/>
          </a:xfrm>
          <a:custGeom>
            <a:avLst/>
            <a:gdLst>
              <a:gd name="connsiteX0" fmla="*/ 1096353 w 2192705"/>
              <a:gd name="connsiteY0" fmla="*/ 0 h 2192705"/>
              <a:gd name="connsiteX1" fmla="*/ 2192705 w 2192705"/>
              <a:gd name="connsiteY1" fmla="*/ 1096353 h 2192705"/>
              <a:gd name="connsiteX2" fmla="*/ 1096353 w 2192705"/>
              <a:gd name="connsiteY2" fmla="*/ 2192705 h 2192705"/>
              <a:gd name="connsiteX3" fmla="*/ 0 w 2192705"/>
              <a:gd name="connsiteY3" fmla="*/ 1096353 h 219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705" h="2192705">
                <a:moveTo>
                  <a:pt x="1096353" y="0"/>
                </a:moveTo>
                <a:lnTo>
                  <a:pt x="2192705" y="1096353"/>
                </a:lnTo>
                <a:lnTo>
                  <a:pt x="1096353" y="2192705"/>
                </a:lnTo>
                <a:lnTo>
                  <a:pt x="0" y="1096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946A197F-BF8C-41F3-805F-BCB7D04439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87499" y="2332648"/>
            <a:ext cx="2192705" cy="2192705"/>
          </a:xfrm>
          <a:custGeom>
            <a:avLst/>
            <a:gdLst>
              <a:gd name="connsiteX0" fmla="*/ 1096353 w 2192705"/>
              <a:gd name="connsiteY0" fmla="*/ 0 h 2192705"/>
              <a:gd name="connsiteX1" fmla="*/ 2192705 w 2192705"/>
              <a:gd name="connsiteY1" fmla="*/ 1096353 h 2192705"/>
              <a:gd name="connsiteX2" fmla="*/ 1096353 w 2192705"/>
              <a:gd name="connsiteY2" fmla="*/ 2192705 h 2192705"/>
              <a:gd name="connsiteX3" fmla="*/ 0 w 2192705"/>
              <a:gd name="connsiteY3" fmla="*/ 1096353 h 219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705" h="2192705">
                <a:moveTo>
                  <a:pt x="1096353" y="0"/>
                </a:moveTo>
                <a:lnTo>
                  <a:pt x="2192705" y="1096353"/>
                </a:lnTo>
                <a:lnTo>
                  <a:pt x="1096353" y="2192705"/>
                </a:lnTo>
                <a:lnTo>
                  <a:pt x="0" y="1096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EB0EBED-1209-4371-BEC4-4C723230E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D193-0E82-452E-B56E-6B287B0B77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923BE6-83ED-4982-948F-8755F376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686195-1BEB-4EA7-B9F0-303EA4C52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D9D8B-D15B-4BD8-99F8-A5CAC4FF959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0FE6A89E-F9FA-42CF-8670-38F36493C0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54330" y="2332648"/>
            <a:ext cx="2192705" cy="2192705"/>
          </a:xfrm>
          <a:custGeom>
            <a:avLst/>
            <a:gdLst>
              <a:gd name="connsiteX0" fmla="*/ 1096353 w 2192705"/>
              <a:gd name="connsiteY0" fmla="*/ 0 h 2192705"/>
              <a:gd name="connsiteX1" fmla="*/ 2192705 w 2192705"/>
              <a:gd name="connsiteY1" fmla="*/ 1096353 h 2192705"/>
              <a:gd name="connsiteX2" fmla="*/ 1096353 w 2192705"/>
              <a:gd name="connsiteY2" fmla="*/ 2192705 h 2192705"/>
              <a:gd name="connsiteX3" fmla="*/ 0 w 2192705"/>
              <a:gd name="connsiteY3" fmla="*/ 1096353 h 219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705" h="2192705">
                <a:moveTo>
                  <a:pt x="1096353" y="0"/>
                </a:moveTo>
                <a:lnTo>
                  <a:pt x="2192705" y="1096353"/>
                </a:lnTo>
                <a:lnTo>
                  <a:pt x="1096353" y="2192705"/>
                </a:lnTo>
                <a:lnTo>
                  <a:pt x="0" y="1096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92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84D2A295-C8F1-4073-A0D0-CDEC9363582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04036" y="2104007"/>
            <a:ext cx="2704767" cy="2110297"/>
          </a:xfrm>
          <a:custGeom>
            <a:avLst/>
            <a:gdLst>
              <a:gd name="connsiteX0" fmla="*/ 0 w 2704767"/>
              <a:gd name="connsiteY0" fmla="*/ 0 h 2110297"/>
              <a:gd name="connsiteX1" fmla="*/ 2704767 w 2704767"/>
              <a:gd name="connsiteY1" fmla="*/ 0 h 2110297"/>
              <a:gd name="connsiteX2" fmla="*/ 2704767 w 2704767"/>
              <a:gd name="connsiteY2" fmla="*/ 2110297 h 2110297"/>
              <a:gd name="connsiteX3" fmla="*/ 0 w 2704767"/>
              <a:gd name="connsiteY3" fmla="*/ 2110297 h 211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767" h="2110297">
                <a:moveTo>
                  <a:pt x="0" y="0"/>
                </a:moveTo>
                <a:lnTo>
                  <a:pt x="2704767" y="0"/>
                </a:lnTo>
                <a:lnTo>
                  <a:pt x="2704767" y="2110297"/>
                </a:lnTo>
                <a:lnTo>
                  <a:pt x="0" y="2110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928FD516-756E-453B-BF14-71A127D282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9779" y="2104006"/>
            <a:ext cx="4761020" cy="4220594"/>
          </a:xfrm>
          <a:custGeom>
            <a:avLst/>
            <a:gdLst>
              <a:gd name="connsiteX0" fmla="*/ 0 w 4761020"/>
              <a:gd name="connsiteY0" fmla="*/ 0 h 4220594"/>
              <a:gd name="connsiteX1" fmla="*/ 4761020 w 4761020"/>
              <a:gd name="connsiteY1" fmla="*/ 0 h 4220594"/>
              <a:gd name="connsiteX2" fmla="*/ 4761020 w 4761020"/>
              <a:gd name="connsiteY2" fmla="*/ 4220594 h 4220594"/>
              <a:gd name="connsiteX3" fmla="*/ 0 w 4761020"/>
              <a:gd name="connsiteY3" fmla="*/ 4220594 h 422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1020" h="4220594">
                <a:moveTo>
                  <a:pt x="0" y="0"/>
                </a:moveTo>
                <a:lnTo>
                  <a:pt x="4761020" y="0"/>
                </a:lnTo>
                <a:lnTo>
                  <a:pt x="4761020" y="4220594"/>
                </a:lnTo>
                <a:lnTo>
                  <a:pt x="0" y="42205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A736A7DD-E0FB-40D5-85D6-8A30112F29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9270" y="4214304"/>
            <a:ext cx="2704766" cy="2110297"/>
          </a:xfrm>
          <a:custGeom>
            <a:avLst/>
            <a:gdLst>
              <a:gd name="connsiteX0" fmla="*/ 0 w 2704766"/>
              <a:gd name="connsiteY0" fmla="*/ 0 h 2110297"/>
              <a:gd name="connsiteX1" fmla="*/ 2704766 w 2704766"/>
              <a:gd name="connsiteY1" fmla="*/ 0 h 2110297"/>
              <a:gd name="connsiteX2" fmla="*/ 2704766 w 2704766"/>
              <a:gd name="connsiteY2" fmla="*/ 2110297 h 2110297"/>
              <a:gd name="connsiteX3" fmla="*/ 0 w 2704766"/>
              <a:gd name="connsiteY3" fmla="*/ 2110297 h 211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766" h="2110297">
                <a:moveTo>
                  <a:pt x="0" y="0"/>
                </a:moveTo>
                <a:lnTo>
                  <a:pt x="2704766" y="0"/>
                </a:lnTo>
                <a:lnTo>
                  <a:pt x="2704766" y="2110297"/>
                </a:lnTo>
                <a:lnTo>
                  <a:pt x="0" y="2110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77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4839E2D5-78AC-4ABF-83BD-6121AFC8CF8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54863"/>
            <a:ext cx="12192000" cy="3322321"/>
          </a:xfrm>
          <a:custGeom>
            <a:avLst/>
            <a:gdLst>
              <a:gd name="connsiteX0" fmla="*/ 0 w 12192000"/>
              <a:gd name="connsiteY0" fmla="*/ 0 h 3322321"/>
              <a:gd name="connsiteX1" fmla="*/ 12192000 w 12192000"/>
              <a:gd name="connsiteY1" fmla="*/ 0 h 3322321"/>
              <a:gd name="connsiteX2" fmla="*/ 12192000 w 12192000"/>
              <a:gd name="connsiteY2" fmla="*/ 3322321 h 3322321"/>
              <a:gd name="connsiteX3" fmla="*/ 0 w 12192000"/>
              <a:gd name="connsiteY3" fmla="*/ 3322321 h 332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22321">
                <a:moveTo>
                  <a:pt x="0" y="0"/>
                </a:moveTo>
                <a:lnTo>
                  <a:pt x="12192000" y="0"/>
                </a:lnTo>
                <a:lnTo>
                  <a:pt x="12192000" y="3322321"/>
                </a:lnTo>
                <a:lnTo>
                  <a:pt x="0" y="33223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92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1D4F9B54-8F5B-4D50-BD24-8A7BBBC487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1765" y="682906"/>
            <a:ext cx="10288470" cy="5492188"/>
          </a:xfrm>
          <a:custGeom>
            <a:avLst/>
            <a:gdLst>
              <a:gd name="connsiteX0" fmla="*/ 0 w 10288470"/>
              <a:gd name="connsiteY0" fmla="*/ 0 h 5492188"/>
              <a:gd name="connsiteX1" fmla="*/ 10288470 w 10288470"/>
              <a:gd name="connsiteY1" fmla="*/ 0 h 5492188"/>
              <a:gd name="connsiteX2" fmla="*/ 10288470 w 10288470"/>
              <a:gd name="connsiteY2" fmla="*/ 5492188 h 5492188"/>
              <a:gd name="connsiteX3" fmla="*/ 0 w 10288470"/>
              <a:gd name="connsiteY3" fmla="*/ 5492188 h 54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8470" h="5492188">
                <a:moveTo>
                  <a:pt x="0" y="0"/>
                </a:moveTo>
                <a:lnTo>
                  <a:pt x="10288470" y="0"/>
                </a:lnTo>
                <a:lnTo>
                  <a:pt x="10288470" y="5492188"/>
                </a:lnTo>
                <a:lnTo>
                  <a:pt x="0" y="54921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15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="" xmlns:a16="http://schemas.microsoft.com/office/drawing/2014/main" id="{1D4F9B54-8F5B-4D50-BD24-8A7BBBC487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0288470"/>
              <a:gd name="connsiteY0" fmla="*/ 0 h 5492188"/>
              <a:gd name="connsiteX1" fmla="*/ 10288470 w 10288470"/>
              <a:gd name="connsiteY1" fmla="*/ 0 h 5492188"/>
              <a:gd name="connsiteX2" fmla="*/ 10288470 w 10288470"/>
              <a:gd name="connsiteY2" fmla="*/ 5492188 h 5492188"/>
              <a:gd name="connsiteX3" fmla="*/ 0 w 10288470"/>
              <a:gd name="connsiteY3" fmla="*/ 5492188 h 54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8470" h="5492188">
                <a:moveTo>
                  <a:pt x="0" y="0"/>
                </a:moveTo>
                <a:lnTo>
                  <a:pt x="10288470" y="0"/>
                </a:lnTo>
                <a:lnTo>
                  <a:pt x="10288470" y="5492188"/>
                </a:lnTo>
                <a:lnTo>
                  <a:pt x="0" y="54921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0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9197ADB9-53FF-41B0-A06A-D55EAF9855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49266" y="1522217"/>
            <a:ext cx="5709568" cy="2742519"/>
          </a:xfrm>
          <a:custGeom>
            <a:avLst/>
            <a:gdLst>
              <a:gd name="connsiteX0" fmla="*/ 0 w 5709568"/>
              <a:gd name="connsiteY0" fmla="*/ 0 h 2742519"/>
              <a:gd name="connsiteX1" fmla="*/ 5709568 w 5709568"/>
              <a:gd name="connsiteY1" fmla="*/ 0 h 2742519"/>
              <a:gd name="connsiteX2" fmla="*/ 5709568 w 5709568"/>
              <a:gd name="connsiteY2" fmla="*/ 2742519 h 2742519"/>
              <a:gd name="connsiteX3" fmla="*/ 0 w 5709568"/>
              <a:gd name="connsiteY3" fmla="*/ 2742519 h 27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9568" h="2742519">
                <a:moveTo>
                  <a:pt x="0" y="0"/>
                </a:moveTo>
                <a:lnTo>
                  <a:pt x="5709568" y="0"/>
                </a:lnTo>
                <a:lnTo>
                  <a:pt x="5709568" y="2742519"/>
                </a:lnTo>
                <a:lnTo>
                  <a:pt x="0" y="27425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4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D56D33E7-7AE6-46BD-9808-05AE96E38A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38650" y="0"/>
            <a:ext cx="2438400" cy="3718560"/>
          </a:xfrm>
          <a:custGeom>
            <a:avLst/>
            <a:gdLst>
              <a:gd name="connsiteX0" fmla="*/ 0 w 2438400"/>
              <a:gd name="connsiteY0" fmla="*/ 0 h 3718560"/>
              <a:gd name="connsiteX1" fmla="*/ 2438400 w 2438400"/>
              <a:gd name="connsiteY1" fmla="*/ 0 h 3718560"/>
              <a:gd name="connsiteX2" fmla="*/ 2438400 w 2438400"/>
              <a:gd name="connsiteY2" fmla="*/ 3718560 h 3718560"/>
              <a:gd name="connsiteX3" fmla="*/ 0 w 2438400"/>
              <a:gd name="connsiteY3" fmla="*/ 3718560 h 3718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718560">
                <a:moveTo>
                  <a:pt x="0" y="0"/>
                </a:moveTo>
                <a:lnTo>
                  <a:pt x="2438400" y="0"/>
                </a:lnTo>
                <a:lnTo>
                  <a:pt x="2438400" y="3718560"/>
                </a:lnTo>
                <a:lnTo>
                  <a:pt x="0" y="3718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77001A14-CB48-43A3-92BD-DF45E35D9A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4970" y="3139440"/>
            <a:ext cx="2438400" cy="3718560"/>
          </a:xfrm>
          <a:custGeom>
            <a:avLst/>
            <a:gdLst>
              <a:gd name="connsiteX0" fmla="*/ 0 w 2438400"/>
              <a:gd name="connsiteY0" fmla="*/ 0 h 3718560"/>
              <a:gd name="connsiteX1" fmla="*/ 2438400 w 2438400"/>
              <a:gd name="connsiteY1" fmla="*/ 0 h 3718560"/>
              <a:gd name="connsiteX2" fmla="*/ 2438400 w 2438400"/>
              <a:gd name="connsiteY2" fmla="*/ 3718560 h 3718560"/>
              <a:gd name="connsiteX3" fmla="*/ 0 w 2438400"/>
              <a:gd name="connsiteY3" fmla="*/ 3718560 h 3718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718560">
                <a:moveTo>
                  <a:pt x="0" y="0"/>
                </a:moveTo>
                <a:lnTo>
                  <a:pt x="2438400" y="0"/>
                </a:lnTo>
                <a:lnTo>
                  <a:pt x="2438400" y="3718560"/>
                </a:lnTo>
                <a:lnTo>
                  <a:pt x="0" y="3718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109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F78284B1-A9CA-44C1-8907-9BF55E5B88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85128" y="0"/>
            <a:ext cx="10290432" cy="6858000"/>
          </a:xfrm>
          <a:custGeom>
            <a:avLst/>
            <a:gdLst>
              <a:gd name="connsiteX0" fmla="*/ 0 w 10290432"/>
              <a:gd name="connsiteY0" fmla="*/ 0 h 6858000"/>
              <a:gd name="connsiteX1" fmla="*/ 10290432 w 10290432"/>
              <a:gd name="connsiteY1" fmla="*/ 0 h 6858000"/>
              <a:gd name="connsiteX2" fmla="*/ 10290432 w 10290432"/>
              <a:gd name="connsiteY2" fmla="*/ 6858000 h 6858000"/>
              <a:gd name="connsiteX3" fmla="*/ 0 w 102904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432" h="6858000">
                <a:moveTo>
                  <a:pt x="0" y="0"/>
                </a:moveTo>
                <a:lnTo>
                  <a:pt x="10290432" y="0"/>
                </a:lnTo>
                <a:lnTo>
                  <a:pt x="1029043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53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138A0808-CB16-451C-846E-B08BDC2172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5208" y="0"/>
            <a:ext cx="10290432" cy="6858000"/>
          </a:xfrm>
          <a:custGeom>
            <a:avLst/>
            <a:gdLst>
              <a:gd name="connsiteX0" fmla="*/ 0 w 10290432"/>
              <a:gd name="connsiteY0" fmla="*/ 0 h 6858000"/>
              <a:gd name="connsiteX1" fmla="*/ 10290432 w 10290432"/>
              <a:gd name="connsiteY1" fmla="*/ 0 h 6858000"/>
              <a:gd name="connsiteX2" fmla="*/ 10290432 w 10290432"/>
              <a:gd name="connsiteY2" fmla="*/ 6858000 h 6858000"/>
              <a:gd name="connsiteX3" fmla="*/ 0 w 102904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432" h="6858000">
                <a:moveTo>
                  <a:pt x="0" y="0"/>
                </a:moveTo>
                <a:lnTo>
                  <a:pt x="10290432" y="0"/>
                </a:lnTo>
                <a:lnTo>
                  <a:pt x="1029043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4AAAA5F8-514B-40D6-8F83-096CD51E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7CCBFA8-860F-4D96-8B77-29EA68893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240B4B-3561-494A-BF79-DDCF6795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9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467A7CB-AC6B-4E52-9218-C1D0C2760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2440E08-FA5D-41FC-AE29-69702EE91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9861C1-135B-4948-A4BC-B2AEA3B943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4D22B-0825-4AC4-AA3B-EFCA280444A2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B08343B-B815-4654-A629-B04C46DE5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F68731D-A342-4310-8302-D44EB969C4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0CDA-4F07-4206-A0EE-AC196DF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11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7" r:id="rId3"/>
    <p:sldLayoutId id="2147483728" r:id="rId4"/>
    <p:sldLayoutId id="2147483725" r:id="rId5"/>
    <p:sldLayoutId id="2147483663" r:id="rId6"/>
    <p:sldLayoutId id="2147483664" r:id="rId7"/>
    <p:sldLayoutId id="2147483665" r:id="rId8"/>
    <p:sldLayoutId id="2147483666" r:id="rId9"/>
    <p:sldLayoutId id="2147483718" r:id="rId10"/>
    <p:sldLayoutId id="2147483719" r:id="rId11"/>
    <p:sldLayoutId id="2147483720" r:id="rId12"/>
    <p:sldLayoutId id="2147483722" r:id="rId13"/>
    <p:sldLayoutId id="2147483723" r:id="rId14"/>
    <p:sldLayoutId id="2147483724" r:id="rId15"/>
    <p:sldLayoutId id="2147483730" r:id="rId16"/>
    <p:sldLayoutId id="2147483726" r:id="rId17"/>
    <p:sldLayoutId id="2147483731" r:id="rId18"/>
    <p:sldLayoutId id="2147483732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墙壁, 室内, 房间, 餐桌&#10;&#10;已生成极高可信度的说明">
            <a:extLst>
              <a:ext uri="{FF2B5EF4-FFF2-40B4-BE49-F238E27FC236}">
                <a16:creationId xmlns="" xmlns:a16="http://schemas.microsoft.com/office/drawing/2014/main" id="{5B1478B9-E738-47FC-9D0B-D97E18DA27E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0" t="7806" b="7806"/>
          <a:stretch/>
        </p:blipFill>
        <p:spPr>
          <a:xfrm>
            <a:off x="0" y="0"/>
            <a:ext cx="10096500" cy="689026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261FF3C-7CAC-4A45-AEDE-5D050A756394}"/>
              </a:ext>
            </a:extLst>
          </p:cNvPr>
          <p:cNvSpPr txBox="1"/>
          <p:nvPr/>
        </p:nvSpPr>
        <p:spPr>
          <a:xfrm>
            <a:off x="2004936" y="1047689"/>
            <a:ext cx="3429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20XX</a:t>
            </a:r>
            <a:endParaRPr lang="zh-CN" altLang="en-US" sz="9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1622E6D-8904-4938-AE44-0323413CF619}"/>
              </a:ext>
            </a:extLst>
          </p:cNvPr>
          <p:cNvSpPr/>
          <p:nvPr/>
        </p:nvSpPr>
        <p:spPr>
          <a:xfrm>
            <a:off x="7065555" y="1337354"/>
            <a:ext cx="1602957" cy="3420358"/>
          </a:xfrm>
          <a:prstGeom prst="rect">
            <a:avLst/>
          </a:prstGeom>
          <a:noFill/>
          <a:ln w="57150"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3CCF022-3918-4A9D-8F0F-EC4CDDB7F16C}"/>
              </a:ext>
            </a:extLst>
          </p:cNvPr>
          <p:cNvSpPr txBox="1"/>
          <p:nvPr/>
        </p:nvSpPr>
        <p:spPr>
          <a:xfrm>
            <a:off x="7968440" y="2366897"/>
            <a:ext cx="1400144" cy="1446550"/>
          </a:xfrm>
          <a:prstGeom prst="rect">
            <a:avLst/>
          </a:prstGeom>
          <a:solidFill>
            <a:srgbClr val="DCEAE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F11DCD2-C562-4BA1-B9F1-6D9BB48F8288}"/>
              </a:ext>
            </a:extLst>
          </p:cNvPr>
          <p:cNvSpPr txBox="1"/>
          <p:nvPr/>
        </p:nvSpPr>
        <p:spPr>
          <a:xfrm>
            <a:off x="6871998" y="2700167"/>
            <a:ext cx="738664" cy="3041485"/>
          </a:xfrm>
          <a:prstGeom prst="rect">
            <a:avLst/>
          </a:prstGeom>
          <a:solidFill>
            <a:srgbClr val="DCEAEB"/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C8C249B-21F4-40C5-8DA5-41ABB10030F5}"/>
              </a:ext>
            </a:extLst>
          </p:cNvPr>
          <p:cNvSpPr txBox="1"/>
          <p:nvPr/>
        </p:nvSpPr>
        <p:spPr>
          <a:xfrm>
            <a:off x="7912475" y="4085524"/>
            <a:ext cx="3566352" cy="400110"/>
          </a:xfrm>
          <a:prstGeom prst="rect">
            <a:avLst/>
          </a:prstGeom>
          <a:solidFill>
            <a:srgbClr val="DCEAEB"/>
          </a:solidFill>
          <a:ln>
            <a:noFill/>
          </a:ln>
          <a:effectLst>
            <a:outerShdw blurRad="889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总结报告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计划书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/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汇报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1ACEB77-B16A-43FA-AF4E-E4C79290A16A}"/>
              </a:ext>
            </a:extLst>
          </p:cNvPr>
          <p:cNvSpPr txBox="1"/>
          <p:nvPr/>
        </p:nvSpPr>
        <p:spPr>
          <a:xfrm>
            <a:off x="7013922" y="1300295"/>
            <a:ext cx="1400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总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4813485-EE2E-4963-8358-EB89A75B029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06" r="16676" b="8406"/>
          <a:stretch/>
        </p:blipFill>
        <p:spPr>
          <a:xfrm>
            <a:off x="10188778" y="1781876"/>
            <a:ext cx="1023565" cy="2386335"/>
          </a:xfrm>
          <a:prstGeom prst="rect">
            <a:avLst/>
          </a:prstGeom>
        </p:spPr>
      </p:pic>
      <p:pic>
        <p:nvPicPr>
          <p:cNvPr id="21" name="Thomas Greenberg - The Right Path">
            <a:hlinkClick r:id="" action="ppaction://media"/>
            <a:extLst>
              <a:ext uri="{FF2B5EF4-FFF2-40B4-BE49-F238E27FC236}">
                <a16:creationId xmlns="" xmlns:a16="http://schemas.microsoft.com/office/drawing/2014/main" id="{CE46DBB2-A13E-466D-9E82-5395A58F9B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07235" y="1625121"/>
            <a:ext cx="821987" cy="82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0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7" grpId="0" animBg="1"/>
      <p:bldP spid="18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5C8E90F-D6AE-4116-964E-4BF11AADF5E5}"/>
              </a:ext>
            </a:extLst>
          </p:cNvPr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CDEFF9F-3A92-4C63-B4AB-BC4C5DC92CEE}"/>
              </a:ext>
            </a:extLst>
          </p:cNvPr>
          <p:cNvGrpSpPr/>
          <p:nvPr/>
        </p:nvGrpSpPr>
        <p:grpSpPr>
          <a:xfrm>
            <a:off x="1481452" y="2281250"/>
            <a:ext cx="2952540" cy="2295500"/>
            <a:chOff x="1493295" y="1802238"/>
            <a:chExt cx="2952540" cy="2295500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A671564F-7AFE-4DA2-9314-2BE717AF19C2}"/>
                </a:ext>
              </a:extLst>
            </p:cNvPr>
            <p:cNvSpPr txBox="1"/>
            <p:nvPr/>
          </p:nvSpPr>
          <p:spPr>
            <a:xfrm>
              <a:off x="1493295" y="1802238"/>
              <a:ext cx="2436886" cy="1865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28334747-C2B2-4E95-9FE5-3CB03599DEB4}"/>
                </a:ext>
              </a:extLst>
            </p:cNvPr>
            <p:cNvSpPr txBox="1"/>
            <p:nvPr/>
          </p:nvSpPr>
          <p:spPr>
            <a:xfrm>
              <a:off x="1493295" y="3667364"/>
              <a:ext cx="295254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8AA23E5-C8D9-4E07-8C29-A0B9F0991539}"/>
              </a:ext>
            </a:extLst>
          </p:cNvPr>
          <p:cNvCxnSpPr>
            <a:cxnSpLocks/>
          </p:cNvCxnSpPr>
          <p:nvPr/>
        </p:nvCxnSpPr>
        <p:spPr>
          <a:xfrm>
            <a:off x="5017357" y="1468120"/>
            <a:ext cx="0" cy="3921760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B924011-1EDF-4706-9F9E-7D324994B11D}"/>
              </a:ext>
            </a:extLst>
          </p:cNvPr>
          <p:cNvGrpSpPr/>
          <p:nvPr/>
        </p:nvGrpSpPr>
        <p:grpSpPr>
          <a:xfrm>
            <a:off x="6084157" y="1703808"/>
            <a:ext cx="4626391" cy="3450385"/>
            <a:chOff x="6096000" y="2096591"/>
            <a:chExt cx="4626391" cy="3450385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D3E0205E-6D10-45D2-8E99-337D7AA03584}"/>
                </a:ext>
              </a:extLst>
            </p:cNvPr>
            <p:cNvSpPr txBox="1"/>
            <p:nvPr/>
          </p:nvSpPr>
          <p:spPr>
            <a:xfrm>
              <a:off x="6096000" y="2096591"/>
              <a:ext cx="462639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F1CD2FF9-689A-4A27-B7FA-3637D7E9C471}"/>
                </a:ext>
              </a:extLst>
            </p:cNvPr>
            <p:cNvSpPr txBox="1"/>
            <p:nvPr/>
          </p:nvSpPr>
          <p:spPr>
            <a:xfrm>
              <a:off x="6096000" y="3332419"/>
              <a:ext cx="462639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4AFF2E8D-478E-457F-A146-06533ED1B396}"/>
                </a:ext>
              </a:extLst>
            </p:cNvPr>
            <p:cNvSpPr txBox="1"/>
            <p:nvPr/>
          </p:nvSpPr>
          <p:spPr>
            <a:xfrm>
              <a:off x="6096000" y="4568247"/>
              <a:ext cx="462639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68C80EA6-16CB-4B11-9D09-7F9D530A9BF9}"/>
              </a:ext>
            </a:extLst>
          </p:cNvPr>
          <p:cNvCxnSpPr>
            <a:cxnSpLocks/>
          </p:cNvCxnSpPr>
          <p:nvPr/>
        </p:nvCxnSpPr>
        <p:spPr>
          <a:xfrm>
            <a:off x="5169757" y="1468120"/>
            <a:ext cx="0" cy="39217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15526D1-9AE1-480D-8AFA-7B84B234E1F7}"/>
              </a:ext>
            </a:extLst>
          </p:cNvPr>
          <p:cNvSpPr/>
          <p:nvPr/>
        </p:nvSpPr>
        <p:spPr>
          <a:xfrm>
            <a:off x="10710548" y="887469"/>
            <a:ext cx="484044" cy="4840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013EA12C-B303-4379-A243-7C52D03B6C05}"/>
              </a:ext>
            </a:extLst>
          </p:cNvPr>
          <p:cNvSpPr/>
          <p:nvPr/>
        </p:nvSpPr>
        <p:spPr>
          <a:xfrm>
            <a:off x="1217292" y="5219357"/>
            <a:ext cx="528320" cy="455448"/>
          </a:xfrm>
          <a:prstGeom prst="triangl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4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="" xmlns:a16="http://schemas.microsoft.com/office/drawing/2014/main" id="{B43FB1A6-9795-46D5-9F62-D136C56EC9DD}"/>
              </a:ext>
            </a:extLst>
          </p:cNvPr>
          <p:cNvSpPr/>
          <p:nvPr/>
        </p:nvSpPr>
        <p:spPr>
          <a:xfrm rot="2700000">
            <a:off x="4762368" y="3780545"/>
            <a:ext cx="6154908" cy="6154908"/>
          </a:xfrm>
          <a:prstGeom prst="rect">
            <a:avLst/>
          </a:pr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Rectangle 13">
            <a:extLst>
              <a:ext uri="{FF2B5EF4-FFF2-40B4-BE49-F238E27FC236}">
                <a16:creationId xmlns="" xmlns:a16="http://schemas.microsoft.com/office/drawing/2014/main" id="{3F0339EE-85E8-48B2-8408-2A6A464D49FF}"/>
              </a:ext>
            </a:extLst>
          </p:cNvPr>
          <p:cNvSpPr/>
          <p:nvPr/>
        </p:nvSpPr>
        <p:spPr>
          <a:xfrm rot="2700000">
            <a:off x="10621271" y="2066788"/>
            <a:ext cx="3141458" cy="3141458"/>
          </a:xfrm>
          <a:prstGeom prst="rect">
            <a:avLst/>
          </a:pr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0A768EB-40A4-4C73-88AF-2AAAC3C7D398}"/>
              </a:ext>
            </a:extLst>
          </p:cNvPr>
          <p:cNvGrpSpPr/>
          <p:nvPr/>
        </p:nvGrpSpPr>
        <p:grpSpPr>
          <a:xfrm>
            <a:off x="5158421" y="3620065"/>
            <a:ext cx="5362799" cy="2770446"/>
            <a:chOff x="7752404" y="1190202"/>
            <a:chExt cx="5362799" cy="2770446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A839AA52-FDC0-4F88-A96B-3F2932D5EDE1}"/>
                </a:ext>
              </a:extLst>
            </p:cNvPr>
            <p:cNvSpPr txBox="1"/>
            <p:nvPr/>
          </p:nvSpPr>
          <p:spPr>
            <a:xfrm>
              <a:off x="7752404" y="3203518"/>
              <a:ext cx="536279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65CCC34F-73E6-44D4-8EC0-588C2FD73D06}"/>
                </a:ext>
              </a:extLst>
            </p:cNvPr>
            <p:cNvSpPr txBox="1"/>
            <p:nvPr/>
          </p:nvSpPr>
          <p:spPr>
            <a:xfrm>
              <a:off x="8957535" y="2809459"/>
              <a:ext cx="295254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1761AF6F-3989-447A-9C61-2204B1830BD0}"/>
                </a:ext>
              </a:extLst>
            </p:cNvPr>
            <p:cNvSpPr txBox="1"/>
            <p:nvPr/>
          </p:nvSpPr>
          <p:spPr>
            <a:xfrm>
              <a:off x="9495086" y="1190202"/>
              <a:ext cx="1877437" cy="1421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D9F9A2E8-D73A-47D3-86C2-1E96725E2EE1}"/>
                </a:ext>
              </a:extLst>
            </p:cNvPr>
            <p:cNvCxnSpPr/>
            <p:nvPr/>
          </p:nvCxnSpPr>
          <p:spPr>
            <a:xfrm>
              <a:off x="9880008" y="2696486"/>
              <a:ext cx="110759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占位符 6" descr="图片包含 室内, 植物, 餐桌, 咖啡&#10;&#10;已生成极高可信度的说明">
            <a:extLst>
              <a:ext uri="{FF2B5EF4-FFF2-40B4-BE49-F238E27FC236}">
                <a16:creationId xmlns="" xmlns:a16="http://schemas.microsoft.com/office/drawing/2014/main" id="{8A01D638-5073-4714-A9EA-65DC01A9F8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4" b="16684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541B2D14-8907-4869-88EE-DF3AF3C73C7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8" r="16278"/>
          <a:stretch>
            <a:fillRect/>
          </a:stretch>
        </p:blipFill>
        <p:spPr/>
      </p:pic>
      <p:pic>
        <p:nvPicPr>
          <p:cNvPr id="18" name="图片占位符 17" descr="图片包含 室内, 餐桌, 墙壁, 监视器&#10;&#10;已生成极高可信度的说明">
            <a:extLst>
              <a:ext uri="{FF2B5EF4-FFF2-40B4-BE49-F238E27FC236}">
                <a16:creationId xmlns="" xmlns:a16="http://schemas.microsoft.com/office/drawing/2014/main" id="{FC3B48A6-4449-4619-8BEE-64CEEA91C2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r="16678"/>
          <a:stretch>
            <a:fillRect/>
          </a:stretch>
        </p:blipFill>
        <p:spPr/>
      </p:pic>
      <p:pic>
        <p:nvPicPr>
          <p:cNvPr id="14" name="图片占位符 13" descr="图片包含 室内, 植物, 餐桌, 咖啡&#10;&#10;已生成极高可信度的说明">
            <a:extLst>
              <a:ext uri="{FF2B5EF4-FFF2-40B4-BE49-F238E27FC236}">
                <a16:creationId xmlns="" xmlns:a16="http://schemas.microsoft.com/office/drawing/2014/main" id="{81A558B2-2DA4-40E5-9826-0E17C2BA435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4" b="16674"/>
          <a:stretch>
            <a:fillRect/>
          </a:stretch>
        </p:blipFill>
        <p:spPr/>
      </p:pic>
      <p:pic>
        <p:nvPicPr>
          <p:cNvPr id="20" name="图片占位符 19" descr="图片包含 室内, 餐桌, 墙壁, 监视器&#10;&#10;已生成极高可信度的说明">
            <a:extLst>
              <a:ext uri="{FF2B5EF4-FFF2-40B4-BE49-F238E27FC236}">
                <a16:creationId xmlns="" xmlns:a16="http://schemas.microsoft.com/office/drawing/2014/main" id="{2808EF5B-4FEB-46FA-8282-8B971E3C097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5218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44">
            <a:extLst>
              <a:ext uri="{FF2B5EF4-FFF2-40B4-BE49-F238E27FC236}">
                <a16:creationId xmlns="" xmlns:a16="http://schemas.microsoft.com/office/drawing/2014/main" id="{83F39AC2-5AA1-479C-8AB5-60F1AF148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2707" y="1961769"/>
            <a:ext cx="278483" cy="272679"/>
          </a:xfrm>
          <a:custGeom>
            <a:avLst/>
            <a:gdLst>
              <a:gd name="T0" fmla="*/ 158 w 211"/>
              <a:gd name="T1" fmla="*/ 41 h 209"/>
              <a:gd name="T2" fmla="*/ 145 w 211"/>
              <a:gd name="T3" fmla="*/ 0 h 209"/>
              <a:gd name="T4" fmla="*/ 134 w 211"/>
              <a:gd name="T5" fmla="*/ 2 h 209"/>
              <a:gd name="T6" fmla="*/ 134 w 211"/>
              <a:gd name="T7" fmla="*/ 2 h 209"/>
              <a:gd name="T8" fmla="*/ 105 w 211"/>
              <a:gd name="T9" fmla="*/ 26 h 209"/>
              <a:gd name="T10" fmla="*/ 76 w 211"/>
              <a:gd name="T11" fmla="*/ 2 h 209"/>
              <a:gd name="T12" fmla="*/ 66 w 211"/>
              <a:gd name="T13" fmla="*/ 0 h 209"/>
              <a:gd name="T14" fmla="*/ 49 w 211"/>
              <a:gd name="T15" fmla="*/ 38 h 209"/>
              <a:gd name="T16" fmla="*/ 53 w 211"/>
              <a:gd name="T17" fmla="*/ 41 h 209"/>
              <a:gd name="T18" fmla="*/ 13 w 211"/>
              <a:gd name="T19" fmla="*/ 41 h 209"/>
              <a:gd name="T20" fmla="*/ 0 w 211"/>
              <a:gd name="T21" fmla="*/ 83 h 209"/>
              <a:gd name="T22" fmla="*/ 13 w 211"/>
              <a:gd name="T23" fmla="*/ 96 h 209"/>
              <a:gd name="T24" fmla="*/ 19 w 211"/>
              <a:gd name="T25" fmla="*/ 192 h 209"/>
              <a:gd name="T26" fmla="*/ 36 w 211"/>
              <a:gd name="T27" fmla="*/ 208 h 209"/>
              <a:gd name="T28" fmla="*/ 174 w 211"/>
              <a:gd name="T29" fmla="*/ 208 h 209"/>
              <a:gd name="T30" fmla="*/ 191 w 211"/>
              <a:gd name="T31" fmla="*/ 96 h 209"/>
              <a:gd name="T32" fmla="*/ 198 w 211"/>
              <a:gd name="T33" fmla="*/ 96 h 209"/>
              <a:gd name="T34" fmla="*/ 210 w 211"/>
              <a:gd name="T35" fmla="*/ 54 h 209"/>
              <a:gd name="T36" fmla="*/ 198 w 211"/>
              <a:gd name="T37" fmla="*/ 41 h 209"/>
              <a:gd name="T38" fmla="*/ 139 w 211"/>
              <a:gd name="T39" fmla="*/ 13 h 209"/>
              <a:gd name="T40" fmla="*/ 145 w 211"/>
              <a:gd name="T41" fmla="*/ 11 h 209"/>
              <a:gd name="T42" fmla="*/ 114 w 211"/>
              <a:gd name="T43" fmla="*/ 34 h 209"/>
              <a:gd name="T44" fmla="*/ 139 w 211"/>
              <a:gd name="T45" fmla="*/ 13 h 209"/>
              <a:gd name="T46" fmla="*/ 66 w 211"/>
              <a:gd name="T47" fmla="*/ 11 h 209"/>
              <a:gd name="T48" fmla="*/ 71 w 211"/>
              <a:gd name="T49" fmla="*/ 13 h 209"/>
              <a:gd name="T50" fmla="*/ 66 w 211"/>
              <a:gd name="T51" fmla="*/ 34 h 209"/>
              <a:gd name="T52" fmla="*/ 66 w 211"/>
              <a:gd name="T53" fmla="*/ 11 h 209"/>
              <a:gd name="T54" fmla="*/ 13 w 211"/>
              <a:gd name="T55" fmla="*/ 88 h 209"/>
              <a:gd name="T56" fmla="*/ 9 w 211"/>
              <a:gd name="T57" fmla="*/ 54 h 209"/>
              <a:gd name="T58" fmla="*/ 13 w 211"/>
              <a:gd name="T59" fmla="*/ 50 h 209"/>
              <a:gd name="T60" fmla="*/ 85 w 211"/>
              <a:gd name="T61" fmla="*/ 88 h 209"/>
              <a:gd name="T62" fmla="*/ 85 w 211"/>
              <a:gd name="T63" fmla="*/ 200 h 209"/>
              <a:gd name="T64" fmla="*/ 36 w 211"/>
              <a:gd name="T65" fmla="*/ 200 h 209"/>
              <a:gd name="T66" fmla="*/ 28 w 211"/>
              <a:gd name="T67" fmla="*/ 96 h 209"/>
              <a:gd name="T68" fmla="*/ 85 w 211"/>
              <a:gd name="T69" fmla="*/ 200 h 209"/>
              <a:gd name="T70" fmla="*/ 94 w 211"/>
              <a:gd name="T71" fmla="*/ 200 h 209"/>
              <a:gd name="T72" fmla="*/ 117 w 211"/>
              <a:gd name="T73" fmla="*/ 50 h 209"/>
              <a:gd name="T74" fmla="*/ 183 w 211"/>
              <a:gd name="T75" fmla="*/ 192 h 209"/>
              <a:gd name="T76" fmla="*/ 174 w 211"/>
              <a:gd name="T77" fmla="*/ 200 h 209"/>
              <a:gd name="T78" fmla="*/ 125 w 211"/>
              <a:gd name="T79" fmla="*/ 96 h 209"/>
              <a:gd name="T80" fmla="*/ 183 w 211"/>
              <a:gd name="T81" fmla="*/ 192 h 209"/>
              <a:gd name="T82" fmla="*/ 202 w 211"/>
              <a:gd name="T83" fmla="*/ 83 h 209"/>
              <a:gd name="T84" fmla="*/ 125 w 211"/>
              <a:gd name="T85" fmla="*/ 88 h 209"/>
              <a:gd name="T86" fmla="*/ 198 w 211"/>
              <a:gd name="T87" fmla="*/ 50 h 209"/>
              <a:gd name="T88" fmla="*/ 202 w 211"/>
              <a:gd name="T89" fmla="*/ 5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1" h="209">
                <a:moveTo>
                  <a:pt x="198" y="41"/>
                </a:moveTo>
                <a:lnTo>
                  <a:pt x="158" y="41"/>
                </a:lnTo>
                <a:lnTo>
                  <a:pt x="158" y="41"/>
                </a:lnTo>
                <a:cubicBezTo>
                  <a:pt x="176" y="29"/>
                  <a:pt x="167" y="0"/>
                  <a:pt x="145" y="0"/>
                </a:cubicBezTo>
                <a:lnTo>
                  <a:pt x="145" y="0"/>
                </a:lnTo>
                <a:cubicBezTo>
                  <a:pt x="141" y="0"/>
                  <a:pt x="138" y="0"/>
                  <a:pt x="134" y="2"/>
                </a:cubicBezTo>
                <a:lnTo>
                  <a:pt x="134" y="2"/>
                </a:lnTo>
                <a:lnTo>
                  <a:pt x="134" y="2"/>
                </a:lnTo>
                <a:cubicBezTo>
                  <a:pt x="129" y="4"/>
                  <a:pt x="115" y="17"/>
                  <a:pt x="105" y="26"/>
                </a:cubicBezTo>
                <a:lnTo>
                  <a:pt x="105" y="26"/>
                </a:lnTo>
                <a:cubicBezTo>
                  <a:pt x="96" y="17"/>
                  <a:pt x="81" y="4"/>
                  <a:pt x="76" y="2"/>
                </a:cubicBezTo>
                <a:lnTo>
                  <a:pt x="76" y="2"/>
                </a:lnTo>
                <a:lnTo>
                  <a:pt x="76" y="2"/>
                </a:lnTo>
                <a:cubicBezTo>
                  <a:pt x="73" y="0"/>
                  <a:pt x="69" y="0"/>
                  <a:pt x="66" y="0"/>
                </a:cubicBezTo>
                <a:lnTo>
                  <a:pt x="66" y="0"/>
                </a:lnTo>
                <a:cubicBezTo>
                  <a:pt x="46" y="0"/>
                  <a:pt x="35" y="24"/>
                  <a:pt x="49" y="38"/>
                </a:cubicBezTo>
                <a:lnTo>
                  <a:pt x="49" y="38"/>
                </a:lnTo>
                <a:cubicBezTo>
                  <a:pt x="51" y="40"/>
                  <a:pt x="52" y="41"/>
                  <a:pt x="53" y="41"/>
                </a:cubicBezTo>
                <a:lnTo>
                  <a:pt x="13" y="41"/>
                </a:lnTo>
                <a:lnTo>
                  <a:pt x="13" y="41"/>
                </a:lnTo>
                <a:cubicBezTo>
                  <a:pt x="6" y="41"/>
                  <a:pt x="0" y="47"/>
                  <a:pt x="0" y="54"/>
                </a:cubicBezTo>
                <a:lnTo>
                  <a:pt x="0" y="83"/>
                </a:lnTo>
                <a:lnTo>
                  <a:pt x="0" y="83"/>
                </a:lnTo>
                <a:cubicBezTo>
                  <a:pt x="0" y="90"/>
                  <a:pt x="6" y="96"/>
                  <a:pt x="13" y="96"/>
                </a:cubicBezTo>
                <a:lnTo>
                  <a:pt x="19" y="96"/>
                </a:lnTo>
                <a:lnTo>
                  <a:pt x="19" y="192"/>
                </a:lnTo>
                <a:lnTo>
                  <a:pt x="19" y="192"/>
                </a:lnTo>
                <a:cubicBezTo>
                  <a:pt x="19" y="201"/>
                  <a:pt x="27" y="208"/>
                  <a:pt x="36" y="208"/>
                </a:cubicBezTo>
                <a:lnTo>
                  <a:pt x="174" y="208"/>
                </a:lnTo>
                <a:lnTo>
                  <a:pt x="174" y="208"/>
                </a:lnTo>
                <a:cubicBezTo>
                  <a:pt x="183" y="208"/>
                  <a:pt x="191" y="201"/>
                  <a:pt x="191" y="192"/>
                </a:cubicBezTo>
                <a:lnTo>
                  <a:pt x="191" y="96"/>
                </a:lnTo>
                <a:lnTo>
                  <a:pt x="198" y="96"/>
                </a:lnTo>
                <a:lnTo>
                  <a:pt x="198" y="96"/>
                </a:lnTo>
                <a:cubicBezTo>
                  <a:pt x="204" y="96"/>
                  <a:pt x="210" y="90"/>
                  <a:pt x="210" y="83"/>
                </a:cubicBezTo>
                <a:lnTo>
                  <a:pt x="210" y="54"/>
                </a:lnTo>
                <a:lnTo>
                  <a:pt x="210" y="54"/>
                </a:lnTo>
                <a:cubicBezTo>
                  <a:pt x="210" y="47"/>
                  <a:pt x="204" y="41"/>
                  <a:pt x="198" y="41"/>
                </a:cubicBezTo>
                <a:close/>
                <a:moveTo>
                  <a:pt x="139" y="13"/>
                </a:moveTo>
                <a:lnTo>
                  <a:pt x="139" y="13"/>
                </a:lnTo>
                <a:cubicBezTo>
                  <a:pt x="141" y="12"/>
                  <a:pt x="143" y="11"/>
                  <a:pt x="145" y="11"/>
                </a:cubicBezTo>
                <a:lnTo>
                  <a:pt x="145" y="11"/>
                </a:lnTo>
                <a:cubicBezTo>
                  <a:pt x="159" y="11"/>
                  <a:pt x="159" y="33"/>
                  <a:pt x="145" y="34"/>
                </a:cubicBezTo>
                <a:lnTo>
                  <a:pt x="114" y="34"/>
                </a:lnTo>
                <a:lnTo>
                  <a:pt x="114" y="34"/>
                </a:lnTo>
                <a:cubicBezTo>
                  <a:pt x="122" y="26"/>
                  <a:pt x="130" y="19"/>
                  <a:pt x="139" y="13"/>
                </a:cubicBezTo>
                <a:close/>
                <a:moveTo>
                  <a:pt x="66" y="11"/>
                </a:moveTo>
                <a:lnTo>
                  <a:pt x="66" y="11"/>
                </a:lnTo>
                <a:cubicBezTo>
                  <a:pt x="68" y="11"/>
                  <a:pt x="69" y="12"/>
                  <a:pt x="71" y="13"/>
                </a:cubicBezTo>
                <a:lnTo>
                  <a:pt x="71" y="13"/>
                </a:lnTo>
                <a:cubicBezTo>
                  <a:pt x="80" y="19"/>
                  <a:pt x="89" y="26"/>
                  <a:pt x="97" y="34"/>
                </a:cubicBezTo>
                <a:lnTo>
                  <a:pt x="66" y="34"/>
                </a:lnTo>
                <a:lnTo>
                  <a:pt x="66" y="34"/>
                </a:lnTo>
                <a:cubicBezTo>
                  <a:pt x="51" y="33"/>
                  <a:pt x="51" y="11"/>
                  <a:pt x="66" y="11"/>
                </a:cubicBezTo>
                <a:close/>
                <a:moveTo>
                  <a:pt x="13" y="88"/>
                </a:moveTo>
                <a:lnTo>
                  <a:pt x="13" y="88"/>
                </a:lnTo>
                <a:cubicBezTo>
                  <a:pt x="11" y="88"/>
                  <a:pt x="9" y="86"/>
                  <a:pt x="9" y="83"/>
                </a:cubicBezTo>
                <a:lnTo>
                  <a:pt x="9" y="54"/>
                </a:lnTo>
                <a:lnTo>
                  <a:pt x="9" y="54"/>
                </a:lnTo>
                <a:cubicBezTo>
                  <a:pt x="9" y="52"/>
                  <a:pt x="11" y="50"/>
                  <a:pt x="13" y="50"/>
                </a:cubicBezTo>
                <a:lnTo>
                  <a:pt x="85" y="50"/>
                </a:lnTo>
                <a:lnTo>
                  <a:pt x="85" y="88"/>
                </a:lnTo>
                <a:lnTo>
                  <a:pt x="13" y="88"/>
                </a:lnTo>
                <a:close/>
                <a:moveTo>
                  <a:pt x="85" y="200"/>
                </a:moveTo>
                <a:lnTo>
                  <a:pt x="36" y="200"/>
                </a:lnTo>
                <a:lnTo>
                  <a:pt x="36" y="200"/>
                </a:lnTo>
                <a:cubicBezTo>
                  <a:pt x="31" y="200"/>
                  <a:pt x="28" y="196"/>
                  <a:pt x="28" y="192"/>
                </a:cubicBezTo>
                <a:lnTo>
                  <a:pt x="28" y="96"/>
                </a:lnTo>
                <a:lnTo>
                  <a:pt x="85" y="96"/>
                </a:lnTo>
                <a:lnTo>
                  <a:pt x="85" y="200"/>
                </a:lnTo>
                <a:close/>
                <a:moveTo>
                  <a:pt x="117" y="200"/>
                </a:moveTo>
                <a:lnTo>
                  <a:pt x="94" y="200"/>
                </a:lnTo>
                <a:lnTo>
                  <a:pt x="94" y="50"/>
                </a:lnTo>
                <a:lnTo>
                  <a:pt x="117" y="50"/>
                </a:lnTo>
                <a:lnTo>
                  <a:pt x="117" y="200"/>
                </a:lnTo>
                <a:close/>
                <a:moveTo>
                  <a:pt x="183" y="192"/>
                </a:moveTo>
                <a:lnTo>
                  <a:pt x="183" y="192"/>
                </a:lnTo>
                <a:cubicBezTo>
                  <a:pt x="183" y="196"/>
                  <a:pt x="179" y="200"/>
                  <a:pt x="174" y="200"/>
                </a:cubicBezTo>
                <a:lnTo>
                  <a:pt x="125" y="200"/>
                </a:lnTo>
                <a:lnTo>
                  <a:pt x="125" y="96"/>
                </a:lnTo>
                <a:lnTo>
                  <a:pt x="183" y="96"/>
                </a:lnTo>
                <a:lnTo>
                  <a:pt x="183" y="192"/>
                </a:lnTo>
                <a:close/>
                <a:moveTo>
                  <a:pt x="202" y="83"/>
                </a:moveTo>
                <a:lnTo>
                  <a:pt x="202" y="83"/>
                </a:lnTo>
                <a:cubicBezTo>
                  <a:pt x="202" y="86"/>
                  <a:pt x="200" y="88"/>
                  <a:pt x="198" y="88"/>
                </a:cubicBezTo>
                <a:lnTo>
                  <a:pt x="125" y="88"/>
                </a:lnTo>
                <a:lnTo>
                  <a:pt x="125" y="50"/>
                </a:lnTo>
                <a:lnTo>
                  <a:pt x="198" y="50"/>
                </a:lnTo>
                <a:lnTo>
                  <a:pt x="198" y="50"/>
                </a:lnTo>
                <a:cubicBezTo>
                  <a:pt x="200" y="50"/>
                  <a:pt x="202" y="52"/>
                  <a:pt x="202" y="54"/>
                </a:cubicBezTo>
                <a:lnTo>
                  <a:pt x="202" y="8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148">
            <a:extLst>
              <a:ext uri="{FF2B5EF4-FFF2-40B4-BE49-F238E27FC236}">
                <a16:creationId xmlns="" xmlns:a16="http://schemas.microsoft.com/office/drawing/2014/main" id="{9473312A-1D55-4DA6-AEC9-1C9A6E509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4966" y="1955967"/>
            <a:ext cx="220466" cy="284283"/>
          </a:xfrm>
          <a:custGeom>
            <a:avLst/>
            <a:gdLst>
              <a:gd name="T0" fmla="*/ 153 w 166"/>
              <a:gd name="T1" fmla="*/ 45 h 215"/>
              <a:gd name="T2" fmla="*/ 131 w 166"/>
              <a:gd name="T3" fmla="*/ 36 h 215"/>
              <a:gd name="T4" fmla="*/ 99 w 166"/>
              <a:gd name="T5" fmla="*/ 21 h 215"/>
              <a:gd name="T6" fmla="*/ 76 w 166"/>
              <a:gd name="T7" fmla="*/ 10 h 215"/>
              <a:gd name="T8" fmla="*/ 57 w 166"/>
              <a:gd name="T9" fmla="*/ 17 h 215"/>
              <a:gd name="T10" fmla="*/ 36 w 166"/>
              <a:gd name="T11" fmla="*/ 12 h 215"/>
              <a:gd name="T12" fmla="*/ 40 w 166"/>
              <a:gd name="T13" fmla="*/ 64 h 215"/>
              <a:gd name="T14" fmla="*/ 36 w 166"/>
              <a:gd name="T15" fmla="*/ 64 h 215"/>
              <a:gd name="T16" fmla="*/ 4 w 166"/>
              <a:gd name="T17" fmla="*/ 144 h 215"/>
              <a:gd name="T18" fmla="*/ 0 w 166"/>
              <a:gd name="T19" fmla="*/ 161 h 215"/>
              <a:gd name="T20" fmla="*/ 157 w 166"/>
              <a:gd name="T21" fmla="*/ 161 h 215"/>
              <a:gd name="T22" fmla="*/ 153 w 166"/>
              <a:gd name="T23" fmla="*/ 144 h 215"/>
              <a:gd name="T24" fmla="*/ 153 w 166"/>
              <a:gd name="T25" fmla="*/ 83 h 215"/>
              <a:gd name="T26" fmla="*/ 141 w 166"/>
              <a:gd name="T27" fmla="*/ 66 h 215"/>
              <a:gd name="T28" fmla="*/ 162 w 166"/>
              <a:gd name="T29" fmla="*/ 47 h 215"/>
              <a:gd name="T30" fmla="*/ 35 w 166"/>
              <a:gd name="T31" fmla="*/ 32 h 215"/>
              <a:gd name="T32" fmla="*/ 43 w 166"/>
              <a:gd name="T33" fmla="*/ 19 h 215"/>
              <a:gd name="T34" fmla="*/ 56 w 166"/>
              <a:gd name="T35" fmla="*/ 29 h 215"/>
              <a:gd name="T36" fmla="*/ 76 w 166"/>
              <a:gd name="T37" fmla="*/ 18 h 215"/>
              <a:gd name="T38" fmla="*/ 92 w 166"/>
              <a:gd name="T39" fmla="*/ 25 h 215"/>
              <a:gd name="T40" fmla="*/ 107 w 166"/>
              <a:gd name="T41" fmla="*/ 24 h 215"/>
              <a:gd name="T42" fmla="*/ 119 w 166"/>
              <a:gd name="T43" fmla="*/ 20 h 215"/>
              <a:gd name="T44" fmla="*/ 110 w 166"/>
              <a:gd name="T45" fmla="*/ 61 h 215"/>
              <a:gd name="T46" fmla="*/ 49 w 166"/>
              <a:gd name="T47" fmla="*/ 63 h 215"/>
              <a:gd name="T48" fmla="*/ 139 w 166"/>
              <a:gd name="T49" fmla="*/ 136 h 215"/>
              <a:gd name="T50" fmla="*/ 148 w 166"/>
              <a:gd name="T51" fmla="*/ 161 h 215"/>
              <a:gd name="T52" fmla="*/ 79 w 166"/>
              <a:gd name="T53" fmla="*/ 206 h 215"/>
              <a:gd name="T54" fmla="*/ 12 w 166"/>
              <a:gd name="T55" fmla="*/ 148 h 215"/>
              <a:gd name="T56" fmla="*/ 43 w 166"/>
              <a:gd name="T57" fmla="*/ 76 h 215"/>
              <a:gd name="T58" fmla="*/ 86 w 166"/>
              <a:gd name="T59" fmla="*/ 146 h 215"/>
              <a:gd name="T60" fmla="*/ 87 w 166"/>
              <a:gd name="T61" fmla="*/ 145 h 215"/>
              <a:gd name="T62" fmla="*/ 85 w 166"/>
              <a:gd name="T63" fmla="*/ 143 h 215"/>
              <a:gd name="T64" fmla="*/ 68 w 166"/>
              <a:gd name="T65" fmla="*/ 142 h 215"/>
              <a:gd name="T66" fmla="*/ 64 w 166"/>
              <a:gd name="T67" fmla="*/ 139 h 215"/>
              <a:gd name="T68" fmla="*/ 60 w 166"/>
              <a:gd name="T69" fmla="*/ 129 h 215"/>
              <a:gd name="T70" fmla="*/ 61 w 166"/>
              <a:gd name="T71" fmla="*/ 124 h 215"/>
              <a:gd name="T72" fmla="*/ 68 w 166"/>
              <a:gd name="T73" fmla="*/ 117 h 215"/>
              <a:gd name="T74" fmla="*/ 75 w 166"/>
              <a:gd name="T75" fmla="*/ 116 h 215"/>
              <a:gd name="T76" fmla="*/ 84 w 166"/>
              <a:gd name="T77" fmla="*/ 116 h 215"/>
              <a:gd name="T78" fmla="*/ 73 w 166"/>
              <a:gd name="T79" fmla="*/ 127 h 215"/>
              <a:gd name="T80" fmla="*/ 71 w 166"/>
              <a:gd name="T81" fmla="*/ 127 h 215"/>
              <a:gd name="T82" fmla="*/ 73 w 166"/>
              <a:gd name="T83" fmla="*/ 132 h 215"/>
              <a:gd name="T84" fmla="*/ 90 w 166"/>
              <a:gd name="T85" fmla="*/ 133 h 215"/>
              <a:gd name="T86" fmla="*/ 94 w 166"/>
              <a:gd name="T87" fmla="*/ 136 h 215"/>
              <a:gd name="T88" fmla="*/ 98 w 166"/>
              <a:gd name="T89" fmla="*/ 145 h 215"/>
              <a:gd name="T90" fmla="*/ 94 w 166"/>
              <a:gd name="T91" fmla="*/ 154 h 215"/>
              <a:gd name="T92" fmla="*/ 85 w 166"/>
              <a:gd name="T93" fmla="*/ 158 h 215"/>
              <a:gd name="T94" fmla="*/ 75 w 166"/>
              <a:gd name="T95" fmla="*/ 173 h 215"/>
              <a:gd name="T96" fmla="*/ 60 w 166"/>
              <a:gd name="T97" fmla="*/ 147 h 215"/>
              <a:gd name="T98" fmla="*/ 86 w 166"/>
              <a:gd name="T99" fmla="*/ 146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" h="215">
                <a:moveTo>
                  <a:pt x="162" y="47"/>
                </a:moveTo>
                <a:lnTo>
                  <a:pt x="162" y="47"/>
                </a:lnTo>
                <a:cubicBezTo>
                  <a:pt x="160" y="44"/>
                  <a:pt x="156" y="43"/>
                  <a:pt x="153" y="45"/>
                </a:cubicBezTo>
                <a:lnTo>
                  <a:pt x="123" y="61"/>
                </a:lnTo>
                <a:lnTo>
                  <a:pt x="119" y="61"/>
                </a:lnTo>
                <a:lnTo>
                  <a:pt x="131" y="36"/>
                </a:lnTo>
                <a:lnTo>
                  <a:pt x="131" y="36"/>
                </a:lnTo>
                <a:cubicBezTo>
                  <a:pt x="140" y="15"/>
                  <a:pt x="109" y="0"/>
                  <a:pt x="99" y="21"/>
                </a:cubicBezTo>
                <a:lnTo>
                  <a:pt x="99" y="21"/>
                </a:lnTo>
                <a:cubicBezTo>
                  <a:pt x="96" y="14"/>
                  <a:pt x="87" y="10"/>
                  <a:pt x="76" y="10"/>
                </a:cubicBez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cubicBezTo>
                  <a:pt x="69" y="9"/>
                  <a:pt x="62" y="12"/>
                  <a:pt x="57" y="17"/>
                </a:cubicBezTo>
                <a:lnTo>
                  <a:pt x="57" y="17"/>
                </a:lnTo>
                <a:cubicBezTo>
                  <a:pt x="53" y="13"/>
                  <a:pt x="48" y="10"/>
                  <a:pt x="43" y="10"/>
                </a:cubicBezTo>
                <a:lnTo>
                  <a:pt x="43" y="10"/>
                </a:lnTo>
                <a:cubicBezTo>
                  <a:pt x="41" y="10"/>
                  <a:pt x="38" y="11"/>
                  <a:pt x="36" y="12"/>
                </a:cubicBezTo>
                <a:lnTo>
                  <a:pt x="36" y="12"/>
                </a:lnTo>
                <a:cubicBezTo>
                  <a:pt x="27" y="16"/>
                  <a:pt x="23" y="26"/>
                  <a:pt x="27" y="35"/>
                </a:cubicBezTo>
                <a:lnTo>
                  <a:pt x="40" y="64"/>
                </a:lnTo>
                <a:lnTo>
                  <a:pt x="40" y="64"/>
                </a:lnTo>
                <a:lnTo>
                  <a:pt x="36" y="64"/>
                </a:lnTo>
                <a:lnTo>
                  <a:pt x="36" y="64"/>
                </a:lnTo>
                <a:cubicBezTo>
                  <a:pt x="28" y="64"/>
                  <a:pt x="27" y="75"/>
                  <a:pt x="34" y="76"/>
                </a:cubicBez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cubicBezTo>
                  <a:pt x="2" y="149"/>
                  <a:pt x="0" y="155"/>
                  <a:pt x="0" y="161"/>
                </a:cubicBezTo>
                <a:lnTo>
                  <a:pt x="0" y="161"/>
                </a:lnTo>
                <a:cubicBezTo>
                  <a:pt x="0" y="190"/>
                  <a:pt x="35" y="214"/>
                  <a:pt x="79" y="214"/>
                </a:cubicBezTo>
                <a:lnTo>
                  <a:pt x="79" y="214"/>
                </a:lnTo>
                <a:cubicBezTo>
                  <a:pt x="122" y="214"/>
                  <a:pt x="157" y="190"/>
                  <a:pt x="157" y="161"/>
                </a:cubicBezTo>
                <a:lnTo>
                  <a:pt x="157" y="161"/>
                </a:lnTo>
                <a:cubicBezTo>
                  <a:pt x="157" y="155"/>
                  <a:pt x="155" y="149"/>
                  <a:pt x="153" y="144"/>
                </a:cubicBezTo>
                <a:lnTo>
                  <a:pt x="153" y="144"/>
                </a:lnTo>
                <a:lnTo>
                  <a:pt x="120" y="73"/>
                </a:lnTo>
                <a:lnTo>
                  <a:pt x="124" y="73"/>
                </a:lnTo>
                <a:lnTo>
                  <a:pt x="153" y="83"/>
                </a:lnTo>
                <a:lnTo>
                  <a:pt x="153" y="83"/>
                </a:lnTo>
                <a:cubicBezTo>
                  <a:pt x="160" y="86"/>
                  <a:pt x="165" y="74"/>
                  <a:pt x="157" y="71"/>
                </a:cubicBezTo>
                <a:lnTo>
                  <a:pt x="141" y="66"/>
                </a:lnTo>
                <a:lnTo>
                  <a:pt x="159" y="56"/>
                </a:lnTo>
                <a:lnTo>
                  <a:pt x="159" y="56"/>
                </a:lnTo>
                <a:cubicBezTo>
                  <a:pt x="162" y="55"/>
                  <a:pt x="163" y="51"/>
                  <a:pt x="162" y="47"/>
                </a:cubicBezTo>
                <a:close/>
                <a:moveTo>
                  <a:pt x="48" y="60"/>
                </a:moveTo>
                <a:lnTo>
                  <a:pt x="35" y="32"/>
                </a:lnTo>
                <a:lnTo>
                  <a:pt x="35" y="32"/>
                </a:lnTo>
                <a:cubicBezTo>
                  <a:pt x="33" y="27"/>
                  <a:pt x="35" y="22"/>
                  <a:pt x="39" y="19"/>
                </a:cubicBezTo>
                <a:lnTo>
                  <a:pt x="39" y="19"/>
                </a:lnTo>
                <a:cubicBezTo>
                  <a:pt x="40" y="19"/>
                  <a:pt x="42" y="19"/>
                  <a:pt x="43" y="19"/>
                </a:cubicBezTo>
                <a:lnTo>
                  <a:pt x="43" y="19"/>
                </a:lnTo>
                <a:cubicBezTo>
                  <a:pt x="46" y="19"/>
                  <a:pt x="48" y="20"/>
                  <a:pt x="50" y="22"/>
                </a:cubicBezTo>
                <a:lnTo>
                  <a:pt x="56" y="29"/>
                </a:lnTo>
                <a:lnTo>
                  <a:pt x="62" y="23"/>
                </a:lnTo>
                <a:lnTo>
                  <a:pt x="62" y="23"/>
                </a:lnTo>
                <a:cubicBezTo>
                  <a:pt x="66" y="19"/>
                  <a:pt x="71" y="18"/>
                  <a:pt x="76" y="18"/>
                </a:cubicBezTo>
                <a:lnTo>
                  <a:pt x="76" y="18"/>
                </a:lnTo>
                <a:lnTo>
                  <a:pt x="76" y="18"/>
                </a:lnTo>
                <a:cubicBezTo>
                  <a:pt x="82" y="17"/>
                  <a:pt x="88" y="20"/>
                  <a:pt x="92" y="25"/>
                </a:cubicBezTo>
                <a:lnTo>
                  <a:pt x="99" y="39"/>
                </a:lnTo>
                <a:lnTo>
                  <a:pt x="107" y="24"/>
                </a:lnTo>
                <a:lnTo>
                  <a:pt x="107" y="24"/>
                </a:lnTo>
                <a:cubicBezTo>
                  <a:pt x="108" y="21"/>
                  <a:pt x="111" y="19"/>
                  <a:pt x="115" y="19"/>
                </a:cubicBezTo>
                <a:lnTo>
                  <a:pt x="115" y="19"/>
                </a:lnTo>
                <a:cubicBezTo>
                  <a:pt x="116" y="19"/>
                  <a:pt x="117" y="20"/>
                  <a:pt x="119" y="20"/>
                </a:cubicBezTo>
                <a:lnTo>
                  <a:pt x="119" y="20"/>
                </a:lnTo>
                <a:cubicBezTo>
                  <a:pt x="123" y="22"/>
                  <a:pt x="125" y="28"/>
                  <a:pt x="123" y="32"/>
                </a:cubicBez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49" y="63"/>
                </a:lnTo>
                <a:lnTo>
                  <a:pt x="48" y="60"/>
                </a:lnTo>
                <a:close/>
                <a:moveTo>
                  <a:pt x="140" y="136"/>
                </a:moveTo>
                <a:lnTo>
                  <a:pt x="139" y="136"/>
                </a:lnTo>
                <a:lnTo>
                  <a:pt x="145" y="148"/>
                </a:lnTo>
                <a:lnTo>
                  <a:pt x="145" y="148"/>
                </a:lnTo>
                <a:cubicBezTo>
                  <a:pt x="147" y="152"/>
                  <a:pt x="148" y="156"/>
                  <a:pt x="148" y="161"/>
                </a:cubicBezTo>
                <a:lnTo>
                  <a:pt x="148" y="161"/>
                </a:lnTo>
                <a:cubicBezTo>
                  <a:pt x="148" y="185"/>
                  <a:pt x="116" y="206"/>
                  <a:pt x="79" y="206"/>
                </a:cubicBezTo>
                <a:lnTo>
                  <a:pt x="79" y="206"/>
                </a:lnTo>
                <a:cubicBezTo>
                  <a:pt x="40" y="206"/>
                  <a:pt x="8" y="185"/>
                  <a:pt x="8" y="161"/>
                </a:cubicBezTo>
                <a:lnTo>
                  <a:pt x="8" y="161"/>
                </a:lnTo>
                <a:cubicBezTo>
                  <a:pt x="9" y="156"/>
                  <a:pt x="10" y="152"/>
                  <a:pt x="12" y="148"/>
                </a:cubicBezTo>
                <a:lnTo>
                  <a:pt x="17" y="136"/>
                </a:lnTo>
                <a:lnTo>
                  <a:pt x="17" y="136"/>
                </a:lnTo>
                <a:lnTo>
                  <a:pt x="43" y="76"/>
                </a:lnTo>
                <a:lnTo>
                  <a:pt x="111" y="74"/>
                </a:lnTo>
                <a:lnTo>
                  <a:pt x="140" y="136"/>
                </a:lnTo>
                <a:close/>
                <a:moveTo>
                  <a:pt x="86" y="146"/>
                </a:moveTo>
                <a:lnTo>
                  <a:pt x="86" y="146"/>
                </a:lnTo>
                <a:cubicBezTo>
                  <a:pt x="87" y="146"/>
                  <a:pt x="87" y="145"/>
                  <a:pt x="87" y="145"/>
                </a:cubicBezTo>
                <a:lnTo>
                  <a:pt x="87" y="145"/>
                </a:lnTo>
                <a:cubicBezTo>
                  <a:pt x="87" y="144"/>
                  <a:pt x="87" y="143"/>
                  <a:pt x="86" y="143"/>
                </a:cubicBezTo>
                <a:lnTo>
                  <a:pt x="86" y="143"/>
                </a:lnTo>
                <a:lnTo>
                  <a:pt x="85" y="143"/>
                </a:lnTo>
                <a:lnTo>
                  <a:pt x="73" y="143"/>
                </a:lnTo>
                <a:lnTo>
                  <a:pt x="73" y="143"/>
                </a:lnTo>
                <a:cubicBezTo>
                  <a:pt x="72" y="143"/>
                  <a:pt x="70" y="142"/>
                  <a:pt x="68" y="142"/>
                </a:cubicBezTo>
                <a:lnTo>
                  <a:pt x="68" y="142"/>
                </a:lnTo>
                <a:cubicBezTo>
                  <a:pt x="66" y="141"/>
                  <a:pt x="65" y="140"/>
                  <a:pt x="64" y="139"/>
                </a:cubicBezTo>
                <a:lnTo>
                  <a:pt x="64" y="139"/>
                </a:lnTo>
                <a:cubicBezTo>
                  <a:pt x="63" y="138"/>
                  <a:pt x="62" y="136"/>
                  <a:pt x="61" y="135"/>
                </a:cubicBezTo>
                <a:lnTo>
                  <a:pt x="61" y="135"/>
                </a:lnTo>
                <a:cubicBezTo>
                  <a:pt x="60" y="133"/>
                  <a:pt x="60" y="131"/>
                  <a:pt x="60" y="129"/>
                </a:cubicBezTo>
                <a:lnTo>
                  <a:pt x="60" y="129"/>
                </a:lnTo>
                <a:cubicBezTo>
                  <a:pt x="60" y="128"/>
                  <a:pt x="60" y="126"/>
                  <a:pt x="61" y="124"/>
                </a:cubicBezTo>
                <a:lnTo>
                  <a:pt x="61" y="124"/>
                </a:lnTo>
                <a:cubicBezTo>
                  <a:pt x="62" y="123"/>
                  <a:pt x="63" y="121"/>
                  <a:pt x="64" y="120"/>
                </a:cubicBezTo>
                <a:lnTo>
                  <a:pt x="64" y="120"/>
                </a:lnTo>
                <a:cubicBezTo>
                  <a:pt x="65" y="119"/>
                  <a:pt x="66" y="118"/>
                  <a:pt x="68" y="117"/>
                </a:cubicBezTo>
                <a:lnTo>
                  <a:pt x="68" y="117"/>
                </a:lnTo>
                <a:cubicBezTo>
                  <a:pt x="70" y="116"/>
                  <a:pt x="72" y="116"/>
                  <a:pt x="73" y="116"/>
                </a:cubicBezTo>
                <a:lnTo>
                  <a:pt x="75" y="116"/>
                </a:lnTo>
                <a:lnTo>
                  <a:pt x="75" y="103"/>
                </a:lnTo>
                <a:lnTo>
                  <a:pt x="84" y="103"/>
                </a:lnTo>
                <a:lnTo>
                  <a:pt x="84" y="116"/>
                </a:lnTo>
                <a:lnTo>
                  <a:pt x="95" y="116"/>
                </a:lnTo>
                <a:lnTo>
                  <a:pt x="95" y="127"/>
                </a:lnTo>
                <a:lnTo>
                  <a:pt x="73" y="127"/>
                </a:lnTo>
                <a:lnTo>
                  <a:pt x="73" y="127"/>
                </a:lnTo>
                <a:cubicBezTo>
                  <a:pt x="73" y="127"/>
                  <a:pt x="72" y="127"/>
                  <a:pt x="71" y="127"/>
                </a:cubicBezTo>
                <a:lnTo>
                  <a:pt x="71" y="127"/>
                </a:lnTo>
                <a:cubicBezTo>
                  <a:pt x="71" y="128"/>
                  <a:pt x="71" y="129"/>
                  <a:pt x="71" y="129"/>
                </a:cubicBezTo>
                <a:lnTo>
                  <a:pt x="71" y="129"/>
                </a:lnTo>
                <a:cubicBezTo>
                  <a:pt x="71" y="131"/>
                  <a:pt x="72" y="132"/>
                  <a:pt x="73" y="132"/>
                </a:cubicBezTo>
                <a:lnTo>
                  <a:pt x="85" y="132"/>
                </a:lnTo>
                <a:lnTo>
                  <a:pt x="85" y="132"/>
                </a:lnTo>
                <a:cubicBezTo>
                  <a:pt x="86" y="132"/>
                  <a:pt x="88" y="132"/>
                  <a:pt x="90" y="133"/>
                </a:cubicBezTo>
                <a:lnTo>
                  <a:pt x="90" y="133"/>
                </a:lnTo>
                <a:cubicBezTo>
                  <a:pt x="91" y="134"/>
                  <a:pt x="93" y="134"/>
                  <a:pt x="94" y="136"/>
                </a:cubicBezTo>
                <a:lnTo>
                  <a:pt x="94" y="136"/>
                </a:lnTo>
                <a:cubicBezTo>
                  <a:pt x="95" y="137"/>
                  <a:pt x="96" y="138"/>
                  <a:pt x="97" y="139"/>
                </a:cubicBezTo>
                <a:lnTo>
                  <a:pt x="97" y="139"/>
                </a:lnTo>
                <a:cubicBezTo>
                  <a:pt x="97" y="141"/>
                  <a:pt x="98" y="143"/>
                  <a:pt x="98" y="145"/>
                </a:cubicBezTo>
                <a:lnTo>
                  <a:pt x="98" y="145"/>
                </a:lnTo>
                <a:cubicBezTo>
                  <a:pt x="98" y="148"/>
                  <a:pt x="96" y="151"/>
                  <a:pt x="94" y="154"/>
                </a:cubicBezTo>
                <a:lnTo>
                  <a:pt x="94" y="154"/>
                </a:lnTo>
                <a:cubicBezTo>
                  <a:pt x="93" y="155"/>
                  <a:pt x="91" y="156"/>
                  <a:pt x="90" y="157"/>
                </a:cubicBezTo>
                <a:lnTo>
                  <a:pt x="90" y="157"/>
                </a:lnTo>
                <a:cubicBezTo>
                  <a:pt x="88" y="157"/>
                  <a:pt x="86" y="158"/>
                  <a:pt x="85" y="158"/>
                </a:cubicBezTo>
                <a:lnTo>
                  <a:pt x="84" y="158"/>
                </a:lnTo>
                <a:lnTo>
                  <a:pt x="84" y="173"/>
                </a:lnTo>
                <a:lnTo>
                  <a:pt x="75" y="173"/>
                </a:lnTo>
                <a:lnTo>
                  <a:pt x="75" y="158"/>
                </a:lnTo>
                <a:lnTo>
                  <a:pt x="60" y="158"/>
                </a:lnTo>
                <a:lnTo>
                  <a:pt x="60" y="147"/>
                </a:lnTo>
                <a:lnTo>
                  <a:pt x="85" y="147"/>
                </a:lnTo>
                <a:lnTo>
                  <a:pt x="85" y="147"/>
                </a:lnTo>
                <a:cubicBezTo>
                  <a:pt x="85" y="147"/>
                  <a:pt x="86" y="147"/>
                  <a:pt x="86" y="1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904B837-EAB0-485D-AF07-45FC8602EA7E}"/>
              </a:ext>
            </a:extLst>
          </p:cNvPr>
          <p:cNvGrpSpPr/>
          <p:nvPr/>
        </p:nvGrpSpPr>
        <p:grpSpPr>
          <a:xfrm>
            <a:off x="8922745" y="1720293"/>
            <a:ext cx="2437124" cy="773199"/>
            <a:chOff x="1289536" y="4875148"/>
            <a:chExt cx="2437124" cy="773199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9B106B1E-F12E-4BF7-915B-4C33535069A5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95D446A7-74E3-4D4C-B46F-12BF83444ADF}"/>
                </a:ext>
              </a:extLst>
            </p:cNvPr>
            <p:cNvSpPr txBox="1"/>
            <p:nvPr/>
          </p:nvSpPr>
          <p:spPr>
            <a:xfrm>
              <a:off x="1289536" y="5112816"/>
              <a:ext cx="243712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00C66CF-95F2-4B91-8C47-0DD54F334E42}"/>
              </a:ext>
            </a:extLst>
          </p:cNvPr>
          <p:cNvGrpSpPr/>
          <p:nvPr/>
        </p:nvGrpSpPr>
        <p:grpSpPr>
          <a:xfrm>
            <a:off x="766818" y="1711509"/>
            <a:ext cx="2424684" cy="773199"/>
            <a:chOff x="1403558" y="2510361"/>
            <a:chExt cx="2424684" cy="773199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2D7E90A3-BA6A-451F-A7E2-E1DE176B422D}"/>
                </a:ext>
              </a:extLst>
            </p:cNvPr>
            <p:cNvSpPr txBox="1"/>
            <p:nvPr/>
          </p:nvSpPr>
          <p:spPr>
            <a:xfrm>
              <a:off x="2581106" y="2510361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403AE74E-3500-4C38-A5A5-E209AB9B5380}"/>
                </a:ext>
              </a:extLst>
            </p:cNvPr>
            <p:cNvSpPr txBox="1"/>
            <p:nvPr/>
          </p:nvSpPr>
          <p:spPr>
            <a:xfrm>
              <a:off x="1403558" y="2748029"/>
              <a:ext cx="242468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Freeform 23">
            <a:extLst>
              <a:ext uri="{FF2B5EF4-FFF2-40B4-BE49-F238E27FC236}">
                <a16:creationId xmlns="" xmlns:a16="http://schemas.microsoft.com/office/drawing/2014/main" id="{F955042B-6119-416E-946B-60AC44E9C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4311" y="3294855"/>
            <a:ext cx="255276" cy="272683"/>
          </a:xfrm>
          <a:custGeom>
            <a:avLst/>
            <a:gdLst>
              <a:gd name="T0" fmla="*/ 147 w 195"/>
              <a:gd name="T1" fmla="*/ 117 h 209"/>
              <a:gd name="T2" fmla="*/ 139 w 195"/>
              <a:gd name="T3" fmla="*/ 114 h 209"/>
              <a:gd name="T4" fmla="*/ 129 w 195"/>
              <a:gd name="T5" fmla="*/ 125 h 209"/>
              <a:gd name="T6" fmla="*/ 26 w 195"/>
              <a:gd name="T7" fmla="*/ 156 h 209"/>
              <a:gd name="T8" fmla="*/ 15 w 195"/>
              <a:gd name="T9" fmla="*/ 153 h 209"/>
              <a:gd name="T10" fmla="*/ 12 w 195"/>
              <a:gd name="T11" fmla="*/ 142 h 209"/>
              <a:gd name="T12" fmla="*/ 12 w 195"/>
              <a:gd name="T13" fmla="*/ 97 h 209"/>
              <a:gd name="T14" fmla="*/ 4 w 195"/>
              <a:gd name="T15" fmla="*/ 142 h 209"/>
              <a:gd name="T16" fmla="*/ 10 w 195"/>
              <a:gd name="T17" fmla="*/ 159 h 209"/>
              <a:gd name="T18" fmla="*/ 26 w 195"/>
              <a:gd name="T19" fmla="*/ 165 h 209"/>
              <a:gd name="T20" fmla="*/ 26 w 195"/>
              <a:gd name="T21" fmla="*/ 165 h 209"/>
              <a:gd name="T22" fmla="*/ 129 w 195"/>
              <a:gd name="T23" fmla="*/ 196 h 209"/>
              <a:gd name="T24" fmla="*/ 139 w 195"/>
              <a:gd name="T25" fmla="*/ 208 h 209"/>
              <a:gd name="T26" fmla="*/ 147 w 195"/>
              <a:gd name="T27" fmla="*/ 205 h 209"/>
              <a:gd name="T28" fmla="*/ 187 w 195"/>
              <a:gd name="T29" fmla="*/ 171 h 209"/>
              <a:gd name="T30" fmla="*/ 182 w 195"/>
              <a:gd name="T31" fmla="*/ 164 h 209"/>
              <a:gd name="T32" fmla="*/ 141 w 195"/>
              <a:gd name="T33" fmla="*/ 198 h 209"/>
              <a:gd name="T34" fmla="*/ 139 w 195"/>
              <a:gd name="T35" fmla="*/ 200 h 209"/>
              <a:gd name="T36" fmla="*/ 137 w 195"/>
              <a:gd name="T37" fmla="*/ 125 h 209"/>
              <a:gd name="T38" fmla="*/ 139 w 195"/>
              <a:gd name="T39" fmla="*/ 122 h 209"/>
              <a:gd name="T40" fmla="*/ 141 w 195"/>
              <a:gd name="T41" fmla="*/ 123 h 209"/>
              <a:gd name="T42" fmla="*/ 182 w 195"/>
              <a:gd name="T43" fmla="*/ 157 h 209"/>
              <a:gd name="T44" fmla="*/ 48 w 195"/>
              <a:gd name="T45" fmla="*/ 91 h 209"/>
              <a:gd name="T46" fmla="*/ 55 w 195"/>
              <a:gd name="T47" fmla="*/ 94 h 209"/>
              <a:gd name="T48" fmla="*/ 66 w 195"/>
              <a:gd name="T49" fmla="*/ 83 h 209"/>
              <a:gd name="T50" fmla="*/ 169 w 195"/>
              <a:gd name="T51" fmla="*/ 52 h 209"/>
              <a:gd name="T52" fmla="*/ 179 w 195"/>
              <a:gd name="T53" fmla="*/ 55 h 209"/>
              <a:gd name="T54" fmla="*/ 183 w 195"/>
              <a:gd name="T55" fmla="*/ 65 h 209"/>
              <a:gd name="T56" fmla="*/ 183 w 195"/>
              <a:gd name="T57" fmla="*/ 111 h 209"/>
              <a:gd name="T58" fmla="*/ 191 w 195"/>
              <a:gd name="T59" fmla="*/ 65 h 209"/>
              <a:gd name="T60" fmla="*/ 184 w 195"/>
              <a:gd name="T61" fmla="*/ 49 h 209"/>
              <a:gd name="T62" fmla="*/ 169 w 195"/>
              <a:gd name="T63" fmla="*/ 43 h 209"/>
              <a:gd name="T64" fmla="*/ 66 w 195"/>
              <a:gd name="T65" fmla="*/ 12 h 209"/>
              <a:gd name="T66" fmla="*/ 55 w 195"/>
              <a:gd name="T67" fmla="*/ 0 h 209"/>
              <a:gd name="T68" fmla="*/ 48 w 195"/>
              <a:gd name="T69" fmla="*/ 3 h 209"/>
              <a:gd name="T70" fmla="*/ 7 w 195"/>
              <a:gd name="T71" fmla="*/ 37 h 209"/>
              <a:gd name="T72" fmla="*/ 48 w 195"/>
              <a:gd name="T73" fmla="*/ 91 h 209"/>
              <a:gd name="T74" fmla="*/ 53 w 195"/>
              <a:gd name="T75" fmla="*/ 10 h 209"/>
              <a:gd name="T76" fmla="*/ 55 w 195"/>
              <a:gd name="T77" fmla="*/ 8 h 209"/>
              <a:gd name="T78" fmla="*/ 57 w 195"/>
              <a:gd name="T79" fmla="*/ 12 h 209"/>
              <a:gd name="T80" fmla="*/ 57 w 195"/>
              <a:gd name="T81" fmla="*/ 83 h 209"/>
              <a:gd name="T82" fmla="*/ 55 w 195"/>
              <a:gd name="T83" fmla="*/ 86 h 209"/>
              <a:gd name="T84" fmla="*/ 12 w 195"/>
              <a:gd name="T85" fmla="*/ 51 h 209"/>
              <a:gd name="T86" fmla="*/ 12 w 195"/>
              <a:gd name="T87" fmla="*/ 4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5" h="209">
                <a:moveTo>
                  <a:pt x="187" y="150"/>
                </a:moveTo>
                <a:lnTo>
                  <a:pt x="147" y="117"/>
                </a:lnTo>
                <a:lnTo>
                  <a:pt x="147" y="117"/>
                </a:lnTo>
                <a:cubicBezTo>
                  <a:pt x="145" y="115"/>
                  <a:pt x="142" y="114"/>
                  <a:pt x="139" y="114"/>
                </a:cubicBezTo>
                <a:lnTo>
                  <a:pt x="139" y="114"/>
                </a:lnTo>
                <a:cubicBezTo>
                  <a:pt x="133" y="114"/>
                  <a:pt x="128" y="119"/>
                  <a:pt x="129" y="125"/>
                </a:cubicBezTo>
                <a:lnTo>
                  <a:pt x="129" y="156"/>
                </a:lnTo>
                <a:lnTo>
                  <a:pt x="26" y="156"/>
                </a:lnTo>
                <a:lnTo>
                  <a:pt x="26" y="156"/>
                </a:lnTo>
                <a:cubicBezTo>
                  <a:pt x="22" y="156"/>
                  <a:pt x="18" y="155"/>
                  <a:pt x="15" y="153"/>
                </a:cubicBezTo>
                <a:lnTo>
                  <a:pt x="15" y="153"/>
                </a:lnTo>
                <a:cubicBezTo>
                  <a:pt x="13" y="150"/>
                  <a:pt x="12" y="146"/>
                  <a:pt x="12" y="142"/>
                </a:cubicBezTo>
                <a:lnTo>
                  <a:pt x="12" y="97"/>
                </a:lnTo>
                <a:lnTo>
                  <a:pt x="12" y="97"/>
                </a:lnTo>
                <a:cubicBezTo>
                  <a:pt x="12" y="91"/>
                  <a:pt x="4" y="91"/>
                  <a:pt x="4" y="97"/>
                </a:cubicBezTo>
                <a:lnTo>
                  <a:pt x="4" y="142"/>
                </a:lnTo>
                <a:lnTo>
                  <a:pt x="4" y="142"/>
                </a:lnTo>
                <a:cubicBezTo>
                  <a:pt x="3" y="148"/>
                  <a:pt x="5" y="154"/>
                  <a:pt x="10" y="159"/>
                </a:cubicBezTo>
                <a:lnTo>
                  <a:pt x="10" y="159"/>
                </a:lnTo>
                <a:cubicBezTo>
                  <a:pt x="14" y="162"/>
                  <a:pt x="20" y="165"/>
                  <a:pt x="26" y="165"/>
                </a:cubicBezTo>
                <a:lnTo>
                  <a:pt x="26" y="165"/>
                </a:lnTo>
                <a:lnTo>
                  <a:pt x="26" y="165"/>
                </a:lnTo>
                <a:lnTo>
                  <a:pt x="129" y="165"/>
                </a:lnTo>
                <a:lnTo>
                  <a:pt x="129" y="196"/>
                </a:lnTo>
                <a:lnTo>
                  <a:pt x="129" y="196"/>
                </a:lnTo>
                <a:cubicBezTo>
                  <a:pt x="128" y="202"/>
                  <a:pt x="133" y="208"/>
                  <a:pt x="139" y="208"/>
                </a:cubicBezTo>
                <a:lnTo>
                  <a:pt x="139" y="208"/>
                </a:lnTo>
                <a:cubicBezTo>
                  <a:pt x="142" y="208"/>
                  <a:pt x="145" y="207"/>
                  <a:pt x="147" y="205"/>
                </a:cubicBezTo>
                <a:lnTo>
                  <a:pt x="187" y="171"/>
                </a:lnTo>
                <a:lnTo>
                  <a:pt x="187" y="171"/>
                </a:lnTo>
                <a:cubicBezTo>
                  <a:pt x="194" y="165"/>
                  <a:pt x="194" y="156"/>
                  <a:pt x="187" y="150"/>
                </a:cubicBezTo>
                <a:close/>
                <a:moveTo>
                  <a:pt x="182" y="164"/>
                </a:moveTo>
                <a:lnTo>
                  <a:pt x="141" y="198"/>
                </a:lnTo>
                <a:lnTo>
                  <a:pt x="141" y="198"/>
                </a:lnTo>
                <a:cubicBezTo>
                  <a:pt x="141" y="199"/>
                  <a:pt x="140" y="199"/>
                  <a:pt x="139" y="200"/>
                </a:cubicBezTo>
                <a:lnTo>
                  <a:pt x="139" y="200"/>
                </a:lnTo>
                <a:cubicBezTo>
                  <a:pt x="138" y="200"/>
                  <a:pt x="137" y="198"/>
                  <a:pt x="137" y="196"/>
                </a:cubicBezTo>
                <a:lnTo>
                  <a:pt x="137" y="125"/>
                </a:lnTo>
                <a:lnTo>
                  <a:pt x="137" y="125"/>
                </a:lnTo>
                <a:cubicBezTo>
                  <a:pt x="137" y="123"/>
                  <a:pt x="138" y="122"/>
                  <a:pt x="139" y="122"/>
                </a:cubicBezTo>
                <a:lnTo>
                  <a:pt x="139" y="122"/>
                </a:lnTo>
                <a:cubicBezTo>
                  <a:pt x="140" y="122"/>
                  <a:pt x="141" y="122"/>
                  <a:pt x="141" y="123"/>
                </a:cubicBezTo>
                <a:lnTo>
                  <a:pt x="182" y="157"/>
                </a:lnTo>
                <a:lnTo>
                  <a:pt x="182" y="157"/>
                </a:lnTo>
                <a:cubicBezTo>
                  <a:pt x="184" y="159"/>
                  <a:pt x="184" y="162"/>
                  <a:pt x="182" y="164"/>
                </a:cubicBezTo>
                <a:close/>
                <a:moveTo>
                  <a:pt x="48" y="91"/>
                </a:moveTo>
                <a:lnTo>
                  <a:pt x="48" y="91"/>
                </a:lnTo>
                <a:cubicBezTo>
                  <a:pt x="50" y="93"/>
                  <a:pt x="52" y="94"/>
                  <a:pt x="55" y="94"/>
                </a:cubicBezTo>
                <a:lnTo>
                  <a:pt x="55" y="94"/>
                </a:lnTo>
                <a:cubicBezTo>
                  <a:pt x="61" y="94"/>
                  <a:pt x="66" y="89"/>
                  <a:pt x="66" y="83"/>
                </a:cubicBezTo>
                <a:lnTo>
                  <a:pt x="66" y="52"/>
                </a:lnTo>
                <a:lnTo>
                  <a:pt x="169" y="52"/>
                </a:lnTo>
                <a:lnTo>
                  <a:pt x="169" y="52"/>
                </a:lnTo>
                <a:cubicBezTo>
                  <a:pt x="172" y="52"/>
                  <a:pt x="176" y="53"/>
                  <a:pt x="179" y="55"/>
                </a:cubicBezTo>
                <a:lnTo>
                  <a:pt x="179" y="55"/>
                </a:lnTo>
                <a:cubicBezTo>
                  <a:pt x="181" y="58"/>
                  <a:pt x="183" y="62"/>
                  <a:pt x="183" y="65"/>
                </a:cubicBezTo>
                <a:lnTo>
                  <a:pt x="183" y="111"/>
                </a:lnTo>
                <a:lnTo>
                  <a:pt x="183" y="111"/>
                </a:lnTo>
                <a:cubicBezTo>
                  <a:pt x="183" y="117"/>
                  <a:pt x="191" y="117"/>
                  <a:pt x="191" y="111"/>
                </a:cubicBezTo>
                <a:lnTo>
                  <a:pt x="191" y="65"/>
                </a:lnTo>
                <a:lnTo>
                  <a:pt x="191" y="65"/>
                </a:lnTo>
                <a:cubicBezTo>
                  <a:pt x="191" y="59"/>
                  <a:pt x="189" y="53"/>
                  <a:pt x="184" y="49"/>
                </a:cubicBezTo>
                <a:lnTo>
                  <a:pt x="184" y="49"/>
                </a:lnTo>
                <a:cubicBezTo>
                  <a:pt x="180" y="45"/>
                  <a:pt x="175" y="43"/>
                  <a:pt x="169" y="43"/>
                </a:cubicBezTo>
                <a:lnTo>
                  <a:pt x="66" y="43"/>
                </a:lnTo>
                <a:lnTo>
                  <a:pt x="66" y="12"/>
                </a:lnTo>
                <a:lnTo>
                  <a:pt x="66" y="12"/>
                </a:lnTo>
                <a:cubicBezTo>
                  <a:pt x="66" y="6"/>
                  <a:pt x="61" y="0"/>
                  <a:pt x="55" y="0"/>
                </a:cubicBezTo>
                <a:lnTo>
                  <a:pt x="55" y="0"/>
                </a:lnTo>
                <a:cubicBezTo>
                  <a:pt x="52" y="0"/>
                  <a:pt x="50" y="1"/>
                  <a:pt x="48" y="3"/>
                </a:cubicBezTo>
                <a:lnTo>
                  <a:pt x="7" y="37"/>
                </a:lnTo>
                <a:lnTo>
                  <a:pt x="7" y="37"/>
                </a:lnTo>
                <a:cubicBezTo>
                  <a:pt x="0" y="42"/>
                  <a:pt x="0" y="52"/>
                  <a:pt x="7" y="58"/>
                </a:cubicBezTo>
                <a:lnTo>
                  <a:pt x="48" y="91"/>
                </a:lnTo>
                <a:close/>
                <a:moveTo>
                  <a:pt x="12" y="44"/>
                </a:moveTo>
                <a:lnTo>
                  <a:pt x="53" y="10"/>
                </a:lnTo>
                <a:lnTo>
                  <a:pt x="53" y="10"/>
                </a:lnTo>
                <a:cubicBezTo>
                  <a:pt x="54" y="9"/>
                  <a:pt x="54" y="9"/>
                  <a:pt x="55" y="8"/>
                </a:cubicBezTo>
                <a:lnTo>
                  <a:pt x="55" y="8"/>
                </a:lnTo>
                <a:cubicBezTo>
                  <a:pt x="57" y="8"/>
                  <a:pt x="57" y="10"/>
                  <a:pt x="57" y="12"/>
                </a:cubicBezTo>
                <a:lnTo>
                  <a:pt x="57" y="83"/>
                </a:lnTo>
                <a:lnTo>
                  <a:pt x="57" y="83"/>
                </a:lnTo>
                <a:cubicBezTo>
                  <a:pt x="57" y="85"/>
                  <a:pt x="57" y="86"/>
                  <a:pt x="55" y="86"/>
                </a:cubicBezTo>
                <a:lnTo>
                  <a:pt x="55" y="86"/>
                </a:lnTo>
                <a:cubicBezTo>
                  <a:pt x="54" y="86"/>
                  <a:pt x="54" y="86"/>
                  <a:pt x="53" y="85"/>
                </a:cubicBezTo>
                <a:lnTo>
                  <a:pt x="12" y="51"/>
                </a:lnTo>
                <a:lnTo>
                  <a:pt x="12" y="51"/>
                </a:lnTo>
                <a:cubicBezTo>
                  <a:pt x="10" y="49"/>
                  <a:pt x="10" y="45"/>
                  <a:pt x="12" y="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47">
            <a:extLst>
              <a:ext uri="{FF2B5EF4-FFF2-40B4-BE49-F238E27FC236}">
                <a16:creationId xmlns="" xmlns:a16="http://schemas.microsoft.com/office/drawing/2014/main" id="{3541E9D2-F54C-4864-B766-C3EBAA56E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3055" y="3289053"/>
            <a:ext cx="284287" cy="284286"/>
          </a:xfrm>
          <a:custGeom>
            <a:avLst/>
            <a:gdLst>
              <a:gd name="T0" fmla="*/ 158 w 217"/>
              <a:gd name="T1" fmla="*/ 14 h 214"/>
              <a:gd name="T2" fmla="*/ 142 w 217"/>
              <a:gd name="T3" fmla="*/ 2 h 214"/>
              <a:gd name="T4" fmla="*/ 106 w 217"/>
              <a:gd name="T5" fmla="*/ 61 h 214"/>
              <a:gd name="T6" fmla="*/ 12 w 217"/>
              <a:gd name="T7" fmla="*/ 70 h 214"/>
              <a:gd name="T8" fmla="*/ 0 w 217"/>
              <a:gd name="T9" fmla="*/ 99 h 214"/>
              <a:gd name="T10" fmla="*/ 17 w 217"/>
              <a:gd name="T11" fmla="*/ 200 h 214"/>
              <a:gd name="T12" fmla="*/ 187 w 217"/>
              <a:gd name="T13" fmla="*/ 213 h 214"/>
              <a:gd name="T14" fmla="*/ 199 w 217"/>
              <a:gd name="T15" fmla="*/ 111 h 214"/>
              <a:gd name="T16" fmla="*/ 216 w 217"/>
              <a:gd name="T17" fmla="*/ 99 h 214"/>
              <a:gd name="T18" fmla="*/ 203 w 217"/>
              <a:gd name="T19" fmla="*/ 70 h 214"/>
              <a:gd name="T20" fmla="*/ 187 w 217"/>
              <a:gd name="T21" fmla="*/ 204 h 214"/>
              <a:gd name="T22" fmla="*/ 25 w 217"/>
              <a:gd name="T23" fmla="*/ 200 h 214"/>
              <a:gd name="T24" fmla="*/ 191 w 217"/>
              <a:gd name="T25" fmla="*/ 200 h 214"/>
              <a:gd name="T26" fmla="*/ 203 w 217"/>
              <a:gd name="T27" fmla="*/ 103 h 214"/>
              <a:gd name="T28" fmla="*/ 8 w 217"/>
              <a:gd name="T29" fmla="*/ 99 h 214"/>
              <a:gd name="T30" fmla="*/ 12 w 217"/>
              <a:gd name="T31" fmla="*/ 79 h 214"/>
              <a:gd name="T32" fmla="*/ 97 w 217"/>
              <a:gd name="T33" fmla="*/ 79 h 214"/>
              <a:gd name="T34" fmla="*/ 121 w 217"/>
              <a:gd name="T35" fmla="*/ 84 h 214"/>
              <a:gd name="T36" fmla="*/ 203 w 217"/>
              <a:gd name="T37" fmla="*/ 79 h 214"/>
              <a:gd name="T38" fmla="*/ 207 w 217"/>
              <a:gd name="T39" fmla="*/ 99 h 214"/>
              <a:gd name="T40" fmla="*/ 45 w 217"/>
              <a:gd name="T41" fmla="*/ 134 h 214"/>
              <a:gd name="T42" fmla="*/ 60 w 217"/>
              <a:gd name="T43" fmla="*/ 132 h 214"/>
              <a:gd name="T44" fmla="*/ 63 w 217"/>
              <a:gd name="T45" fmla="*/ 146 h 214"/>
              <a:gd name="T46" fmla="*/ 48 w 217"/>
              <a:gd name="T47" fmla="*/ 149 h 214"/>
              <a:gd name="T48" fmla="*/ 155 w 217"/>
              <a:gd name="T49" fmla="*/ 134 h 214"/>
              <a:gd name="T50" fmla="*/ 169 w 217"/>
              <a:gd name="T51" fmla="*/ 132 h 214"/>
              <a:gd name="T52" fmla="*/ 172 w 217"/>
              <a:gd name="T53" fmla="*/ 146 h 214"/>
              <a:gd name="T54" fmla="*/ 157 w 217"/>
              <a:gd name="T55" fmla="*/ 149 h 214"/>
              <a:gd name="T56" fmla="*/ 118 w 217"/>
              <a:gd name="T57" fmla="*/ 146 h 214"/>
              <a:gd name="T58" fmla="*/ 121 w 217"/>
              <a:gd name="T59" fmla="*/ 132 h 214"/>
              <a:gd name="T60" fmla="*/ 136 w 217"/>
              <a:gd name="T61" fmla="*/ 134 h 214"/>
              <a:gd name="T62" fmla="*/ 133 w 217"/>
              <a:gd name="T63" fmla="*/ 149 h 214"/>
              <a:gd name="T64" fmla="*/ 118 w 217"/>
              <a:gd name="T65" fmla="*/ 146 h 214"/>
              <a:gd name="T66" fmla="*/ 82 w 217"/>
              <a:gd name="T67" fmla="*/ 134 h 214"/>
              <a:gd name="T68" fmla="*/ 96 w 217"/>
              <a:gd name="T69" fmla="*/ 132 h 214"/>
              <a:gd name="T70" fmla="*/ 99 w 217"/>
              <a:gd name="T71" fmla="*/ 146 h 214"/>
              <a:gd name="T72" fmla="*/ 85 w 217"/>
              <a:gd name="T73" fmla="*/ 149 h 214"/>
              <a:gd name="T74" fmla="*/ 63 w 217"/>
              <a:gd name="T75" fmla="*/ 181 h 214"/>
              <a:gd name="T76" fmla="*/ 48 w 217"/>
              <a:gd name="T77" fmla="*/ 184 h 214"/>
              <a:gd name="T78" fmla="*/ 45 w 217"/>
              <a:gd name="T79" fmla="*/ 169 h 214"/>
              <a:gd name="T80" fmla="*/ 60 w 217"/>
              <a:gd name="T81" fmla="*/ 166 h 214"/>
              <a:gd name="T82" fmla="*/ 172 w 217"/>
              <a:gd name="T83" fmla="*/ 169 h 214"/>
              <a:gd name="T84" fmla="*/ 169 w 217"/>
              <a:gd name="T85" fmla="*/ 184 h 214"/>
              <a:gd name="T86" fmla="*/ 155 w 217"/>
              <a:gd name="T87" fmla="*/ 181 h 214"/>
              <a:gd name="T88" fmla="*/ 158 w 217"/>
              <a:gd name="T89" fmla="*/ 166 h 214"/>
              <a:gd name="T90" fmla="*/ 172 w 217"/>
              <a:gd name="T91" fmla="*/ 169 h 214"/>
              <a:gd name="T92" fmla="*/ 136 w 217"/>
              <a:gd name="T93" fmla="*/ 181 h 214"/>
              <a:gd name="T94" fmla="*/ 121 w 217"/>
              <a:gd name="T95" fmla="*/ 184 h 214"/>
              <a:gd name="T96" fmla="*/ 118 w 217"/>
              <a:gd name="T97" fmla="*/ 169 h 214"/>
              <a:gd name="T98" fmla="*/ 133 w 217"/>
              <a:gd name="T99" fmla="*/ 166 h 214"/>
              <a:gd name="T100" fmla="*/ 99 w 217"/>
              <a:gd name="T101" fmla="*/ 181 h 214"/>
              <a:gd name="T102" fmla="*/ 85 w 217"/>
              <a:gd name="T103" fmla="*/ 184 h 214"/>
              <a:gd name="T104" fmla="*/ 82 w 217"/>
              <a:gd name="T105" fmla="*/ 169 h 214"/>
              <a:gd name="T106" fmla="*/ 97 w 217"/>
              <a:gd name="T107" fmla="*/ 16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7" h="214">
                <a:moveTo>
                  <a:pt x="203" y="70"/>
                </a:moveTo>
                <a:lnTo>
                  <a:pt x="128" y="70"/>
                </a:lnTo>
                <a:lnTo>
                  <a:pt x="158" y="14"/>
                </a:lnTo>
                <a:lnTo>
                  <a:pt x="158" y="14"/>
                </a:lnTo>
                <a:cubicBezTo>
                  <a:pt x="159" y="12"/>
                  <a:pt x="158" y="10"/>
                  <a:pt x="156" y="9"/>
                </a:cubicBezTo>
                <a:lnTo>
                  <a:pt x="142" y="2"/>
                </a:lnTo>
                <a:lnTo>
                  <a:pt x="142" y="2"/>
                </a:lnTo>
                <a:cubicBezTo>
                  <a:pt x="140" y="0"/>
                  <a:pt x="138" y="1"/>
                  <a:pt x="137" y="3"/>
                </a:cubicBezTo>
                <a:lnTo>
                  <a:pt x="106" y="61"/>
                </a:lnTo>
                <a:lnTo>
                  <a:pt x="102" y="70"/>
                </a:lnTo>
                <a:lnTo>
                  <a:pt x="12" y="70"/>
                </a:lnTo>
                <a:lnTo>
                  <a:pt x="12" y="70"/>
                </a:lnTo>
                <a:cubicBezTo>
                  <a:pt x="5" y="70"/>
                  <a:pt x="0" y="76"/>
                  <a:pt x="0" y="83"/>
                </a:cubicBezTo>
                <a:lnTo>
                  <a:pt x="0" y="99"/>
                </a:lnTo>
                <a:lnTo>
                  <a:pt x="0" y="99"/>
                </a:lnTo>
                <a:cubicBezTo>
                  <a:pt x="0" y="106"/>
                  <a:pt x="5" y="111"/>
                  <a:pt x="12" y="111"/>
                </a:cubicBezTo>
                <a:lnTo>
                  <a:pt x="17" y="111"/>
                </a:lnTo>
                <a:lnTo>
                  <a:pt x="17" y="200"/>
                </a:lnTo>
                <a:lnTo>
                  <a:pt x="17" y="200"/>
                </a:lnTo>
                <a:cubicBezTo>
                  <a:pt x="17" y="207"/>
                  <a:pt x="22" y="213"/>
                  <a:pt x="29" y="213"/>
                </a:cubicBezTo>
                <a:lnTo>
                  <a:pt x="187" y="213"/>
                </a:lnTo>
                <a:lnTo>
                  <a:pt x="187" y="213"/>
                </a:lnTo>
                <a:cubicBezTo>
                  <a:pt x="194" y="213"/>
                  <a:pt x="199" y="207"/>
                  <a:pt x="199" y="200"/>
                </a:cubicBezTo>
                <a:lnTo>
                  <a:pt x="199" y="111"/>
                </a:lnTo>
                <a:lnTo>
                  <a:pt x="203" y="111"/>
                </a:lnTo>
                <a:lnTo>
                  <a:pt x="203" y="111"/>
                </a:lnTo>
                <a:cubicBezTo>
                  <a:pt x="211" y="111"/>
                  <a:pt x="216" y="106"/>
                  <a:pt x="216" y="99"/>
                </a:cubicBezTo>
                <a:lnTo>
                  <a:pt x="216" y="83"/>
                </a:lnTo>
                <a:lnTo>
                  <a:pt x="216" y="83"/>
                </a:lnTo>
                <a:cubicBezTo>
                  <a:pt x="216" y="76"/>
                  <a:pt x="211" y="70"/>
                  <a:pt x="203" y="70"/>
                </a:cubicBezTo>
                <a:close/>
                <a:moveTo>
                  <a:pt x="191" y="200"/>
                </a:moveTo>
                <a:lnTo>
                  <a:pt x="191" y="200"/>
                </a:lnTo>
                <a:cubicBezTo>
                  <a:pt x="191" y="203"/>
                  <a:pt x="189" y="204"/>
                  <a:pt x="187" y="204"/>
                </a:cubicBezTo>
                <a:lnTo>
                  <a:pt x="29" y="204"/>
                </a:lnTo>
                <a:lnTo>
                  <a:pt x="29" y="204"/>
                </a:lnTo>
                <a:cubicBezTo>
                  <a:pt x="27" y="204"/>
                  <a:pt x="25" y="203"/>
                  <a:pt x="25" y="200"/>
                </a:cubicBezTo>
                <a:lnTo>
                  <a:pt x="25" y="111"/>
                </a:lnTo>
                <a:lnTo>
                  <a:pt x="191" y="111"/>
                </a:lnTo>
                <a:lnTo>
                  <a:pt x="191" y="200"/>
                </a:lnTo>
                <a:close/>
                <a:moveTo>
                  <a:pt x="207" y="99"/>
                </a:moveTo>
                <a:lnTo>
                  <a:pt x="207" y="99"/>
                </a:lnTo>
                <a:cubicBezTo>
                  <a:pt x="207" y="101"/>
                  <a:pt x="206" y="103"/>
                  <a:pt x="203" y="103"/>
                </a:cubicBezTo>
                <a:lnTo>
                  <a:pt x="12" y="103"/>
                </a:lnTo>
                <a:lnTo>
                  <a:pt x="12" y="103"/>
                </a:lnTo>
                <a:cubicBezTo>
                  <a:pt x="10" y="103"/>
                  <a:pt x="8" y="101"/>
                  <a:pt x="8" y="99"/>
                </a:cubicBezTo>
                <a:lnTo>
                  <a:pt x="8" y="83"/>
                </a:lnTo>
                <a:lnTo>
                  <a:pt x="8" y="83"/>
                </a:lnTo>
                <a:cubicBezTo>
                  <a:pt x="8" y="81"/>
                  <a:pt x="10" y="79"/>
                  <a:pt x="12" y="79"/>
                </a:cubicBez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cubicBezTo>
                  <a:pt x="90" y="93"/>
                  <a:pt x="110" y="104"/>
                  <a:pt x="118" y="90"/>
                </a:cubicBezTo>
                <a:lnTo>
                  <a:pt x="121" y="84"/>
                </a:lnTo>
                <a:lnTo>
                  <a:pt x="121" y="84"/>
                </a:lnTo>
                <a:cubicBezTo>
                  <a:pt x="121" y="83"/>
                  <a:pt x="121" y="83"/>
                  <a:pt x="121" y="83"/>
                </a:cubicBezTo>
                <a:lnTo>
                  <a:pt x="124" y="79"/>
                </a:lnTo>
                <a:lnTo>
                  <a:pt x="203" y="79"/>
                </a:lnTo>
                <a:lnTo>
                  <a:pt x="203" y="79"/>
                </a:lnTo>
                <a:cubicBezTo>
                  <a:pt x="206" y="79"/>
                  <a:pt x="207" y="81"/>
                  <a:pt x="207" y="83"/>
                </a:cubicBezTo>
                <a:lnTo>
                  <a:pt x="207" y="99"/>
                </a:lnTo>
                <a:close/>
                <a:moveTo>
                  <a:pt x="45" y="146"/>
                </a:moveTo>
                <a:lnTo>
                  <a:pt x="45" y="134"/>
                </a:lnTo>
                <a:lnTo>
                  <a:pt x="45" y="134"/>
                </a:lnTo>
                <a:cubicBezTo>
                  <a:pt x="45" y="133"/>
                  <a:pt x="46" y="132"/>
                  <a:pt x="48" y="132"/>
                </a:cubicBezTo>
                <a:lnTo>
                  <a:pt x="60" y="132"/>
                </a:lnTo>
                <a:lnTo>
                  <a:pt x="60" y="132"/>
                </a:lnTo>
                <a:cubicBezTo>
                  <a:pt x="62" y="132"/>
                  <a:pt x="63" y="133"/>
                  <a:pt x="63" y="134"/>
                </a:cubicBezTo>
                <a:lnTo>
                  <a:pt x="63" y="146"/>
                </a:lnTo>
                <a:lnTo>
                  <a:pt x="63" y="146"/>
                </a:lnTo>
                <a:cubicBezTo>
                  <a:pt x="63" y="148"/>
                  <a:pt x="62" y="149"/>
                  <a:pt x="60" y="149"/>
                </a:cubicBezTo>
                <a:lnTo>
                  <a:pt x="48" y="149"/>
                </a:lnTo>
                <a:lnTo>
                  <a:pt x="48" y="149"/>
                </a:lnTo>
                <a:cubicBezTo>
                  <a:pt x="46" y="149"/>
                  <a:pt x="45" y="148"/>
                  <a:pt x="45" y="146"/>
                </a:cubicBezTo>
                <a:close/>
                <a:moveTo>
                  <a:pt x="155" y="146"/>
                </a:moveTo>
                <a:lnTo>
                  <a:pt x="155" y="134"/>
                </a:lnTo>
                <a:lnTo>
                  <a:pt x="155" y="134"/>
                </a:lnTo>
                <a:cubicBezTo>
                  <a:pt x="155" y="133"/>
                  <a:pt x="156" y="132"/>
                  <a:pt x="157" y="132"/>
                </a:cubicBezTo>
                <a:lnTo>
                  <a:pt x="169" y="132"/>
                </a:lnTo>
                <a:lnTo>
                  <a:pt x="169" y="132"/>
                </a:lnTo>
                <a:cubicBezTo>
                  <a:pt x="171" y="132"/>
                  <a:pt x="172" y="133"/>
                  <a:pt x="172" y="134"/>
                </a:cubicBezTo>
                <a:lnTo>
                  <a:pt x="172" y="146"/>
                </a:lnTo>
                <a:lnTo>
                  <a:pt x="172" y="146"/>
                </a:lnTo>
                <a:cubicBezTo>
                  <a:pt x="172" y="148"/>
                  <a:pt x="171" y="149"/>
                  <a:pt x="169" y="149"/>
                </a:cubicBezTo>
                <a:lnTo>
                  <a:pt x="157" y="149"/>
                </a:lnTo>
                <a:lnTo>
                  <a:pt x="157" y="149"/>
                </a:lnTo>
                <a:cubicBezTo>
                  <a:pt x="156" y="149"/>
                  <a:pt x="155" y="148"/>
                  <a:pt x="155" y="146"/>
                </a:cubicBezTo>
                <a:close/>
                <a:moveTo>
                  <a:pt x="118" y="146"/>
                </a:moveTo>
                <a:lnTo>
                  <a:pt x="118" y="134"/>
                </a:lnTo>
                <a:lnTo>
                  <a:pt x="118" y="134"/>
                </a:lnTo>
                <a:cubicBezTo>
                  <a:pt x="118" y="133"/>
                  <a:pt x="119" y="132"/>
                  <a:pt x="121" y="132"/>
                </a:cubicBezTo>
                <a:lnTo>
                  <a:pt x="133" y="132"/>
                </a:lnTo>
                <a:lnTo>
                  <a:pt x="133" y="132"/>
                </a:lnTo>
                <a:cubicBezTo>
                  <a:pt x="134" y="132"/>
                  <a:pt x="136" y="133"/>
                  <a:pt x="136" y="134"/>
                </a:cubicBezTo>
                <a:lnTo>
                  <a:pt x="136" y="146"/>
                </a:lnTo>
                <a:lnTo>
                  <a:pt x="136" y="146"/>
                </a:lnTo>
                <a:cubicBezTo>
                  <a:pt x="136" y="148"/>
                  <a:pt x="134" y="149"/>
                  <a:pt x="133" y="149"/>
                </a:cubicBezTo>
                <a:lnTo>
                  <a:pt x="121" y="149"/>
                </a:lnTo>
                <a:lnTo>
                  <a:pt x="121" y="149"/>
                </a:lnTo>
                <a:cubicBezTo>
                  <a:pt x="119" y="149"/>
                  <a:pt x="118" y="148"/>
                  <a:pt x="118" y="146"/>
                </a:cubicBezTo>
                <a:close/>
                <a:moveTo>
                  <a:pt x="82" y="146"/>
                </a:moveTo>
                <a:lnTo>
                  <a:pt x="82" y="134"/>
                </a:lnTo>
                <a:lnTo>
                  <a:pt x="82" y="134"/>
                </a:lnTo>
                <a:cubicBezTo>
                  <a:pt x="82" y="133"/>
                  <a:pt x="83" y="132"/>
                  <a:pt x="85" y="132"/>
                </a:cubicBezTo>
                <a:lnTo>
                  <a:pt x="96" y="132"/>
                </a:lnTo>
                <a:lnTo>
                  <a:pt x="96" y="132"/>
                </a:lnTo>
                <a:cubicBezTo>
                  <a:pt x="98" y="132"/>
                  <a:pt x="99" y="133"/>
                  <a:pt x="99" y="134"/>
                </a:cubicBezTo>
                <a:lnTo>
                  <a:pt x="99" y="146"/>
                </a:lnTo>
                <a:lnTo>
                  <a:pt x="99" y="146"/>
                </a:lnTo>
                <a:cubicBezTo>
                  <a:pt x="99" y="148"/>
                  <a:pt x="98" y="149"/>
                  <a:pt x="96" y="149"/>
                </a:cubicBezTo>
                <a:lnTo>
                  <a:pt x="85" y="149"/>
                </a:lnTo>
                <a:lnTo>
                  <a:pt x="85" y="149"/>
                </a:lnTo>
                <a:cubicBezTo>
                  <a:pt x="83" y="149"/>
                  <a:pt x="82" y="148"/>
                  <a:pt x="82" y="146"/>
                </a:cubicBezTo>
                <a:close/>
                <a:moveTo>
                  <a:pt x="63" y="169"/>
                </a:moveTo>
                <a:lnTo>
                  <a:pt x="63" y="181"/>
                </a:lnTo>
                <a:lnTo>
                  <a:pt x="63" y="181"/>
                </a:lnTo>
                <a:cubicBezTo>
                  <a:pt x="63" y="182"/>
                  <a:pt x="62" y="184"/>
                  <a:pt x="60" y="184"/>
                </a:cubicBezTo>
                <a:lnTo>
                  <a:pt x="48" y="184"/>
                </a:lnTo>
                <a:lnTo>
                  <a:pt x="48" y="184"/>
                </a:lnTo>
                <a:cubicBezTo>
                  <a:pt x="47" y="184"/>
                  <a:pt x="45" y="182"/>
                  <a:pt x="45" y="181"/>
                </a:cubicBezTo>
                <a:lnTo>
                  <a:pt x="45" y="169"/>
                </a:lnTo>
                <a:lnTo>
                  <a:pt x="45" y="169"/>
                </a:lnTo>
                <a:cubicBezTo>
                  <a:pt x="45" y="167"/>
                  <a:pt x="47" y="166"/>
                  <a:pt x="48" y="166"/>
                </a:cubicBezTo>
                <a:lnTo>
                  <a:pt x="60" y="166"/>
                </a:lnTo>
                <a:lnTo>
                  <a:pt x="60" y="166"/>
                </a:lnTo>
                <a:cubicBezTo>
                  <a:pt x="62" y="166"/>
                  <a:pt x="63" y="167"/>
                  <a:pt x="63" y="169"/>
                </a:cubicBezTo>
                <a:close/>
                <a:moveTo>
                  <a:pt x="172" y="169"/>
                </a:moveTo>
                <a:lnTo>
                  <a:pt x="172" y="181"/>
                </a:lnTo>
                <a:lnTo>
                  <a:pt x="172" y="181"/>
                </a:lnTo>
                <a:cubicBezTo>
                  <a:pt x="172" y="182"/>
                  <a:pt x="171" y="184"/>
                  <a:pt x="169" y="184"/>
                </a:cubicBezTo>
                <a:lnTo>
                  <a:pt x="158" y="184"/>
                </a:lnTo>
                <a:lnTo>
                  <a:pt x="158" y="184"/>
                </a:lnTo>
                <a:cubicBezTo>
                  <a:pt x="156" y="184"/>
                  <a:pt x="155" y="182"/>
                  <a:pt x="155" y="181"/>
                </a:cubicBezTo>
                <a:lnTo>
                  <a:pt x="155" y="169"/>
                </a:lnTo>
                <a:lnTo>
                  <a:pt x="155" y="169"/>
                </a:lnTo>
                <a:cubicBezTo>
                  <a:pt x="155" y="167"/>
                  <a:pt x="156" y="166"/>
                  <a:pt x="158" y="166"/>
                </a:cubicBezTo>
                <a:lnTo>
                  <a:pt x="169" y="166"/>
                </a:lnTo>
                <a:lnTo>
                  <a:pt x="169" y="166"/>
                </a:lnTo>
                <a:cubicBezTo>
                  <a:pt x="171" y="166"/>
                  <a:pt x="172" y="167"/>
                  <a:pt x="172" y="169"/>
                </a:cubicBezTo>
                <a:close/>
                <a:moveTo>
                  <a:pt x="136" y="169"/>
                </a:moveTo>
                <a:lnTo>
                  <a:pt x="136" y="181"/>
                </a:lnTo>
                <a:lnTo>
                  <a:pt x="136" y="181"/>
                </a:lnTo>
                <a:cubicBezTo>
                  <a:pt x="136" y="182"/>
                  <a:pt x="135" y="184"/>
                  <a:pt x="133" y="184"/>
                </a:cubicBezTo>
                <a:lnTo>
                  <a:pt x="121" y="184"/>
                </a:lnTo>
                <a:lnTo>
                  <a:pt x="121" y="184"/>
                </a:lnTo>
                <a:cubicBezTo>
                  <a:pt x="120" y="184"/>
                  <a:pt x="118" y="182"/>
                  <a:pt x="118" y="181"/>
                </a:cubicBezTo>
                <a:lnTo>
                  <a:pt x="118" y="169"/>
                </a:lnTo>
                <a:lnTo>
                  <a:pt x="118" y="169"/>
                </a:lnTo>
                <a:cubicBezTo>
                  <a:pt x="118" y="167"/>
                  <a:pt x="120" y="166"/>
                  <a:pt x="121" y="166"/>
                </a:cubicBezTo>
                <a:lnTo>
                  <a:pt x="133" y="166"/>
                </a:lnTo>
                <a:lnTo>
                  <a:pt x="133" y="166"/>
                </a:lnTo>
                <a:cubicBezTo>
                  <a:pt x="135" y="166"/>
                  <a:pt x="136" y="167"/>
                  <a:pt x="136" y="169"/>
                </a:cubicBezTo>
                <a:close/>
                <a:moveTo>
                  <a:pt x="99" y="169"/>
                </a:moveTo>
                <a:lnTo>
                  <a:pt x="99" y="181"/>
                </a:lnTo>
                <a:lnTo>
                  <a:pt x="99" y="181"/>
                </a:lnTo>
                <a:cubicBezTo>
                  <a:pt x="99" y="182"/>
                  <a:pt x="98" y="184"/>
                  <a:pt x="97" y="184"/>
                </a:cubicBezTo>
                <a:lnTo>
                  <a:pt x="85" y="184"/>
                </a:lnTo>
                <a:lnTo>
                  <a:pt x="85" y="184"/>
                </a:lnTo>
                <a:cubicBezTo>
                  <a:pt x="83" y="184"/>
                  <a:pt x="82" y="182"/>
                  <a:pt x="82" y="181"/>
                </a:cubicBezTo>
                <a:lnTo>
                  <a:pt x="82" y="169"/>
                </a:lnTo>
                <a:lnTo>
                  <a:pt x="82" y="169"/>
                </a:lnTo>
                <a:cubicBezTo>
                  <a:pt x="82" y="167"/>
                  <a:pt x="83" y="166"/>
                  <a:pt x="85" y="166"/>
                </a:cubicBezTo>
                <a:lnTo>
                  <a:pt x="97" y="166"/>
                </a:lnTo>
                <a:lnTo>
                  <a:pt x="97" y="166"/>
                </a:lnTo>
                <a:cubicBezTo>
                  <a:pt x="98" y="166"/>
                  <a:pt x="99" y="167"/>
                  <a:pt x="99" y="16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56B4CCB-53A7-4758-9060-F5E63B82BAB9}"/>
              </a:ext>
            </a:extLst>
          </p:cNvPr>
          <p:cNvGrpSpPr/>
          <p:nvPr/>
        </p:nvGrpSpPr>
        <p:grpSpPr>
          <a:xfrm>
            <a:off x="8922745" y="3044597"/>
            <a:ext cx="2502438" cy="773199"/>
            <a:chOff x="1289536" y="4875148"/>
            <a:chExt cx="2502438" cy="773199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3B42BA58-CED3-41CA-A229-D5E480B18313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DAE9C77C-AD28-432F-B16A-EBE7745F36CA}"/>
                </a:ext>
              </a:extLst>
            </p:cNvPr>
            <p:cNvSpPr txBox="1"/>
            <p:nvPr/>
          </p:nvSpPr>
          <p:spPr>
            <a:xfrm>
              <a:off x="1289536" y="5112816"/>
              <a:ext cx="250243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D0275DD-FBC8-40FB-9863-5A133D02DA9F}"/>
              </a:ext>
            </a:extLst>
          </p:cNvPr>
          <p:cNvGrpSpPr/>
          <p:nvPr/>
        </p:nvGrpSpPr>
        <p:grpSpPr>
          <a:xfrm>
            <a:off x="766818" y="3044597"/>
            <a:ext cx="2424684" cy="773199"/>
            <a:chOff x="1403558" y="3665054"/>
            <a:chExt cx="2424684" cy="773199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68F7D84-B6A0-4C43-9A20-CF046D295D6C}"/>
                </a:ext>
              </a:extLst>
            </p:cNvPr>
            <p:cNvSpPr txBox="1"/>
            <p:nvPr/>
          </p:nvSpPr>
          <p:spPr>
            <a:xfrm>
              <a:off x="2581106" y="3665054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98AA7E3-5751-448D-AEFC-7B92F1AEEAEC}"/>
                </a:ext>
              </a:extLst>
            </p:cNvPr>
            <p:cNvSpPr txBox="1"/>
            <p:nvPr/>
          </p:nvSpPr>
          <p:spPr>
            <a:xfrm>
              <a:off x="1403558" y="3902722"/>
              <a:ext cx="242468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684392D-6CDA-43BC-802E-0751ABA9577A}"/>
              </a:ext>
            </a:extLst>
          </p:cNvPr>
          <p:cNvGrpSpPr/>
          <p:nvPr/>
        </p:nvGrpSpPr>
        <p:grpSpPr>
          <a:xfrm>
            <a:off x="8922745" y="4373293"/>
            <a:ext cx="2502438" cy="773199"/>
            <a:chOff x="1289536" y="4875148"/>
            <a:chExt cx="2502438" cy="773199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1A2DBE81-7D61-449B-9994-405471CFCDA9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F4C2D45B-94B7-45A5-8A02-FDB07D766965}"/>
                </a:ext>
              </a:extLst>
            </p:cNvPr>
            <p:cNvSpPr txBox="1"/>
            <p:nvPr/>
          </p:nvSpPr>
          <p:spPr>
            <a:xfrm>
              <a:off x="1289536" y="5112816"/>
              <a:ext cx="250243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7F115B3-8FE9-43C9-913D-C26881C36F54}"/>
              </a:ext>
            </a:extLst>
          </p:cNvPr>
          <p:cNvGrpSpPr/>
          <p:nvPr/>
        </p:nvGrpSpPr>
        <p:grpSpPr>
          <a:xfrm>
            <a:off x="766818" y="4373293"/>
            <a:ext cx="2424684" cy="773199"/>
            <a:chOff x="1403558" y="3665054"/>
            <a:chExt cx="2424684" cy="773199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5FBD16EE-5DCD-421B-A993-B0EF40040F87}"/>
                </a:ext>
              </a:extLst>
            </p:cNvPr>
            <p:cNvSpPr txBox="1"/>
            <p:nvPr/>
          </p:nvSpPr>
          <p:spPr>
            <a:xfrm>
              <a:off x="2581106" y="3665054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734A3665-0CB0-450C-A7EA-41DF5665E4B3}"/>
                </a:ext>
              </a:extLst>
            </p:cNvPr>
            <p:cNvSpPr txBox="1"/>
            <p:nvPr/>
          </p:nvSpPr>
          <p:spPr>
            <a:xfrm>
              <a:off x="1403558" y="3902722"/>
              <a:ext cx="242468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0" name="Shape 3690">
            <a:extLst>
              <a:ext uri="{FF2B5EF4-FFF2-40B4-BE49-F238E27FC236}">
                <a16:creationId xmlns="" xmlns:a16="http://schemas.microsoft.com/office/drawing/2014/main" id="{75155854-621A-4533-A261-7CC896BCCF49}"/>
              </a:ext>
            </a:extLst>
          </p:cNvPr>
          <p:cNvSpPr/>
          <p:nvPr/>
        </p:nvSpPr>
        <p:spPr>
          <a:xfrm>
            <a:off x="3473859" y="4644238"/>
            <a:ext cx="282680" cy="231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0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3"/>
                  <a:pt x="8380" y="7241"/>
                  <a:pt x="8380" y="7241"/>
                </a:cubicBezTo>
                <a:cubicBezTo>
                  <a:pt x="8112" y="6504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2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6"/>
                  <a:pt x="12890" y="2039"/>
                  <a:pt x="13313" y="3272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3"/>
                </a:cubicBezTo>
                <a:cubicBezTo>
                  <a:pt x="13386" y="9109"/>
                  <a:pt x="13260" y="9535"/>
                  <a:pt x="13227" y="9619"/>
                </a:cubicBezTo>
                <a:cubicBezTo>
                  <a:pt x="13219" y="9631"/>
                  <a:pt x="13101" y="9813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0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2"/>
                </a:cubicBezTo>
                <a:cubicBezTo>
                  <a:pt x="13957" y="10422"/>
                  <a:pt x="14531" y="9808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4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80"/>
                </a:cubicBezTo>
                <a:cubicBezTo>
                  <a:pt x="6540" y="5169"/>
                  <a:pt x="7179" y="6892"/>
                  <a:pt x="7494" y="7758"/>
                </a:cubicBezTo>
                <a:cubicBezTo>
                  <a:pt x="7110" y="9740"/>
                  <a:pt x="7642" y="10422"/>
                  <a:pt x="7642" y="10422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7"/>
                </a:moveTo>
                <a:cubicBezTo>
                  <a:pt x="19516" y="15007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4"/>
                </a:cubicBezTo>
                <a:cubicBezTo>
                  <a:pt x="19388" y="7760"/>
                  <a:pt x="19900" y="6420"/>
                  <a:pt x="19470" y="5184"/>
                </a:cubicBezTo>
                <a:cubicBezTo>
                  <a:pt x="18974" y="3713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4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1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6"/>
                  <a:pt x="17332" y="3919"/>
                </a:cubicBezTo>
                <a:cubicBezTo>
                  <a:pt x="17375" y="3953"/>
                  <a:pt x="17421" y="3983"/>
                  <a:pt x="17467" y="4007"/>
                </a:cubicBezTo>
                <a:cubicBezTo>
                  <a:pt x="17950" y="4265"/>
                  <a:pt x="18131" y="4361"/>
                  <a:pt x="18562" y="5641"/>
                </a:cubicBezTo>
                <a:cubicBezTo>
                  <a:pt x="18822" y="6387"/>
                  <a:pt x="18452" y="7378"/>
                  <a:pt x="18253" y="7910"/>
                </a:cubicBezTo>
                <a:cubicBezTo>
                  <a:pt x="18161" y="8155"/>
                  <a:pt x="18130" y="8457"/>
                  <a:pt x="18182" y="8719"/>
                </a:cubicBezTo>
                <a:cubicBezTo>
                  <a:pt x="18316" y="9392"/>
                  <a:pt x="18254" y="9707"/>
                  <a:pt x="18232" y="9784"/>
                </a:cubicBezTo>
                <a:cubicBezTo>
                  <a:pt x="18230" y="9789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2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7"/>
                  <a:pt x="19516" y="15007"/>
                </a:cubicBezTo>
                <a:moveTo>
                  <a:pt x="2371" y="16155"/>
                </a:moveTo>
                <a:cubicBezTo>
                  <a:pt x="3030" y="15932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9"/>
                  <a:pt x="3367" y="9784"/>
                </a:cubicBezTo>
                <a:cubicBezTo>
                  <a:pt x="3346" y="9707"/>
                  <a:pt x="3283" y="9392"/>
                  <a:pt x="3418" y="8719"/>
                </a:cubicBezTo>
                <a:cubicBezTo>
                  <a:pt x="3470" y="8457"/>
                  <a:pt x="3439" y="8155"/>
                  <a:pt x="3347" y="7910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1"/>
                  <a:pt x="3649" y="4265"/>
                  <a:pt x="4133" y="4007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6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4"/>
                </a:cubicBezTo>
                <a:cubicBezTo>
                  <a:pt x="6045" y="3548"/>
                  <a:pt x="6096" y="3341"/>
                  <a:pt x="6165" y="3133"/>
                </a:cubicBezTo>
                <a:cubicBezTo>
                  <a:pt x="6225" y="2950"/>
                  <a:pt x="6289" y="2793"/>
                  <a:pt x="6351" y="2631"/>
                </a:cubicBezTo>
                <a:cubicBezTo>
                  <a:pt x="6046" y="2469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3"/>
                  <a:pt x="2130" y="5184"/>
                </a:cubicBezTo>
                <a:cubicBezTo>
                  <a:pt x="1700" y="6420"/>
                  <a:pt x="2212" y="7760"/>
                  <a:pt x="2464" y="8434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7"/>
                  <a:pt x="2084" y="15007"/>
                </a:cubicBezTo>
                <a:cubicBezTo>
                  <a:pt x="1191" y="15387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>
              <a:sym typeface="微软雅黑" panose="020B0503020204020204" pitchFamily="34" charset="-122"/>
            </a:endParaRPr>
          </a:p>
        </p:txBody>
      </p:sp>
      <p:sp>
        <p:nvSpPr>
          <p:cNvPr id="31" name="Shape 3660">
            <a:extLst>
              <a:ext uri="{FF2B5EF4-FFF2-40B4-BE49-F238E27FC236}">
                <a16:creationId xmlns="" xmlns:a16="http://schemas.microsoft.com/office/drawing/2014/main" id="{0B687AF7-8A91-4AFE-9348-70A2E9CC7DDA}"/>
              </a:ext>
            </a:extLst>
          </p:cNvPr>
          <p:cNvSpPr/>
          <p:nvPr/>
        </p:nvSpPr>
        <p:spPr>
          <a:xfrm>
            <a:off x="8357339" y="4615282"/>
            <a:ext cx="289220" cy="2892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1"/>
                </a:lnTo>
                <a:cubicBezTo>
                  <a:pt x="19655" y="2641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6"/>
                  <a:pt x="299" y="8876"/>
                  <a:pt x="297" y="8877"/>
                </a:cubicBezTo>
                <a:lnTo>
                  <a:pt x="280" y="8884"/>
                </a:lnTo>
                <a:lnTo>
                  <a:pt x="281" y="8887"/>
                </a:lnTo>
                <a:cubicBezTo>
                  <a:pt x="116" y="8967"/>
                  <a:pt x="0" y="9133"/>
                  <a:pt x="0" y="9327"/>
                </a:cubicBezTo>
                <a:cubicBezTo>
                  <a:pt x="0" y="9551"/>
                  <a:pt x="151" y="9732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700"/>
                </a:lnTo>
                <a:cubicBezTo>
                  <a:pt x="21578" y="637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6"/>
                  <a:pt x="7507" y="16344"/>
                </a:cubicBezTo>
                <a:lnTo>
                  <a:pt x="6035" y="17817"/>
                </a:lnTo>
                <a:cubicBezTo>
                  <a:pt x="5946" y="17906"/>
                  <a:pt x="5891" y="18028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1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0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3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2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8"/>
                  <a:pt x="3927" y="14101"/>
                  <a:pt x="3927" y="14237"/>
                </a:cubicBezTo>
                <a:cubicBezTo>
                  <a:pt x="3927" y="14508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>
              <a:sym typeface="微软雅黑" panose="020B0503020204020204" pitchFamily="34" charset="-122"/>
            </a:endParaRPr>
          </a:p>
        </p:txBody>
      </p:sp>
      <p:pic>
        <p:nvPicPr>
          <p:cNvPr id="20" name="图片占位符 19" descr="图片包含 植物&#10;&#10;已生成高可信度的说明">
            <a:extLst>
              <a:ext uri="{FF2B5EF4-FFF2-40B4-BE49-F238E27FC236}">
                <a16:creationId xmlns="" xmlns:a16="http://schemas.microsoft.com/office/drawing/2014/main" id="{EFCB9B69-A4C2-4058-93F9-10CCA831223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5" r="25135"/>
          <a:stretch>
            <a:fillRect/>
          </a:stretch>
        </p:blipFill>
        <p:spPr>
          <a:xfrm>
            <a:off x="4703805" y="1"/>
            <a:ext cx="2784390" cy="6857999"/>
          </a:xfrm>
        </p:spPr>
      </p:pic>
    </p:spTree>
    <p:extLst>
      <p:ext uri="{BB962C8B-B14F-4D97-AF65-F5344CB8AC3E}">
        <p14:creationId xmlns:p14="http://schemas.microsoft.com/office/powerpoint/2010/main" val="3872634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82E2D44-6E32-4CDC-9870-3D357B805C26}"/>
              </a:ext>
            </a:extLst>
          </p:cNvPr>
          <p:cNvSpPr/>
          <p:nvPr/>
        </p:nvSpPr>
        <p:spPr>
          <a:xfrm>
            <a:off x="5899321" y="2104006"/>
            <a:ext cx="2704062" cy="211029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692A1FD-7BD7-4066-AC95-107044F10265}"/>
              </a:ext>
            </a:extLst>
          </p:cNvPr>
          <p:cNvSpPr/>
          <p:nvPr/>
        </p:nvSpPr>
        <p:spPr>
          <a:xfrm>
            <a:off x="8603383" y="4214303"/>
            <a:ext cx="2704062" cy="211029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C419E74-64A4-4306-B037-A2022F70AC24}"/>
              </a:ext>
            </a:extLst>
          </p:cNvPr>
          <p:cNvSpPr txBox="1"/>
          <p:nvPr/>
        </p:nvSpPr>
        <p:spPr>
          <a:xfrm>
            <a:off x="3857793" y="768616"/>
            <a:ext cx="447641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WRITE HERE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SOMETHING ABOUT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89A55DD-5E85-423E-B5EA-B7F1FEAAC806}"/>
              </a:ext>
            </a:extLst>
          </p:cNvPr>
          <p:cNvSpPr txBox="1"/>
          <p:nvPr/>
        </p:nvSpPr>
        <p:spPr>
          <a:xfrm>
            <a:off x="5292030" y="438616"/>
            <a:ext cx="1607941" cy="330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YOUR TEXT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+mj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00DEE3A-FB9C-4A35-B124-BBD84ECCC237}"/>
              </a:ext>
            </a:extLst>
          </p:cNvPr>
          <p:cNvGrpSpPr/>
          <p:nvPr/>
        </p:nvGrpSpPr>
        <p:grpSpPr>
          <a:xfrm>
            <a:off x="6214041" y="2565477"/>
            <a:ext cx="2074623" cy="1187355"/>
            <a:chOff x="1722684" y="4811873"/>
            <a:chExt cx="2074623" cy="1187355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5D06DFE1-884B-44A4-8037-7D215C4A75BE}"/>
                </a:ext>
              </a:extLst>
            </p:cNvPr>
            <p:cNvSpPr txBox="1"/>
            <p:nvPr/>
          </p:nvSpPr>
          <p:spPr>
            <a:xfrm>
              <a:off x="2002801" y="4811873"/>
              <a:ext cx="1382366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1AF7B537-D601-46F4-8157-BF85C832F7C9}"/>
                </a:ext>
              </a:extLst>
            </p:cNvPr>
            <p:cNvSpPr txBox="1"/>
            <p:nvPr/>
          </p:nvSpPr>
          <p:spPr>
            <a:xfrm>
              <a:off x="1722684" y="5131298"/>
              <a:ext cx="2074623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614C045-0DE7-4076-8270-9AAB7229520E}"/>
              </a:ext>
            </a:extLst>
          </p:cNvPr>
          <p:cNvGrpSpPr/>
          <p:nvPr/>
        </p:nvGrpSpPr>
        <p:grpSpPr>
          <a:xfrm>
            <a:off x="8918103" y="4675774"/>
            <a:ext cx="2074623" cy="1187355"/>
            <a:chOff x="1722684" y="4811873"/>
            <a:chExt cx="2074623" cy="1187355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731E461-0A1B-4E4B-BB74-5016BC9CC9A0}"/>
                </a:ext>
              </a:extLst>
            </p:cNvPr>
            <p:cNvSpPr txBox="1"/>
            <p:nvPr/>
          </p:nvSpPr>
          <p:spPr>
            <a:xfrm>
              <a:off x="2002801" y="4811873"/>
              <a:ext cx="1382366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A1EE00F9-1BFE-4663-B1C1-CD1A48309DA5}"/>
                </a:ext>
              </a:extLst>
            </p:cNvPr>
            <p:cNvSpPr txBox="1"/>
            <p:nvPr/>
          </p:nvSpPr>
          <p:spPr>
            <a:xfrm>
              <a:off x="1722684" y="5131298"/>
              <a:ext cx="2074623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8" name="图片占位符 27" descr="图片包含 墙壁, 室内, 地板, 椅子&#10;&#10;已生成极高可信度的说明">
            <a:extLst>
              <a:ext uri="{FF2B5EF4-FFF2-40B4-BE49-F238E27FC236}">
                <a16:creationId xmlns="" xmlns:a16="http://schemas.microsoft.com/office/drawing/2014/main" id="{2B8D400D-6B5D-424D-B3CF-21FFAC3DCB8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99" b="2939"/>
          <a:stretch/>
        </p:blipFill>
        <p:spPr>
          <a:xfrm>
            <a:off x="5899270" y="4214304"/>
            <a:ext cx="2704766" cy="2110297"/>
          </a:xfrm>
        </p:spPr>
      </p:pic>
      <p:pic>
        <p:nvPicPr>
          <p:cNvPr id="24" name="图片占位符 23" descr="图片包含 电子产品&#10;&#10;已生成高可信度的说明">
            <a:extLst>
              <a:ext uri="{FF2B5EF4-FFF2-40B4-BE49-F238E27FC236}">
                <a16:creationId xmlns="" xmlns:a16="http://schemas.microsoft.com/office/drawing/2014/main" id="{16CBDA6A-495D-4718-9B61-2271EC64AA7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9" b="20479"/>
          <a:stretch>
            <a:fillRect/>
          </a:stretch>
        </p:blipFill>
        <p:spPr/>
      </p:pic>
      <p:pic>
        <p:nvPicPr>
          <p:cNvPr id="26" name="图片占位符 25" descr="图片包含 室内, 鲜花, 墙壁&#10;&#10;已生成高可信度的说明">
            <a:extLst>
              <a:ext uri="{FF2B5EF4-FFF2-40B4-BE49-F238E27FC236}">
                <a16:creationId xmlns="" xmlns:a16="http://schemas.microsoft.com/office/drawing/2014/main" id="{CC18D173-055E-4E84-B6AA-22B834D3871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r="73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5892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图片包含 电子产品&#10;&#10;已生成极高可信度的说明">
            <a:extLst>
              <a:ext uri="{FF2B5EF4-FFF2-40B4-BE49-F238E27FC236}">
                <a16:creationId xmlns="" xmlns:a16="http://schemas.microsoft.com/office/drawing/2014/main" id="{424A8FD0-BD4C-495E-8670-7E028E195D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/>
        </p:blipFill>
        <p:spPr>
          <a:xfrm>
            <a:off x="655208" y="0"/>
            <a:ext cx="9654352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98F9D46-98A4-43CE-8EE2-7C2B748567D3}"/>
              </a:ext>
            </a:extLst>
          </p:cNvPr>
          <p:cNvSpPr txBox="1"/>
          <p:nvPr/>
        </p:nvSpPr>
        <p:spPr>
          <a:xfrm>
            <a:off x="11225005" y="1078036"/>
            <a:ext cx="443198" cy="47019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885A643-0EA4-482D-ADB0-07D7886CCD53}"/>
              </a:ext>
            </a:extLst>
          </p:cNvPr>
          <p:cNvSpPr txBox="1"/>
          <p:nvPr/>
        </p:nvSpPr>
        <p:spPr>
          <a:xfrm>
            <a:off x="10616472" y="684496"/>
            <a:ext cx="744819" cy="1864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DFC33ACF-C358-4EC8-98DE-C33E0E91D695}"/>
              </a:ext>
            </a:extLst>
          </p:cNvPr>
          <p:cNvSpPr/>
          <p:nvPr/>
        </p:nvSpPr>
        <p:spPr>
          <a:xfrm>
            <a:off x="1666240" y="2082800"/>
            <a:ext cx="1564640" cy="15646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68DEECF-F91C-46A1-80C5-774EA97029E3}"/>
              </a:ext>
            </a:extLst>
          </p:cNvPr>
          <p:cNvGrpSpPr/>
          <p:nvPr/>
        </p:nvGrpSpPr>
        <p:grpSpPr>
          <a:xfrm>
            <a:off x="2230275" y="2517704"/>
            <a:ext cx="3570149" cy="1797063"/>
            <a:chOff x="6355079" y="2800219"/>
            <a:chExt cx="3570149" cy="179706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E50B1FB-9BB2-4B30-A467-D084C1A48DF2}"/>
                </a:ext>
              </a:extLst>
            </p:cNvPr>
            <p:cNvSpPr txBox="1"/>
            <p:nvPr/>
          </p:nvSpPr>
          <p:spPr>
            <a:xfrm>
              <a:off x="6355079" y="3304620"/>
              <a:ext cx="357014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271CAA2-403F-4C93-B770-5E5C8191E340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471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88BF402-4677-44B2-9C7D-FAFC1BB34944}"/>
              </a:ext>
            </a:extLst>
          </p:cNvPr>
          <p:cNvGrpSpPr/>
          <p:nvPr/>
        </p:nvGrpSpPr>
        <p:grpSpPr>
          <a:xfrm>
            <a:off x="6630039" y="4850282"/>
            <a:ext cx="2312846" cy="773199"/>
            <a:chOff x="1289536" y="4875148"/>
            <a:chExt cx="2312846" cy="773199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042C21E1-639A-468D-98BC-A2B9D778710B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FA516C14-CA27-45FA-BB4C-5E3D8C32665D}"/>
                </a:ext>
              </a:extLst>
            </p:cNvPr>
            <p:cNvSpPr txBox="1"/>
            <p:nvPr/>
          </p:nvSpPr>
          <p:spPr>
            <a:xfrm>
              <a:off x="1289536" y="5112816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47C5098-A8F8-452B-AF03-8F0B71EB8F33}"/>
              </a:ext>
            </a:extLst>
          </p:cNvPr>
          <p:cNvGrpSpPr/>
          <p:nvPr/>
        </p:nvGrpSpPr>
        <p:grpSpPr>
          <a:xfrm>
            <a:off x="9270831" y="4850282"/>
            <a:ext cx="2312846" cy="773199"/>
            <a:chOff x="1289536" y="4875148"/>
            <a:chExt cx="2312846" cy="773199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527B1807-589F-4377-860C-4187EA912DE5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A96CA7A-5B26-4128-B5CF-0F39D8360E67}"/>
                </a:ext>
              </a:extLst>
            </p:cNvPr>
            <p:cNvSpPr txBox="1"/>
            <p:nvPr/>
          </p:nvSpPr>
          <p:spPr>
            <a:xfrm>
              <a:off x="1289536" y="5112816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" name="Shape 2525">
            <a:extLst>
              <a:ext uri="{FF2B5EF4-FFF2-40B4-BE49-F238E27FC236}">
                <a16:creationId xmlns="" xmlns:a16="http://schemas.microsoft.com/office/drawing/2014/main" id="{A6A9F061-1EE0-4017-9EA8-A778BDFE1268}"/>
              </a:ext>
            </a:extLst>
          </p:cNvPr>
          <p:cNvSpPr/>
          <p:nvPr/>
        </p:nvSpPr>
        <p:spPr>
          <a:xfrm>
            <a:off x="9407475" y="4421536"/>
            <a:ext cx="298688" cy="298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4471598-92C4-4793-AF0F-7B1B230DC3C5}"/>
              </a:ext>
            </a:extLst>
          </p:cNvPr>
          <p:cNvGrpSpPr/>
          <p:nvPr/>
        </p:nvGrpSpPr>
        <p:grpSpPr>
          <a:xfrm>
            <a:off x="6630038" y="2241531"/>
            <a:ext cx="4260474" cy="1769598"/>
            <a:chOff x="6145971" y="2584544"/>
            <a:chExt cx="4260474" cy="1769598"/>
          </a:xfrm>
          <a:noFill/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BA3C3EB-7D85-4FEC-A5CB-A785AAC166AE}"/>
                </a:ext>
              </a:extLst>
            </p:cNvPr>
            <p:cNvSpPr txBox="1"/>
            <p:nvPr/>
          </p:nvSpPr>
          <p:spPr>
            <a:xfrm>
              <a:off x="6145972" y="3923768"/>
              <a:ext cx="2952540" cy="43037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68F21FCF-376E-4320-A606-DC9D0B96E865}"/>
                </a:ext>
              </a:extLst>
            </p:cNvPr>
            <p:cNvSpPr txBox="1"/>
            <p:nvPr/>
          </p:nvSpPr>
          <p:spPr>
            <a:xfrm>
              <a:off x="6145971" y="2584544"/>
              <a:ext cx="4260474" cy="12741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 About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45F9202-D1FE-471E-85BE-72821D50B436}"/>
              </a:ext>
            </a:extLst>
          </p:cNvPr>
          <p:cNvSpPr/>
          <p:nvPr/>
        </p:nvSpPr>
        <p:spPr>
          <a:xfrm>
            <a:off x="9314938" y="1830345"/>
            <a:ext cx="623194" cy="62319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C3FE9A6-3488-4990-9FFA-204193E7B9AD}"/>
              </a:ext>
            </a:extLst>
          </p:cNvPr>
          <p:cNvSpPr/>
          <p:nvPr/>
        </p:nvSpPr>
        <p:spPr>
          <a:xfrm>
            <a:off x="9709538" y="1514209"/>
            <a:ext cx="484044" cy="48404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C21E66AA-43AE-4675-89D8-B2B2DE3980E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15" r="6079"/>
          <a:stretch/>
        </p:blipFill>
        <p:spPr>
          <a:xfrm>
            <a:off x="1695712" y="0"/>
            <a:ext cx="4836160" cy="6858000"/>
          </a:xfrm>
        </p:spPr>
      </p:pic>
      <p:sp>
        <p:nvSpPr>
          <p:cNvPr id="10" name="Shape 2587">
            <a:extLst>
              <a:ext uri="{FF2B5EF4-FFF2-40B4-BE49-F238E27FC236}">
                <a16:creationId xmlns="" xmlns:a16="http://schemas.microsoft.com/office/drawing/2014/main" id="{7F4A9467-0CDA-4775-96C2-FA4731FEA01D}"/>
              </a:ext>
            </a:extLst>
          </p:cNvPr>
          <p:cNvSpPr/>
          <p:nvPr/>
        </p:nvSpPr>
        <p:spPr>
          <a:xfrm>
            <a:off x="6708596" y="4422315"/>
            <a:ext cx="298688" cy="298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7" name="Rectangle 11">
            <a:extLst>
              <a:ext uri="{FF2B5EF4-FFF2-40B4-BE49-F238E27FC236}">
                <a16:creationId xmlns="" xmlns:a16="http://schemas.microsoft.com/office/drawing/2014/main" id="{946AF471-1049-4B42-BED9-0A5306C3DADA}"/>
              </a:ext>
            </a:extLst>
          </p:cNvPr>
          <p:cNvSpPr/>
          <p:nvPr/>
        </p:nvSpPr>
        <p:spPr>
          <a:xfrm>
            <a:off x="1055364" y="1016001"/>
            <a:ext cx="2674730" cy="267473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D5C7E0F-38CB-4A77-BDA6-BF4F57CA783B}"/>
              </a:ext>
            </a:extLst>
          </p:cNvPr>
          <p:cNvSpPr txBox="1"/>
          <p:nvPr/>
        </p:nvSpPr>
        <p:spPr>
          <a:xfrm>
            <a:off x="1391390" y="1998253"/>
            <a:ext cx="244825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ADD 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YOUR TEXT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HERE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1E88F23F-EED2-442A-B1DB-C8176D0FEB19}"/>
              </a:ext>
            </a:extLst>
          </p:cNvPr>
          <p:cNvCxnSpPr/>
          <p:nvPr/>
        </p:nvCxnSpPr>
        <p:spPr>
          <a:xfrm>
            <a:off x="1459304" y="1887618"/>
            <a:ext cx="110759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148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AD8625D-9179-45A0-A64B-057B77DAF1AE}"/>
              </a:ext>
            </a:extLst>
          </p:cNvPr>
          <p:cNvSpPr txBox="1"/>
          <p:nvPr/>
        </p:nvSpPr>
        <p:spPr>
          <a:xfrm>
            <a:off x="4091023" y="4341019"/>
            <a:ext cx="3311619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/>
            </a:lvl1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pulvinar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ultricies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purus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libero,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eros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45E0326-68C2-41E8-B08C-2535DEB17F0B}"/>
              </a:ext>
            </a:extLst>
          </p:cNvPr>
          <p:cNvSpPr txBox="1"/>
          <p:nvPr/>
        </p:nvSpPr>
        <p:spPr>
          <a:xfrm>
            <a:off x="8124169" y="4341019"/>
            <a:ext cx="3311619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/>
            </a:lvl1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pulvinar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ultricies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purus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libero,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eros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C4CBEF3-E8FD-4572-BCB8-C1189D091BAC}"/>
              </a:ext>
            </a:extLst>
          </p:cNvPr>
          <p:cNvSpPr txBox="1"/>
          <p:nvPr/>
        </p:nvSpPr>
        <p:spPr>
          <a:xfrm>
            <a:off x="880097" y="4341019"/>
            <a:ext cx="2489399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WRITE HERE</a:t>
            </a:r>
          </a:p>
          <a:p>
            <a:pPr algn="r"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SOMETHING</a:t>
            </a:r>
          </a:p>
          <a:p>
            <a:pPr algn="r"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ABOUT</a:t>
            </a:r>
          </a:p>
        </p:txBody>
      </p:sp>
      <p:pic>
        <p:nvPicPr>
          <p:cNvPr id="9" name="图片占位符 8" descr="图片包含 墙壁, 鲜花, 家具, 室内&#10;&#10;已生成极高可信度的说明">
            <a:extLst>
              <a:ext uri="{FF2B5EF4-FFF2-40B4-BE49-F238E27FC236}">
                <a16:creationId xmlns="" xmlns:a16="http://schemas.microsoft.com/office/drawing/2014/main" id="{7F390AAE-CD3B-4F3B-B019-1417DB6998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2" b="40258"/>
          <a:stretch/>
        </p:blipFill>
        <p:spPr>
          <a:xfrm>
            <a:off x="0" y="754863"/>
            <a:ext cx="12192000" cy="3322321"/>
          </a:xfrm>
        </p:spPr>
      </p:pic>
    </p:spTree>
    <p:extLst>
      <p:ext uri="{BB962C8B-B14F-4D97-AF65-F5344CB8AC3E}">
        <p14:creationId xmlns:p14="http://schemas.microsoft.com/office/powerpoint/2010/main" val="3924645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5C8E90F-D6AE-4116-964E-4BF11AADF5E5}"/>
              </a:ext>
            </a:extLst>
          </p:cNvPr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3755014-EC98-4F86-B06F-05AA37A55058}"/>
              </a:ext>
            </a:extLst>
          </p:cNvPr>
          <p:cNvGrpSpPr/>
          <p:nvPr/>
        </p:nvGrpSpPr>
        <p:grpSpPr>
          <a:xfrm>
            <a:off x="1004693" y="2063102"/>
            <a:ext cx="5976541" cy="3277958"/>
            <a:chOff x="1581546" y="1922030"/>
            <a:chExt cx="5976541" cy="3277958"/>
          </a:xfrm>
        </p:grpSpPr>
        <p:sp>
          <p:nvSpPr>
            <p:cNvPr id="20" name="Oval 38">
              <a:extLst>
                <a:ext uri="{FF2B5EF4-FFF2-40B4-BE49-F238E27FC236}">
                  <a16:creationId xmlns="" xmlns:a16="http://schemas.microsoft.com/office/drawing/2014/main" id="{4F1B64A3-1149-4231-89E2-006B3F4E0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546" y="2071775"/>
              <a:ext cx="508072" cy="51227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0" tIns="0" rIns="0" bIns="0" anchor="ctr" anchorCtr="0"/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39">
              <a:extLst>
                <a:ext uri="{FF2B5EF4-FFF2-40B4-BE49-F238E27FC236}">
                  <a16:creationId xmlns="" xmlns:a16="http://schemas.microsoft.com/office/drawing/2014/main" id="{60AA6981-D789-4637-B171-C73F2EF9A8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546" y="2754104"/>
              <a:ext cx="5925606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Oval 40">
              <a:extLst>
                <a:ext uri="{FF2B5EF4-FFF2-40B4-BE49-F238E27FC236}">
                  <a16:creationId xmlns="" xmlns:a16="http://schemas.microsoft.com/office/drawing/2014/main" id="{12089563-15DA-450C-AA0D-C9169F5F0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546" y="3295768"/>
              <a:ext cx="508072" cy="510171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lIns="0" tIns="0" rIns="0" bIns="0" anchor="ctr" anchorCtr="0"/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41">
              <a:extLst>
                <a:ext uri="{FF2B5EF4-FFF2-40B4-BE49-F238E27FC236}">
                  <a16:creationId xmlns="" xmlns:a16="http://schemas.microsoft.com/office/drawing/2014/main" id="{5B7DDCFD-8EB7-45BC-A49B-42FD4E063A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546" y="3975997"/>
              <a:ext cx="5925606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Oval 42">
              <a:extLst>
                <a:ext uri="{FF2B5EF4-FFF2-40B4-BE49-F238E27FC236}">
                  <a16:creationId xmlns="" xmlns:a16="http://schemas.microsoft.com/office/drawing/2014/main" id="{F7B9243F-E023-4D29-AF54-48AF1EF86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546" y="4517660"/>
              <a:ext cx="508072" cy="51017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0" tIns="0" rIns="0" bIns="0" anchor="ctr" anchorCtr="0"/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43">
              <a:extLst>
                <a:ext uri="{FF2B5EF4-FFF2-40B4-BE49-F238E27FC236}">
                  <a16:creationId xmlns="" xmlns:a16="http://schemas.microsoft.com/office/drawing/2014/main" id="{31A43131-D1A0-4F88-9C9D-41AAD8216F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546" y="5199988"/>
              <a:ext cx="5925606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17D211B2-52A7-4603-99BC-BF7E1F7359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497" y="1922030"/>
              <a:ext cx="2585380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3C7457CB-6D9A-49E4-9AD4-1ED55576BB80}"/>
                </a:ext>
              </a:extLst>
            </p:cNvPr>
            <p:cNvSpPr/>
            <p:nvPr/>
          </p:nvSpPr>
          <p:spPr>
            <a:xfrm>
              <a:off x="2117646" y="2308176"/>
              <a:ext cx="544044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but they 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F27C5F74-BD6E-4368-B1EB-69058D6AE3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9618" y="3110776"/>
              <a:ext cx="2585380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D9F9179D-4D01-482B-BA2C-949F38F94B55}"/>
                </a:ext>
              </a:extLst>
            </p:cNvPr>
            <p:cNvSpPr/>
            <p:nvPr/>
          </p:nvSpPr>
          <p:spPr>
            <a:xfrm>
              <a:off x="2094767" y="3496922"/>
              <a:ext cx="544044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but they 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A2FD6EB-8AB4-416B-B6B7-BE21DA7D32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9618" y="4312479"/>
              <a:ext cx="2585380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CBEAFEEE-D50C-4EED-9DB0-1D0018A82A7D}"/>
                </a:ext>
              </a:extLst>
            </p:cNvPr>
            <p:cNvSpPr/>
            <p:nvPr/>
          </p:nvSpPr>
          <p:spPr>
            <a:xfrm>
              <a:off x="2094767" y="4698625"/>
              <a:ext cx="544044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but they 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exercise my soul in three ways. I will do somebody a good turn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7A72BAEE-7466-4444-88B7-572EA4FA93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3" b="25990"/>
          <a:stretch/>
        </p:blipFill>
        <p:spPr>
          <a:xfrm>
            <a:off x="6096000" y="912830"/>
            <a:ext cx="6315730" cy="594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4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064F8E46-278E-47B6-8F20-2471D1BEA9C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 b="3848"/>
          <a:stretch>
            <a:fillRect/>
          </a:stretch>
        </p:blipFill>
        <p:spPr/>
      </p:pic>
      <p:pic>
        <p:nvPicPr>
          <p:cNvPr id="15" name="图片占位符 14" descr="图片包含 树, 户外, 天空, 植物&#10;&#10;已生成极高可信度的说明">
            <a:extLst>
              <a:ext uri="{FF2B5EF4-FFF2-40B4-BE49-F238E27FC236}">
                <a16:creationId xmlns="" xmlns:a16="http://schemas.microsoft.com/office/drawing/2014/main" id="{75677E28-5D66-4E76-8174-2EAEE3DF297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" b="368"/>
          <a:stretch>
            <a:fillRect/>
          </a:stretch>
        </p:blipFill>
        <p:spPr/>
      </p:pic>
      <p:pic>
        <p:nvPicPr>
          <p:cNvPr id="19" name="图片占位符 18" descr="图片包含 障子, 天空, 建筑物, 户外&#10;&#10;已生成极高可信度的说明">
            <a:extLst>
              <a:ext uri="{FF2B5EF4-FFF2-40B4-BE49-F238E27FC236}">
                <a16:creationId xmlns="" xmlns:a16="http://schemas.microsoft.com/office/drawing/2014/main" id="{4CBCD253-2929-4A6B-A168-09BA761B4F2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1" b="16621"/>
          <a:stretch>
            <a:fillRect/>
          </a:stretch>
        </p:blipFill>
        <p:spPr/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1EAEA14-347F-42BA-98C0-186991A31891}"/>
              </a:ext>
            </a:extLst>
          </p:cNvPr>
          <p:cNvGrpSpPr/>
          <p:nvPr/>
        </p:nvGrpSpPr>
        <p:grpSpPr>
          <a:xfrm>
            <a:off x="7392353" y="2165891"/>
            <a:ext cx="4459642" cy="3255443"/>
            <a:chOff x="6145972" y="2108719"/>
            <a:chExt cx="4459642" cy="3255443"/>
          </a:xfrm>
          <a:noFill/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181E8D1-9A9E-49D2-99CD-E528385CD9AA}"/>
                </a:ext>
              </a:extLst>
            </p:cNvPr>
            <p:cNvSpPr txBox="1"/>
            <p:nvPr/>
          </p:nvSpPr>
          <p:spPr>
            <a:xfrm>
              <a:off x="6145972" y="4385433"/>
              <a:ext cx="4459642" cy="9787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7D218DE6-AB5E-490F-BB51-023E2D0BBB4F}"/>
                </a:ext>
              </a:extLst>
            </p:cNvPr>
            <p:cNvSpPr txBox="1"/>
            <p:nvPr/>
          </p:nvSpPr>
          <p:spPr>
            <a:xfrm>
              <a:off x="6145972" y="3923768"/>
              <a:ext cx="2952540" cy="43037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D2A0E19-E648-4AC9-9420-60F27AC04249}"/>
                </a:ext>
              </a:extLst>
            </p:cNvPr>
            <p:cNvSpPr txBox="1"/>
            <p:nvPr/>
          </p:nvSpPr>
          <p:spPr>
            <a:xfrm>
              <a:off x="6145972" y="2108719"/>
              <a:ext cx="2436886" cy="186512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232D0B7-0106-4CE0-BF69-C0222965A458}"/>
              </a:ext>
            </a:extLst>
          </p:cNvPr>
          <p:cNvSpPr/>
          <p:nvPr/>
        </p:nvSpPr>
        <p:spPr>
          <a:xfrm>
            <a:off x="9984232" y="1542697"/>
            <a:ext cx="623194" cy="62319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EC249B6-54FD-467E-A335-010F0BC22ACE}"/>
              </a:ext>
            </a:extLst>
          </p:cNvPr>
          <p:cNvSpPr/>
          <p:nvPr/>
        </p:nvSpPr>
        <p:spPr>
          <a:xfrm>
            <a:off x="10378832" y="1226561"/>
            <a:ext cx="484044" cy="48404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148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图片包含 电子产品&#10;&#10;已生成极高可信度的说明">
            <a:extLst>
              <a:ext uri="{FF2B5EF4-FFF2-40B4-BE49-F238E27FC236}">
                <a16:creationId xmlns="" xmlns:a16="http://schemas.microsoft.com/office/drawing/2014/main" id="{424A8FD0-BD4C-495E-8670-7E028E195D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/>
        </p:blipFill>
        <p:spPr>
          <a:xfrm>
            <a:off x="655208" y="0"/>
            <a:ext cx="9654352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98F9D46-98A4-43CE-8EE2-7C2B748567D3}"/>
              </a:ext>
            </a:extLst>
          </p:cNvPr>
          <p:cNvSpPr txBox="1"/>
          <p:nvPr/>
        </p:nvSpPr>
        <p:spPr>
          <a:xfrm>
            <a:off x="11225005" y="1078036"/>
            <a:ext cx="443198" cy="47019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885A643-0EA4-482D-ADB0-07D7886CCD53}"/>
              </a:ext>
            </a:extLst>
          </p:cNvPr>
          <p:cNvSpPr txBox="1"/>
          <p:nvPr/>
        </p:nvSpPr>
        <p:spPr>
          <a:xfrm>
            <a:off x="10616472" y="684496"/>
            <a:ext cx="744819" cy="1864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DFC33ACF-C358-4EC8-98DE-C33E0E91D695}"/>
              </a:ext>
            </a:extLst>
          </p:cNvPr>
          <p:cNvSpPr/>
          <p:nvPr/>
        </p:nvSpPr>
        <p:spPr>
          <a:xfrm>
            <a:off x="1666240" y="2082800"/>
            <a:ext cx="1564640" cy="15646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68DEECF-F91C-46A1-80C5-774EA97029E3}"/>
              </a:ext>
            </a:extLst>
          </p:cNvPr>
          <p:cNvGrpSpPr/>
          <p:nvPr/>
        </p:nvGrpSpPr>
        <p:grpSpPr>
          <a:xfrm>
            <a:off x="2230275" y="2517704"/>
            <a:ext cx="3570149" cy="1797063"/>
            <a:chOff x="6355079" y="2800219"/>
            <a:chExt cx="3570149" cy="179706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E50B1FB-9BB2-4B30-A467-D084C1A48DF2}"/>
                </a:ext>
              </a:extLst>
            </p:cNvPr>
            <p:cNvSpPr txBox="1"/>
            <p:nvPr/>
          </p:nvSpPr>
          <p:spPr>
            <a:xfrm>
              <a:off x="6355079" y="3304620"/>
              <a:ext cx="357014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271CAA2-403F-4C93-B770-5E5C8191E340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3321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="" xmlns:a16="http://schemas.microsoft.com/office/drawing/2014/main" id="{CF522EFD-9A17-4DC4-8701-A9C55726C3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59330" r="17"/>
          <a:stretch/>
        </p:blipFill>
        <p:spPr>
          <a:xfrm>
            <a:off x="628650" y="436130"/>
            <a:ext cx="11163300" cy="5927444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276D951-9CAA-4D0C-994B-35768BAA31DF}"/>
              </a:ext>
            </a:extLst>
          </p:cNvPr>
          <p:cNvGrpSpPr/>
          <p:nvPr/>
        </p:nvGrpSpPr>
        <p:grpSpPr>
          <a:xfrm>
            <a:off x="1274933" y="870495"/>
            <a:ext cx="1334533" cy="820191"/>
            <a:chOff x="4235501" y="2032753"/>
            <a:chExt cx="1334533" cy="820191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0C8CBA1C-10D9-42F1-A2DE-D701B4FC75F6}"/>
                </a:ext>
              </a:extLst>
            </p:cNvPr>
            <p:cNvSpPr txBox="1"/>
            <p:nvPr/>
          </p:nvSpPr>
          <p:spPr>
            <a:xfrm>
              <a:off x="4235501" y="2032753"/>
              <a:ext cx="800219" cy="525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A90E43B-8D2F-455F-A4DF-4688C7DD3521}"/>
                </a:ext>
              </a:extLst>
            </p:cNvPr>
            <p:cNvSpPr txBox="1"/>
            <p:nvPr/>
          </p:nvSpPr>
          <p:spPr>
            <a:xfrm>
              <a:off x="4235501" y="2471686"/>
              <a:ext cx="1334533" cy="381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2078BBB-439A-4A9F-9D86-95C97F020845}"/>
              </a:ext>
            </a:extLst>
          </p:cNvPr>
          <p:cNvSpPr/>
          <p:nvPr/>
        </p:nvSpPr>
        <p:spPr>
          <a:xfrm>
            <a:off x="871642" y="870496"/>
            <a:ext cx="309473" cy="11425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3F7736A-CBA5-4A64-BBDF-D492D5D0F33F}"/>
              </a:ext>
            </a:extLst>
          </p:cNvPr>
          <p:cNvCxnSpPr>
            <a:cxnSpLocks/>
          </p:cNvCxnSpPr>
          <p:nvPr/>
        </p:nvCxnSpPr>
        <p:spPr>
          <a:xfrm>
            <a:off x="990132" y="1690686"/>
            <a:ext cx="171315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D72E31D-B693-4A19-9851-11A3C1EA73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06" r="16676" b="8406"/>
          <a:stretch/>
        </p:blipFill>
        <p:spPr>
          <a:xfrm>
            <a:off x="1928944" y="2412182"/>
            <a:ext cx="609155" cy="142018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1485C59-1842-4768-A48A-B13F8D3F6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852" y="4320793"/>
            <a:ext cx="239758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1B6B54B-A2CD-488B-B57E-B6BA088F23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06" r="16676" b="8406"/>
          <a:stretch/>
        </p:blipFill>
        <p:spPr>
          <a:xfrm>
            <a:off x="4639013" y="2412182"/>
            <a:ext cx="609155" cy="142018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611540C-DFB6-48C9-9FEC-471204C17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921" y="4320793"/>
            <a:ext cx="239758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5329C291-0951-405A-BEA8-2F8B50F171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06" r="16676" b="8406"/>
          <a:stretch/>
        </p:blipFill>
        <p:spPr>
          <a:xfrm>
            <a:off x="7349082" y="2412182"/>
            <a:ext cx="609155" cy="1420181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E958121-CF5A-49E6-BA3A-1E9ED515F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990" y="4320793"/>
            <a:ext cx="239758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8808194-D453-43A7-A4B4-8C5582DF0A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06" r="16676" b="8406"/>
          <a:stretch/>
        </p:blipFill>
        <p:spPr>
          <a:xfrm>
            <a:off x="10059151" y="2412182"/>
            <a:ext cx="609155" cy="142018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8E661B3-15B5-4C70-884F-2AA9BAFBA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5059" y="4320793"/>
            <a:ext cx="239758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</a:t>
            </a:r>
          </a:p>
        </p:txBody>
      </p:sp>
      <p:sp>
        <p:nvSpPr>
          <p:cNvPr id="29" name="文本框 22">
            <a:extLst>
              <a:ext uri="{FF2B5EF4-FFF2-40B4-BE49-F238E27FC236}">
                <a16:creationId xmlns="" xmlns:a16="http://schemas.microsoft.com/office/drawing/2014/main" id="{F84F3F22-C5C2-4F3B-BEEB-23B4FECFC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933" y="3969026"/>
            <a:ext cx="3467928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2">
            <a:extLst>
              <a:ext uri="{FF2B5EF4-FFF2-40B4-BE49-F238E27FC236}">
                <a16:creationId xmlns="" xmlns:a16="http://schemas.microsoft.com/office/drawing/2014/main" id="{94544202-0EAA-4567-8442-DE3A2ED9C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026" y="3969026"/>
            <a:ext cx="3467928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2">
            <a:extLst>
              <a:ext uri="{FF2B5EF4-FFF2-40B4-BE49-F238E27FC236}">
                <a16:creationId xmlns="" xmlns:a16="http://schemas.microsoft.com/office/drawing/2014/main" id="{3CE7480B-3EC3-40E4-B9DE-60E5523AC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3218" y="3969026"/>
            <a:ext cx="3467928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2">
            <a:extLst>
              <a:ext uri="{FF2B5EF4-FFF2-40B4-BE49-F238E27FC236}">
                <a16:creationId xmlns="" xmlns:a16="http://schemas.microsoft.com/office/drawing/2014/main" id="{2312413D-92C2-4178-A5AD-CEC279E00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8410" y="3969026"/>
            <a:ext cx="3467928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77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2" grpId="0"/>
      <p:bldP spid="24" grpId="0"/>
      <p:bldP spid="29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62E9A68-A9BD-4987-87D5-E46E9300F183}"/>
              </a:ext>
            </a:extLst>
          </p:cNvPr>
          <p:cNvSpPr/>
          <p:nvPr/>
        </p:nvSpPr>
        <p:spPr>
          <a:xfrm>
            <a:off x="679580" y="545841"/>
            <a:ext cx="10832841" cy="57663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7AB70DD-BFC3-4428-9267-CEA22AE45B4C}"/>
              </a:ext>
            </a:extLst>
          </p:cNvPr>
          <p:cNvGrpSpPr/>
          <p:nvPr/>
        </p:nvGrpSpPr>
        <p:grpSpPr>
          <a:xfrm>
            <a:off x="1586777" y="4535921"/>
            <a:ext cx="2312846" cy="773199"/>
            <a:chOff x="1586777" y="4483359"/>
            <a:chExt cx="2312846" cy="773199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C2FA7E6E-CB2A-446B-8D3C-21B1B95131AF}"/>
                </a:ext>
              </a:extLst>
            </p:cNvPr>
            <p:cNvSpPr txBox="1"/>
            <p:nvPr/>
          </p:nvSpPr>
          <p:spPr>
            <a:xfrm>
              <a:off x="2119632" y="4483359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A91CE5B3-86BD-418C-BADD-F7D0693EAC58}"/>
                </a:ext>
              </a:extLst>
            </p:cNvPr>
            <p:cNvSpPr txBox="1"/>
            <p:nvPr/>
          </p:nvSpPr>
          <p:spPr>
            <a:xfrm>
              <a:off x="1586777" y="4721027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3EC5E22-1D81-40A0-8904-86F7971DC8B4}"/>
              </a:ext>
            </a:extLst>
          </p:cNvPr>
          <p:cNvGrpSpPr/>
          <p:nvPr/>
        </p:nvGrpSpPr>
        <p:grpSpPr>
          <a:xfrm>
            <a:off x="4939577" y="4535921"/>
            <a:ext cx="2312846" cy="773199"/>
            <a:chOff x="1586777" y="4483359"/>
            <a:chExt cx="2312846" cy="773199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70585B14-C65B-4638-8F63-8084F3FEF6D6}"/>
                </a:ext>
              </a:extLst>
            </p:cNvPr>
            <p:cNvSpPr txBox="1"/>
            <p:nvPr/>
          </p:nvSpPr>
          <p:spPr>
            <a:xfrm>
              <a:off x="2119632" y="4483359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3CE70B4-60B0-488A-9D6C-532C3A8B349D}"/>
                </a:ext>
              </a:extLst>
            </p:cNvPr>
            <p:cNvSpPr txBox="1"/>
            <p:nvPr/>
          </p:nvSpPr>
          <p:spPr>
            <a:xfrm>
              <a:off x="1586777" y="4721027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FF2D113-9669-4E5F-89B4-42BE1D7DE2A8}"/>
              </a:ext>
            </a:extLst>
          </p:cNvPr>
          <p:cNvGrpSpPr/>
          <p:nvPr/>
        </p:nvGrpSpPr>
        <p:grpSpPr>
          <a:xfrm>
            <a:off x="8292377" y="4535921"/>
            <a:ext cx="2312846" cy="773199"/>
            <a:chOff x="1586777" y="4483359"/>
            <a:chExt cx="2312846" cy="773199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48873ABF-A554-4E7B-827E-278C5AADA8D4}"/>
                </a:ext>
              </a:extLst>
            </p:cNvPr>
            <p:cNvSpPr txBox="1"/>
            <p:nvPr/>
          </p:nvSpPr>
          <p:spPr>
            <a:xfrm>
              <a:off x="2119632" y="4483359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TEXT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603558E-9896-4554-9051-E3AD1E589EB3}"/>
                </a:ext>
              </a:extLst>
            </p:cNvPr>
            <p:cNvSpPr txBox="1"/>
            <p:nvPr/>
          </p:nvSpPr>
          <p:spPr>
            <a:xfrm>
              <a:off x="1586777" y="4721027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Nunc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viverra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imperdiet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est.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Vivamus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US" altLang="zh-CN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tellus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0" name="图片占位符 19">
            <a:extLst>
              <a:ext uri="{FF2B5EF4-FFF2-40B4-BE49-F238E27FC236}">
                <a16:creationId xmlns="" xmlns:a16="http://schemas.microsoft.com/office/drawing/2014/main" id="{E23C3807-2A16-4CA1-926D-808D087D42C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0" r="-154"/>
          <a:stretch/>
        </p:blipFill>
        <p:spPr>
          <a:xfrm>
            <a:off x="8214360" y="1280160"/>
            <a:ext cx="2468880" cy="2468880"/>
          </a:xfrm>
        </p:spPr>
      </p:pic>
      <p:pic>
        <p:nvPicPr>
          <p:cNvPr id="32" name="图片占位符 8" descr="图片包含 墙壁, 鲜花, 家具, 室内&#10;&#10;已生成极高可信度的说明">
            <a:extLst>
              <a:ext uri="{FF2B5EF4-FFF2-40B4-BE49-F238E27FC236}">
                <a16:creationId xmlns="" xmlns:a16="http://schemas.microsoft.com/office/drawing/2014/main" id="{A268D034-A3A5-453F-B9FA-6B06E23BA73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1" r="16011"/>
          <a:stretch/>
        </p:blipFill>
        <p:spPr/>
      </p:pic>
      <p:pic>
        <p:nvPicPr>
          <p:cNvPr id="33" name="图片占位符 14" descr="图片包含 树, 户外, 天空, 植物&#10;&#10;已生成极高可信度的说明">
            <a:extLst>
              <a:ext uri="{FF2B5EF4-FFF2-40B4-BE49-F238E27FC236}">
                <a16:creationId xmlns="" xmlns:a16="http://schemas.microsoft.com/office/drawing/2014/main" id="{9D87FF0C-8E0A-4F24-9902-6E5922C1D5C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r="16678"/>
          <a:stretch>
            <a:fillRect/>
          </a:stretch>
        </p:blipFill>
        <p:spPr/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5B812FC-6CBF-4A4C-9C1E-659EDA449C71}"/>
              </a:ext>
            </a:extLst>
          </p:cNvPr>
          <p:cNvGrpSpPr/>
          <p:nvPr/>
        </p:nvGrpSpPr>
        <p:grpSpPr>
          <a:xfrm>
            <a:off x="4419600" y="4251960"/>
            <a:ext cx="3352800" cy="1341120"/>
            <a:chOff x="4419600" y="4069080"/>
            <a:chExt cx="3352800" cy="1524000"/>
          </a:xfrm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C6883AD0-4D93-4CD3-B95C-B85E24F3E19A}"/>
                </a:ext>
              </a:extLst>
            </p:cNvPr>
            <p:cNvCxnSpPr/>
            <p:nvPr/>
          </p:nvCxnSpPr>
          <p:spPr>
            <a:xfrm>
              <a:off x="4419600" y="4069080"/>
              <a:ext cx="0" cy="15240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C9739F0-DEEC-4582-8F0E-B6E9E5DE84FA}"/>
                </a:ext>
              </a:extLst>
            </p:cNvPr>
            <p:cNvCxnSpPr/>
            <p:nvPr/>
          </p:nvCxnSpPr>
          <p:spPr>
            <a:xfrm>
              <a:off x="7772400" y="4069080"/>
              <a:ext cx="0" cy="15240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5360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A04B8F1-5414-47E8-8D18-089C57D890D3}"/>
              </a:ext>
            </a:extLst>
          </p:cNvPr>
          <p:cNvSpPr/>
          <p:nvPr/>
        </p:nvSpPr>
        <p:spPr>
          <a:xfrm>
            <a:off x="8757310" y="1185485"/>
            <a:ext cx="1512521" cy="15125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7736C07-6F93-4518-B814-571CEE310F31}"/>
              </a:ext>
            </a:extLst>
          </p:cNvPr>
          <p:cNvSpPr txBox="1"/>
          <p:nvPr/>
        </p:nvSpPr>
        <p:spPr>
          <a:xfrm>
            <a:off x="9200874" y="673796"/>
            <a:ext cx="744819" cy="16426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2CB1C2C4-FACD-4B1C-9C42-10E2A1BF0A73}"/>
              </a:ext>
            </a:extLst>
          </p:cNvPr>
          <p:cNvCxnSpPr/>
          <p:nvPr/>
        </p:nvCxnSpPr>
        <p:spPr>
          <a:xfrm flipH="1">
            <a:off x="6176443" y="2896770"/>
            <a:ext cx="1539240" cy="1539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99B6EB8-6824-4CDE-BB83-25CA9987E77D}"/>
              </a:ext>
            </a:extLst>
          </p:cNvPr>
          <p:cNvCxnSpPr>
            <a:cxnSpLocks/>
          </p:cNvCxnSpPr>
          <p:nvPr/>
        </p:nvCxnSpPr>
        <p:spPr>
          <a:xfrm flipH="1">
            <a:off x="7563283" y="2467507"/>
            <a:ext cx="1043842" cy="10438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DCDAC0A-08E6-4CA0-B66D-08C5CEDD459D}"/>
              </a:ext>
            </a:extLst>
          </p:cNvPr>
          <p:cNvGrpSpPr/>
          <p:nvPr/>
        </p:nvGrpSpPr>
        <p:grpSpPr>
          <a:xfrm>
            <a:off x="5170602" y="4365726"/>
            <a:ext cx="5556429" cy="1265987"/>
            <a:chOff x="6355079" y="2800219"/>
            <a:chExt cx="5556429" cy="1265987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E80E779E-0744-45BE-B175-7B5802A34610}"/>
                </a:ext>
              </a:extLst>
            </p:cNvPr>
            <p:cNvSpPr txBox="1"/>
            <p:nvPr/>
          </p:nvSpPr>
          <p:spPr>
            <a:xfrm>
              <a:off x="6355079" y="3253676"/>
              <a:ext cx="555642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02E78128-2920-4673-9957-0AF7CEB72D3F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4C93A31-3608-4C90-B317-EEE8F50FD44F}"/>
              </a:ext>
            </a:extLst>
          </p:cNvPr>
          <p:cNvSpPr/>
          <p:nvPr/>
        </p:nvSpPr>
        <p:spPr>
          <a:xfrm>
            <a:off x="1464970" y="1691640"/>
            <a:ext cx="923900" cy="923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占位符 25" descr="图片包含 植物&#10;&#10;已生成极高可信度的说明">
            <a:extLst>
              <a:ext uri="{FF2B5EF4-FFF2-40B4-BE49-F238E27FC236}">
                <a16:creationId xmlns="" xmlns:a16="http://schemas.microsoft.com/office/drawing/2014/main" id="{06FA8864-82F4-4503-9E1B-5DD8E6C3153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" r="822"/>
          <a:stretch>
            <a:fillRect/>
          </a:stretch>
        </p:blipFill>
        <p:spPr>
          <a:custGeom>
            <a:avLst/>
            <a:gdLst>
              <a:gd name="connsiteX0" fmla="*/ 0 w 2438400"/>
              <a:gd name="connsiteY0" fmla="*/ 0 h 3718560"/>
              <a:gd name="connsiteX1" fmla="*/ 2438400 w 2438400"/>
              <a:gd name="connsiteY1" fmla="*/ 0 h 3718560"/>
              <a:gd name="connsiteX2" fmla="*/ 2438400 w 2438400"/>
              <a:gd name="connsiteY2" fmla="*/ 3718560 h 3718560"/>
              <a:gd name="connsiteX3" fmla="*/ 0 w 2438400"/>
              <a:gd name="connsiteY3" fmla="*/ 3718560 h 3718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718560">
                <a:moveTo>
                  <a:pt x="0" y="0"/>
                </a:moveTo>
                <a:lnTo>
                  <a:pt x="2438400" y="0"/>
                </a:lnTo>
                <a:lnTo>
                  <a:pt x="2438400" y="3718560"/>
                </a:lnTo>
                <a:lnTo>
                  <a:pt x="0" y="3718560"/>
                </a:lnTo>
                <a:close/>
              </a:path>
            </a:pathLst>
          </a:custGeom>
        </p:spPr>
      </p:pic>
      <p:pic>
        <p:nvPicPr>
          <p:cNvPr id="27" name="图片占位符 26" descr="图片包含 户外, 建筑物, 地面&#10;&#10;已生成极高可信度的说明">
            <a:extLst>
              <a:ext uri="{FF2B5EF4-FFF2-40B4-BE49-F238E27FC236}">
                <a16:creationId xmlns="" xmlns:a16="http://schemas.microsoft.com/office/drawing/2014/main" id="{C345B9B2-9C64-410C-8A32-DB20B60D2B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" r="51912"/>
          <a:stretch/>
        </p:blipFill>
        <p:spPr>
          <a:xfrm>
            <a:off x="1464970" y="3139440"/>
            <a:ext cx="2438400" cy="3718560"/>
          </a:xfrm>
          <a:custGeom>
            <a:avLst/>
            <a:gdLst>
              <a:gd name="connsiteX0" fmla="*/ 0 w 2438400"/>
              <a:gd name="connsiteY0" fmla="*/ 0 h 3718560"/>
              <a:gd name="connsiteX1" fmla="*/ 2438400 w 2438400"/>
              <a:gd name="connsiteY1" fmla="*/ 0 h 3718560"/>
              <a:gd name="connsiteX2" fmla="*/ 2438400 w 2438400"/>
              <a:gd name="connsiteY2" fmla="*/ 3718560 h 3718560"/>
              <a:gd name="connsiteX3" fmla="*/ 0 w 2438400"/>
              <a:gd name="connsiteY3" fmla="*/ 3718560 h 3718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718560">
                <a:moveTo>
                  <a:pt x="0" y="0"/>
                </a:moveTo>
                <a:lnTo>
                  <a:pt x="2438400" y="0"/>
                </a:lnTo>
                <a:lnTo>
                  <a:pt x="2438400" y="3718560"/>
                </a:lnTo>
                <a:lnTo>
                  <a:pt x="0" y="37185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38290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D68A47D-75D7-462C-8084-908034DCC6C0}"/>
              </a:ext>
            </a:extLst>
          </p:cNvPr>
          <p:cNvSpPr/>
          <p:nvPr/>
        </p:nvSpPr>
        <p:spPr>
          <a:xfrm>
            <a:off x="0" y="2627086"/>
            <a:ext cx="12192000" cy="29702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4">
            <a:extLst>
              <a:ext uri="{FF2B5EF4-FFF2-40B4-BE49-F238E27FC236}">
                <a16:creationId xmlns="" xmlns:a16="http://schemas.microsoft.com/office/drawing/2014/main" id="{180E81DB-A323-4315-A192-7E383C535110}"/>
              </a:ext>
            </a:extLst>
          </p:cNvPr>
          <p:cNvGrpSpPr/>
          <p:nvPr/>
        </p:nvGrpSpPr>
        <p:grpSpPr>
          <a:xfrm>
            <a:off x="234022" y="2174240"/>
            <a:ext cx="6677396" cy="3824798"/>
            <a:chOff x="2007321" y="1438226"/>
            <a:chExt cx="8493758" cy="4865206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0739FED0-3517-4A24-A0C8-CFD7974BC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="" xmlns:a16="http://schemas.microsoft.com/office/drawing/2014/main" id="{51CAA657-CA9F-4E91-A8C8-3B56C8C80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="" xmlns:a16="http://schemas.microsoft.com/office/drawing/2014/main" id="{8F7B7388-A68B-44BF-9CB1-3FCB89643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" name="Rectangle 8">
              <a:extLst>
                <a:ext uri="{FF2B5EF4-FFF2-40B4-BE49-F238E27FC236}">
                  <a16:creationId xmlns="" xmlns:a16="http://schemas.microsoft.com/office/drawing/2014/main" id="{60D09DDD-28E6-45A6-9A84-D472170FA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66535133-EB8D-42F7-9687-54985C215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" name="Rectangle 10">
              <a:extLst>
                <a:ext uri="{FF2B5EF4-FFF2-40B4-BE49-F238E27FC236}">
                  <a16:creationId xmlns="" xmlns:a16="http://schemas.microsoft.com/office/drawing/2014/main" id="{58B757F3-3307-46BF-AFBC-CEE2F2274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" name="Oval 11">
              <a:extLst>
                <a:ext uri="{FF2B5EF4-FFF2-40B4-BE49-F238E27FC236}">
                  <a16:creationId xmlns="" xmlns:a16="http://schemas.microsoft.com/office/drawing/2014/main" id="{EEAE6267-995D-4F55-8709-E2CB694EB27A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CECAF44A-AA65-49B7-B64F-F6848D2838E8}"/>
              </a:ext>
            </a:extLst>
          </p:cNvPr>
          <p:cNvGrpSpPr/>
          <p:nvPr/>
        </p:nvGrpSpPr>
        <p:grpSpPr>
          <a:xfrm>
            <a:off x="6744466" y="3224474"/>
            <a:ext cx="2312846" cy="773199"/>
            <a:chOff x="1289536" y="4875148"/>
            <a:chExt cx="2312846" cy="773199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C3E8488-46B1-46D3-A763-424291F3AC75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TEXT HERE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5D4F227D-DF08-44D2-8541-97E6FDAB9AD8}"/>
                </a:ext>
              </a:extLst>
            </p:cNvPr>
            <p:cNvSpPr txBox="1"/>
            <p:nvPr/>
          </p:nvSpPr>
          <p:spPr>
            <a:xfrm>
              <a:off x="1289536" y="5112816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Nunc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viverra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imperdiet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enim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Fusce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est.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Vivamus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a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tellus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1C4110D5-4621-4CCC-A0EB-6CF4DB46C630}"/>
              </a:ext>
            </a:extLst>
          </p:cNvPr>
          <p:cNvGrpSpPr/>
          <p:nvPr/>
        </p:nvGrpSpPr>
        <p:grpSpPr>
          <a:xfrm>
            <a:off x="6744466" y="4665194"/>
            <a:ext cx="2312846" cy="773199"/>
            <a:chOff x="1289536" y="4875148"/>
            <a:chExt cx="2312846" cy="773199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BC11DD6B-9799-4C3D-BBAE-212D32B9AA33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TEXT HERE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CB23723C-9643-41E9-AD21-94AF116F81D9}"/>
                </a:ext>
              </a:extLst>
            </p:cNvPr>
            <p:cNvSpPr txBox="1"/>
            <p:nvPr/>
          </p:nvSpPr>
          <p:spPr>
            <a:xfrm>
              <a:off x="1289536" y="5112816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Nunc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viverra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imperdiet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enim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Fusce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est.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Vivamus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a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tellus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765D1FD-1D94-471E-B60E-E58668CB2C97}"/>
              </a:ext>
            </a:extLst>
          </p:cNvPr>
          <p:cNvGrpSpPr/>
          <p:nvPr/>
        </p:nvGrpSpPr>
        <p:grpSpPr>
          <a:xfrm>
            <a:off x="9385258" y="3224474"/>
            <a:ext cx="2312846" cy="773199"/>
            <a:chOff x="1289536" y="4875148"/>
            <a:chExt cx="2312846" cy="773199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B8C6969-8C06-43DF-B4BE-3F48A92ADEE7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TEXT HERE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4C3086CE-7FB4-41BB-8148-E811649147E3}"/>
                </a:ext>
              </a:extLst>
            </p:cNvPr>
            <p:cNvSpPr txBox="1"/>
            <p:nvPr/>
          </p:nvSpPr>
          <p:spPr>
            <a:xfrm>
              <a:off x="1289536" y="5112816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Nunc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viverra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imperdiet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enim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Fusce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est.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Vivamus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a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tellus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BC97554C-CE85-47D8-92E9-2F2C9107D354}"/>
              </a:ext>
            </a:extLst>
          </p:cNvPr>
          <p:cNvGrpSpPr/>
          <p:nvPr/>
        </p:nvGrpSpPr>
        <p:grpSpPr>
          <a:xfrm>
            <a:off x="9385258" y="4665194"/>
            <a:ext cx="2312846" cy="773199"/>
            <a:chOff x="1289536" y="4875148"/>
            <a:chExt cx="2312846" cy="773199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083ABD69-D350-44CC-BE22-A2F9239DB6C0}"/>
                </a:ext>
              </a:extLst>
            </p:cNvPr>
            <p:cNvSpPr txBox="1"/>
            <p:nvPr/>
          </p:nvSpPr>
          <p:spPr>
            <a:xfrm>
              <a:off x="1289536" y="4875148"/>
              <a:ext cx="1247136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TEXT HERE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3ACA70A-949B-4D15-803C-94C927224B9C}"/>
                </a:ext>
              </a:extLst>
            </p:cNvPr>
            <p:cNvSpPr txBox="1"/>
            <p:nvPr/>
          </p:nvSpPr>
          <p:spPr>
            <a:xfrm>
              <a:off x="1289536" y="5112816"/>
              <a:ext cx="23128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Nunc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viverra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imperdiet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enim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Fusce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est.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Vivamus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 a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tellus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BAC18D4-AE06-4675-BD1A-754111DB4488}"/>
              </a:ext>
            </a:extLst>
          </p:cNvPr>
          <p:cNvGrpSpPr/>
          <p:nvPr/>
        </p:nvGrpSpPr>
        <p:grpSpPr>
          <a:xfrm>
            <a:off x="3857793" y="407893"/>
            <a:ext cx="4476414" cy="1457126"/>
            <a:chOff x="3857793" y="407893"/>
            <a:chExt cx="4476414" cy="1457126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1E1A6735-2FF2-4F3C-B7F2-684B79B0FAAE}"/>
                </a:ext>
              </a:extLst>
            </p:cNvPr>
            <p:cNvSpPr txBox="1"/>
            <p:nvPr/>
          </p:nvSpPr>
          <p:spPr>
            <a:xfrm>
              <a:off x="3857793" y="407893"/>
              <a:ext cx="4476414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WRITE HERE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 Light"/>
                  <a:cs typeface="+mn-cs"/>
                </a:rPr>
                <a:t>SOMETHING ABOUT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75645FBC-601A-479A-B46C-D5C91F3206B5}"/>
                </a:ext>
              </a:extLst>
            </p:cNvPr>
            <p:cNvSpPr txBox="1"/>
            <p:nvPr/>
          </p:nvSpPr>
          <p:spPr>
            <a:xfrm>
              <a:off x="5186328" y="1500624"/>
              <a:ext cx="1819344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 Light"/>
                  <a:ea typeface="微软雅黑"/>
                  <a:cs typeface="+mn-cs"/>
                </a:rPr>
                <a:t>YOUR TEXT HERE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/>
                <a:ea typeface="微软雅黑"/>
                <a:cs typeface="+mn-cs"/>
              </a:endParaRPr>
            </a:p>
          </p:txBody>
        </p:sp>
      </p:grpSp>
      <p:sp>
        <p:nvSpPr>
          <p:cNvPr id="31" name="Shape 2525">
            <a:extLst>
              <a:ext uri="{FF2B5EF4-FFF2-40B4-BE49-F238E27FC236}">
                <a16:creationId xmlns="" xmlns:a16="http://schemas.microsoft.com/office/drawing/2014/main" id="{77E242E0-2BEB-48AA-B837-AEAA295A1414}"/>
              </a:ext>
            </a:extLst>
          </p:cNvPr>
          <p:cNvSpPr/>
          <p:nvPr/>
        </p:nvSpPr>
        <p:spPr>
          <a:xfrm>
            <a:off x="9521902" y="4236448"/>
            <a:ext cx="298688" cy="298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2" name="Shape 2587">
            <a:extLst>
              <a:ext uri="{FF2B5EF4-FFF2-40B4-BE49-F238E27FC236}">
                <a16:creationId xmlns="" xmlns:a16="http://schemas.microsoft.com/office/drawing/2014/main" id="{4B9D4F4E-E00B-49CD-AF83-D5E5BC5D1341}"/>
              </a:ext>
            </a:extLst>
          </p:cNvPr>
          <p:cNvSpPr/>
          <p:nvPr/>
        </p:nvSpPr>
        <p:spPr>
          <a:xfrm>
            <a:off x="6823023" y="4237227"/>
            <a:ext cx="298688" cy="298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3" name="Shape 2588">
            <a:extLst>
              <a:ext uri="{FF2B5EF4-FFF2-40B4-BE49-F238E27FC236}">
                <a16:creationId xmlns="" xmlns:a16="http://schemas.microsoft.com/office/drawing/2014/main" id="{5A24B9E8-5CB3-4A6C-A90A-3806F4347921}"/>
              </a:ext>
            </a:extLst>
          </p:cNvPr>
          <p:cNvSpPr/>
          <p:nvPr/>
        </p:nvSpPr>
        <p:spPr>
          <a:xfrm>
            <a:off x="6803856" y="2779395"/>
            <a:ext cx="298688" cy="271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4" name="Shape 2589">
            <a:extLst>
              <a:ext uri="{FF2B5EF4-FFF2-40B4-BE49-F238E27FC236}">
                <a16:creationId xmlns="" xmlns:a16="http://schemas.microsoft.com/office/drawing/2014/main" id="{F7C98410-BCF7-43F8-85BC-E36CDDA070A6}"/>
              </a:ext>
            </a:extLst>
          </p:cNvPr>
          <p:cNvSpPr/>
          <p:nvPr/>
        </p:nvSpPr>
        <p:spPr>
          <a:xfrm>
            <a:off x="9514082" y="2779395"/>
            <a:ext cx="298688" cy="271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37" name="图片占位符 36" descr="图片包含 植物, 鲜花&#10;&#10;已生成极高可信度的说明">
            <a:extLst>
              <a:ext uri="{FF2B5EF4-FFF2-40B4-BE49-F238E27FC236}">
                <a16:creationId xmlns="" xmlns:a16="http://schemas.microsoft.com/office/drawing/2014/main" id="{2B1A73B2-D7D5-4875-B211-A56677BE9D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4" b="37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35716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 descr="图片包含 室内, 水果&#10;&#10;已生成高可信度的说明">
            <a:extLst>
              <a:ext uri="{FF2B5EF4-FFF2-40B4-BE49-F238E27FC236}">
                <a16:creationId xmlns="" xmlns:a16="http://schemas.microsoft.com/office/drawing/2014/main" id="{0A58DAA2-A726-4926-ABFD-708FD113A4F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" r="32514"/>
          <a:stretch/>
        </p:blipFill>
        <p:spPr>
          <a:xfrm>
            <a:off x="5410202" y="0"/>
            <a:ext cx="6781799" cy="6858000"/>
          </a:xfr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E47CE8-6933-4B7F-9011-F7FF4BCB5582}"/>
              </a:ext>
            </a:extLst>
          </p:cNvPr>
          <p:cNvSpPr/>
          <p:nvPr/>
        </p:nvSpPr>
        <p:spPr>
          <a:xfrm>
            <a:off x="1434775" y="750837"/>
            <a:ext cx="1127760" cy="112776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4865D01-DF0C-48BD-B59A-7A21164C07BD}"/>
              </a:ext>
            </a:extLst>
          </p:cNvPr>
          <p:cNvGrpSpPr/>
          <p:nvPr/>
        </p:nvGrpSpPr>
        <p:grpSpPr>
          <a:xfrm>
            <a:off x="1821383" y="1176439"/>
            <a:ext cx="4459642" cy="3255443"/>
            <a:chOff x="6145972" y="2108719"/>
            <a:chExt cx="4459642" cy="3255443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3399DEB8-A0BC-4103-B542-3368C4BA4B88}"/>
                </a:ext>
              </a:extLst>
            </p:cNvPr>
            <p:cNvSpPr txBox="1"/>
            <p:nvPr/>
          </p:nvSpPr>
          <p:spPr>
            <a:xfrm>
              <a:off x="6145972" y="4385433"/>
              <a:ext cx="445964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5BB088DD-62E3-49DC-AD60-22A68C703ACE}"/>
                </a:ext>
              </a:extLst>
            </p:cNvPr>
            <p:cNvSpPr txBox="1"/>
            <p:nvPr/>
          </p:nvSpPr>
          <p:spPr>
            <a:xfrm>
              <a:off x="6145972" y="3923768"/>
              <a:ext cx="295254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BFE1A15-BF6D-4DAF-827C-9C6C1F3A5617}"/>
                </a:ext>
              </a:extLst>
            </p:cNvPr>
            <p:cNvSpPr txBox="1"/>
            <p:nvPr/>
          </p:nvSpPr>
          <p:spPr>
            <a:xfrm>
              <a:off x="6145972" y="2108719"/>
              <a:ext cx="2436886" cy="1865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</p:grpSp>
      <p:sp>
        <p:nvSpPr>
          <p:cNvPr id="8" name="直角三角形 7">
            <a:extLst>
              <a:ext uri="{FF2B5EF4-FFF2-40B4-BE49-F238E27FC236}">
                <a16:creationId xmlns="" xmlns:a16="http://schemas.microsoft.com/office/drawing/2014/main" id="{9A5CB06E-196D-4DF5-9A1F-09417F07926B}"/>
              </a:ext>
            </a:extLst>
          </p:cNvPr>
          <p:cNvSpPr/>
          <p:nvPr/>
        </p:nvSpPr>
        <p:spPr>
          <a:xfrm>
            <a:off x="0" y="4038600"/>
            <a:ext cx="9022080" cy="28194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6586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图片包含 电子产品&#10;&#10;已生成极高可信度的说明">
            <a:extLst>
              <a:ext uri="{FF2B5EF4-FFF2-40B4-BE49-F238E27FC236}">
                <a16:creationId xmlns="" xmlns:a16="http://schemas.microsoft.com/office/drawing/2014/main" id="{424A8FD0-BD4C-495E-8670-7E028E195D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/>
        </p:blipFill>
        <p:spPr>
          <a:xfrm>
            <a:off x="655208" y="0"/>
            <a:ext cx="9654352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98F9D46-98A4-43CE-8EE2-7C2B748567D3}"/>
              </a:ext>
            </a:extLst>
          </p:cNvPr>
          <p:cNvSpPr txBox="1"/>
          <p:nvPr/>
        </p:nvSpPr>
        <p:spPr>
          <a:xfrm>
            <a:off x="11225005" y="1078036"/>
            <a:ext cx="443198" cy="47019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885A643-0EA4-482D-ADB0-07D7886CCD53}"/>
              </a:ext>
            </a:extLst>
          </p:cNvPr>
          <p:cNvSpPr txBox="1"/>
          <p:nvPr/>
        </p:nvSpPr>
        <p:spPr>
          <a:xfrm>
            <a:off x="10616472" y="684496"/>
            <a:ext cx="744819" cy="1864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DFC33ACF-C358-4EC8-98DE-C33E0E91D695}"/>
              </a:ext>
            </a:extLst>
          </p:cNvPr>
          <p:cNvSpPr/>
          <p:nvPr/>
        </p:nvSpPr>
        <p:spPr>
          <a:xfrm>
            <a:off x="1666240" y="2082800"/>
            <a:ext cx="1564640" cy="15646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68DEECF-F91C-46A1-80C5-774EA97029E3}"/>
              </a:ext>
            </a:extLst>
          </p:cNvPr>
          <p:cNvGrpSpPr/>
          <p:nvPr/>
        </p:nvGrpSpPr>
        <p:grpSpPr>
          <a:xfrm>
            <a:off x="2230275" y="2517704"/>
            <a:ext cx="3570149" cy="1797063"/>
            <a:chOff x="6355079" y="2800219"/>
            <a:chExt cx="3570149" cy="179706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E50B1FB-9BB2-4B30-A467-D084C1A48DF2}"/>
                </a:ext>
              </a:extLst>
            </p:cNvPr>
            <p:cNvSpPr txBox="1"/>
            <p:nvPr/>
          </p:nvSpPr>
          <p:spPr>
            <a:xfrm>
              <a:off x="6355079" y="3304620"/>
              <a:ext cx="357014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271CAA2-403F-4C93-B770-5E5C8191E340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7775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E4F42285-C15D-4287-BC9A-259F1C2488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2" name="图片占位符 3" descr="图片包含 植物, 树, 鲜花&#10;&#10;已生成极高可信度的说明">
            <a:extLst>
              <a:ext uri="{FF2B5EF4-FFF2-40B4-BE49-F238E27FC236}">
                <a16:creationId xmlns="" xmlns:a16="http://schemas.microsoft.com/office/drawing/2014/main" id="{3735AF60-F8C2-4D67-A1C7-806130E3E6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487" b="9487"/>
          <a:stretch>
            <a:fillRect/>
          </a:stretch>
        </p:blipFill>
        <p:spPr>
          <a:xfrm>
            <a:off x="359790" y="332295"/>
            <a:ext cx="11472420" cy="6193410"/>
          </a:xfrm>
          <a:prstGeom prst="rect">
            <a:avLst/>
          </a:prstGeom>
        </p:spPr>
      </p:pic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32CFAE0B-8C84-4D9E-BD72-C2EE4ABA3B3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9F5EEF9B-1AF1-4CEE-85B8-A4800FE66C28}"/>
              </a:ext>
            </a:extLst>
          </p:cNvPr>
          <p:cNvSpPr/>
          <p:nvPr/>
        </p:nvSpPr>
        <p:spPr>
          <a:xfrm>
            <a:off x="991532" y="965036"/>
            <a:ext cx="1259633" cy="1619544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6C28B7-137E-4AF3-8A59-2759FD5A5949}"/>
              </a:ext>
            </a:extLst>
          </p:cNvPr>
          <p:cNvSpPr txBox="1"/>
          <p:nvPr/>
        </p:nvSpPr>
        <p:spPr>
          <a:xfrm>
            <a:off x="1087388" y="1188494"/>
            <a:ext cx="1067921" cy="1172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j-lt"/>
              </a:rPr>
              <a:t>POWER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j-lt"/>
              </a:rPr>
              <a:t>YOUR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  <a:latin typeface="+mj-lt"/>
              </a:rPr>
              <a:t>POINT</a:t>
            </a:r>
            <a:endParaRPr lang="zh-CN" altLang="en-US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AE1A9DA-09F2-42EB-AC5A-0FE43B965114}"/>
              </a:ext>
            </a:extLst>
          </p:cNvPr>
          <p:cNvGrpSpPr/>
          <p:nvPr/>
        </p:nvGrpSpPr>
        <p:grpSpPr>
          <a:xfrm>
            <a:off x="6914179" y="1801279"/>
            <a:ext cx="4459642" cy="3255443"/>
            <a:chOff x="6145972" y="2108719"/>
            <a:chExt cx="4459642" cy="3255443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27441C00-42F2-4076-B39F-F2C6D8CDB395}"/>
                </a:ext>
              </a:extLst>
            </p:cNvPr>
            <p:cNvSpPr txBox="1"/>
            <p:nvPr/>
          </p:nvSpPr>
          <p:spPr>
            <a:xfrm>
              <a:off x="6145972" y="4385433"/>
              <a:ext cx="445964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4A3CF3C-B725-465F-8FDB-141D45E10DEA}"/>
                </a:ext>
              </a:extLst>
            </p:cNvPr>
            <p:cNvSpPr txBox="1"/>
            <p:nvPr/>
          </p:nvSpPr>
          <p:spPr>
            <a:xfrm>
              <a:off x="6145972" y="3923768"/>
              <a:ext cx="295254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C9289A37-FF97-47C3-80A7-62B6F5BC3651}"/>
                </a:ext>
              </a:extLst>
            </p:cNvPr>
            <p:cNvSpPr txBox="1"/>
            <p:nvPr/>
          </p:nvSpPr>
          <p:spPr>
            <a:xfrm>
              <a:off x="6145972" y="2108719"/>
              <a:ext cx="2436886" cy="1865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79603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064F8E46-278E-47B6-8F20-2471D1BEA9C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 b="3848"/>
          <a:stretch>
            <a:fillRect/>
          </a:stretch>
        </p:blipFill>
        <p:spPr/>
      </p:pic>
      <p:pic>
        <p:nvPicPr>
          <p:cNvPr id="15" name="图片占位符 14" descr="图片包含 树, 户外, 天空, 植物&#10;&#10;已生成极高可信度的说明">
            <a:extLst>
              <a:ext uri="{FF2B5EF4-FFF2-40B4-BE49-F238E27FC236}">
                <a16:creationId xmlns="" xmlns:a16="http://schemas.microsoft.com/office/drawing/2014/main" id="{75677E28-5D66-4E76-8174-2EAEE3DF297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" b="368"/>
          <a:stretch>
            <a:fillRect/>
          </a:stretch>
        </p:blipFill>
        <p:spPr/>
      </p:pic>
      <p:pic>
        <p:nvPicPr>
          <p:cNvPr id="19" name="图片占位符 18" descr="图片包含 障子, 天空, 建筑物, 户外&#10;&#10;已生成极高可信度的说明">
            <a:extLst>
              <a:ext uri="{FF2B5EF4-FFF2-40B4-BE49-F238E27FC236}">
                <a16:creationId xmlns="" xmlns:a16="http://schemas.microsoft.com/office/drawing/2014/main" id="{4CBCD253-2929-4A6B-A168-09BA761B4F2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1" b="16621"/>
          <a:stretch>
            <a:fillRect/>
          </a:stretch>
        </p:blipFill>
        <p:spPr/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1EAEA14-347F-42BA-98C0-186991A31891}"/>
              </a:ext>
            </a:extLst>
          </p:cNvPr>
          <p:cNvGrpSpPr/>
          <p:nvPr/>
        </p:nvGrpSpPr>
        <p:grpSpPr>
          <a:xfrm>
            <a:off x="7392353" y="2165891"/>
            <a:ext cx="4459642" cy="3255443"/>
            <a:chOff x="6145972" y="2108719"/>
            <a:chExt cx="4459642" cy="3255443"/>
          </a:xfrm>
          <a:noFill/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181E8D1-9A9E-49D2-99CD-E528385CD9AA}"/>
                </a:ext>
              </a:extLst>
            </p:cNvPr>
            <p:cNvSpPr txBox="1"/>
            <p:nvPr/>
          </p:nvSpPr>
          <p:spPr>
            <a:xfrm>
              <a:off x="6145972" y="4385433"/>
              <a:ext cx="4459642" cy="9787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7D218DE6-AB5E-490F-BB51-023E2D0BBB4F}"/>
                </a:ext>
              </a:extLst>
            </p:cNvPr>
            <p:cNvSpPr txBox="1"/>
            <p:nvPr/>
          </p:nvSpPr>
          <p:spPr>
            <a:xfrm>
              <a:off x="6145972" y="3923768"/>
              <a:ext cx="2952540" cy="43037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D2A0E19-E648-4AC9-9420-60F27AC04249}"/>
                </a:ext>
              </a:extLst>
            </p:cNvPr>
            <p:cNvSpPr txBox="1"/>
            <p:nvPr/>
          </p:nvSpPr>
          <p:spPr>
            <a:xfrm>
              <a:off x="6145972" y="2108719"/>
              <a:ext cx="2436886" cy="186512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232D0B7-0106-4CE0-BF69-C0222965A458}"/>
              </a:ext>
            </a:extLst>
          </p:cNvPr>
          <p:cNvSpPr/>
          <p:nvPr/>
        </p:nvSpPr>
        <p:spPr>
          <a:xfrm>
            <a:off x="9984232" y="1542697"/>
            <a:ext cx="623194" cy="62319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EC249B6-54FD-467E-A335-010F0BC22ACE}"/>
              </a:ext>
            </a:extLst>
          </p:cNvPr>
          <p:cNvSpPr/>
          <p:nvPr/>
        </p:nvSpPr>
        <p:spPr>
          <a:xfrm>
            <a:off x="10378832" y="1226561"/>
            <a:ext cx="484044" cy="48404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81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5C8E90F-D6AE-4116-964E-4BF11AADF5E5}"/>
              </a:ext>
            </a:extLst>
          </p:cNvPr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15526D1-9AE1-480D-8AFA-7B84B234E1F7}"/>
              </a:ext>
            </a:extLst>
          </p:cNvPr>
          <p:cNvSpPr/>
          <p:nvPr/>
        </p:nvSpPr>
        <p:spPr>
          <a:xfrm>
            <a:off x="10710548" y="887469"/>
            <a:ext cx="484044" cy="4840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ECB88C8B-5C18-477D-8FBC-E37F76CA03B6}"/>
              </a:ext>
            </a:extLst>
          </p:cNvPr>
          <p:cNvSpPr txBox="1"/>
          <p:nvPr/>
        </p:nvSpPr>
        <p:spPr>
          <a:xfrm>
            <a:off x="5254879" y="2086841"/>
            <a:ext cx="520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47" name="矩形 23">
            <a:extLst>
              <a:ext uri="{FF2B5EF4-FFF2-40B4-BE49-F238E27FC236}">
                <a16:creationId xmlns="" xmlns:a16="http://schemas.microsoft.com/office/drawing/2014/main" id="{EC12C05E-FC33-417A-B5D9-2F4FDD2EC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880" y="2546425"/>
            <a:ext cx="5202353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DESIGN THANK YOU WATCHING THIS ONE.</a:t>
            </a:r>
          </a:p>
        </p:txBody>
      </p:sp>
      <p:sp>
        <p:nvSpPr>
          <p:cNvPr id="48" name="矩形 23">
            <a:extLst>
              <a:ext uri="{FF2B5EF4-FFF2-40B4-BE49-F238E27FC236}">
                <a16:creationId xmlns="" xmlns:a16="http://schemas.microsoft.com/office/drawing/2014/main" id="{21EBDF3B-6786-4080-A5B6-69CB2A07B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879" y="3618869"/>
            <a:ext cx="5455669" cy="13472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366CAF43-80CA-4E95-B8EA-713D065F19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7" t="21063" b="25990"/>
          <a:stretch/>
        </p:blipFill>
        <p:spPr>
          <a:xfrm>
            <a:off x="1459427" y="746683"/>
            <a:ext cx="2989434" cy="594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5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图片包含 墙壁, 室内, 房间, 餐桌&#10;&#10;已生成极高可信度的说明">
            <a:extLst>
              <a:ext uri="{FF2B5EF4-FFF2-40B4-BE49-F238E27FC236}">
                <a16:creationId xmlns="" xmlns:a16="http://schemas.microsoft.com/office/drawing/2014/main" id="{5B1478B9-E738-47FC-9D0B-D97E18DA27E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0" t="7806" b="7806"/>
          <a:stretch/>
        </p:blipFill>
        <p:spPr>
          <a:xfrm>
            <a:off x="0" y="0"/>
            <a:ext cx="10096500" cy="6890262"/>
          </a:xfrm>
          <a:prstGeom prst="rect">
            <a:avLst/>
          </a:prstGeom>
          <a:noFill/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261FF3C-7CAC-4A45-AEDE-5D050A756394}"/>
              </a:ext>
            </a:extLst>
          </p:cNvPr>
          <p:cNvSpPr txBox="1"/>
          <p:nvPr/>
        </p:nvSpPr>
        <p:spPr>
          <a:xfrm>
            <a:off x="2004936" y="1047689"/>
            <a:ext cx="3429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20XX</a:t>
            </a:r>
            <a:endParaRPr lang="zh-CN" altLang="en-US" sz="9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785CDAE-AB7B-4AB9-8C1E-EDE66F423E9C}"/>
              </a:ext>
            </a:extLst>
          </p:cNvPr>
          <p:cNvSpPr/>
          <p:nvPr/>
        </p:nvSpPr>
        <p:spPr>
          <a:xfrm>
            <a:off x="6973277" y="1356404"/>
            <a:ext cx="1602957" cy="3420358"/>
          </a:xfrm>
          <a:prstGeom prst="rect">
            <a:avLst/>
          </a:prstGeom>
          <a:noFill/>
          <a:ln w="57150"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747B427-64AE-4D15-B65B-A72E6C7872DF}"/>
              </a:ext>
            </a:extLst>
          </p:cNvPr>
          <p:cNvSpPr txBox="1"/>
          <p:nvPr/>
        </p:nvSpPr>
        <p:spPr>
          <a:xfrm>
            <a:off x="7876162" y="2385947"/>
            <a:ext cx="1400144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CA03EAC-46B9-4B74-A58D-8DEBBDFE909C}"/>
              </a:ext>
            </a:extLst>
          </p:cNvPr>
          <p:cNvSpPr txBox="1"/>
          <p:nvPr/>
        </p:nvSpPr>
        <p:spPr>
          <a:xfrm>
            <a:off x="6779720" y="2719217"/>
            <a:ext cx="738664" cy="304148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FE8582C-9B19-4210-A2D1-45A2FA122EE2}"/>
              </a:ext>
            </a:extLst>
          </p:cNvPr>
          <p:cNvSpPr txBox="1"/>
          <p:nvPr/>
        </p:nvSpPr>
        <p:spPr>
          <a:xfrm>
            <a:off x="7820197" y="4104574"/>
            <a:ext cx="3566352" cy="400110"/>
          </a:xfrm>
          <a:prstGeom prst="rect">
            <a:avLst/>
          </a:prstGeom>
          <a:solidFill>
            <a:srgbClr val="71A8C6"/>
          </a:solidFill>
          <a:ln>
            <a:noFill/>
          </a:ln>
          <a:effectLst>
            <a:outerShdw blurRad="889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总结报告</a:t>
            </a:r>
            <a:r>
              <a:rPr lang="en-US" altLang="zh-CN" sz="2000" b="1" dirty="0">
                <a:solidFill>
                  <a:schemeClr val="bg1"/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/</a:t>
            </a:r>
            <a:r>
              <a:rPr lang="zh-CN" altLang="en-US" sz="2000" b="1" dirty="0">
                <a:solidFill>
                  <a:schemeClr val="bg1"/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计划书</a:t>
            </a:r>
            <a:r>
              <a:rPr lang="en-US" altLang="zh-CN" sz="2000" b="1" dirty="0">
                <a:solidFill>
                  <a:schemeClr val="bg1"/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/</a:t>
            </a:r>
            <a:r>
              <a:rPr lang="zh-CN" altLang="en-US" sz="2000" b="1" dirty="0">
                <a:solidFill>
                  <a:schemeClr val="bg1"/>
                </a:solidFill>
                <a:latin typeface="汉仪歪歪体简" panose="00020600040101010101" pitchFamily="18" charset="-122"/>
                <a:ea typeface="汉仪歪歪体简" panose="00020600040101010101" pitchFamily="18" charset="-122"/>
              </a:rPr>
              <a:t>汇报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76A5A6E-6F1A-4F29-AA9C-BF4807A8B3F2}"/>
              </a:ext>
            </a:extLst>
          </p:cNvPr>
          <p:cNvSpPr txBox="1"/>
          <p:nvPr/>
        </p:nvSpPr>
        <p:spPr>
          <a:xfrm>
            <a:off x="6921644" y="1319345"/>
            <a:ext cx="1400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897F2AE-AF4D-43F5-BCAE-6FD372198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06" r="16676" b="8406"/>
          <a:stretch/>
        </p:blipFill>
        <p:spPr>
          <a:xfrm>
            <a:off x="10096500" y="1800926"/>
            <a:ext cx="1023565" cy="238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7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1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图片包含 电子产品&#10;&#10;已生成极高可信度的说明">
            <a:extLst>
              <a:ext uri="{FF2B5EF4-FFF2-40B4-BE49-F238E27FC236}">
                <a16:creationId xmlns="" xmlns:a16="http://schemas.microsoft.com/office/drawing/2014/main" id="{424A8FD0-BD4C-495E-8670-7E028E195D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/>
        </p:blipFill>
        <p:spPr>
          <a:xfrm>
            <a:off x="655208" y="0"/>
            <a:ext cx="9654352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98F9D46-98A4-43CE-8EE2-7C2B748567D3}"/>
              </a:ext>
            </a:extLst>
          </p:cNvPr>
          <p:cNvSpPr txBox="1"/>
          <p:nvPr/>
        </p:nvSpPr>
        <p:spPr>
          <a:xfrm>
            <a:off x="11225005" y="1078036"/>
            <a:ext cx="443198" cy="47019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885A643-0EA4-482D-ADB0-07D7886CCD53}"/>
              </a:ext>
            </a:extLst>
          </p:cNvPr>
          <p:cNvSpPr txBox="1"/>
          <p:nvPr/>
        </p:nvSpPr>
        <p:spPr>
          <a:xfrm>
            <a:off x="10616472" y="684496"/>
            <a:ext cx="744819" cy="1864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DFC33ACF-C358-4EC8-98DE-C33E0E91D695}"/>
              </a:ext>
            </a:extLst>
          </p:cNvPr>
          <p:cNvSpPr/>
          <p:nvPr/>
        </p:nvSpPr>
        <p:spPr>
          <a:xfrm>
            <a:off x="1666240" y="2082800"/>
            <a:ext cx="1564640" cy="15646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68DEECF-F91C-46A1-80C5-774EA97029E3}"/>
              </a:ext>
            </a:extLst>
          </p:cNvPr>
          <p:cNvGrpSpPr/>
          <p:nvPr/>
        </p:nvGrpSpPr>
        <p:grpSpPr>
          <a:xfrm>
            <a:off x="2230275" y="2517704"/>
            <a:ext cx="3570149" cy="1797063"/>
            <a:chOff x="6355079" y="2800219"/>
            <a:chExt cx="3570149" cy="179706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E50B1FB-9BB2-4B30-A467-D084C1A48DF2}"/>
                </a:ext>
              </a:extLst>
            </p:cNvPr>
            <p:cNvSpPr txBox="1"/>
            <p:nvPr/>
          </p:nvSpPr>
          <p:spPr>
            <a:xfrm>
              <a:off x="6355079" y="3304620"/>
              <a:ext cx="357014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271CAA2-403F-4C93-B770-5E5C8191E340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1868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A04B8F1-5414-47E8-8D18-089C57D890D3}"/>
              </a:ext>
            </a:extLst>
          </p:cNvPr>
          <p:cNvSpPr/>
          <p:nvPr/>
        </p:nvSpPr>
        <p:spPr>
          <a:xfrm>
            <a:off x="1017319" y="1185485"/>
            <a:ext cx="4998720" cy="499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2CB1C2C4-FACD-4B1C-9C42-10E2A1BF0A73}"/>
              </a:ext>
            </a:extLst>
          </p:cNvPr>
          <p:cNvCxnSpPr/>
          <p:nvPr/>
        </p:nvCxnSpPr>
        <p:spPr>
          <a:xfrm flipH="1">
            <a:off x="8743999" y="2445814"/>
            <a:ext cx="1539240" cy="1539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99B6EB8-6824-4CDE-BB83-25CA9987E77D}"/>
              </a:ext>
            </a:extLst>
          </p:cNvPr>
          <p:cNvCxnSpPr>
            <a:cxnSpLocks/>
          </p:cNvCxnSpPr>
          <p:nvPr/>
        </p:nvCxnSpPr>
        <p:spPr>
          <a:xfrm flipH="1">
            <a:off x="10130839" y="2016551"/>
            <a:ext cx="1043842" cy="10438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DCDAC0A-08E6-4CA0-B66D-08C5CEDD459D}"/>
              </a:ext>
            </a:extLst>
          </p:cNvPr>
          <p:cNvGrpSpPr/>
          <p:nvPr/>
        </p:nvGrpSpPr>
        <p:grpSpPr>
          <a:xfrm>
            <a:off x="5031610" y="4534799"/>
            <a:ext cx="5556429" cy="1265987"/>
            <a:chOff x="6355079" y="2800219"/>
            <a:chExt cx="5556429" cy="1265987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E80E779E-0744-45BE-B175-7B5802A34610}"/>
                </a:ext>
              </a:extLst>
            </p:cNvPr>
            <p:cNvSpPr txBox="1"/>
            <p:nvPr/>
          </p:nvSpPr>
          <p:spPr>
            <a:xfrm>
              <a:off x="6355079" y="3253676"/>
              <a:ext cx="555642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02E78128-2920-4673-9957-0AF7CEB72D3F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5" name="图片占位符 14" descr="图片包含 植物, 鲜花, 花束&#10;&#10;已生成高可信度的说明">
            <a:extLst>
              <a:ext uri="{FF2B5EF4-FFF2-40B4-BE49-F238E27FC236}">
                <a16:creationId xmlns="" xmlns:a16="http://schemas.microsoft.com/office/drawing/2014/main" id="{1A59B408-3812-412D-913C-997CA93757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9" b="13969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93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>
            <a:extLst>
              <a:ext uri="{FF2B5EF4-FFF2-40B4-BE49-F238E27FC236}">
                <a16:creationId xmlns="" xmlns:a16="http://schemas.microsoft.com/office/drawing/2014/main" id="{4EE9C2A8-BD4E-4402-ABB6-E58156775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699" y="1921120"/>
            <a:ext cx="3467928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3">
            <a:extLst>
              <a:ext uri="{FF2B5EF4-FFF2-40B4-BE49-F238E27FC236}">
                <a16:creationId xmlns="" xmlns:a16="http://schemas.microsoft.com/office/drawing/2014/main" id="{A4CD964A-DCE2-4411-81F5-250CFF772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204" y="3407445"/>
            <a:ext cx="6018146" cy="23040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</a:t>
            </a:r>
          </a:p>
          <a:p>
            <a:pPr eaLnBrk="1" hangingPunct="1">
              <a:lnSpc>
                <a:spcPct val="150000"/>
              </a:lnSpc>
            </a:pPr>
            <a:endParaRPr 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hours that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9FFB203-CC5B-4764-9B48-BD57E46D24EB}"/>
              </a:ext>
            </a:extLst>
          </p:cNvPr>
          <p:cNvSpPr/>
          <p:nvPr/>
        </p:nvSpPr>
        <p:spPr>
          <a:xfrm>
            <a:off x="5407699" y="2573810"/>
            <a:ext cx="43831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THIS IS A REMO TEMPLATE ,THANK YOU WATCHING THIS ONE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D481726-DA58-41FB-A756-BFA58EB8DD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5"/>
          <a:stretch/>
        </p:blipFill>
        <p:spPr>
          <a:xfrm>
            <a:off x="919785" y="1096556"/>
            <a:ext cx="3847455" cy="486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5C8E90F-D6AE-4116-964E-4BF11AADF5E5}"/>
              </a:ext>
            </a:extLst>
          </p:cNvPr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15526D1-9AE1-480D-8AFA-7B84B234E1F7}"/>
              </a:ext>
            </a:extLst>
          </p:cNvPr>
          <p:cNvSpPr/>
          <p:nvPr/>
        </p:nvSpPr>
        <p:spPr>
          <a:xfrm>
            <a:off x="10710548" y="887469"/>
            <a:ext cx="484044" cy="4840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ECB88C8B-5C18-477D-8FBC-E37F76CA03B6}"/>
              </a:ext>
            </a:extLst>
          </p:cNvPr>
          <p:cNvSpPr txBox="1"/>
          <p:nvPr/>
        </p:nvSpPr>
        <p:spPr>
          <a:xfrm>
            <a:off x="5254879" y="2086841"/>
            <a:ext cx="520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47" name="矩形 23">
            <a:extLst>
              <a:ext uri="{FF2B5EF4-FFF2-40B4-BE49-F238E27FC236}">
                <a16:creationId xmlns="" xmlns:a16="http://schemas.microsoft.com/office/drawing/2014/main" id="{EC12C05E-FC33-417A-B5D9-2F4FDD2EC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880" y="2546425"/>
            <a:ext cx="5202353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DESIGN THANK YOU WATCHING THIS ONE.</a:t>
            </a:r>
          </a:p>
        </p:txBody>
      </p:sp>
      <p:sp>
        <p:nvSpPr>
          <p:cNvPr id="48" name="矩形 23">
            <a:extLst>
              <a:ext uri="{FF2B5EF4-FFF2-40B4-BE49-F238E27FC236}">
                <a16:creationId xmlns="" xmlns:a16="http://schemas.microsoft.com/office/drawing/2014/main" id="{21EBDF3B-6786-4080-A5B6-69CB2A07B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879" y="3618869"/>
            <a:ext cx="5455669" cy="13472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366CAF43-80CA-4E95-B8EA-713D065F19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7" t="21063" b="25990"/>
          <a:stretch/>
        </p:blipFill>
        <p:spPr>
          <a:xfrm>
            <a:off x="1459427" y="746683"/>
            <a:ext cx="2989434" cy="594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0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5C8E90F-D6AE-4116-964E-4BF11AADF5E5}"/>
              </a:ext>
            </a:extLst>
          </p:cNvPr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15526D1-9AE1-480D-8AFA-7B84B234E1F7}"/>
              </a:ext>
            </a:extLst>
          </p:cNvPr>
          <p:cNvSpPr/>
          <p:nvPr/>
        </p:nvSpPr>
        <p:spPr>
          <a:xfrm>
            <a:off x="10710548" y="887469"/>
            <a:ext cx="484044" cy="48404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3F2CB03E-C48C-40B7-8EE8-C65EF1521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3" b="25990"/>
          <a:stretch/>
        </p:blipFill>
        <p:spPr>
          <a:xfrm>
            <a:off x="9088142" y="2501276"/>
            <a:ext cx="1745769" cy="16433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12EBAAB-EEB5-4A60-87B5-FE13DAA00D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3" b="25990"/>
          <a:stretch/>
        </p:blipFill>
        <p:spPr>
          <a:xfrm>
            <a:off x="1293644" y="1163028"/>
            <a:ext cx="1745769" cy="164334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315B5351-DCF2-4A24-AEB7-C2A29ACC0A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63" b="25990"/>
          <a:stretch/>
        </p:blipFill>
        <p:spPr>
          <a:xfrm>
            <a:off x="1300267" y="3887893"/>
            <a:ext cx="1745769" cy="164334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14EA709F-D861-4791-9A58-75EC56BC14A3}"/>
              </a:ext>
            </a:extLst>
          </p:cNvPr>
          <p:cNvGrpSpPr/>
          <p:nvPr/>
        </p:nvGrpSpPr>
        <p:grpSpPr>
          <a:xfrm>
            <a:off x="1558790" y="1587880"/>
            <a:ext cx="8289122" cy="1257300"/>
            <a:chOff x="1727602" y="1672286"/>
            <a:chExt cx="8289122" cy="1257300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2A2767DA-C1CB-489C-9B0B-3C099895B953}"/>
                </a:ext>
              </a:extLst>
            </p:cNvPr>
            <p:cNvGrpSpPr/>
            <p:nvPr/>
          </p:nvGrpSpPr>
          <p:grpSpPr>
            <a:xfrm>
              <a:off x="1727602" y="1672286"/>
              <a:ext cx="1257300" cy="1257300"/>
              <a:chOff x="1557338" y="3071812"/>
              <a:chExt cx="1257300" cy="1257300"/>
            </a:xfrm>
          </p:grpSpPr>
          <p:sp>
            <p:nvSpPr>
              <p:cNvPr id="26" name="菱形 25">
                <a:extLst>
                  <a:ext uri="{FF2B5EF4-FFF2-40B4-BE49-F238E27FC236}">
                    <a16:creationId xmlns="" xmlns:a16="http://schemas.microsoft.com/office/drawing/2014/main" id="{61BE38EA-AD9F-4D67-8711-1937EE9B5ED6}"/>
                  </a:ext>
                </a:extLst>
              </p:cNvPr>
              <p:cNvSpPr/>
              <p:nvPr/>
            </p:nvSpPr>
            <p:spPr>
              <a:xfrm>
                <a:off x="1557338" y="3071812"/>
                <a:ext cx="1257300" cy="1257300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54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7" name="菱形 26">
                <a:extLst>
                  <a:ext uri="{FF2B5EF4-FFF2-40B4-BE49-F238E27FC236}">
                    <a16:creationId xmlns="" xmlns:a16="http://schemas.microsoft.com/office/drawing/2014/main" id="{E2C2A913-6C80-4716-88AE-41A893177136}"/>
                  </a:ext>
                </a:extLst>
              </p:cNvPr>
              <p:cNvSpPr/>
              <p:nvPr/>
            </p:nvSpPr>
            <p:spPr>
              <a:xfrm>
                <a:off x="1628778" y="3143247"/>
                <a:ext cx="1114425" cy="1114425"/>
              </a:xfrm>
              <a:prstGeom prst="diamond">
                <a:avLst/>
              </a:prstGeom>
              <a:noFill/>
              <a:ln>
                <a:solidFill>
                  <a:srgbClr val="3D4B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0106CD69-5C7B-4C64-AC29-D160CEE44CDB}"/>
                  </a:ext>
                </a:extLst>
              </p:cNvPr>
              <p:cNvSpPr txBox="1"/>
              <p:nvPr/>
            </p:nvSpPr>
            <p:spPr>
              <a:xfrm>
                <a:off x="1743075" y="3374443"/>
                <a:ext cx="8572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0 1</a:t>
                </a:r>
                <a:endParaRPr lang="zh-CN" altLang="en-US" sz="3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C30C13D0-E872-4B76-8833-70A9A90C572C}"/>
                </a:ext>
              </a:extLst>
            </p:cNvPr>
            <p:cNvSpPr txBox="1"/>
            <p:nvPr/>
          </p:nvSpPr>
          <p:spPr>
            <a:xfrm>
              <a:off x="3027764" y="2039323"/>
              <a:ext cx="1729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ADD TITTLE  </a:t>
              </a:r>
              <a:endParaRPr lang="zh-CN" altLang="en-US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5" name="矩形 23">
              <a:extLst>
                <a:ext uri="{FF2B5EF4-FFF2-40B4-BE49-F238E27FC236}">
                  <a16:creationId xmlns="" xmlns:a16="http://schemas.microsoft.com/office/drawing/2014/main" id="{C1D377E3-AEC7-4580-BEBE-DC27BD134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600" y="1913361"/>
              <a:ext cx="521612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 whole life problem at once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A592FF5-BA86-4915-9523-898599B88358}"/>
              </a:ext>
            </a:extLst>
          </p:cNvPr>
          <p:cNvGrpSpPr/>
          <p:nvPr/>
        </p:nvGrpSpPr>
        <p:grpSpPr>
          <a:xfrm>
            <a:off x="2329129" y="2845180"/>
            <a:ext cx="8274836" cy="1257300"/>
            <a:chOff x="2497941" y="2929586"/>
            <a:chExt cx="8274836" cy="1257300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E0C00E9F-AB0F-49BB-A3CB-1E3314423673}"/>
                </a:ext>
              </a:extLst>
            </p:cNvPr>
            <p:cNvGrpSpPr/>
            <p:nvPr/>
          </p:nvGrpSpPr>
          <p:grpSpPr>
            <a:xfrm>
              <a:off x="9515477" y="2929586"/>
              <a:ext cx="1257300" cy="1257300"/>
              <a:chOff x="1557338" y="3071812"/>
              <a:chExt cx="1257300" cy="1257300"/>
            </a:xfrm>
          </p:grpSpPr>
          <p:sp>
            <p:nvSpPr>
              <p:cNvPr id="33" name="菱形 32">
                <a:extLst>
                  <a:ext uri="{FF2B5EF4-FFF2-40B4-BE49-F238E27FC236}">
                    <a16:creationId xmlns="" xmlns:a16="http://schemas.microsoft.com/office/drawing/2014/main" id="{22751D3F-A810-4103-89B3-46601B1939E2}"/>
                  </a:ext>
                </a:extLst>
              </p:cNvPr>
              <p:cNvSpPr/>
              <p:nvPr/>
            </p:nvSpPr>
            <p:spPr>
              <a:xfrm>
                <a:off x="1557338" y="3071812"/>
                <a:ext cx="1257300" cy="1257300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54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34" name="菱形 33">
                <a:extLst>
                  <a:ext uri="{FF2B5EF4-FFF2-40B4-BE49-F238E27FC236}">
                    <a16:creationId xmlns="" xmlns:a16="http://schemas.microsoft.com/office/drawing/2014/main" id="{ED5F4DE4-4E41-4626-8786-96C13849506A}"/>
                  </a:ext>
                </a:extLst>
              </p:cNvPr>
              <p:cNvSpPr/>
              <p:nvPr/>
            </p:nvSpPr>
            <p:spPr>
              <a:xfrm>
                <a:off x="1628778" y="3143247"/>
                <a:ext cx="1114425" cy="1114425"/>
              </a:xfrm>
              <a:prstGeom prst="diamond">
                <a:avLst/>
              </a:prstGeom>
              <a:noFill/>
              <a:ln>
                <a:solidFill>
                  <a:srgbClr val="3D4B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06EFF6D2-968A-45E7-AB4C-0CA107BF4433}"/>
                  </a:ext>
                </a:extLst>
              </p:cNvPr>
              <p:cNvSpPr txBox="1"/>
              <p:nvPr/>
            </p:nvSpPr>
            <p:spPr>
              <a:xfrm>
                <a:off x="1743075" y="3374443"/>
                <a:ext cx="8572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0 2</a:t>
                </a:r>
                <a:endParaRPr lang="zh-CN" altLang="en-US" sz="3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31" name="矩形 23">
              <a:extLst>
                <a:ext uri="{FF2B5EF4-FFF2-40B4-BE49-F238E27FC236}">
                  <a16:creationId xmlns="" xmlns:a16="http://schemas.microsoft.com/office/drawing/2014/main" id="{DEE32458-4A61-4E79-B21B-081F2BEA7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7941" y="3280559"/>
              <a:ext cx="521612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 whole life problem at once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8203F23D-3D56-434A-8CA8-C29BC376C069}"/>
                </a:ext>
              </a:extLst>
            </p:cNvPr>
            <p:cNvSpPr txBox="1"/>
            <p:nvPr/>
          </p:nvSpPr>
          <p:spPr>
            <a:xfrm>
              <a:off x="7714065" y="3416883"/>
              <a:ext cx="1729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ADD TITTLE  </a:t>
              </a:r>
              <a:endParaRPr lang="zh-CN" altLang="en-US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9DAEF7AE-0FBB-4D2E-954A-F4DCC72F691B}"/>
              </a:ext>
            </a:extLst>
          </p:cNvPr>
          <p:cNvGrpSpPr/>
          <p:nvPr/>
        </p:nvGrpSpPr>
        <p:grpSpPr>
          <a:xfrm>
            <a:off x="1558790" y="4273933"/>
            <a:ext cx="8289122" cy="1257300"/>
            <a:chOff x="1727602" y="4358339"/>
            <a:chExt cx="8289122" cy="1257300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29AC9C56-ED0F-4AD6-A3CB-7702AF480CCD}"/>
                </a:ext>
              </a:extLst>
            </p:cNvPr>
            <p:cNvGrpSpPr/>
            <p:nvPr/>
          </p:nvGrpSpPr>
          <p:grpSpPr>
            <a:xfrm>
              <a:off x="1727602" y="4358339"/>
              <a:ext cx="1257300" cy="1257300"/>
              <a:chOff x="1557338" y="3071812"/>
              <a:chExt cx="1257300" cy="1257300"/>
            </a:xfrm>
          </p:grpSpPr>
          <p:sp>
            <p:nvSpPr>
              <p:cNvPr id="40" name="菱形 39">
                <a:extLst>
                  <a:ext uri="{FF2B5EF4-FFF2-40B4-BE49-F238E27FC236}">
                    <a16:creationId xmlns="" xmlns:a16="http://schemas.microsoft.com/office/drawing/2014/main" id="{B348BE29-0464-4A68-BAA1-D1EDF024584F}"/>
                  </a:ext>
                </a:extLst>
              </p:cNvPr>
              <p:cNvSpPr/>
              <p:nvPr/>
            </p:nvSpPr>
            <p:spPr>
              <a:xfrm>
                <a:off x="1557338" y="3071812"/>
                <a:ext cx="1257300" cy="1257300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63500" dir="54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41" name="菱形 40">
                <a:extLst>
                  <a:ext uri="{FF2B5EF4-FFF2-40B4-BE49-F238E27FC236}">
                    <a16:creationId xmlns="" xmlns:a16="http://schemas.microsoft.com/office/drawing/2014/main" id="{D4A2101F-7949-4669-9F3A-82F9CC02AC62}"/>
                  </a:ext>
                </a:extLst>
              </p:cNvPr>
              <p:cNvSpPr/>
              <p:nvPr/>
            </p:nvSpPr>
            <p:spPr>
              <a:xfrm>
                <a:off x="1628778" y="3143247"/>
                <a:ext cx="1114425" cy="1114425"/>
              </a:xfrm>
              <a:prstGeom prst="diamond">
                <a:avLst/>
              </a:prstGeom>
              <a:noFill/>
              <a:ln>
                <a:solidFill>
                  <a:srgbClr val="3D4B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74130D2F-AAD3-41A4-85D3-78BB9F72F48A}"/>
                  </a:ext>
                </a:extLst>
              </p:cNvPr>
              <p:cNvSpPr txBox="1"/>
              <p:nvPr/>
            </p:nvSpPr>
            <p:spPr>
              <a:xfrm>
                <a:off x="1743075" y="3374443"/>
                <a:ext cx="8572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0 3</a:t>
                </a:r>
                <a:endParaRPr lang="zh-CN" altLang="en-US" sz="3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0406235C-AF76-4B6F-A15A-7FA9B29C90CC}"/>
                </a:ext>
              </a:extLst>
            </p:cNvPr>
            <p:cNvSpPr txBox="1"/>
            <p:nvPr/>
          </p:nvSpPr>
          <p:spPr>
            <a:xfrm>
              <a:off x="2984902" y="4740280"/>
              <a:ext cx="1729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ADD TITTLE  </a:t>
              </a:r>
              <a:endParaRPr lang="zh-CN" altLang="en-US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39" name="矩形 23">
              <a:extLst>
                <a:ext uri="{FF2B5EF4-FFF2-40B4-BE49-F238E27FC236}">
                  <a16:creationId xmlns="" xmlns:a16="http://schemas.microsoft.com/office/drawing/2014/main" id="{0599B042-E643-4D6F-91D1-469D18B4F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600" y="4608838"/>
              <a:ext cx="521612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1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Just for today I will try to live through this day only and not tackle my whole life problem at once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314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8185884-E892-4DF9-8C41-FF29F6244CC9}"/>
              </a:ext>
            </a:extLst>
          </p:cNvPr>
          <p:cNvGrpSpPr/>
          <p:nvPr/>
        </p:nvGrpSpPr>
        <p:grpSpPr>
          <a:xfrm>
            <a:off x="1250301" y="1603795"/>
            <a:ext cx="4459642" cy="3650411"/>
            <a:chOff x="8203984" y="1603795"/>
            <a:chExt cx="4459642" cy="3650411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451E51EC-1DCE-4E1A-A3B8-536BEDAD17F7}"/>
                </a:ext>
              </a:extLst>
            </p:cNvPr>
            <p:cNvSpPr txBox="1"/>
            <p:nvPr/>
          </p:nvSpPr>
          <p:spPr>
            <a:xfrm>
              <a:off x="8203984" y="4275477"/>
              <a:ext cx="445964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81C0F834-030D-4DAF-96E4-71E1E5D61EFE}"/>
                </a:ext>
              </a:extLst>
            </p:cNvPr>
            <p:cNvSpPr txBox="1"/>
            <p:nvPr/>
          </p:nvSpPr>
          <p:spPr>
            <a:xfrm>
              <a:off x="8957535" y="3813812"/>
              <a:ext cx="295254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ADD YOUR TEXT HERE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C93C6EED-346E-415E-A804-F44A5F179773}"/>
                </a:ext>
              </a:extLst>
            </p:cNvPr>
            <p:cNvSpPr txBox="1"/>
            <p:nvPr/>
          </p:nvSpPr>
          <p:spPr>
            <a:xfrm>
              <a:off x="9215362" y="1603795"/>
              <a:ext cx="2436886" cy="1865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Write here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Something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About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D9C96EB-3B09-40D0-81D2-A0A3CCDE7184}"/>
                </a:ext>
              </a:extLst>
            </p:cNvPr>
            <p:cNvCxnSpPr/>
            <p:nvPr/>
          </p:nvCxnSpPr>
          <p:spPr>
            <a:xfrm>
              <a:off x="9880008" y="3641366"/>
              <a:ext cx="110759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DA415C4-34DF-42E1-8C7D-C5180D222471}"/>
              </a:ext>
            </a:extLst>
          </p:cNvPr>
          <p:cNvSpPr/>
          <p:nvPr/>
        </p:nvSpPr>
        <p:spPr>
          <a:xfrm>
            <a:off x="360744" y="251750"/>
            <a:ext cx="11470512" cy="635450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占位符 20" descr="图片包含 植物&#10;&#10;已生成高可信度的说明">
            <a:extLst>
              <a:ext uri="{FF2B5EF4-FFF2-40B4-BE49-F238E27FC236}">
                <a16:creationId xmlns="" xmlns:a16="http://schemas.microsoft.com/office/drawing/2014/main" id="{9DF4D77D-6B1D-4E9E-923C-1C34F6A8CE4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8" b="9178"/>
          <a:stretch>
            <a:fillRect/>
          </a:stretch>
        </p:blipFill>
        <p:spPr/>
      </p:pic>
      <p:pic>
        <p:nvPicPr>
          <p:cNvPr id="29" name="图片占位符 28" descr="图片包含 电子产品&#10;&#10;已生成高可信度的说明">
            <a:extLst>
              <a:ext uri="{FF2B5EF4-FFF2-40B4-BE49-F238E27FC236}">
                <a16:creationId xmlns="" xmlns:a16="http://schemas.microsoft.com/office/drawing/2014/main" id="{3C445054-1398-456A-BCF9-BA9F4181CA0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r="16678"/>
          <a:stretch>
            <a:fillRect/>
          </a:stretch>
        </p:blipFill>
        <p:spPr/>
      </p:pic>
      <p:pic>
        <p:nvPicPr>
          <p:cNvPr id="13" name="图片占位符 12" descr="图片包含 水果&#10;&#10;已生成极高可信度的说明">
            <a:extLst>
              <a:ext uri="{FF2B5EF4-FFF2-40B4-BE49-F238E27FC236}">
                <a16:creationId xmlns="" xmlns:a16="http://schemas.microsoft.com/office/drawing/2014/main" id="{6AF917AC-8B9C-4ED8-AB92-981F92BB5E0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3" r="19113"/>
          <a:stretch>
            <a:fillRect/>
          </a:stretch>
        </p:blipFill>
        <p:spPr/>
      </p:pic>
      <p:pic>
        <p:nvPicPr>
          <p:cNvPr id="27" name="图片占位符 26" descr="图片包含 人员, 室内&#10;&#10;已生成极高可信度的说明">
            <a:extLst>
              <a:ext uri="{FF2B5EF4-FFF2-40B4-BE49-F238E27FC236}">
                <a16:creationId xmlns="" xmlns:a16="http://schemas.microsoft.com/office/drawing/2014/main" id="{14517516-DE3F-404E-BD03-E33BD7157EF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6" b="99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7032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 descr="图片包含 电子产品&#10;&#10;已生成极高可信度的说明">
            <a:extLst>
              <a:ext uri="{FF2B5EF4-FFF2-40B4-BE49-F238E27FC236}">
                <a16:creationId xmlns="" xmlns:a16="http://schemas.microsoft.com/office/drawing/2014/main" id="{424A8FD0-BD4C-495E-8670-7E028E195D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/>
        </p:blipFill>
        <p:spPr>
          <a:xfrm>
            <a:off x="655208" y="0"/>
            <a:ext cx="9654352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98F9D46-98A4-43CE-8EE2-7C2B748567D3}"/>
              </a:ext>
            </a:extLst>
          </p:cNvPr>
          <p:cNvSpPr txBox="1"/>
          <p:nvPr/>
        </p:nvSpPr>
        <p:spPr>
          <a:xfrm>
            <a:off x="11225005" y="1078036"/>
            <a:ext cx="443198" cy="47019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885A643-0EA4-482D-ADB0-07D7886CCD53}"/>
              </a:ext>
            </a:extLst>
          </p:cNvPr>
          <p:cNvSpPr txBox="1"/>
          <p:nvPr/>
        </p:nvSpPr>
        <p:spPr>
          <a:xfrm>
            <a:off x="10616472" y="684496"/>
            <a:ext cx="744819" cy="1864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DFC33ACF-C358-4EC8-98DE-C33E0E91D695}"/>
              </a:ext>
            </a:extLst>
          </p:cNvPr>
          <p:cNvSpPr/>
          <p:nvPr/>
        </p:nvSpPr>
        <p:spPr>
          <a:xfrm>
            <a:off x="1666240" y="2082800"/>
            <a:ext cx="1564640" cy="15646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68DEECF-F91C-46A1-80C5-774EA97029E3}"/>
              </a:ext>
            </a:extLst>
          </p:cNvPr>
          <p:cNvGrpSpPr/>
          <p:nvPr/>
        </p:nvGrpSpPr>
        <p:grpSpPr>
          <a:xfrm>
            <a:off x="2230275" y="2517704"/>
            <a:ext cx="3570149" cy="1797063"/>
            <a:chOff x="6355079" y="2800219"/>
            <a:chExt cx="3570149" cy="179706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E50B1FB-9BB2-4B30-A467-D084C1A48DF2}"/>
                </a:ext>
              </a:extLst>
            </p:cNvPr>
            <p:cNvSpPr txBox="1"/>
            <p:nvPr/>
          </p:nvSpPr>
          <p:spPr>
            <a:xfrm>
              <a:off x="6355079" y="3304620"/>
              <a:ext cx="357014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Maecenas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porttitor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congue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massa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pulvinar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ultricies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purus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malesuada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libero, sit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magna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eros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urna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271CAA2-403F-4C93-B770-5E5C8191E340}"/>
                </a:ext>
              </a:extLst>
            </p:cNvPr>
            <p:cNvSpPr txBox="1"/>
            <p:nvPr/>
          </p:nvSpPr>
          <p:spPr>
            <a:xfrm>
              <a:off x="6355080" y="2800219"/>
              <a:ext cx="2392680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/>
              </a:lvl1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ADD YOUR TITLE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3472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CEAEB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和微软雅黑light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defRPr sz="14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1641</Words>
  <Application>Microsoft Office PowerPoint</Application>
  <PresentationFormat>宽屏</PresentationFormat>
  <Paragraphs>189</Paragraphs>
  <Slides>28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等线</vt:lpstr>
      <vt:lpstr>汉仪歪歪体简</vt:lpstr>
      <vt:lpstr>楷体</vt:lpstr>
      <vt:lpstr>全字库正楷体</vt:lpstr>
      <vt:lpstr>微软雅黑</vt:lpstr>
      <vt:lpstr>微软雅黑 Light</vt:lpstr>
      <vt:lpstr>文悦古典明朝体 (非商业使用) W5</vt:lpstr>
      <vt:lpstr>Arial</vt:lpstr>
      <vt:lpstr>Ebrima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wfs</dc:creator>
  <cp:lastModifiedBy>Administrator</cp:lastModifiedBy>
  <cp:revision>24</cp:revision>
  <dcterms:created xsi:type="dcterms:W3CDTF">2017-07-13T07:03:47Z</dcterms:created>
  <dcterms:modified xsi:type="dcterms:W3CDTF">2018-05-30T10:42:42Z</dcterms:modified>
</cp:coreProperties>
</file>