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4.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6.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7.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8.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9.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64" r:id="rId3"/>
    <p:sldMasterId id="2147483668" r:id="rId4"/>
    <p:sldMasterId id="2147483672" r:id="rId5"/>
    <p:sldMasterId id="2147483676" r:id="rId6"/>
    <p:sldMasterId id="2147483680" r:id="rId7"/>
    <p:sldMasterId id="2147483684" r:id="rId8"/>
    <p:sldMasterId id="2147483688" r:id="rId9"/>
    <p:sldMasterId id="2147483692" r:id="rId10"/>
  </p:sldMasterIdLst>
  <p:notesMasterIdLst>
    <p:notesMasterId r:id="rId35"/>
  </p:notesMasterIdLst>
  <p:sldIdLst>
    <p:sldId id="470" r:id="rId11"/>
    <p:sldId id="353" r:id="rId12"/>
    <p:sldId id="471" r:id="rId13"/>
    <p:sldId id="352" r:id="rId14"/>
    <p:sldId id="494" r:id="rId15"/>
    <p:sldId id="495" r:id="rId16"/>
    <p:sldId id="496" r:id="rId17"/>
    <p:sldId id="497" r:id="rId18"/>
    <p:sldId id="491" r:id="rId19"/>
    <p:sldId id="498" r:id="rId20"/>
    <p:sldId id="499" r:id="rId21"/>
    <p:sldId id="500" r:id="rId22"/>
    <p:sldId id="501" r:id="rId23"/>
    <p:sldId id="492" r:id="rId24"/>
    <p:sldId id="502" r:id="rId25"/>
    <p:sldId id="503" r:id="rId26"/>
    <p:sldId id="504" r:id="rId27"/>
    <p:sldId id="505" r:id="rId28"/>
    <p:sldId id="493" r:id="rId29"/>
    <p:sldId id="506" r:id="rId30"/>
    <p:sldId id="507" r:id="rId31"/>
    <p:sldId id="508" r:id="rId32"/>
    <p:sldId id="509" r:id="rId33"/>
    <p:sldId id="297" r:id="rId34"/>
  </p:sldIdLst>
  <p:sldSz cx="12190413" cy="6859588"/>
  <p:notesSz cx="6858000" cy="9144000"/>
  <p:custDataLst>
    <p:tags r:id="rId3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25548"/>
    <a:srgbClr val="6B3930"/>
    <a:srgbClr val="3296A8"/>
    <a:srgbClr val="6D8AAB"/>
    <a:srgbClr val="31709C"/>
    <a:srgbClr val="7697B3"/>
    <a:srgbClr val="6FA094"/>
    <a:srgbClr val="94BCB4"/>
    <a:srgbClr val="59503C"/>
    <a:srgbClr val="1FBCE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388" autoAdjust="0"/>
    <p:restoredTop sz="97778" autoAdjust="0"/>
  </p:normalViewPr>
  <p:slideViewPr>
    <p:cSldViewPr snapToGrid="0" showGuides="1">
      <p:cViewPr varScale="1">
        <p:scale>
          <a:sx n="106" d="100"/>
          <a:sy n="106" d="100"/>
        </p:scale>
        <p:origin x="486" y="96"/>
      </p:cViewPr>
      <p:guideLst>
        <p:guide orient="horz" pos="2161"/>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theme" Target="theme/theme1.xml"/><Relationship Id="rId21" Type="http://schemas.openxmlformats.org/officeDocument/2006/relationships/slide" Target="slides/slide11.xml"/><Relationship Id="rId34" Type="http://schemas.openxmlformats.org/officeDocument/2006/relationships/slide" Target="slides/slide24.xml"/><Relationship Id="rId42" Type="http://schemas.microsoft.com/office/2015/10/relationships/revisionInfo" Target="revisionInfo.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tags" Target="tags/tag1.xml"/><Relationship Id="rId10" Type="http://schemas.openxmlformats.org/officeDocument/2006/relationships/slideMaster" Target="slideMasters/slideMaster10.xml"/><Relationship Id="rId19" Type="http://schemas.openxmlformats.org/officeDocument/2006/relationships/slide" Target="slides/slide9.xml"/><Relationship Id="rId31" Type="http://schemas.openxmlformats.org/officeDocument/2006/relationships/slide" Target="slides/slide2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notesMaster" Target="notesMasters/notesMaster1.xml"/><Relationship Id="rId8" Type="http://schemas.openxmlformats.org/officeDocument/2006/relationships/slideMaster" Target="slideMasters/slideMaster8.xml"/><Relationship Id="rId3" Type="http://schemas.openxmlformats.org/officeDocument/2006/relationships/slideMaster" Target="slideMasters/slideMaster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t>2017/11/29</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t>‹#›</a:t>
            </a:fld>
            <a:endParaRPr lang="zh-CN" altLang="en-US"/>
          </a:p>
        </p:txBody>
      </p:sp>
    </p:spTree>
    <p:extLst>
      <p:ext uri="{BB962C8B-B14F-4D97-AF65-F5344CB8AC3E}">
        <p14:creationId xmlns:p14="http://schemas.microsoft.com/office/powerpoint/2010/main" val="9417776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t>1</a:t>
            </a:fld>
            <a:endParaRPr lang="zh-CN" altLang="en-US"/>
          </a:p>
        </p:txBody>
      </p:sp>
    </p:spTree>
    <p:extLst>
      <p:ext uri="{BB962C8B-B14F-4D97-AF65-F5344CB8AC3E}">
        <p14:creationId xmlns:p14="http://schemas.microsoft.com/office/powerpoint/2010/main" val="11810328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10</a:t>
            </a:fld>
            <a:endParaRPr lang="zh-CN" altLang="en-US"/>
          </a:p>
        </p:txBody>
      </p:sp>
    </p:spTree>
    <p:extLst>
      <p:ext uri="{BB962C8B-B14F-4D97-AF65-F5344CB8AC3E}">
        <p14:creationId xmlns:p14="http://schemas.microsoft.com/office/powerpoint/2010/main" val="28511850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11</a:t>
            </a:fld>
            <a:endParaRPr lang="zh-CN" altLang="en-US"/>
          </a:p>
        </p:txBody>
      </p:sp>
    </p:spTree>
    <p:extLst>
      <p:ext uri="{BB962C8B-B14F-4D97-AF65-F5344CB8AC3E}">
        <p14:creationId xmlns:p14="http://schemas.microsoft.com/office/powerpoint/2010/main" val="3450299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12</a:t>
            </a:fld>
            <a:endParaRPr lang="zh-CN" altLang="en-US"/>
          </a:p>
        </p:txBody>
      </p:sp>
    </p:spTree>
    <p:extLst>
      <p:ext uri="{BB962C8B-B14F-4D97-AF65-F5344CB8AC3E}">
        <p14:creationId xmlns:p14="http://schemas.microsoft.com/office/powerpoint/2010/main" val="11836873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13</a:t>
            </a:fld>
            <a:endParaRPr lang="zh-CN" altLang="en-US"/>
          </a:p>
        </p:txBody>
      </p:sp>
    </p:spTree>
    <p:extLst>
      <p:ext uri="{BB962C8B-B14F-4D97-AF65-F5344CB8AC3E}">
        <p14:creationId xmlns:p14="http://schemas.microsoft.com/office/powerpoint/2010/main" val="36696381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14</a:t>
            </a:fld>
            <a:endParaRPr lang="zh-CN" altLang="en-US"/>
          </a:p>
        </p:txBody>
      </p:sp>
    </p:spTree>
    <p:extLst>
      <p:ext uri="{BB962C8B-B14F-4D97-AF65-F5344CB8AC3E}">
        <p14:creationId xmlns:p14="http://schemas.microsoft.com/office/powerpoint/2010/main" val="211283816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15</a:t>
            </a:fld>
            <a:endParaRPr lang="zh-CN" altLang="en-US"/>
          </a:p>
        </p:txBody>
      </p:sp>
    </p:spTree>
    <p:extLst>
      <p:ext uri="{BB962C8B-B14F-4D97-AF65-F5344CB8AC3E}">
        <p14:creationId xmlns:p14="http://schemas.microsoft.com/office/powerpoint/2010/main" val="55996196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16</a:t>
            </a:fld>
            <a:endParaRPr lang="zh-CN" altLang="en-US"/>
          </a:p>
        </p:txBody>
      </p:sp>
    </p:spTree>
    <p:extLst>
      <p:ext uri="{BB962C8B-B14F-4D97-AF65-F5344CB8AC3E}">
        <p14:creationId xmlns:p14="http://schemas.microsoft.com/office/powerpoint/2010/main" val="97946629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17</a:t>
            </a:fld>
            <a:endParaRPr lang="zh-CN" altLang="en-US"/>
          </a:p>
        </p:txBody>
      </p:sp>
    </p:spTree>
    <p:extLst>
      <p:ext uri="{BB962C8B-B14F-4D97-AF65-F5344CB8AC3E}">
        <p14:creationId xmlns:p14="http://schemas.microsoft.com/office/powerpoint/2010/main" val="122659620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18</a:t>
            </a:fld>
            <a:endParaRPr lang="zh-CN" altLang="en-US"/>
          </a:p>
        </p:txBody>
      </p:sp>
    </p:spTree>
    <p:extLst>
      <p:ext uri="{BB962C8B-B14F-4D97-AF65-F5344CB8AC3E}">
        <p14:creationId xmlns:p14="http://schemas.microsoft.com/office/powerpoint/2010/main" val="15791852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19</a:t>
            </a:fld>
            <a:endParaRPr lang="zh-CN" altLang="en-US"/>
          </a:p>
        </p:txBody>
      </p:sp>
    </p:spTree>
    <p:extLst>
      <p:ext uri="{BB962C8B-B14F-4D97-AF65-F5344CB8AC3E}">
        <p14:creationId xmlns:p14="http://schemas.microsoft.com/office/powerpoint/2010/main" val="4988203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a:t>
            </a:fld>
            <a:endParaRPr lang="zh-CN" altLang="en-US"/>
          </a:p>
        </p:txBody>
      </p:sp>
    </p:spTree>
    <p:extLst>
      <p:ext uri="{BB962C8B-B14F-4D97-AF65-F5344CB8AC3E}">
        <p14:creationId xmlns:p14="http://schemas.microsoft.com/office/powerpoint/2010/main" val="11217525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20</a:t>
            </a:fld>
            <a:endParaRPr lang="zh-CN" altLang="en-US"/>
          </a:p>
        </p:txBody>
      </p:sp>
    </p:spTree>
    <p:extLst>
      <p:ext uri="{BB962C8B-B14F-4D97-AF65-F5344CB8AC3E}">
        <p14:creationId xmlns:p14="http://schemas.microsoft.com/office/powerpoint/2010/main" val="157501409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21</a:t>
            </a:fld>
            <a:endParaRPr lang="zh-CN" altLang="en-US"/>
          </a:p>
        </p:txBody>
      </p:sp>
    </p:spTree>
    <p:extLst>
      <p:ext uri="{BB962C8B-B14F-4D97-AF65-F5344CB8AC3E}">
        <p14:creationId xmlns:p14="http://schemas.microsoft.com/office/powerpoint/2010/main" val="34068947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22</a:t>
            </a:fld>
            <a:endParaRPr lang="zh-CN" altLang="en-US"/>
          </a:p>
        </p:txBody>
      </p:sp>
    </p:spTree>
    <p:extLst>
      <p:ext uri="{BB962C8B-B14F-4D97-AF65-F5344CB8AC3E}">
        <p14:creationId xmlns:p14="http://schemas.microsoft.com/office/powerpoint/2010/main" val="38744981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23</a:t>
            </a:fld>
            <a:endParaRPr lang="zh-CN" altLang="en-US"/>
          </a:p>
        </p:txBody>
      </p:sp>
    </p:spTree>
    <p:extLst>
      <p:ext uri="{BB962C8B-B14F-4D97-AF65-F5344CB8AC3E}">
        <p14:creationId xmlns:p14="http://schemas.microsoft.com/office/powerpoint/2010/main" val="55026628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24</a:t>
            </a:fld>
            <a:endParaRPr lang="zh-CN" altLang="en-US"/>
          </a:p>
        </p:txBody>
      </p:sp>
    </p:spTree>
    <p:extLst>
      <p:ext uri="{BB962C8B-B14F-4D97-AF65-F5344CB8AC3E}">
        <p14:creationId xmlns:p14="http://schemas.microsoft.com/office/powerpoint/2010/main" val="3819202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a:t>
            </a:fld>
            <a:endParaRPr lang="zh-CN" altLang="en-US"/>
          </a:p>
        </p:txBody>
      </p:sp>
    </p:spTree>
    <p:extLst>
      <p:ext uri="{BB962C8B-B14F-4D97-AF65-F5344CB8AC3E}">
        <p14:creationId xmlns:p14="http://schemas.microsoft.com/office/powerpoint/2010/main" val="15950309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5</a:t>
            </a:fld>
            <a:endParaRPr lang="zh-CN" altLang="en-US"/>
          </a:p>
        </p:txBody>
      </p:sp>
    </p:spTree>
    <p:extLst>
      <p:ext uri="{BB962C8B-B14F-4D97-AF65-F5344CB8AC3E}">
        <p14:creationId xmlns:p14="http://schemas.microsoft.com/office/powerpoint/2010/main" val="20180454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6</a:t>
            </a:fld>
            <a:endParaRPr lang="zh-CN" altLang="en-US"/>
          </a:p>
        </p:txBody>
      </p:sp>
    </p:spTree>
    <p:extLst>
      <p:ext uri="{BB962C8B-B14F-4D97-AF65-F5344CB8AC3E}">
        <p14:creationId xmlns:p14="http://schemas.microsoft.com/office/powerpoint/2010/main" val="33486098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7</a:t>
            </a:fld>
            <a:endParaRPr lang="zh-CN" altLang="en-US"/>
          </a:p>
        </p:txBody>
      </p:sp>
    </p:spTree>
    <p:extLst>
      <p:ext uri="{BB962C8B-B14F-4D97-AF65-F5344CB8AC3E}">
        <p14:creationId xmlns:p14="http://schemas.microsoft.com/office/powerpoint/2010/main" val="5873607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8</a:t>
            </a:fld>
            <a:endParaRPr lang="zh-CN" altLang="en-US"/>
          </a:p>
        </p:txBody>
      </p:sp>
    </p:spTree>
    <p:extLst>
      <p:ext uri="{BB962C8B-B14F-4D97-AF65-F5344CB8AC3E}">
        <p14:creationId xmlns:p14="http://schemas.microsoft.com/office/powerpoint/2010/main" val="19254518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9</a:t>
            </a:fld>
            <a:endParaRPr lang="zh-CN" altLang="en-US"/>
          </a:p>
        </p:txBody>
      </p:sp>
    </p:spTree>
    <p:extLst>
      <p:ext uri="{BB962C8B-B14F-4D97-AF65-F5344CB8AC3E}">
        <p14:creationId xmlns:p14="http://schemas.microsoft.com/office/powerpoint/2010/main" val="11006948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4" Type="http://schemas.microsoft.com/office/2007/relationships/hdphoto" Target="../media/hdphoto1.wdp"/></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 Id="rId4" Type="http://schemas.microsoft.com/office/2007/relationships/hdphoto" Target="../media/hdphoto1.wdp"/></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 Id="rId4" Type="http://schemas.microsoft.com/office/2007/relationships/hdphoto" Target="../media/hdphoto1.wdp"/></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 Id="rId4" Type="http://schemas.microsoft.com/office/2007/relationships/hdphoto" Target="../media/hdphoto1.wdp"/></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6.xml"/><Relationship Id="rId4" Type="http://schemas.microsoft.com/office/2007/relationships/hdphoto" Target="../media/hdphoto1.wdp"/></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7.xml"/><Relationship Id="rId4" Type="http://schemas.microsoft.com/office/2007/relationships/hdphoto" Target="../media/hdphoto1.wdp"/></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8.xml"/><Relationship Id="rId4" Type="http://schemas.microsoft.com/office/2007/relationships/hdphoto" Target="../media/hdphoto1.wdp"/></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9.xml"/><Relationship Id="rId4" Type="http://schemas.microsoft.com/office/2007/relationships/hdphoto" Target="../media/hdphoto1.wdp"/></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4"/>
            <a:ext cx="9142810" cy="2388153"/>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3802" y="3602873"/>
            <a:ext cx="9142810" cy="165614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0369155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737700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4" y="365209"/>
            <a:ext cx="2628558" cy="581318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092" y="365209"/>
            <a:ext cx="7733293" cy="5813184"/>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2927235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6327981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83489971"/>
      </p:ext>
    </p:extLst>
  </p:cSld>
  <p:clrMapOvr>
    <a:masterClrMapping/>
  </p:clrMapOvr>
  <p:hf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Tree>
    <p:extLst>
      <p:ext uri="{BB962C8B-B14F-4D97-AF65-F5344CB8AC3E}">
        <p14:creationId xmlns:p14="http://schemas.microsoft.com/office/powerpoint/2010/main" val="12554970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464534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70962210"/>
      </p:ext>
    </p:extLst>
  </p:cSld>
  <p:clrMapOvr>
    <a:masterClrMapping/>
  </p:clrMapOvr>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Tree>
    <p:extLst>
      <p:ext uri="{BB962C8B-B14F-4D97-AF65-F5344CB8AC3E}">
        <p14:creationId xmlns:p14="http://schemas.microsoft.com/office/powerpoint/2010/main" val="27181684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2893292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697907939"/>
      </p:ext>
    </p:extLst>
  </p:cSld>
  <p:clrMapOvr>
    <a:masterClrMapping/>
  </p:clrMapOvr>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8756786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Tree>
    <p:extLst>
      <p:ext uri="{BB962C8B-B14F-4D97-AF65-F5344CB8AC3E}">
        <p14:creationId xmlns:p14="http://schemas.microsoft.com/office/powerpoint/2010/main" val="221473814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03039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945302849"/>
      </p:ext>
    </p:extLst>
  </p:cSld>
  <p:clrMapOvr>
    <a:masterClrMapping/>
  </p:clrMapOvr>
  <p:hf hd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Tree>
    <p:extLst>
      <p:ext uri="{BB962C8B-B14F-4D97-AF65-F5344CB8AC3E}">
        <p14:creationId xmlns:p14="http://schemas.microsoft.com/office/powerpoint/2010/main" val="416299073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3729221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174124145"/>
      </p:ext>
    </p:extLst>
  </p:cSld>
  <p:clrMapOvr>
    <a:masterClrMapping/>
  </p:clrMapOvr>
  <p:hf hd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Tree>
    <p:extLst>
      <p:ext uri="{BB962C8B-B14F-4D97-AF65-F5344CB8AC3E}">
        <p14:creationId xmlns:p14="http://schemas.microsoft.com/office/powerpoint/2010/main" val="211847426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4694441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502747024"/>
      </p:ext>
    </p:extLst>
  </p:cSld>
  <p:clrMapOvr>
    <a:masterClrMapping/>
  </p:clrMapOvr>
  <p:hf hd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Tree>
    <p:extLst>
      <p:ext uri="{BB962C8B-B14F-4D97-AF65-F5344CB8AC3E}">
        <p14:creationId xmlns:p14="http://schemas.microsoft.com/office/powerpoint/2010/main" val="33801515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3" y="1710135"/>
            <a:ext cx="10514231" cy="2853398"/>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743" y="4590527"/>
            <a:ext cx="10514231" cy="150053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56826197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352129409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8163827"/>
      </p:ext>
    </p:extLst>
  </p:cSld>
  <p:clrMapOvr>
    <a:masterClrMapping/>
  </p:clrMapOvr>
  <p:hf hd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Tree>
    <p:extLst>
      <p:ext uri="{BB962C8B-B14F-4D97-AF65-F5344CB8AC3E}">
        <p14:creationId xmlns:p14="http://schemas.microsoft.com/office/powerpoint/2010/main" val="293213621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196395071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3552026902"/>
      </p:ext>
    </p:extLst>
  </p:cSld>
  <p:clrMapOvr>
    <a:masterClrMapping/>
  </p:clrMapOvr>
  <p:hf hd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Tree>
    <p:extLst>
      <p:ext uri="{BB962C8B-B14F-4D97-AF65-F5344CB8AC3E}">
        <p14:creationId xmlns:p14="http://schemas.microsoft.com/office/powerpoint/2010/main" val="191592569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282" y="2130922"/>
            <a:ext cx="10361851" cy="1470365"/>
          </a:xfrm>
        </p:spPr>
        <p:txBody>
          <a:bodyPr/>
          <a:lstStyle/>
          <a:p>
            <a:r>
              <a:rPr lang="en-US"/>
              <a:t>Click to edit Master title style</a:t>
            </a:r>
          </a:p>
        </p:txBody>
      </p:sp>
      <p:sp>
        <p:nvSpPr>
          <p:cNvPr id="3" name="Subtitle 2"/>
          <p:cNvSpPr>
            <a:spLocks noGrp="1"/>
          </p:cNvSpPr>
          <p:nvPr>
            <p:ph type="subTitle" idx="1"/>
          </p:nvPr>
        </p:nvSpPr>
        <p:spPr>
          <a:xfrm>
            <a:off x="1828563" y="3887100"/>
            <a:ext cx="8533289" cy="1753006"/>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8962629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91156281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60" y="4407923"/>
            <a:ext cx="10361851" cy="1362390"/>
          </a:xfrm>
        </p:spPr>
        <p:txBody>
          <a:bodyPr anchor="t"/>
          <a:lstStyle>
            <a:lvl1pPr algn="l">
              <a:defRPr sz="5400" b="1" cap="all"/>
            </a:lvl1pPr>
          </a:lstStyle>
          <a:p>
            <a:r>
              <a:rPr lang="en-US"/>
              <a:t>Click to edit Master title style</a:t>
            </a:r>
          </a:p>
        </p:txBody>
      </p:sp>
      <p:sp>
        <p:nvSpPr>
          <p:cNvPr id="3" name="Text Placeholder 2"/>
          <p:cNvSpPr>
            <a:spLocks noGrp="1"/>
          </p:cNvSpPr>
          <p:nvPr>
            <p:ph type="body" idx="1"/>
          </p:nvPr>
        </p:nvSpPr>
        <p:spPr>
          <a:xfrm>
            <a:off x="962960" y="2907387"/>
            <a:ext cx="10361851" cy="1500534"/>
          </a:xfrm>
        </p:spPr>
        <p:txBody>
          <a:bodyPr anchor="b"/>
          <a:lstStyle>
            <a:lvl1pPr marL="0" indent="0">
              <a:buNone/>
              <a:defRPr sz="2700">
                <a:solidFill>
                  <a:schemeClr val="tx1">
                    <a:tint val="75000"/>
                  </a:schemeClr>
                </a:solidFill>
              </a:defRPr>
            </a:lvl1pPr>
            <a:lvl2pPr marL="609585" indent="0">
              <a:buNone/>
              <a:defRPr sz="2400">
                <a:solidFill>
                  <a:schemeClr val="tx1">
                    <a:tint val="75000"/>
                  </a:schemeClr>
                </a:solidFill>
              </a:defRPr>
            </a:lvl2pPr>
            <a:lvl3pPr marL="1219170" indent="0">
              <a:buNone/>
              <a:defRPr sz="2200">
                <a:solidFill>
                  <a:schemeClr val="tx1">
                    <a:tint val="75000"/>
                  </a:schemeClr>
                </a:solidFill>
              </a:defRPr>
            </a:lvl3pPr>
            <a:lvl4pPr marL="1828754" indent="0">
              <a:buNone/>
              <a:defRPr sz="1900">
                <a:solidFill>
                  <a:schemeClr val="tx1">
                    <a:tint val="75000"/>
                  </a:schemeClr>
                </a:solidFill>
              </a:defRPr>
            </a:lvl4pPr>
            <a:lvl5pPr marL="2438339" indent="0">
              <a:buNone/>
              <a:defRPr sz="1900">
                <a:solidFill>
                  <a:schemeClr val="tx1">
                    <a:tint val="75000"/>
                  </a:schemeClr>
                </a:solidFill>
              </a:defRPr>
            </a:lvl5pPr>
            <a:lvl6pPr marL="3047924" indent="0">
              <a:buNone/>
              <a:defRPr sz="1900">
                <a:solidFill>
                  <a:schemeClr val="tx1">
                    <a:tint val="75000"/>
                  </a:schemeClr>
                </a:solidFill>
              </a:defRPr>
            </a:lvl6pPr>
            <a:lvl7pPr marL="3657509" indent="0">
              <a:buNone/>
              <a:defRPr sz="1900">
                <a:solidFill>
                  <a:schemeClr val="tx1">
                    <a:tint val="75000"/>
                  </a:schemeClr>
                </a:solidFill>
              </a:defRPr>
            </a:lvl7pPr>
            <a:lvl8pPr marL="4267093" indent="0">
              <a:buNone/>
              <a:defRPr sz="1900">
                <a:solidFill>
                  <a:schemeClr val="tx1">
                    <a:tint val="75000"/>
                  </a:schemeClr>
                </a:solidFill>
              </a:defRPr>
            </a:lvl8pPr>
            <a:lvl9pPr marL="4876678" indent="0">
              <a:buNone/>
              <a:defRPr sz="19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5157008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522"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6794"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696614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091"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1396"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82890231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522" y="1535469"/>
            <a:ext cx="5386216"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4" name="Content Placeholder 3"/>
          <p:cNvSpPr>
            <a:spLocks noGrp="1"/>
          </p:cNvSpPr>
          <p:nvPr>
            <p:ph sz="half" idx="2"/>
          </p:nvPr>
        </p:nvSpPr>
        <p:spPr>
          <a:xfrm>
            <a:off x="609522" y="2175380"/>
            <a:ext cx="5386216"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2567" y="1535469"/>
            <a:ext cx="5388332"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6" name="Content Placeholder 5"/>
          <p:cNvSpPr>
            <a:spLocks noGrp="1"/>
          </p:cNvSpPr>
          <p:nvPr>
            <p:ph sz="quarter" idx="4"/>
          </p:nvPr>
        </p:nvSpPr>
        <p:spPr>
          <a:xfrm>
            <a:off x="6192567" y="2175380"/>
            <a:ext cx="5388332"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4941432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84011746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485" y="1031497"/>
            <a:ext cx="9911444" cy="4290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5899289" y="6453393"/>
            <a:ext cx="391838" cy="22015"/>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2992" y="6397708"/>
            <a:ext cx="2844430" cy="365210"/>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9688743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532150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24" y="273113"/>
            <a:ext cx="4010562" cy="1162320"/>
          </a:xfrm>
        </p:spPr>
        <p:txBody>
          <a:bodyPr anchor="b"/>
          <a:lstStyle>
            <a:lvl1pPr algn="l">
              <a:defRPr sz="2700" b="1"/>
            </a:lvl1pPr>
          </a:lstStyle>
          <a:p>
            <a:r>
              <a:rPr lang="en-US"/>
              <a:t>Click to edit Master title style</a:t>
            </a:r>
          </a:p>
        </p:txBody>
      </p:sp>
      <p:sp>
        <p:nvSpPr>
          <p:cNvPr id="3" name="Content Placeholder 2"/>
          <p:cNvSpPr>
            <a:spLocks noGrp="1"/>
          </p:cNvSpPr>
          <p:nvPr>
            <p:ph idx="1"/>
          </p:nvPr>
        </p:nvSpPr>
        <p:spPr>
          <a:xfrm>
            <a:off x="4766113" y="273117"/>
            <a:ext cx="6814780" cy="5854468"/>
          </a:xfr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524" y="1435437"/>
            <a:ext cx="4010562" cy="46921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97129334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406" y="4801714"/>
            <a:ext cx="7314248" cy="566870"/>
          </a:xfrm>
        </p:spPr>
        <p:txBody>
          <a:bodyPr anchor="b"/>
          <a:lstStyle>
            <a:lvl1pPr algn="l">
              <a:defRPr sz="2700" b="1"/>
            </a:lvl1pPr>
          </a:lstStyle>
          <a:p>
            <a:r>
              <a:rPr lang="en-US"/>
              <a:t>Click to edit Master title style</a:t>
            </a:r>
          </a:p>
        </p:txBody>
      </p:sp>
      <p:sp>
        <p:nvSpPr>
          <p:cNvPr id="3" name="Picture Placeholder 2"/>
          <p:cNvSpPr>
            <a:spLocks noGrp="1"/>
          </p:cNvSpPr>
          <p:nvPr>
            <p:ph type="pic" idx="1"/>
          </p:nvPr>
        </p:nvSpPr>
        <p:spPr>
          <a:xfrm>
            <a:off x="2389406" y="612918"/>
            <a:ext cx="7314248" cy="4115753"/>
          </a:xfrm>
        </p:spPr>
        <p:txBody>
          <a:bodyPr/>
          <a:lstStyle>
            <a:lvl1pPr marL="0" indent="0">
              <a:buNone/>
              <a:defRPr sz="4300"/>
            </a:lvl1pPr>
            <a:lvl2pPr marL="609585" indent="0">
              <a:buNone/>
              <a:defRPr sz="3800"/>
            </a:lvl2pPr>
            <a:lvl3pPr marL="1219170" indent="0">
              <a:buNone/>
              <a:defRPr sz="3200"/>
            </a:lvl3pPr>
            <a:lvl4pPr marL="1828754" indent="0">
              <a:buNone/>
              <a:defRPr sz="2700"/>
            </a:lvl4pPr>
            <a:lvl5pPr marL="2438339" indent="0">
              <a:buNone/>
              <a:defRPr sz="2700"/>
            </a:lvl5pPr>
            <a:lvl6pPr marL="3047924" indent="0">
              <a:buNone/>
              <a:defRPr sz="2700"/>
            </a:lvl6pPr>
            <a:lvl7pPr marL="3657509" indent="0">
              <a:buNone/>
              <a:defRPr sz="2700"/>
            </a:lvl7pPr>
            <a:lvl8pPr marL="4267093" indent="0">
              <a:buNone/>
              <a:defRPr sz="2700"/>
            </a:lvl8pPr>
            <a:lvl9pPr marL="4876678" indent="0">
              <a:buNone/>
              <a:defRPr sz="2700"/>
            </a:lvl9pPr>
          </a:lstStyle>
          <a:p>
            <a:endParaRPr lang="en-US" dirty="0"/>
          </a:p>
        </p:txBody>
      </p:sp>
      <p:sp>
        <p:nvSpPr>
          <p:cNvPr id="4" name="Text Placeholder 3"/>
          <p:cNvSpPr>
            <a:spLocks noGrp="1"/>
          </p:cNvSpPr>
          <p:nvPr>
            <p:ph type="body" sz="half" idx="2"/>
          </p:nvPr>
        </p:nvSpPr>
        <p:spPr>
          <a:xfrm>
            <a:off x="2389406" y="5368584"/>
            <a:ext cx="7314248" cy="8050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3732670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283853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8050" y="274704"/>
            <a:ext cx="2742843" cy="585288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522" y="274704"/>
            <a:ext cx="8025355" cy="58528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0467118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11259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0" y="365211"/>
            <a:ext cx="10514231" cy="1325870"/>
          </a:xfrm>
        </p:spPr>
        <p:txBody>
          <a:bodyPr/>
          <a:lstStyle/>
          <a:p>
            <a:r>
              <a:rPr lang="zh-CN" altLang="en-US"/>
              <a:t>单击此处编辑母版标题样式</a:t>
            </a:r>
          </a:p>
        </p:txBody>
      </p:sp>
      <p:sp>
        <p:nvSpPr>
          <p:cNvPr id="3" name="文本占位符 2"/>
          <p:cNvSpPr>
            <a:spLocks noGrp="1"/>
          </p:cNvSpPr>
          <p:nvPr>
            <p:ph type="body" idx="1"/>
          </p:nvPr>
        </p:nvSpPr>
        <p:spPr>
          <a:xfrm>
            <a:off x="839679" y="1681553"/>
            <a:ext cx="5157116"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679" y="2505656"/>
            <a:ext cx="5157116"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1398" y="1681553"/>
            <a:ext cx="5182513"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1398" y="2505656"/>
            <a:ext cx="5182513"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591911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687504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2398581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2514"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0884354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2514" y="987654"/>
            <a:ext cx="6171397" cy="487475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2265051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5" Type="http://schemas.openxmlformats.org/officeDocument/2006/relationships/image" Target="../media/image1.jpg"/><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theme" Target="../theme/theme10.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32.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35.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092" y="365211"/>
            <a:ext cx="10514231" cy="1325870"/>
          </a:xfrm>
          <a:prstGeom prst="rect">
            <a:avLst/>
          </a:prstGeom>
        </p:spPr>
        <p:txBody>
          <a:bodyPr vert="horz" lIns="91436" tIns="45718" rIns="91436" bIns="45718" rtlCol="0" anchor="ctr">
            <a:normAutofit/>
          </a:bodyPr>
          <a:lstStyle/>
          <a:p>
            <a:r>
              <a:rPr lang="zh-CN" altLang="en-US"/>
              <a:t>单击此处编辑母版标题样式</a:t>
            </a:r>
          </a:p>
        </p:txBody>
      </p:sp>
      <p:sp>
        <p:nvSpPr>
          <p:cNvPr id="3" name="文本占位符 2"/>
          <p:cNvSpPr>
            <a:spLocks noGrp="1"/>
          </p:cNvSpPr>
          <p:nvPr>
            <p:ph type="body" idx="1"/>
          </p:nvPr>
        </p:nvSpPr>
        <p:spPr>
          <a:xfrm>
            <a:off x="838092" y="1826048"/>
            <a:ext cx="10514231" cy="4352346"/>
          </a:xfrm>
          <a:prstGeom prst="rect">
            <a:avLst/>
          </a:prstGeom>
        </p:spPr>
        <p:txBody>
          <a:bodyPr vert="horz" lIns="91436" tIns="45718" rIns="91436" bIns="45718"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092" y="6357823"/>
            <a:ext cx="2742843" cy="365210"/>
          </a:xfrm>
          <a:prstGeom prst="rect">
            <a:avLst/>
          </a:prstGeom>
        </p:spPr>
        <p:txBody>
          <a:bodyPr vert="horz" lIns="91436" tIns="45718" rIns="91436" bIns="45718" rtlCol="0" anchor="ctr"/>
          <a:lstStyle>
            <a:lvl1pPr algn="l">
              <a:defRPr sz="1200">
                <a:solidFill>
                  <a:schemeClr val="tx1">
                    <a:tint val="75000"/>
                  </a:schemeClr>
                </a:solidFill>
              </a:defRPr>
            </a:lvl1pPr>
          </a:lstStyle>
          <a:p>
            <a:fld id="{4C4388EF-52D1-4258-9BE5-BCD010C7D4DE}" type="datetimeFigureOut">
              <a:rPr lang="zh-CN" altLang="en-US" smtClean="0"/>
              <a:t>2017/11/29</a:t>
            </a:fld>
            <a:endParaRPr lang="zh-CN" altLang="en-US"/>
          </a:p>
        </p:txBody>
      </p:sp>
      <p:sp>
        <p:nvSpPr>
          <p:cNvPr id="5" name="页脚占位符 4"/>
          <p:cNvSpPr>
            <a:spLocks noGrp="1"/>
          </p:cNvSpPr>
          <p:nvPr>
            <p:ph type="ftr" sz="quarter" idx="3"/>
          </p:nvPr>
        </p:nvSpPr>
        <p:spPr>
          <a:xfrm>
            <a:off x="4038075" y="6357823"/>
            <a:ext cx="4114264" cy="365210"/>
          </a:xfrm>
          <a:prstGeom prst="rect">
            <a:avLst/>
          </a:prstGeom>
        </p:spPr>
        <p:txBody>
          <a:bodyPr vert="horz" lIns="91436" tIns="45718" rIns="91436" bIns="45718"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09480" y="6357823"/>
            <a:ext cx="2742843" cy="365210"/>
          </a:xfrm>
          <a:prstGeom prst="rect">
            <a:avLst/>
          </a:prstGeom>
        </p:spPr>
        <p:txBody>
          <a:bodyPr vert="horz" lIns="91436" tIns="45718" rIns="91436" bIns="45718" rtlCol="0" anchor="ctr"/>
          <a:lstStyle>
            <a:lvl1pPr algn="r">
              <a:defRPr sz="1200">
                <a:solidFill>
                  <a:schemeClr val="tx1">
                    <a:tint val="75000"/>
                  </a:schemeClr>
                </a:solidFill>
              </a:defRPr>
            </a:lvl1p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934026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521" y="274703"/>
            <a:ext cx="10971372" cy="1143265"/>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521" y="1600572"/>
            <a:ext cx="10971372" cy="4527011"/>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521" y="6357825"/>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57825"/>
            <a:ext cx="3860297" cy="365210"/>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6463" y="6357825"/>
            <a:ext cx="2844430" cy="365210"/>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759065102"/>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Lst>
  <p:hf hdr="0" ftr="0" dt="0"/>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8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5157036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17608757"/>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404781561"/>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63941391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589209868"/>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988393850"/>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04848604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284714260"/>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43.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6.png"/><Relationship Id="rId5" Type="http://schemas.openxmlformats.org/officeDocument/2006/relationships/image" Target="../media/image5.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0.xml"/><Relationship Id="rId1" Type="http://schemas.openxmlformats.org/officeDocument/2006/relationships/slideLayout" Target="../slideLayouts/slideLayout4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3.xml"/></Relationships>
</file>

<file path=ppt/slides/_rels/slide1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4.xml"/><Relationship Id="rId1" Type="http://schemas.openxmlformats.org/officeDocument/2006/relationships/slideLayout" Target="../slideLayouts/slideLayout43.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5.xml"/><Relationship Id="rId1" Type="http://schemas.openxmlformats.org/officeDocument/2006/relationships/slideLayout" Target="../slideLayouts/slideLayout4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3.xml"/></Relationships>
</file>

<file path=ppt/slides/_rels/slide1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9.xml"/><Relationship Id="rId1" Type="http://schemas.openxmlformats.org/officeDocument/2006/relationships/slideLayout" Target="../slideLayouts/slideLayout43.xml"/></Relationships>
</file>

<file path=ppt/slides/_rels/slide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43.xml"/></Relationships>
</file>

<file path=ppt/slides/_rels/slide20.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20.xml"/><Relationship Id="rId1" Type="http://schemas.openxmlformats.org/officeDocument/2006/relationships/slideLayout" Target="../slideLayouts/slideLayout4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3.xml"/></Relationships>
</file>

<file path=ppt/slides/_rels/slide2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4.xml"/><Relationship Id="rId1" Type="http://schemas.openxmlformats.org/officeDocument/2006/relationships/slideLayout" Target="../slideLayouts/slideLayout43.xml"/></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43.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43.xml"/><Relationship Id="rId5" Type="http://schemas.openxmlformats.org/officeDocument/2006/relationships/image" Target="../media/image9.jpg"/><Relationship Id="rId4" Type="http://schemas.openxmlformats.org/officeDocument/2006/relationships/image" Target="../media/image8.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3.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43.xml"/><Relationship Id="rId2" Type="http://schemas.openxmlformats.org/officeDocument/2006/relationships/tags" Target="../tags/tag3.xml"/><Relationship Id="rId1" Type="http://schemas.openxmlformats.org/officeDocument/2006/relationships/tags" Target="../tags/tag2.xml"/><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7.xml"/><Relationship Id="rId1" Type="http://schemas.openxmlformats.org/officeDocument/2006/relationships/slideLayout" Target="../slideLayouts/slideLayout43.xml"/></Relationships>
</file>

<file path=ppt/slides/_rels/slide8.xml.rels><?xml version="1.0" encoding="UTF-8" standalone="yes"?>
<Relationships xmlns="http://schemas.openxmlformats.org/package/2006/relationships"><Relationship Id="rId8" Type="http://schemas.openxmlformats.org/officeDocument/2006/relationships/tags" Target="../tags/tag11.xml"/><Relationship Id="rId13" Type="http://schemas.openxmlformats.org/officeDocument/2006/relationships/tags" Target="../tags/tag16.xml"/><Relationship Id="rId3" Type="http://schemas.openxmlformats.org/officeDocument/2006/relationships/tags" Target="../tags/tag6.xml"/><Relationship Id="rId7" Type="http://schemas.openxmlformats.org/officeDocument/2006/relationships/tags" Target="../tags/tag10.xml"/><Relationship Id="rId12" Type="http://schemas.openxmlformats.org/officeDocument/2006/relationships/tags" Target="../tags/tag15.xml"/><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tags" Target="../tags/tag9.xml"/><Relationship Id="rId11" Type="http://schemas.openxmlformats.org/officeDocument/2006/relationships/tags" Target="../tags/tag14.xml"/><Relationship Id="rId5" Type="http://schemas.openxmlformats.org/officeDocument/2006/relationships/tags" Target="../tags/tag8.xml"/><Relationship Id="rId15" Type="http://schemas.openxmlformats.org/officeDocument/2006/relationships/notesSlide" Target="../notesSlides/notesSlide8.xml"/><Relationship Id="rId10" Type="http://schemas.openxmlformats.org/officeDocument/2006/relationships/tags" Target="../tags/tag13.xml"/><Relationship Id="rId4" Type="http://schemas.openxmlformats.org/officeDocument/2006/relationships/tags" Target="../tags/tag7.xml"/><Relationship Id="rId9" Type="http://schemas.openxmlformats.org/officeDocument/2006/relationships/tags" Target="../tags/tag12.xml"/><Relationship Id="rId14" Type="http://schemas.openxmlformats.org/officeDocument/2006/relationships/slideLayout" Target="../slideLayouts/slideLayout43.xml"/></Relationships>
</file>

<file path=ppt/slides/_rels/slide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9.xml"/><Relationship Id="rId1" Type="http://schemas.openxmlformats.org/officeDocument/2006/relationships/slideLayout" Target="../slideLayouts/slideLayout4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8C49DD6C-E866-4505-91D9-3B175D49E22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5" name="组合 4">
            <a:extLst>
              <a:ext uri="{FF2B5EF4-FFF2-40B4-BE49-F238E27FC236}">
                <a16:creationId xmlns:a16="http://schemas.microsoft.com/office/drawing/2014/main" id="{21D28684-E1EC-4764-A210-B25597FCBDD1}"/>
              </a:ext>
            </a:extLst>
          </p:cNvPr>
          <p:cNvGrpSpPr/>
          <p:nvPr/>
        </p:nvGrpSpPr>
        <p:grpSpPr>
          <a:xfrm flipH="1">
            <a:off x="3078168" y="1978331"/>
            <a:ext cx="4519058" cy="1846556"/>
            <a:chOff x="3654190" y="2789251"/>
            <a:chExt cx="3521476" cy="1438929"/>
          </a:xfrm>
        </p:grpSpPr>
        <p:sp>
          <p:nvSpPr>
            <p:cNvPr id="6" name="TextBox 14">
              <a:extLst>
                <a:ext uri="{FF2B5EF4-FFF2-40B4-BE49-F238E27FC236}">
                  <a16:creationId xmlns:a16="http://schemas.microsoft.com/office/drawing/2014/main" id="{5A62441B-0572-4D3D-B8EB-C1B3ACA4BCEE}"/>
                </a:ext>
              </a:extLst>
            </p:cNvPr>
            <p:cNvSpPr txBox="1"/>
            <p:nvPr/>
          </p:nvSpPr>
          <p:spPr>
            <a:xfrm>
              <a:off x="3828272" y="3502719"/>
              <a:ext cx="2352532" cy="287802"/>
            </a:xfrm>
            <a:prstGeom prst="rect">
              <a:avLst/>
            </a:prstGeom>
            <a:noFill/>
          </p:spPr>
          <p:txBody>
            <a:bodyPr wrap="none" rtlCol="0">
              <a:spAutoFit/>
            </a:bodyPr>
            <a:lstStyle/>
            <a:p>
              <a:r>
                <a:rPr lang="en-US" dirty="0">
                  <a:solidFill>
                    <a:srgbClr val="A25548"/>
                  </a:solidFill>
                  <a:latin typeface="Roboto Thin" charset="0"/>
                  <a:ea typeface="Roboto Thin" charset="0"/>
                  <a:cs typeface="Roboto Thin" charset="0"/>
                </a:rPr>
                <a:t>POWERPOINT TEMPLATE</a:t>
              </a:r>
            </a:p>
          </p:txBody>
        </p:sp>
        <p:sp>
          <p:nvSpPr>
            <p:cNvPr id="7" name="TextBox 18">
              <a:extLst>
                <a:ext uri="{FF2B5EF4-FFF2-40B4-BE49-F238E27FC236}">
                  <a16:creationId xmlns:a16="http://schemas.microsoft.com/office/drawing/2014/main" id="{FA20A298-0BA8-4EF7-B43D-2349B04F5647}"/>
                </a:ext>
              </a:extLst>
            </p:cNvPr>
            <p:cNvSpPr txBox="1"/>
            <p:nvPr/>
          </p:nvSpPr>
          <p:spPr>
            <a:xfrm>
              <a:off x="3730737" y="3724526"/>
              <a:ext cx="3401660" cy="503654"/>
            </a:xfrm>
            <a:prstGeom prst="rect">
              <a:avLst/>
            </a:prstGeom>
            <a:noFill/>
          </p:spPr>
          <p:txBody>
            <a:bodyPr wrap="none" rtlCol="0">
              <a:spAutoFit/>
            </a:bodyPr>
            <a:lstStyle/>
            <a:p>
              <a:r>
                <a:rPr lang="en-US" sz="3600" b="1" spc="900" dirty="0">
                  <a:solidFill>
                    <a:srgbClr val="A25548"/>
                  </a:solidFill>
                  <a:latin typeface="Roboto Black" charset="0"/>
                  <a:ea typeface="Roboto Black" charset="0"/>
                  <a:cs typeface="Roboto Black" charset="0"/>
                </a:rPr>
                <a:t>REFRESHING</a:t>
              </a:r>
            </a:p>
          </p:txBody>
        </p:sp>
        <p:sp>
          <p:nvSpPr>
            <p:cNvPr id="8" name="TextBox 13">
              <a:extLst>
                <a:ext uri="{FF2B5EF4-FFF2-40B4-BE49-F238E27FC236}">
                  <a16:creationId xmlns:a16="http://schemas.microsoft.com/office/drawing/2014/main" id="{D3017E65-C66D-474E-8D4B-5128B74B2CC3}"/>
                </a:ext>
              </a:extLst>
            </p:cNvPr>
            <p:cNvSpPr txBox="1"/>
            <p:nvPr/>
          </p:nvSpPr>
          <p:spPr>
            <a:xfrm>
              <a:off x="3654190" y="2789251"/>
              <a:ext cx="3521476" cy="719505"/>
            </a:xfrm>
            <a:prstGeom prst="rect">
              <a:avLst/>
            </a:prstGeom>
            <a:noFill/>
          </p:spPr>
          <p:txBody>
            <a:bodyPr wrap="none" rtlCol="0">
              <a:spAutoFit/>
            </a:bodyPr>
            <a:lstStyle/>
            <a:p>
              <a:r>
                <a:rPr lang="en-US" altLang="zh-CN" sz="5200" b="1" dirty="0">
                  <a:solidFill>
                    <a:srgbClr val="A25548"/>
                  </a:solidFill>
                  <a:latin typeface="Roboto Black" charset="0"/>
                  <a:ea typeface="Roboto Black" charset="0"/>
                  <a:cs typeface="Roboto Black" charset="0"/>
                </a:rPr>
                <a:t>LITERATURE</a:t>
              </a:r>
              <a:endParaRPr lang="en-US" altLang="zh-CN" sz="5200" dirty="0">
                <a:solidFill>
                  <a:srgbClr val="A25548"/>
                </a:solidFill>
                <a:latin typeface="Roboto Thin" charset="0"/>
                <a:ea typeface="Roboto Thin" charset="0"/>
                <a:cs typeface="Roboto Thin" charset="0"/>
              </a:endParaRPr>
            </a:p>
          </p:txBody>
        </p:sp>
        <p:cxnSp>
          <p:nvCxnSpPr>
            <p:cNvPr id="10" name="Straight Connector 24">
              <a:extLst>
                <a:ext uri="{FF2B5EF4-FFF2-40B4-BE49-F238E27FC236}">
                  <a16:creationId xmlns:a16="http://schemas.microsoft.com/office/drawing/2014/main" id="{E2449CD9-435A-4159-843C-BD87828D333C}"/>
                </a:ext>
              </a:extLst>
            </p:cNvPr>
            <p:cNvCxnSpPr>
              <a:cxnSpLocks/>
            </p:cNvCxnSpPr>
            <p:nvPr/>
          </p:nvCxnSpPr>
          <p:spPr>
            <a:xfrm>
              <a:off x="5101449" y="3450410"/>
              <a:ext cx="1933021" cy="0"/>
            </a:xfrm>
            <a:prstGeom prst="line">
              <a:avLst/>
            </a:prstGeom>
            <a:ln>
              <a:solidFill>
                <a:srgbClr val="A25548"/>
              </a:solidFill>
            </a:ln>
          </p:spPr>
          <p:style>
            <a:lnRef idx="1">
              <a:schemeClr val="accent1"/>
            </a:lnRef>
            <a:fillRef idx="0">
              <a:schemeClr val="accent1"/>
            </a:fillRef>
            <a:effectRef idx="0">
              <a:schemeClr val="accent1"/>
            </a:effectRef>
            <a:fontRef idx="minor">
              <a:schemeClr val="tx1"/>
            </a:fontRef>
          </p:style>
        </p:cxnSp>
        <p:sp>
          <p:nvSpPr>
            <p:cNvPr id="11" name="Right Triangle 25">
              <a:extLst>
                <a:ext uri="{FF2B5EF4-FFF2-40B4-BE49-F238E27FC236}">
                  <a16:creationId xmlns:a16="http://schemas.microsoft.com/office/drawing/2014/main" id="{E6D20018-48E6-4D9F-8472-9DB1F04CB7F8}"/>
                </a:ext>
              </a:extLst>
            </p:cNvPr>
            <p:cNvSpPr/>
            <p:nvPr/>
          </p:nvSpPr>
          <p:spPr>
            <a:xfrm flipH="1" flipV="1">
              <a:off x="6842392" y="3556085"/>
              <a:ext cx="192080" cy="192080"/>
            </a:xfrm>
            <a:prstGeom prst="rtTriangle">
              <a:avLst/>
            </a:prstGeom>
            <a:solidFill>
              <a:srgbClr val="A255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solidFill>
                  <a:srgbClr val="A25548"/>
                </a:solidFill>
              </a:endParaRPr>
            </a:p>
          </p:txBody>
        </p:sp>
      </p:grpSp>
      <p:sp>
        <p:nvSpPr>
          <p:cNvPr id="12" name="矩形 259">
            <a:extLst>
              <a:ext uri="{FF2B5EF4-FFF2-40B4-BE49-F238E27FC236}">
                <a16:creationId xmlns:a16="http://schemas.microsoft.com/office/drawing/2014/main" id="{663C356D-C4A8-4E12-9775-35F8A1941DBD}"/>
              </a:ext>
            </a:extLst>
          </p:cNvPr>
          <p:cNvSpPr>
            <a:spLocks noChangeArrowheads="1"/>
          </p:cNvSpPr>
          <p:nvPr/>
        </p:nvSpPr>
        <p:spPr bwMode="auto">
          <a:xfrm>
            <a:off x="7120971" y="2045361"/>
            <a:ext cx="2249814"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6600" dirty="0">
                <a:solidFill>
                  <a:srgbClr val="A25548"/>
                </a:solidFill>
                <a:latin typeface="方正正粗黑简体" panose="02000000000000000000" pitchFamily="2" charset="-122"/>
                <a:ea typeface="方正正粗黑简体" panose="02000000000000000000" pitchFamily="2" charset="-122"/>
                <a:cs typeface="Roboto Thin" charset="0"/>
              </a:rPr>
              <a:t>日系</a:t>
            </a:r>
            <a:endParaRPr lang="en-US" altLang="zh-CN" sz="6600" dirty="0">
              <a:solidFill>
                <a:srgbClr val="A25548"/>
              </a:solidFill>
              <a:latin typeface="方正正粗黑简体" panose="02000000000000000000" pitchFamily="2" charset="-122"/>
              <a:ea typeface="方正正粗黑简体" panose="02000000000000000000" pitchFamily="2" charset="-122"/>
              <a:cs typeface="Roboto Thin" charset="0"/>
            </a:endParaRPr>
          </a:p>
        </p:txBody>
      </p:sp>
      <p:sp>
        <p:nvSpPr>
          <p:cNvPr id="13" name="矩形 259">
            <a:extLst>
              <a:ext uri="{FF2B5EF4-FFF2-40B4-BE49-F238E27FC236}">
                <a16:creationId xmlns:a16="http://schemas.microsoft.com/office/drawing/2014/main" id="{AC04F9FC-81EA-45B9-8437-BFC871909868}"/>
              </a:ext>
            </a:extLst>
          </p:cNvPr>
          <p:cNvSpPr>
            <a:spLocks noChangeArrowheads="1"/>
          </p:cNvSpPr>
          <p:nvPr/>
        </p:nvSpPr>
        <p:spPr bwMode="auto">
          <a:xfrm>
            <a:off x="7120971" y="2901089"/>
            <a:ext cx="2249814"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ctr"/>
            <a:r>
              <a:rPr lang="zh-CN" altLang="en-US" sz="6600" dirty="0">
                <a:solidFill>
                  <a:srgbClr val="A25548"/>
                </a:solidFill>
                <a:latin typeface="方正正粗黑简体" panose="02000000000000000000" pitchFamily="2" charset="-122"/>
                <a:ea typeface="方正正粗黑简体" panose="02000000000000000000" pitchFamily="2" charset="-122"/>
                <a:cs typeface="Roboto Thin" charset="0"/>
              </a:rPr>
              <a:t>文艺</a:t>
            </a:r>
            <a:endParaRPr lang="en-US" altLang="zh-CN" sz="6600" dirty="0">
              <a:solidFill>
                <a:srgbClr val="A25548"/>
              </a:solidFill>
              <a:latin typeface="方正正粗黑简体" panose="02000000000000000000" pitchFamily="2" charset="-122"/>
              <a:ea typeface="方正正粗黑简体" panose="02000000000000000000" pitchFamily="2" charset="-122"/>
              <a:cs typeface="Roboto Thin" charset="0"/>
            </a:endParaRPr>
          </a:p>
        </p:txBody>
      </p:sp>
      <p:sp>
        <p:nvSpPr>
          <p:cNvPr id="15" name="矩形 14">
            <a:extLst>
              <a:ext uri="{FF2B5EF4-FFF2-40B4-BE49-F238E27FC236}">
                <a16:creationId xmlns:a16="http://schemas.microsoft.com/office/drawing/2014/main" id="{6CD775C1-9AD3-4363-857D-85BF341F81FE}"/>
              </a:ext>
            </a:extLst>
          </p:cNvPr>
          <p:cNvSpPr/>
          <p:nvPr/>
        </p:nvSpPr>
        <p:spPr>
          <a:xfrm>
            <a:off x="2757463" y="3788216"/>
            <a:ext cx="6764684" cy="715581"/>
          </a:xfrm>
          <a:prstGeom prst="rect">
            <a:avLst/>
          </a:prstGeom>
        </p:spPr>
        <p:txBody>
          <a:bodyPr wrap="square">
            <a:spAutoFit/>
          </a:bodyPr>
          <a:lstStyle/>
          <a:p>
            <a:pPr algn="ctr">
              <a:lnSpc>
                <a:spcPct val="150000"/>
              </a:lnSpc>
            </a:pPr>
            <a:r>
              <a:rPr lang="en-US" altLang="zh-CN" sz="910" dirty="0">
                <a:solidFill>
                  <a:schemeClr val="bg1">
                    <a:lumMod val="65000"/>
                  </a:schemeClr>
                </a:solidFill>
              </a:rPr>
              <a:t>SCHEME, WE THANK YOU FOR YOUR READING, THE PROPOSAL IS IN WE UNDERSTAND YOUR COMPANY FOR THE RELEVANT</a:t>
            </a:r>
          </a:p>
          <a:p>
            <a:pPr algn="ctr">
              <a:lnSpc>
                <a:spcPct val="150000"/>
              </a:lnSpc>
            </a:pPr>
            <a:r>
              <a:rPr lang="en-US" altLang="zh-CN" sz="910" dirty="0">
                <a:solidFill>
                  <a:schemeClr val="bg1">
                    <a:lumMod val="65000"/>
                  </a:schemeClr>
                </a:solidFill>
              </a:rPr>
              <a:t>SCHEME, WE THANK YOU FOR YOUR READING, THE PROPOSAL IS IN WE UNDERSTAND YOUR COMPANY FOR THE RELEVANT</a:t>
            </a:r>
          </a:p>
          <a:p>
            <a:pPr algn="ctr">
              <a:lnSpc>
                <a:spcPct val="150000"/>
              </a:lnSpc>
            </a:pPr>
            <a:r>
              <a:rPr lang="en-US" altLang="zh-CN" sz="910" dirty="0">
                <a:solidFill>
                  <a:schemeClr val="bg1">
                    <a:lumMod val="65000"/>
                  </a:schemeClr>
                </a:solidFill>
              </a:rPr>
              <a:t>SCHEME, WE THANK YOU FOR YOUR READING, THE PROPOSAL IS IN WE UNDERSTAND YOUR COMPANY FOR THE RELEVANT</a:t>
            </a:r>
          </a:p>
        </p:txBody>
      </p:sp>
      <p:sp>
        <p:nvSpPr>
          <p:cNvPr id="16" name="矩形 15">
            <a:extLst>
              <a:ext uri="{FF2B5EF4-FFF2-40B4-BE49-F238E27FC236}">
                <a16:creationId xmlns:a16="http://schemas.microsoft.com/office/drawing/2014/main" id="{EFF9C186-B44E-40FA-A450-626A2CB34CDE}"/>
              </a:ext>
            </a:extLst>
          </p:cNvPr>
          <p:cNvSpPr/>
          <p:nvPr/>
        </p:nvSpPr>
        <p:spPr>
          <a:xfrm>
            <a:off x="354012" y="342900"/>
            <a:ext cx="11482388" cy="6173786"/>
          </a:xfrm>
          <a:prstGeom prst="rect">
            <a:avLst/>
          </a:prstGeom>
          <a:noFill/>
          <a:ln>
            <a:solidFill>
              <a:srgbClr val="A2554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理查德.克莱德曼 - Say you love me">
            <a:hlinkClick r:id="" action="ppaction://media"/>
            <a:extLst>
              <a:ext uri="{FF2B5EF4-FFF2-40B4-BE49-F238E27FC236}">
                <a16:creationId xmlns:a16="http://schemas.microsoft.com/office/drawing/2014/main" id="{470EC9B6-2CDC-41F2-9BD4-7F8E0F19CC47}"/>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519113" y="-1578428"/>
            <a:ext cx="609600" cy="609600"/>
          </a:xfrm>
          <a:prstGeom prst="rect">
            <a:avLst/>
          </a:prstGeom>
        </p:spPr>
      </p:pic>
    </p:spTree>
    <p:extLst>
      <p:ext uri="{BB962C8B-B14F-4D97-AF65-F5344CB8AC3E}">
        <p14:creationId xmlns:p14="http://schemas.microsoft.com/office/powerpoint/2010/main" val="1462424996"/>
      </p:ext>
    </p:extLst>
  </p:cSld>
  <p:clrMapOvr>
    <a:masterClrMapping/>
  </p:clrMapOvr>
  <mc:AlternateContent xmlns:mc="http://schemas.openxmlformats.org/markup-compatibility/2006" xmlns:p14="http://schemas.microsoft.com/office/powerpoint/2010/main">
    <mc:Choice Requires="p14">
      <p:transition spd="slow" p14:dur="900" advClick="0" advTm="1000">
        <p14:warp dir="in"/>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7"/>
                                        </p:tgtEl>
                                      </p:cBhvr>
                                    </p:cmd>
                                  </p:childTnLst>
                                </p:cTn>
                              </p:par>
                              <p:par>
                                <p:cTn id="7" presetID="16" presetClass="entr" presetSubtype="21" fill="hold" nodeType="withEffect">
                                  <p:stCondLst>
                                    <p:cond delay="0"/>
                                  </p:stCondLst>
                                  <p:childTnLst>
                                    <p:set>
                                      <p:cBhvr>
                                        <p:cTn id="8" dur="1" fill="hold">
                                          <p:stCondLst>
                                            <p:cond delay="0"/>
                                          </p:stCondLst>
                                        </p:cTn>
                                        <p:tgtEl>
                                          <p:spTgt spid="3"/>
                                        </p:tgtEl>
                                        <p:attrNameLst>
                                          <p:attrName>style.visibility</p:attrName>
                                        </p:attrNameLst>
                                      </p:cBhvr>
                                      <p:to>
                                        <p:strVal val="visible"/>
                                      </p:to>
                                    </p:set>
                                    <p:animEffect transition="in" filter="barn(inVertical)">
                                      <p:cBhvr>
                                        <p:cTn id="9" dur="750"/>
                                        <p:tgtEl>
                                          <p:spTgt spid="3"/>
                                        </p:tgtEl>
                                      </p:cBhvr>
                                    </p:animEffect>
                                  </p:childTnLst>
                                </p:cTn>
                              </p:par>
                            </p:childTnLst>
                          </p:cTn>
                        </p:par>
                        <p:par>
                          <p:cTn id="10" fill="hold">
                            <p:stCondLst>
                              <p:cond delay="750"/>
                            </p:stCondLst>
                            <p:childTnLst>
                              <p:par>
                                <p:cTn id="11" presetID="53" presetClass="entr" presetSubtype="16"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1000" fill="hold"/>
                                        <p:tgtEl>
                                          <p:spTgt spid="16"/>
                                        </p:tgtEl>
                                        <p:attrNameLst>
                                          <p:attrName>ppt_w</p:attrName>
                                        </p:attrNameLst>
                                      </p:cBhvr>
                                      <p:tavLst>
                                        <p:tav tm="0">
                                          <p:val>
                                            <p:fltVal val="0"/>
                                          </p:val>
                                        </p:tav>
                                        <p:tav tm="100000">
                                          <p:val>
                                            <p:strVal val="#ppt_w"/>
                                          </p:val>
                                        </p:tav>
                                      </p:tavLst>
                                    </p:anim>
                                    <p:anim calcmode="lin" valueType="num">
                                      <p:cBhvr>
                                        <p:cTn id="14" dur="1000" fill="hold"/>
                                        <p:tgtEl>
                                          <p:spTgt spid="16"/>
                                        </p:tgtEl>
                                        <p:attrNameLst>
                                          <p:attrName>ppt_h</p:attrName>
                                        </p:attrNameLst>
                                      </p:cBhvr>
                                      <p:tavLst>
                                        <p:tav tm="0">
                                          <p:val>
                                            <p:fltVal val="0"/>
                                          </p:val>
                                        </p:tav>
                                        <p:tav tm="100000">
                                          <p:val>
                                            <p:strVal val="#ppt_h"/>
                                          </p:val>
                                        </p:tav>
                                      </p:tavLst>
                                    </p:anim>
                                    <p:animEffect transition="in" filter="fade">
                                      <p:cBhvr>
                                        <p:cTn id="15" dur="1000"/>
                                        <p:tgtEl>
                                          <p:spTgt spid="16"/>
                                        </p:tgtEl>
                                      </p:cBhvr>
                                    </p:animEffect>
                                  </p:childTnLst>
                                </p:cTn>
                              </p:par>
                            </p:childTnLst>
                          </p:cTn>
                        </p:par>
                        <p:par>
                          <p:cTn id="16" fill="hold">
                            <p:stCondLst>
                              <p:cond delay="1750"/>
                            </p:stCondLst>
                            <p:childTnLst>
                              <p:par>
                                <p:cTn id="17" presetID="22" presetClass="entr" presetSubtype="8"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1000"/>
                                        <p:tgtEl>
                                          <p:spTgt spid="5"/>
                                        </p:tgtEl>
                                      </p:cBhvr>
                                    </p:animEffect>
                                  </p:childTnLst>
                                </p:cTn>
                              </p:par>
                            </p:childTnLst>
                          </p:cTn>
                        </p:par>
                        <p:par>
                          <p:cTn id="20" fill="hold">
                            <p:stCondLst>
                              <p:cond delay="275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12"/>
                                        </p:tgtEl>
                                        <p:attrNameLst>
                                          <p:attrName>style.visibility</p:attrName>
                                        </p:attrNameLst>
                                      </p:cBhvr>
                                      <p:to>
                                        <p:strVal val="visible"/>
                                      </p:to>
                                    </p:set>
                                    <p:anim calcmode="lin" valueType="num">
                                      <p:cBhvr>
                                        <p:cTn id="23" dur="75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24" dur="750" fill="hold"/>
                                        <p:tgtEl>
                                          <p:spTgt spid="12"/>
                                        </p:tgtEl>
                                        <p:attrNameLst>
                                          <p:attrName>ppt_y</p:attrName>
                                        </p:attrNameLst>
                                      </p:cBhvr>
                                      <p:tavLst>
                                        <p:tav tm="0">
                                          <p:val>
                                            <p:strVal val="#ppt_y"/>
                                          </p:val>
                                        </p:tav>
                                        <p:tav tm="100000">
                                          <p:val>
                                            <p:strVal val="#ppt_y"/>
                                          </p:val>
                                        </p:tav>
                                      </p:tavLst>
                                    </p:anim>
                                    <p:anim calcmode="lin" valueType="num">
                                      <p:cBhvr>
                                        <p:cTn id="25" dur="75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26" dur="75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27" dur="750" tmFilter="0,0; .5, 1; 1, 1"/>
                                        <p:tgtEl>
                                          <p:spTgt spid="12"/>
                                        </p:tgtEl>
                                      </p:cBhvr>
                                    </p:animEffect>
                                  </p:childTnLst>
                                </p:cTn>
                              </p:par>
                            </p:childTnLst>
                          </p:cTn>
                        </p:par>
                        <p:par>
                          <p:cTn id="28" fill="hold">
                            <p:stCondLst>
                              <p:cond delay="3575"/>
                            </p:stCondLst>
                            <p:childTnLst>
                              <p:par>
                                <p:cTn id="29" presetID="26" presetClass="emph" presetSubtype="0" fill="hold" grpId="1" nodeType="afterEffect">
                                  <p:stCondLst>
                                    <p:cond delay="0"/>
                                  </p:stCondLst>
                                  <p:iterate type="lt">
                                    <p:tmAbs val="0"/>
                                  </p:iterate>
                                  <p:childTnLst>
                                    <p:animEffect transition="out" filter="fade">
                                      <p:cBhvr>
                                        <p:cTn id="30" dur="750" tmFilter="0, 0; .2, .5; .8, .5; 1, 0"/>
                                        <p:tgtEl>
                                          <p:spTgt spid="12"/>
                                        </p:tgtEl>
                                      </p:cBhvr>
                                    </p:animEffect>
                                    <p:animScale>
                                      <p:cBhvr>
                                        <p:cTn id="31" dur="375" autoRev="1" fill="hold"/>
                                        <p:tgtEl>
                                          <p:spTgt spid="12"/>
                                        </p:tgtEl>
                                      </p:cBhvr>
                                      <p:by x="105000" y="105000"/>
                                    </p:animScale>
                                  </p:childTnLst>
                                </p:cTn>
                              </p:par>
                            </p:childTnLst>
                          </p:cTn>
                        </p:par>
                        <p:par>
                          <p:cTn id="32" fill="hold">
                            <p:stCondLst>
                              <p:cond delay="4325"/>
                            </p:stCondLst>
                            <p:childTnLst>
                              <p:par>
                                <p:cTn id="33" presetID="41" presetClass="entr" presetSubtype="0" fill="hold" grpId="0" nodeType="afterEffect">
                                  <p:stCondLst>
                                    <p:cond delay="0"/>
                                  </p:stCondLst>
                                  <p:iterate type="lt">
                                    <p:tmPct val="10000"/>
                                  </p:iterate>
                                  <p:childTnLst>
                                    <p:set>
                                      <p:cBhvr>
                                        <p:cTn id="34" dur="1" fill="hold">
                                          <p:stCondLst>
                                            <p:cond delay="0"/>
                                          </p:stCondLst>
                                        </p:cTn>
                                        <p:tgtEl>
                                          <p:spTgt spid="13"/>
                                        </p:tgtEl>
                                        <p:attrNameLst>
                                          <p:attrName>style.visibility</p:attrName>
                                        </p:attrNameLst>
                                      </p:cBhvr>
                                      <p:to>
                                        <p:strVal val="visible"/>
                                      </p:to>
                                    </p:set>
                                    <p:anim calcmode="lin" valueType="num">
                                      <p:cBhvr>
                                        <p:cTn id="35" dur="75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36" dur="750" fill="hold"/>
                                        <p:tgtEl>
                                          <p:spTgt spid="13"/>
                                        </p:tgtEl>
                                        <p:attrNameLst>
                                          <p:attrName>ppt_y</p:attrName>
                                        </p:attrNameLst>
                                      </p:cBhvr>
                                      <p:tavLst>
                                        <p:tav tm="0">
                                          <p:val>
                                            <p:strVal val="#ppt_y"/>
                                          </p:val>
                                        </p:tav>
                                        <p:tav tm="100000">
                                          <p:val>
                                            <p:strVal val="#ppt_y"/>
                                          </p:val>
                                        </p:tav>
                                      </p:tavLst>
                                    </p:anim>
                                    <p:anim calcmode="lin" valueType="num">
                                      <p:cBhvr>
                                        <p:cTn id="37" dur="75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38" dur="75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39" dur="750" tmFilter="0,0; .5, 1; 1, 1"/>
                                        <p:tgtEl>
                                          <p:spTgt spid="13"/>
                                        </p:tgtEl>
                                      </p:cBhvr>
                                    </p:animEffect>
                                  </p:childTnLst>
                                </p:cTn>
                              </p:par>
                            </p:childTnLst>
                          </p:cTn>
                        </p:par>
                        <p:par>
                          <p:cTn id="40" fill="hold">
                            <p:stCondLst>
                              <p:cond delay="5150"/>
                            </p:stCondLst>
                            <p:childTnLst>
                              <p:par>
                                <p:cTn id="41" presetID="26" presetClass="emph" presetSubtype="0" fill="hold" grpId="1" nodeType="afterEffect">
                                  <p:stCondLst>
                                    <p:cond delay="0"/>
                                  </p:stCondLst>
                                  <p:iterate type="lt">
                                    <p:tmAbs val="0"/>
                                  </p:iterate>
                                  <p:childTnLst>
                                    <p:animEffect transition="out" filter="fade">
                                      <p:cBhvr>
                                        <p:cTn id="42" dur="750" tmFilter="0, 0; .2, .5; .8, .5; 1, 0"/>
                                        <p:tgtEl>
                                          <p:spTgt spid="13"/>
                                        </p:tgtEl>
                                      </p:cBhvr>
                                    </p:animEffect>
                                    <p:animScale>
                                      <p:cBhvr>
                                        <p:cTn id="43" dur="375" autoRev="1" fill="hold"/>
                                        <p:tgtEl>
                                          <p:spTgt spid="13"/>
                                        </p:tgtEl>
                                      </p:cBhvr>
                                      <p:by x="105000" y="105000"/>
                                    </p:animScale>
                                  </p:childTnLst>
                                </p:cTn>
                              </p:par>
                              <p:par>
                                <p:cTn id="44" presetID="10" presetClass="entr" presetSubtype="0" fill="hold" grpId="0" nodeType="withEffect">
                                  <p:stCondLst>
                                    <p:cond delay="0"/>
                                  </p:stCondLst>
                                  <p:iterate type="wd">
                                    <p:tmPct val="10000"/>
                                  </p:iterate>
                                  <p:childTnLst>
                                    <p:set>
                                      <p:cBhvr>
                                        <p:cTn id="45" dur="1" fill="hold">
                                          <p:stCondLst>
                                            <p:cond delay="0"/>
                                          </p:stCondLst>
                                        </p:cTn>
                                        <p:tgtEl>
                                          <p:spTgt spid="15"/>
                                        </p:tgtEl>
                                        <p:attrNameLst>
                                          <p:attrName>style.visibility</p:attrName>
                                        </p:attrNameLst>
                                      </p:cBhvr>
                                      <p:to>
                                        <p:strVal val="visible"/>
                                      </p:to>
                                    </p:set>
                                    <p:animEffect transition="in" filter="fade">
                                      <p:cBhvr>
                                        <p:cTn id="46" dur="25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7" repeatCount="indefinite" fill="remove" display="0">
                  <p:stCondLst>
                    <p:cond delay="indefinite"/>
                  </p:stCondLst>
                  <p:endCondLst>
                    <p:cond evt="onStopAudio" delay="0">
                      <p:tgtEl>
                        <p:sldTgt/>
                      </p:tgtEl>
                    </p:cond>
                  </p:endCondLst>
                </p:cTn>
                <p:tgtEl>
                  <p:spTgt spid="17"/>
                </p:tgtEl>
              </p:cMediaNode>
            </p:audio>
          </p:childTnLst>
        </p:cTn>
      </p:par>
    </p:tnLst>
    <p:bldLst>
      <p:bldP spid="12" grpId="0"/>
      <p:bldP spid="12" grpId="1"/>
      <p:bldP spid="13" grpId="0"/>
      <p:bldP spid="13" grpId="1"/>
      <p:bldP spid="15" grpId="0"/>
      <p:bldP spid="16"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760705" y="315058"/>
            <a:ext cx="10799632" cy="761943"/>
            <a:chOff x="1136263" y="500296"/>
            <a:chExt cx="10799632" cy="761943"/>
          </a:xfrm>
        </p:grpSpPr>
        <p:sp>
          <p:nvSpPr>
            <p:cNvPr id="11" name="矩形 10">
              <a:extLst>
                <a:ext uri="{FF2B5EF4-FFF2-40B4-BE49-F238E27FC236}">
                  <a16:creationId xmlns:a16="http://schemas.microsoft.com/office/drawing/2014/main" id="{84C0791A-6676-4043-BBF1-DD2993D19C98}"/>
                </a:ext>
              </a:extLst>
            </p:cNvPr>
            <p:cNvSpPr/>
            <p:nvPr/>
          </p:nvSpPr>
          <p:spPr>
            <a:xfrm flipV="1">
              <a:off x="4287158" y="911419"/>
              <a:ext cx="7648737" cy="45719"/>
            </a:xfrm>
            <a:prstGeom prst="rect">
              <a:avLst/>
            </a:prstGeom>
            <a:solidFill>
              <a:srgbClr val="A255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华文新魏" panose="02010800040101010101" pitchFamily="2" charset="-122"/>
                <a:ea typeface="华文新魏" panose="02010800040101010101" pitchFamily="2" charset="-122"/>
              </a:endParaRPr>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150776" y="50029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A25548"/>
                  </a:solidFill>
                  <a:latin typeface="华文新魏" panose="02010800040101010101" pitchFamily="2" charset="-122"/>
                  <a:ea typeface="华文新魏" panose="02010800040101010101" pitchFamily="2" charset="-122"/>
                  <a:sym typeface="Arial" panose="020B0604020202020204" pitchFamily="34" charset="0"/>
                </a:rPr>
                <a:t>工作完成情况</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1136263" y="1046795"/>
              <a:ext cx="3255323" cy="21544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grpSp>
        <p:nvGrpSpPr>
          <p:cNvPr id="6" name="组合 5">
            <a:extLst>
              <a:ext uri="{FF2B5EF4-FFF2-40B4-BE49-F238E27FC236}">
                <a16:creationId xmlns:a16="http://schemas.microsoft.com/office/drawing/2014/main" id="{FBB860EE-59BD-4FB0-A889-6A3DBA57A44B}"/>
              </a:ext>
            </a:extLst>
          </p:cNvPr>
          <p:cNvGrpSpPr/>
          <p:nvPr/>
        </p:nvGrpSpPr>
        <p:grpSpPr>
          <a:xfrm>
            <a:off x="6842512" y="2102976"/>
            <a:ext cx="4377097" cy="4047872"/>
            <a:chOff x="2104571" y="2177146"/>
            <a:chExt cx="9643202" cy="4047872"/>
          </a:xfrm>
        </p:grpSpPr>
        <p:sp>
          <p:nvSpPr>
            <p:cNvPr id="7" name="圆角矩形 7">
              <a:extLst>
                <a:ext uri="{FF2B5EF4-FFF2-40B4-BE49-F238E27FC236}">
                  <a16:creationId xmlns:a16="http://schemas.microsoft.com/office/drawing/2014/main" id="{197F1B84-8C12-4700-9490-A19738920892}"/>
                </a:ext>
              </a:extLst>
            </p:cNvPr>
            <p:cNvSpPr/>
            <p:nvPr/>
          </p:nvSpPr>
          <p:spPr>
            <a:xfrm>
              <a:off x="2104571" y="4471252"/>
              <a:ext cx="9643202" cy="798880"/>
            </a:xfrm>
            <a:prstGeom prst="roundRect">
              <a:avLst>
                <a:gd name="adj" fmla="val 0"/>
              </a:avLst>
            </a:prstGeom>
            <a:solidFill>
              <a:srgbClr val="A25548"/>
            </a:solidFill>
            <a:ln w="31750">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Calibri"/>
                <a:ea typeface="宋体" panose="02010600030101010101" pitchFamily="2" charset="-122"/>
              </a:endParaRPr>
            </a:p>
          </p:txBody>
        </p:sp>
        <p:sp>
          <p:nvSpPr>
            <p:cNvPr id="9" name="圆角矩形 10">
              <a:extLst>
                <a:ext uri="{FF2B5EF4-FFF2-40B4-BE49-F238E27FC236}">
                  <a16:creationId xmlns:a16="http://schemas.microsoft.com/office/drawing/2014/main" id="{2754D7DC-9B33-4183-AAF3-DF57823C93AF}"/>
                </a:ext>
              </a:extLst>
            </p:cNvPr>
            <p:cNvSpPr/>
            <p:nvPr/>
          </p:nvSpPr>
          <p:spPr>
            <a:xfrm>
              <a:off x="2104571" y="2177146"/>
              <a:ext cx="9643202" cy="798880"/>
            </a:xfrm>
            <a:prstGeom prst="roundRect">
              <a:avLst>
                <a:gd name="adj" fmla="val 0"/>
              </a:avLst>
            </a:prstGeom>
            <a:solidFill>
              <a:srgbClr val="A25548"/>
            </a:solidFill>
            <a:ln w="31750">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Calibri"/>
                <a:ea typeface="宋体" panose="02010600030101010101" pitchFamily="2" charset="-122"/>
              </a:endParaRPr>
            </a:p>
          </p:txBody>
        </p:sp>
        <p:sp>
          <p:nvSpPr>
            <p:cNvPr id="10" name="TextBox 12">
              <a:extLst>
                <a:ext uri="{FF2B5EF4-FFF2-40B4-BE49-F238E27FC236}">
                  <a16:creationId xmlns:a16="http://schemas.microsoft.com/office/drawing/2014/main" id="{4DEE5FB6-B177-4074-942D-85EA9FB59763}"/>
                </a:ext>
              </a:extLst>
            </p:cNvPr>
            <p:cNvSpPr txBox="1"/>
            <p:nvPr/>
          </p:nvSpPr>
          <p:spPr>
            <a:xfrm>
              <a:off x="3384830" y="2388063"/>
              <a:ext cx="7083785" cy="369332"/>
            </a:xfrm>
            <a:prstGeom prst="rect">
              <a:avLst/>
            </a:prstGeom>
            <a:noFill/>
          </p:spPr>
          <p:txBody>
            <a:bodyPr wrap="square" rtlCol="0">
              <a:spAutoFit/>
            </a:bodyPr>
            <a:lstStyle/>
            <a:p>
              <a:pPr algn="ctr"/>
              <a:r>
                <a:rPr lang="zh-CN" altLang="en-US" b="1" dirty="0">
                  <a:solidFill>
                    <a:schemeClr val="bg1"/>
                  </a:solidFill>
                  <a:latin typeface="微软雅黑" pitchFamily="34" charset="-122"/>
                  <a:ea typeface="微软雅黑" pitchFamily="34" charset="-122"/>
                </a:rPr>
                <a:t>单击此处添加标题</a:t>
              </a:r>
            </a:p>
          </p:txBody>
        </p:sp>
        <p:sp>
          <p:nvSpPr>
            <p:cNvPr id="14" name="TextBox 13">
              <a:extLst>
                <a:ext uri="{FF2B5EF4-FFF2-40B4-BE49-F238E27FC236}">
                  <a16:creationId xmlns:a16="http://schemas.microsoft.com/office/drawing/2014/main" id="{9941756C-30ED-46F6-9308-E6CAB38E59E1}"/>
                </a:ext>
              </a:extLst>
            </p:cNvPr>
            <p:cNvSpPr txBox="1"/>
            <p:nvPr/>
          </p:nvSpPr>
          <p:spPr>
            <a:xfrm>
              <a:off x="4382215" y="4686026"/>
              <a:ext cx="5087909" cy="369332"/>
            </a:xfrm>
            <a:prstGeom prst="rect">
              <a:avLst/>
            </a:prstGeom>
            <a:noFill/>
          </p:spPr>
          <p:txBody>
            <a:bodyPr wrap="square" rtlCol="0">
              <a:spAutoFit/>
            </a:bodyPr>
            <a:lstStyle/>
            <a:p>
              <a:pPr algn="ctr"/>
              <a:r>
                <a:rPr lang="zh-CN" altLang="en-US" b="1" dirty="0">
                  <a:solidFill>
                    <a:schemeClr val="bg1"/>
                  </a:solidFill>
                  <a:latin typeface="微软雅黑" pitchFamily="34" charset="-122"/>
                  <a:ea typeface="微软雅黑" pitchFamily="34" charset="-122"/>
                </a:rPr>
                <a:t>单击此处添加标题</a:t>
              </a:r>
            </a:p>
          </p:txBody>
        </p:sp>
        <p:sp>
          <p:nvSpPr>
            <p:cNvPr id="15" name="TextBox 14">
              <a:extLst>
                <a:ext uri="{FF2B5EF4-FFF2-40B4-BE49-F238E27FC236}">
                  <a16:creationId xmlns:a16="http://schemas.microsoft.com/office/drawing/2014/main" id="{9D0F12EF-470A-4E2B-B66A-D57692A252C5}"/>
                </a:ext>
              </a:extLst>
            </p:cNvPr>
            <p:cNvSpPr txBox="1"/>
            <p:nvPr/>
          </p:nvSpPr>
          <p:spPr>
            <a:xfrm>
              <a:off x="2231714" y="3038393"/>
              <a:ext cx="8919546" cy="949491"/>
            </a:xfrm>
            <a:prstGeom prst="rect">
              <a:avLst/>
            </a:prstGeom>
            <a:noFill/>
          </p:spPr>
          <p:txBody>
            <a:bodyPr wrap="square" lIns="68580" tIns="34290" rIns="68580" bIns="34290" rtlCol="0">
              <a:spAutoFit/>
            </a:bodyPr>
            <a:lstStyle/>
            <a:p>
              <a:pPr>
                <a:lnSpc>
                  <a:spcPct val="130000"/>
                </a:lnSpc>
              </a:pPr>
              <a:r>
                <a:rPr lang="zh-CN" altLang="en-US" sz="11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在此录入上述图表的综合描述说明，在此录入上述图表的综合描述说明您的内容打在这里，或者通过复制您的文本后，在此框中选择粘贴，并选择只保留文字。</a:t>
              </a:r>
            </a:p>
          </p:txBody>
        </p:sp>
        <p:sp>
          <p:nvSpPr>
            <p:cNvPr id="16" name="TextBox 15">
              <a:extLst>
                <a:ext uri="{FF2B5EF4-FFF2-40B4-BE49-F238E27FC236}">
                  <a16:creationId xmlns:a16="http://schemas.microsoft.com/office/drawing/2014/main" id="{9CDA3C80-1D1C-457A-B779-4E04A788398B}"/>
                </a:ext>
              </a:extLst>
            </p:cNvPr>
            <p:cNvSpPr txBox="1"/>
            <p:nvPr/>
          </p:nvSpPr>
          <p:spPr>
            <a:xfrm>
              <a:off x="2231714" y="5275527"/>
              <a:ext cx="8919546" cy="949491"/>
            </a:xfrm>
            <a:prstGeom prst="rect">
              <a:avLst/>
            </a:prstGeom>
            <a:noFill/>
          </p:spPr>
          <p:txBody>
            <a:bodyPr wrap="square" lIns="68580" tIns="34290" rIns="68580" bIns="34290" rtlCol="0">
              <a:spAutoFit/>
            </a:bodyPr>
            <a:lstStyle/>
            <a:p>
              <a:pPr>
                <a:lnSpc>
                  <a:spcPct val="130000"/>
                </a:lnSpc>
              </a:pPr>
              <a:r>
                <a:rPr lang="zh-CN" altLang="en-US" sz="11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在此录入上述图表的综合描述说明，在此录入上述图表的综合描述说明您的内容打在这里，或者通过复制您的文本后，在此框中选择粘贴，并选择只保留文字。</a:t>
              </a:r>
            </a:p>
          </p:txBody>
        </p:sp>
      </p:grpSp>
      <p:sp>
        <p:nvSpPr>
          <p:cNvPr id="17" name="圆角矩形 7">
            <a:extLst>
              <a:ext uri="{FF2B5EF4-FFF2-40B4-BE49-F238E27FC236}">
                <a16:creationId xmlns:a16="http://schemas.microsoft.com/office/drawing/2014/main" id="{34DF377A-921E-4163-9BD4-E3A6C3FC7157}"/>
              </a:ext>
            </a:extLst>
          </p:cNvPr>
          <p:cNvSpPr/>
          <p:nvPr/>
        </p:nvSpPr>
        <p:spPr>
          <a:xfrm>
            <a:off x="981383" y="2102977"/>
            <a:ext cx="5376323" cy="4047871"/>
          </a:xfrm>
          <a:prstGeom prst="roundRect">
            <a:avLst>
              <a:gd name="adj" fmla="val 0"/>
            </a:avLst>
          </a:prstGeom>
          <a:blipFill>
            <a:blip r:embed="rId3"/>
            <a:stretch>
              <a:fillRect/>
            </a:stretch>
          </a:blipFill>
          <a:ln w="3175">
            <a:noFill/>
          </a:ln>
        </p:spPr>
        <p:style>
          <a:lnRef idx="2">
            <a:schemeClr val="accent1">
              <a:shade val="50000"/>
            </a:schemeClr>
          </a:lnRef>
          <a:fillRef idx="1">
            <a:schemeClr val="accent1"/>
          </a:fillRef>
          <a:effectRef idx="0">
            <a:schemeClr val="accent1"/>
          </a:effectRef>
          <a:fontRef idx="minor">
            <a:schemeClr val="lt1"/>
          </a:fontRef>
        </p:style>
        <p:txBody>
          <a:bodyPr lIns="133384" tIns="66693" rIns="133384" bIns="66693" rtlCol="0" anchor="ctr"/>
          <a:lstStyle/>
          <a:p>
            <a:pPr algn="ctr"/>
            <a:endParaRPr lang="zh-CN" altLang="en-US"/>
          </a:p>
        </p:txBody>
      </p:sp>
    </p:spTree>
    <p:extLst>
      <p:ext uri="{BB962C8B-B14F-4D97-AF65-F5344CB8AC3E}">
        <p14:creationId xmlns:p14="http://schemas.microsoft.com/office/powerpoint/2010/main" val="50586784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up)">
                                      <p:cBhvr>
                                        <p:cTn id="11" dur="500"/>
                                        <p:tgtEl>
                                          <p:spTgt spid="17"/>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anim calcmode="lin" valueType="num">
                                      <p:cBhvr>
                                        <p:cTn id="16" dur="1000" fill="hold"/>
                                        <p:tgtEl>
                                          <p:spTgt spid="6"/>
                                        </p:tgtEl>
                                        <p:attrNameLst>
                                          <p:attrName>ppt_x</p:attrName>
                                        </p:attrNameLst>
                                      </p:cBhvr>
                                      <p:tavLst>
                                        <p:tav tm="0">
                                          <p:val>
                                            <p:strVal val="#ppt_x"/>
                                          </p:val>
                                        </p:tav>
                                        <p:tav tm="100000">
                                          <p:val>
                                            <p:strVal val="#ppt_x"/>
                                          </p:val>
                                        </p:tav>
                                      </p:tavLst>
                                    </p:anim>
                                    <p:anim calcmode="lin" valueType="num">
                                      <p:cBhvr>
                                        <p:cTn id="1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760705" y="315058"/>
            <a:ext cx="10799632" cy="761943"/>
            <a:chOff x="1136263" y="500296"/>
            <a:chExt cx="10799632" cy="761943"/>
          </a:xfrm>
        </p:grpSpPr>
        <p:sp>
          <p:nvSpPr>
            <p:cNvPr id="11" name="矩形 10">
              <a:extLst>
                <a:ext uri="{FF2B5EF4-FFF2-40B4-BE49-F238E27FC236}">
                  <a16:creationId xmlns:a16="http://schemas.microsoft.com/office/drawing/2014/main" id="{84C0791A-6676-4043-BBF1-DD2993D19C98}"/>
                </a:ext>
              </a:extLst>
            </p:cNvPr>
            <p:cNvSpPr/>
            <p:nvPr/>
          </p:nvSpPr>
          <p:spPr>
            <a:xfrm flipV="1">
              <a:off x="4287158" y="911419"/>
              <a:ext cx="7648737" cy="45719"/>
            </a:xfrm>
            <a:prstGeom prst="rect">
              <a:avLst/>
            </a:prstGeom>
            <a:solidFill>
              <a:srgbClr val="A255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华文新魏" panose="02010800040101010101" pitchFamily="2" charset="-122"/>
                <a:ea typeface="华文新魏" panose="02010800040101010101" pitchFamily="2" charset="-122"/>
              </a:endParaRPr>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150776" y="50029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A25548"/>
                  </a:solidFill>
                  <a:latin typeface="华文新魏" panose="02010800040101010101" pitchFamily="2" charset="-122"/>
                  <a:ea typeface="华文新魏" panose="02010800040101010101" pitchFamily="2" charset="-122"/>
                  <a:sym typeface="Arial" panose="020B0604020202020204" pitchFamily="34" charset="0"/>
                </a:rPr>
                <a:t>工作完成情况</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1136263" y="1046795"/>
              <a:ext cx="3255323" cy="21544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sp>
        <p:nvSpPr>
          <p:cNvPr id="6" name="文本框 29">
            <a:extLst>
              <a:ext uri="{FF2B5EF4-FFF2-40B4-BE49-F238E27FC236}">
                <a16:creationId xmlns:a16="http://schemas.microsoft.com/office/drawing/2014/main" id="{9F7F02C1-4FC1-4C1A-9DCB-64FA3A6F490C}"/>
              </a:ext>
            </a:extLst>
          </p:cNvPr>
          <p:cNvSpPr txBox="1"/>
          <p:nvPr/>
        </p:nvSpPr>
        <p:spPr>
          <a:xfrm>
            <a:off x="6273396" y="2373405"/>
            <a:ext cx="4109061" cy="523220"/>
          </a:xfrm>
          <a:prstGeom prst="rect">
            <a:avLst/>
          </a:prstGeom>
          <a:noFill/>
        </p:spPr>
        <p:txBody>
          <a:bodyPr wrap="square" rtlCol="0">
            <a:spAutoFit/>
          </a:bodyPr>
          <a:lstStyle/>
          <a:p>
            <a:r>
              <a:rPr lang="zh-CN" altLang="en-US" sz="2800" b="1" dirty="0">
                <a:solidFill>
                  <a:srgbClr val="A25548"/>
                </a:solidFill>
                <a:latin typeface="微软雅黑" panose="020B0503020204020204" pitchFamily="34" charset="-122"/>
                <a:ea typeface="微软雅黑" panose="020B0503020204020204" pitchFamily="34" charset="-122"/>
              </a:rPr>
              <a:t>加入你的标题描述</a:t>
            </a:r>
            <a:endParaRPr lang="en-US" altLang="zh-CN" sz="2800" b="1" dirty="0">
              <a:solidFill>
                <a:srgbClr val="A25548"/>
              </a:solidFill>
              <a:latin typeface="微软雅黑" panose="020B0503020204020204" pitchFamily="34" charset="-122"/>
              <a:ea typeface="微软雅黑" panose="020B0503020204020204" pitchFamily="34" charset="-122"/>
            </a:endParaRPr>
          </a:p>
        </p:txBody>
      </p:sp>
      <p:sp>
        <p:nvSpPr>
          <p:cNvPr id="7" name="文本框 30">
            <a:extLst>
              <a:ext uri="{FF2B5EF4-FFF2-40B4-BE49-F238E27FC236}">
                <a16:creationId xmlns:a16="http://schemas.microsoft.com/office/drawing/2014/main" id="{2224D670-AC83-4277-881D-5A741CB6F77B}"/>
              </a:ext>
            </a:extLst>
          </p:cNvPr>
          <p:cNvSpPr txBox="1"/>
          <p:nvPr/>
        </p:nvSpPr>
        <p:spPr>
          <a:xfrm>
            <a:off x="6273396" y="3019736"/>
            <a:ext cx="4728747" cy="3046988"/>
          </a:xfrm>
          <a:prstGeom prst="rect">
            <a:avLst/>
          </a:prstGeom>
          <a:noFill/>
          <a:effectLst/>
        </p:spPr>
        <p:txBody>
          <a:bodyPr wrap="square"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9" name="Freeform 161">
            <a:extLst>
              <a:ext uri="{FF2B5EF4-FFF2-40B4-BE49-F238E27FC236}">
                <a16:creationId xmlns:a16="http://schemas.microsoft.com/office/drawing/2014/main" id="{1049041B-76B1-44EA-AF98-27F8D4855623}"/>
              </a:ext>
            </a:extLst>
          </p:cNvPr>
          <p:cNvSpPr>
            <a:spLocks/>
          </p:cNvSpPr>
          <p:nvPr/>
        </p:nvSpPr>
        <p:spPr bwMode="auto">
          <a:xfrm>
            <a:off x="4153103" y="2757957"/>
            <a:ext cx="817951" cy="1282173"/>
          </a:xfrm>
          <a:custGeom>
            <a:avLst/>
            <a:gdLst>
              <a:gd name="T0" fmla="*/ 111 w 731"/>
              <a:gd name="T1" fmla="*/ 870 h 1146"/>
              <a:gd name="T2" fmla="*/ 507 w 731"/>
              <a:gd name="T3" fmla="*/ 1086 h 1146"/>
              <a:gd name="T4" fmla="*/ 649 w 731"/>
              <a:gd name="T5" fmla="*/ 917 h 1146"/>
              <a:gd name="T6" fmla="*/ 617 w 731"/>
              <a:gd name="T7" fmla="*/ 140 h 1146"/>
              <a:gd name="T8" fmla="*/ 484 w 731"/>
              <a:gd name="T9" fmla="*/ 52 h 1146"/>
              <a:gd name="T10" fmla="*/ 75 w 731"/>
              <a:gd name="T11" fmla="*/ 302 h 1146"/>
              <a:gd name="T12" fmla="*/ 23 w 731"/>
              <a:gd name="T13" fmla="*/ 401 h 1146"/>
              <a:gd name="T14" fmla="*/ 41 w 731"/>
              <a:gd name="T15" fmla="*/ 692 h 1146"/>
              <a:gd name="T16" fmla="*/ 111 w 731"/>
              <a:gd name="T17" fmla="*/ 870 h 1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1" h="1146">
                <a:moveTo>
                  <a:pt x="111" y="870"/>
                </a:moveTo>
                <a:cubicBezTo>
                  <a:pt x="176" y="904"/>
                  <a:pt x="507" y="1086"/>
                  <a:pt x="507" y="1086"/>
                </a:cubicBezTo>
                <a:cubicBezTo>
                  <a:pt x="507" y="1086"/>
                  <a:pt x="584" y="1146"/>
                  <a:pt x="649" y="917"/>
                </a:cubicBezTo>
                <a:cubicBezTo>
                  <a:pt x="714" y="689"/>
                  <a:pt x="731" y="416"/>
                  <a:pt x="617" y="140"/>
                </a:cubicBezTo>
                <a:cubicBezTo>
                  <a:pt x="602" y="104"/>
                  <a:pt x="565" y="0"/>
                  <a:pt x="484" y="52"/>
                </a:cubicBezTo>
                <a:cubicBezTo>
                  <a:pt x="403" y="103"/>
                  <a:pt x="75" y="302"/>
                  <a:pt x="75" y="302"/>
                </a:cubicBezTo>
                <a:cubicBezTo>
                  <a:pt x="75" y="302"/>
                  <a:pt x="11" y="338"/>
                  <a:pt x="23" y="401"/>
                </a:cubicBezTo>
                <a:cubicBezTo>
                  <a:pt x="36" y="463"/>
                  <a:pt x="60" y="594"/>
                  <a:pt x="41" y="692"/>
                </a:cubicBezTo>
                <a:cubicBezTo>
                  <a:pt x="23" y="782"/>
                  <a:pt x="0" y="813"/>
                  <a:pt x="111" y="870"/>
                </a:cubicBezTo>
                <a:close/>
              </a:path>
            </a:pathLst>
          </a:custGeom>
          <a:solidFill>
            <a:srgbClr val="A25548"/>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10" name="Freeform 162">
            <a:extLst>
              <a:ext uri="{FF2B5EF4-FFF2-40B4-BE49-F238E27FC236}">
                <a16:creationId xmlns:a16="http://schemas.microsoft.com/office/drawing/2014/main" id="{8323EB17-C1E2-454F-A03C-967509FB437E}"/>
              </a:ext>
            </a:extLst>
          </p:cNvPr>
          <p:cNvSpPr>
            <a:spLocks/>
          </p:cNvSpPr>
          <p:nvPr/>
        </p:nvSpPr>
        <p:spPr bwMode="auto">
          <a:xfrm>
            <a:off x="3662926" y="2065331"/>
            <a:ext cx="1113837" cy="1007051"/>
          </a:xfrm>
          <a:custGeom>
            <a:avLst/>
            <a:gdLst>
              <a:gd name="T0" fmla="*/ 517 w 995"/>
              <a:gd name="T1" fmla="*/ 834 h 900"/>
              <a:gd name="T2" fmla="*/ 905 w 995"/>
              <a:gd name="T3" fmla="*/ 604 h 900"/>
              <a:gd name="T4" fmla="*/ 831 w 995"/>
              <a:gd name="T5" fmla="*/ 395 h 900"/>
              <a:gd name="T6" fmla="*/ 147 w 995"/>
              <a:gd name="T7" fmla="*/ 26 h 900"/>
              <a:gd name="T8" fmla="*/ 3 w 995"/>
              <a:gd name="T9" fmla="*/ 96 h 900"/>
              <a:gd name="T10" fmla="*/ 9 w 995"/>
              <a:gd name="T11" fmla="*/ 576 h 900"/>
              <a:gd name="T12" fmla="*/ 68 w 995"/>
              <a:gd name="T13" fmla="*/ 670 h 900"/>
              <a:gd name="T14" fmla="*/ 328 w 995"/>
              <a:gd name="T15" fmla="*/ 804 h 900"/>
              <a:gd name="T16" fmla="*/ 517 w 995"/>
              <a:gd name="T17" fmla="*/ 834 h 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5" h="900">
                <a:moveTo>
                  <a:pt x="517" y="834"/>
                </a:moveTo>
                <a:cubicBezTo>
                  <a:pt x="579" y="796"/>
                  <a:pt x="905" y="604"/>
                  <a:pt x="905" y="604"/>
                </a:cubicBezTo>
                <a:cubicBezTo>
                  <a:pt x="905" y="604"/>
                  <a:pt x="995" y="568"/>
                  <a:pt x="831" y="395"/>
                </a:cubicBezTo>
                <a:cubicBezTo>
                  <a:pt x="669" y="223"/>
                  <a:pt x="442" y="70"/>
                  <a:pt x="147" y="26"/>
                </a:cubicBezTo>
                <a:cubicBezTo>
                  <a:pt x="108" y="21"/>
                  <a:pt x="0" y="0"/>
                  <a:pt x="3" y="96"/>
                </a:cubicBezTo>
                <a:cubicBezTo>
                  <a:pt x="6" y="192"/>
                  <a:pt x="9" y="576"/>
                  <a:pt x="9" y="576"/>
                </a:cubicBezTo>
                <a:cubicBezTo>
                  <a:pt x="9" y="576"/>
                  <a:pt x="8" y="649"/>
                  <a:pt x="68" y="670"/>
                </a:cubicBezTo>
                <a:cubicBezTo>
                  <a:pt x="128" y="692"/>
                  <a:pt x="253" y="737"/>
                  <a:pt x="328" y="804"/>
                </a:cubicBezTo>
                <a:cubicBezTo>
                  <a:pt x="396" y="865"/>
                  <a:pt x="411" y="900"/>
                  <a:pt x="517" y="834"/>
                </a:cubicBezTo>
                <a:close/>
              </a:path>
            </a:pathLst>
          </a:custGeom>
          <a:solidFill>
            <a:srgbClr val="A25548"/>
          </a:solidFill>
          <a:ln>
            <a:noFill/>
          </a:ln>
          <a:extLst/>
        </p:spPr>
        <p:txBody>
          <a:bodyPr vert="horz" wrap="square" lIns="91440" tIns="45720" rIns="91440" bIns="45720" numCol="1" anchor="t" anchorCtr="0" compatLnSpc="1">
            <a:prstTxWarp prst="textNoShape">
              <a:avLst/>
            </a:prstTxWarp>
          </a:bodyPr>
          <a:lstStyle/>
          <a:p>
            <a:pPr algn="ctr"/>
            <a:endParaRPr lang="en-US"/>
          </a:p>
        </p:txBody>
      </p:sp>
      <p:sp>
        <p:nvSpPr>
          <p:cNvPr id="14" name="Freeform 165">
            <a:extLst>
              <a:ext uri="{FF2B5EF4-FFF2-40B4-BE49-F238E27FC236}">
                <a16:creationId xmlns:a16="http://schemas.microsoft.com/office/drawing/2014/main" id="{2916F43A-5EC7-46BA-85DC-ABAFBF5068E3}"/>
              </a:ext>
            </a:extLst>
          </p:cNvPr>
          <p:cNvSpPr>
            <a:spLocks/>
          </p:cNvSpPr>
          <p:nvPr/>
        </p:nvSpPr>
        <p:spPr bwMode="auto">
          <a:xfrm>
            <a:off x="2270259" y="2760924"/>
            <a:ext cx="817951" cy="1282915"/>
          </a:xfrm>
          <a:custGeom>
            <a:avLst/>
            <a:gdLst>
              <a:gd name="T0" fmla="*/ 620 w 731"/>
              <a:gd name="T1" fmla="*/ 276 h 1146"/>
              <a:gd name="T2" fmla="*/ 224 w 731"/>
              <a:gd name="T3" fmla="*/ 59 h 1146"/>
              <a:gd name="T4" fmla="*/ 81 w 731"/>
              <a:gd name="T5" fmla="*/ 229 h 1146"/>
              <a:gd name="T6" fmla="*/ 113 w 731"/>
              <a:gd name="T7" fmla="*/ 1006 h 1146"/>
              <a:gd name="T8" fmla="*/ 246 w 731"/>
              <a:gd name="T9" fmla="*/ 1094 h 1146"/>
              <a:gd name="T10" fmla="*/ 656 w 731"/>
              <a:gd name="T11" fmla="*/ 844 h 1146"/>
              <a:gd name="T12" fmla="*/ 707 w 731"/>
              <a:gd name="T13" fmla="*/ 745 h 1146"/>
              <a:gd name="T14" fmla="*/ 690 w 731"/>
              <a:gd name="T15" fmla="*/ 453 h 1146"/>
              <a:gd name="T16" fmla="*/ 620 w 731"/>
              <a:gd name="T17" fmla="*/ 276 h 1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1" h="1146">
                <a:moveTo>
                  <a:pt x="620" y="276"/>
                </a:moveTo>
                <a:cubicBezTo>
                  <a:pt x="555" y="242"/>
                  <a:pt x="224" y="59"/>
                  <a:pt x="224" y="59"/>
                </a:cubicBezTo>
                <a:cubicBezTo>
                  <a:pt x="224" y="59"/>
                  <a:pt x="147" y="0"/>
                  <a:pt x="81" y="229"/>
                </a:cubicBezTo>
                <a:cubicBezTo>
                  <a:pt x="17" y="456"/>
                  <a:pt x="0" y="730"/>
                  <a:pt x="113" y="1006"/>
                </a:cubicBezTo>
                <a:cubicBezTo>
                  <a:pt x="128" y="1042"/>
                  <a:pt x="166" y="1146"/>
                  <a:pt x="246" y="1094"/>
                </a:cubicBezTo>
                <a:cubicBezTo>
                  <a:pt x="327" y="1042"/>
                  <a:pt x="656" y="844"/>
                  <a:pt x="656" y="844"/>
                </a:cubicBezTo>
                <a:cubicBezTo>
                  <a:pt x="656" y="844"/>
                  <a:pt x="719" y="807"/>
                  <a:pt x="707" y="745"/>
                </a:cubicBezTo>
                <a:cubicBezTo>
                  <a:pt x="695" y="682"/>
                  <a:pt x="670" y="552"/>
                  <a:pt x="690" y="453"/>
                </a:cubicBezTo>
                <a:cubicBezTo>
                  <a:pt x="708" y="363"/>
                  <a:pt x="731" y="333"/>
                  <a:pt x="620" y="276"/>
                </a:cubicBezTo>
                <a:close/>
              </a:path>
            </a:pathLst>
          </a:custGeom>
          <a:solidFill>
            <a:srgbClr val="A25548"/>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15" name="Freeform 166">
            <a:extLst>
              <a:ext uri="{FF2B5EF4-FFF2-40B4-BE49-F238E27FC236}">
                <a16:creationId xmlns:a16="http://schemas.microsoft.com/office/drawing/2014/main" id="{36A79F8A-F784-4A53-84D8-5601703F6665}"/>
              </a:ext>
            </a:extLst>
          </p:cNvPr>
          <p:cNvSpPr>
            <a:spLocks/>
          </p:cNvSpPr>
          <p:nvPr/>
        </p:nvSpPr>
        <p:spPr bwMode="auto">
          <a:xfrm>
            <a:off x="2475674" y="2059399"/>
            <a:ext cx="1114579" cy="995927"/>
          </a:xfrm>
          <a:custGeom>
            <a:avLst/>
            <a:gdLst>
              <a:gd name="T0" fmla="*/ 982 w 996"/>
              <a:gd name="T1" fmla="*/ 547 h 890"/>
              <a:gd name="T2" fmla="*/ 982 w 996"/>
              <a:gd name="T3" fmla="*/ 96 h 890"/>
              <a:gd name="T4" fmla="*/ 764 w 996"/>
              <a:gd name="T5" fmla="*/ 53 h 890"/>
              <a:gd name="T6" fmla="*/ 98 w 996"/>
              <a:gd name="T7" fmla="*/ 453 h 890"/>
              <a:gd name="T8" fmla="*/ 85 w 996"/>
              <a:gd name="T9" fmla="*/ 613 h 890"/>
              <a:gd name="T10" fmla="*/ 501 w 996"/>
              <a:gd name="T11" fmla="*/ 852 h 890"/>
              <a:gd name="T12" fmla="*/ 612 w 996"/>
              <a:gd name="T13" fmla="*/ 849 h 890"/>
              <a:gd name="T14" fmla="*/ 859 w 996"/>
              <a:gd name="T15" fmla="*/ 694 h 890"/>
              <a:gd name="T16" fmla="*/ 982 w 996"/>
              <a:gd name="T17" fmla="*/ 547 h 8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6" h="890">
                <a:moveTo>
                  <a:pt x="982" y="547"/>
                </a:moveTo>
                <a:cubicBezTo>
                  <a:pt x="980" y="474"/>
                  <a:pt x="982" y="96"/>
                  <a:pt x="982" y="96"/>
                </a:cubicBezTo>
                <a:cubicBezTo>
                  <a:pt x="982" y="96"/>
                  <a:pt x="996" y="0"/>
                  <a:pt x="764" y="53"/>
                </a:cubicBezTo>
                <a:cubicBezTo>
                  <a:pt x="534" y="105"/>
                  <a:pt x="286" y="222"/>
                  <a:pt x="98" y="453"/>
                </a:cubicBezTo>
                <a:cubicBezTo>
                  <a:pt x="73" y="484"/>
                  <a:pt x="0" y="567"/>
                  <a:pt x="85" y="613"/>
                </a:cubicBezTo>
                <a:cubicBezTo>
                  <a:pt x="169" y="659"/>
                  <a:pt x="501" y="852"/>
                  <a:pt x="501" y="852"/>
                </a:cubicBezTo>
                <a:cubicBezTo>
                  <a:pt x="501" y="852"/>
                  <a:pt x="563" y="890"/>
                  <a:pt x="612" y="849"/>
                </a:cubicBezTo>
                <a:cubicBezTo>
                  <a:pt x="661" y="808"/>
                  <a:pt x="764" y="724"/>
                  <a:pt x="859" y="694"/>
                </a:cubicBezTo>
                <a:cubicBezTo>
                  <a:pt x="947" y="667"/>
                  <a:pt x="984" y="672"/>
                  <a:pt x="982" y="547"/>
                </a:cubicBezTo>
                <a:close/>
              </a:path>
            </a:pathLst>
          </a:custGeom>
          <a:solidFill>
            <a:srgbClr val="A25548"/>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16" name="Freeform 56">
            <a:extLst>
              <a:ext uri="{FF2B5EF4-FFF2-40B4-BE49-F238E27FC236}">
                <a16:creationId xmlns:a16="http://schemas.microsoft.com/office/drawing/2014/main" id="{455CA1D2-CBE3-4F06-851B-8288D66FA387}"/>
              </a:ext>
            </a:extLst>
          </p:cNvPr>
          <p:cNvSpPr>
            <a:spLocks/>
          </p:cNvSpPr>
          <p:nvPr/>
        </p:nvSpPr>
        <p:spPr bwMode="auto">
          <a:xfrm flipH="1">
            <a:off x="2555259" y="3750860"/>
            <a:ext cx="1908040" cy="2150433"/>
          </a:xfrm>
          <a:custGeom>
            <a:avLst/>
            <a:gdLst>
              <a:gd name="T0" fmla="*/ 240 w 1330"/>
              <a:gd name="T1" fmla="*/ 1082 h 1500"/>
              <a:gd name="T2" fmla="*/ 166 w 1330"/>
              <a:gd name="T3" fmla="*/ 1500 h 1500"/>
              <a:gd name="T4" fmla="*/ 824 w 1330"/>
              <a:gd name="T5" fmla="*/ 1500 h 1500"/>
              <a:gd name="T6" fmla="*/ 866 w 1330"/>
              <a:gd name="T7" fmla="*/ 1322 h 1500"/>
              <a:gd name="T8" fmla="*/ 1134 w 1330"/>
              <a:gd name="T9" fmla="*/ 1293 h 1500"/>
              <a:gd name="T10" fmla="*/ 1188 w 1330"/>
              <a:gd name="T11" fmla="*/ 1207 h 1500"/>
              <a:gd name="T12" fmla="*/ 1195 w 1330"/>
              <a:gd name="T13" fmla="*/ 1123 h 1500"/>
              <a:gd name="T14" fmla="*/ 1206 w 1330"/>
              <a:gd name="T15" fmla="*/ 1055 h 1500"/>
              <a:gd name="T16" fmla="*/ 1226 w 1330"/>
              <a:gd name="T17" fmla="*/ 978 h 1500"/>
              <a:gd name="T18" fmla="*/ 1254 w 1330"/>
              <a:gd name="T19" fmla="*/ 922 h 1500"/>
              <a:gd name="T20" fmla="*/ 1319 w 1330"/>
              <a:gd name="T21" fmla="*/ 869 h 1500"/>
              <a:gd name="T22" fmla="*/ 1225 w 1330"/>
              <a:gd name="T23" fmla="*/ 727 h 1500"/>
              <a:gd name="T24" fmla="*/ 1169 w 1330"/>
              <a:gd name="T25" fmla="*/ 629 h 1500"/>
              <a:gd name="T26" fmla="*/ 1193 w 1330"/>
              <a:gd name="T27" fmla="*/ 552 h 1500"/>
              <a:gd name="T28" fmla="*/ 628 w 1330"/>
              <a:gd name="T29" fmla="*/ 0 h 1500"/>
              <a:gd name="T30" fmla="*/ 0 w 1330"/>
              <a:gd name="T31" fmla="*/ 544 h 1500"/>
              <a:gd name="T32" fmla="*/ 240 w 1330"/>
              <a:gd name="T33" fmla="*/ 1082 h 1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30" h="1500">
                <a:moveTo>
                  <a:pt x="240" y="1082"/>
                </a:moveTo>
                <a:cubicBezTo>
                  <a:pt x="296" y="1206"/>
                  <a:pt x="216" y="1374"/>
                  <a:pt x="166" y="1500"/>
                </a:cubicBezTo>
                <a:cubicBezTo>
                  <a:pt x="362" y="1500"/>
                  <a:pt x="824" y="1500"/>
                  <a:pt x="824" y="1500"/>
                </a:cubicBezTo>
                <a:cubicBezTo>
                  <a:pt x="824" y="1500"/>
                  <a:pt x="825" y="1358"/>
                  <a:pt x="866" y="1322"/>
                </a:cubicBezTo>
                <a:cubicBezTo>
                  <a:pt x="907" y="1286"/>
                  <a:pt x="1089" y="1308"/>
                  <a:pt x="1134" y="1293"/>
                </a:cubicBezTo>
                <a:cubicBezTo>
                  <a:pt x="1179" y="1278"/>
                  <a:pt x="1196" y="1242"/>
                  <a:pt x="1188" y="1207"/>
                </a:cubicBezTo>
                <a:cubicBezTo>
                  <a:pt x="1180" y="1172"/>
                  <a:pt x="1170" y="1143"/>
                  <a:pt x="1195" y="1123"/>
                </a:cubicBezTo>
                <a:cubicBezTo>
                  <a:pt x="1220" y="1103"/>
                  <a:pt x="1224" y="1081"/>
                  <a:pt x="1206" y="1055"/>
                </a:cubicBezTo>
                <a:cubicBezTo>
                  <a:pt x="1249" y="1038"/>
                  <a:pt x="1245" y="1003"/>
                  <a:pt x="1226" y="978"/>
                </a:cubicBezTo>
                <a:cubicBezTo>
                  <a:pt x="1207" y="953"/>
                  <a:pt x="1208" y="931"/>
                  <a:pt x="1254" y="922"/>
                </a:cubicBezTo>
                <a:cubicBezTo>
                  <a:pt x="1300" y="913"/>
                  <a:pt x="1330" y="895"/>
                  <a:pt x="1319" y="869"/>
                </a:cubicBezTo>
                <a:cubicBezTo>
                  <a:pt x="1308" y="843"/>
                  <a:pt x="1262" y="774"/>
                  <a:pt x="1225" y="727"/>
                </a:cubicBezTo>
                <a:cubicBezTo>
                  <a:pt x="1188" y="680"/>
                  <a:pt x="1166" y="642"/>
                  <a:pt x="1169" y="629"/>
                </a:cubicBezTo>
                <a:cubicBezTo>
                  <a:pt x="1172" y="616"/>
                  <a:pt x="1193" y="588"/>
                  <a:pt x="1193" y="552"/>
                </a:cubicBezTo>
                <a:cubicBezTo>
                  <a:pt x="1193" y="451"/>
                  <a:pt x="1076" y="0"/>
                  <a:pt x="628" y="0"/>
                </a:cubicBezTo>
                <a:cubicBezTo>
                  <a:pt x="180" y="0"/>
                  <a:pt x="0" y="208"/>
                  <a:pt x="0" y="544"/>
                </a:cubicBezTo>
                <a:cubicBezTo>
                  <a:pt x="0" y="806"/>
                  <a:pt x="184" y="958"/>
                  <a:pt x="240" y="1082"/>
                </a:cubicBezTo>
                <a:close/>
              </a:path>
            </a:pathLst>
          </a:custGeom>
          <a:solidFill>
            <a:srgbClr val="A25548"/>
          </a:solidFill>
          <a:ln>
            <a:noFill/>
          </a:ln>
        </p:spPr>
        <p:txBody>
          <a:bodyPr vert="horz" wrap="square" lIns="91440" tIns="45720" rIns="91440" bIns="45720" numCol="1" anchor="t" anchorCtr="0" compatLnSpc="1">
            <a:prstTxWarp prst="textNoShape">
              <a:avLst/>
            </a:prstTxWarp>
          </a:bodyPr>
          <a:lstStyle/>
          <a:p>
            <a:endParaRPr lang="id-ID"/>
          </a:p>
        </p:txBody>
      </p:sp>
      <p:sp>
        <p:nvSpPr>
          <p:cNvPr id="17" name="Freeform 279">
            <a:extLst>
              <a:ext uri="{FF2B5EF4-FFF2-40B4-BE49-F238E27FC236}">
                <a16:creationId xmlns:a16="http://schemas.microsoft.com/office/drawing/2014/main" id="{D56F9178-6E26-4103-B558-32A883A36525}"/>
              </a:ext>
            </a:extLst>
          </p:cNvPr>
          <p:cNvSpPr>
            <a:spLocks/>
          </p:cNvSpPr>
          <p:nvPr/>
        </p:nvSpPr>
        <p:spPr bwMode="auto">
          <a:xfrm>
            <a:off x="3044572" y="2508753"/>
            <a:ext cx="160338" cy="160338"/>
          </a:xfrm>
          <a:custGeom>
            <a:avLst/>
            <a:gdLst>
              <a:gd name="T0" fmla="*/ 54 w 75"/>
              <a:gd name="T1" fmla="*/ 2 h 75"/>
              <a:gd name="T2" fmla="*/ 37 w 75"/>
              <a:gd name="T3" fmla="*/ 19 h 75"/>
              <a:gd name="T4" fmla="*/ 21 w 75"/>
              <a:gd name="T5" fmla="*/ 2 h 75"/>
              <a:gd name="T6" fmla="*/ 16 w 75"/>
              <a:gd name="T7" fmla="*/ 0 h 75"/>
              <a:gd name="T8" fmla="*/ 1 w 75"/>
              <a:gd name="T9" fmla="*/ 15 h 75"/>
              <a:gd name="T10" fmla="*/ 2 w 75"/>
              <a:gd name="T11" fmla="*/ 20 h 75"/>
              <a:gd name="T12" fmla="*/ 19 w 75"/>
              <a:gd name="T13" fmla="*/ 37 h 75"/>
              <a:gd name="T14" fmla="*/ 2 w 75"/>
              <a:gd name="T15" fmla="*/ 54 h 75"/>
              <a:gd name="T16" fmla="*/ 1 w 75"/>
              <a:gd name="T17" fmla="*/ 59 h 75"/>
              <a:gd name="T18" fmla="*/ 16 w 75"/>
              <a:gd name="T19" fmla="*/ 74 h 75"/>
              <a:gd name="T20" fmla="*/ 21 w 75"/>
              <a:gd name="T21" fmla="*/ 72 h 75"/>
              <a:gd name="T22" fmla="*/ 37 w 75"/>
              <a:gd name="T23" fmla="*/ 55 h 75"/>
              <a:gd name="T24" fmla="*/ 54 w 75"/>
              <a:gd name="T25" fmla="*/ 72 h 75"/>
              <a:gd name="T26" fmla="*/ 59 w 75"/>
              <a:gd name="T27" fmla="*/ 74 h 75"/>
              <a:gd name="T28" fmla="*/ 74 w 75"/>
              <a:gd name="T29" fmla="*/ 59 h 75"/>
              <a:gd name="T30" fmla="*/ 72 w 75"/>
              <a:gd name="T31" fmla="*/ 54 h 75"/>
              <a:gd name="T32" fmla="*/ 55 w 75"/>
              <a:gd name="T33" fmla="*/ 37 h 75"/>
              <a:gd name="T34" fmla="*/ 72 w 75"/>
              <a:gd name="T35" fmla="*/ 20 h 75"/>
              <a:gd name="T36" fmla="*/ 74 w 75"/>
              <a:gd name="T37" fmla="*/ 15 h 75"/>
              <a:gd name="T38" fmla="*/ 59 w 75"/>
              <a:gd name="T39" fmla="*/ 0 h 75"/>
              <a:gd name="T40" fmla="*/ 54 w 75"/>
              <a:gd name="T41" fmla="*/ 2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5" h="75">
                <a:moveTo>
                  <a:pt x="54" y="2"/>
                </a:moveTo>
                <a:cubicBezTo>
                  <a:pt x="37" y="19"/>
                  <a:pt x="37" y="19"/>
                  <a:pt x="37" y="19"/>
                </a:cubicBezTo>
                <a:cubicBezTo>
                  <a:pt x="21" y="2"/>
                  <a:pt x="21" y="2"/>
                  <a:pt x="21" y="2"/>
                </a:cubicBezTo>
                <a:cubicBezTo>
                  <a:pt x="19" y="0"/>
                  <a:pt x="16" y="0"/>
                  <a:pt x="16" y="0"/>
                </a:cubicBezTo>
                <a:cubicBezTo>
                  <a:pt x="1" y="15"/>
                  <a:pt x="1" y="15"/>
                  <a:pt x="1" y="15"/>
                </a:cubicBezTo>
                <a:cubicBezTo>
                  <a:pt x="0" y="16"/>
                  <a:pt x="1" y="18"/>
                  <a:pt x="2" y="20"/>
                </a:cubicBezTo>
                <a:cubicBezTo>
                  <a:pt x="19" y="37"/>
                  <a:pt x="19" y="37"/>
                  <a:pt x="19" y="37"/>
                </a:cubicBezTo>
                <a:cubicBezTo>
                  <a:pt x="2" y="54"/>
                  <a:pt x="2" y="54"/>
                  <a:pt x="2" y="54"/>
                </a:cubicBezTo>
                <a:cubicBezTo>
                  <a:pt x="1" y="56"/>
                  <a:pt x="0" y="58"/>
                  <a:pt x="1" y="59"/>
                </a:cubicBezTo>
                <a:cubicBezTo>
                  <a:pt x="16" y="74"/>
                  <a:pt x="16" y="74"/>
                  <a:pt x="16" y="74"/>
                </a:cubicBezTo>
                <a:cubicBezTo>
                  <a:pt x="16" y="75"/>
                  <a:pt x="19" y="74"/>
                  <a:pt x="21" y="72"/>
                </a:cubicBezTo>
                <a:cubicBezTo>
                  <a:pt x="37" y="55"/>
                  <a:pt x="37" y="55"/>
                  <a:pt x="37" y="55"/>
                </a:cubicBezTo>
                <a:cubicBezTo>
                  <a:pt x="54" y="72"/>
                  <a:pt x="54" y="72"/>
                  <a:pt x="54" y="72"/>
                </a:cubicBezTo>
                <a:cubicBezTo>
                  <a:pt x="56" y="74"/>
                  <a:pt x="58" y="75"/>
                  <a:pt x="59" y="74"/>
                </a:cubicBezTo>
                <a:cubicBezTo>
                  <a:pt x="74" y="59"/>
                  <a:pt x="74" y="59"/>
                  <a:pt x="74" y="59"/>
                </a:cubicBezTo>
                <a:cubicBezTo>
                  <a:pt x="75" y="58"/>
                  <a:pt x="74" y="56"/>
                  <a:pt x="72" y="54"/>
                </a:cubicBezTo>
                <a:cubicBezTo>
                  <a:pt x="55" y="37"/>
                  <a:pt x="55" y="37"/>
                  <a:pt x="55" y="37"/>
                </a:cubicBezTo>
                <a:cubicBezTo>
                  <a:pt x="72" y="20"/>
                  <a:pt x="72" y="20"/>
                  <a:pt x="72" y="20"/>
                </a:cubicBezTo>
                <a:cubicBezTo>
                  <a:pt x="74" y="18"/>
                  <a:pt x="75" y="16"/>
                  <a:pt x="74" y="15"/>
                </a:cubicBezTo>
                <a:cubicBezTo>
                  <a:pt x="59" y="0"/>
                  <a:pt x="59" y="0"/>
                  <a:pt x="59" y="0"/>
                </a:cubicBezTo>
                <a:cubicBezTo>
                  <a:pt x="58" y="0"/>
                  <a:pt x="56" y="0"/>
                  <a:pt x="54" y="2"/>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285">
            <a:extLst>
              <a:ext uri="{FF2B5EF4-FFF2-40B4-BE49-F238E27FC236}">
                <a16:creationId xmlns:a16="http://schemas.microsoft.com/office/drawing/2014/main" id="{E4E4CBE3-C128-482E-A782-086837C5D541}"/>
              </a:ext>
            </a:extLst>
          </p:cNvPr>
          <p:cNvSpPr>
            <a:spLocks noEditPoints="1"/>
          </p:cNvSpPr>
          <p:nvPr/>
        </p:nvSpPr>
        <p:spPr bwMode="auto">
          <a:xfrm>
            <a:off x="2568661" y="3211381"/>
            <a:ext cx="165100" cy="238125"/>
          </a:xfrm>
          <a:custGeom>
            <a:avLst/>
            <a:gdLst>
              <a:gd name="T0" fmla="*/ 76 w 77"/>
              <a:gd name="T1" fmla="*/ 22 h 111"/>
              <a:gd name="T2" fmla="*/ 75 w 77"/>
              <a:gd name="T3" fmla="*/ 24 h 111"/>
              <a:gd name="T4" fmla="*/ 74 w 77"/>
              <a:gd name="T5" fmla="*/ 46 h 111"/>
              <a:gd name="T6" fmla="*/ 72 w 77"/>
              <a:gd name="T7" fmla="*/ 45 h 111"/>
              <a:gd name="T8" fmla="*/ 67 w 77"/>
              <a:gd name="T9" fmla="*/ 42 h 111"/>
              <a:gd name="T10" fmla="*/ 62 w 77"/>
              <a:gd name="T11" fmla="*/ 40 h 111"/>
              <a:gd name="T12" fmla="*/ 60 w 77"/>
              <a:gd name="T13" fmla="*/ 36 h 111"/>
              <a:gd name="T14" fmla="*/ 56 w 77"/>
              <a:gd name="T15" fmla="*/ 32 h 111"/>
              <a:gd name="T16" fmla="*/ 52 w 77"/>
              <a:gd name="T17" fmla="*/ 29 h 111"/>
              <a:gd name="T18" fmla="*/ 46 w 77"/>
              <a:gd name="T19" fmla="*/ 25 h 111"/>
              <a:gd name="T20" fmla="*/ 46 w 77"/>
              <a:gd name="T21" fmla="*/ 25 h 111"/>
              <a:gd name="T22" fmla="*/ 47 w 77"/>
              <a:gd name="T23" fmla="*/ 19 h 111"/>
              <a:gd name="T24" fmla="*/ 45 w 77"/>
              <a:gd name="T25" fmla="*/ 16 h 111"/>
              <a:gd name="T26" fmla="*/ 44 w 77"/>
              <a:gd name="T27" fmla="*/ 16 h 111"/>
              <a:gd name="T28" fmla="*/ 36 w 77"/>
              <a:gd name="T29" fmla="*/ 19 h 111"/>
              <a:gd name="T30" fmla="*/ 24 w 77"/>
              <a:gd name="T31" fmla="*/ 26 h 111"/>
              <a:gd name="T32" fmla="*/ 18 w 77"/>
              <a:gd name="T33" fmla="*/ 31 h 111"/>
              <a:gd name="T34" fmla="*/ 11 w 77"/>
              <a:gd name="T35" fmla="*/ 37 h 111"/>
              <a:gd name="T36" fmla="*/ 6 w 77"/>
              <a:gd name="T37" fmla="*/ 45 h 111"/>
              <a:gd name="T38" fmla="*/ 1 w 77"/>
              <a:gd name="T39" fmla="*/ 56 h 111"/>
              <a:gd name="T40" fmla="*/ 3 w 77"/>
              <a:gd name="T41" fmla="*/ 58 h 111"/>
              <a:gd name="T42" fmla="*/ 11 w 77"/>
              <a:gd name="T43" fmla="*/ 52 h 111"/>
              <a:gd name="T44" fmla="*/ 18 w 77"/>
              <a:gd name="T45" fmla="*/ 44 h 111"/>
              <a:gd name="T46" fmla="*/ 20 w 77"/>
              <a:gd name="T47" fmla="*/ 39 h 111"/>
              <a:gd name="T48" fmla="*/ 29 w 77"/>
              <a:gd name="T49" fmla="*/ 35 h 111"/>
              <a:gd name="T50" fmla="*/ 29 w 77"/>
              <a:gd name="T51" fmla="*/ 34 h 111"/>
              <a:gd name="T52" fmla="*/ 26 w 77"/>
              <a:gd name="T53" fmla="*/ 39 h 111"/>
              <a:gd name="T54" fmla="*/ 20 w 77"/>
              <a:gd name="T55" fmla="*/ 67 h 111"/>
              <a:gd name="T56" fmla="*/ 6 w 77"/>
              <a:gd name="T57" fmla="*/ 105 h 111"/>
              <a:gd name="T58" fmla="*/ 9 w 77"/>
              <a:gd name="T59" fmla="*/ 109 h 111"/>
              <a:gd name="T60" fmla="*/ 17 w 77"/>
              <a:gd name="T61" fmla="*/ 105 h 111"/>
              <a:gd name="T62" fmla="*/ 26 w 77"/>
              <a:gd name="T63" fmla="*/ 85 h 111"/>
              <a:gd name="T64" fmla="*/ 30 w 77"/>
              <a:gd name="T65" fmla="*/ 64 h 111"/>
              <a:gd name="T66" fmla="*/ 32 w 77"/>
              <a:gd name="T67" fmla="*/ 67 h 111"/>
              <a:gd name="T68" fmla="*/ 35 w 77"/>
              <a:gd name="T69" fmla="*/ 71 h 111"/>
              <a:gd name="T70" fmla="*/ 47 w 77"/>
              <a:gd name="T71" fmla="*/ 77 h 111"/>
              <a:gd name="T72" fmla="*/ 46 w 77"/>
              <a:gd name="T73" fmla="*/ 95 h 111"/>
              <a:gd name="T74" fmla="*/ 47 w 77"/>
              <a:gd name="T75" fmla="*/ 106 h 111"/>
              <a:gd name="T76" fmla="*/ 48 w 77"/>
              <a:gd name="T77" fmla="*/ 108 h 111"/>
              <a:gd name="T78" fmla="*/ 56 w 77"/>
              <a:gd name="T79" fmla="*/ 106 h 111"/>
              <a:gd name="T80" fmla="*/ 45 w 77"/>
              <a:gd name="T81" fmla="*/ 63 h 111"/>
              <a:gd name="T82" fmla="*/ 34 w 77"/>
              <a:gd name="T83" fmla="*/ 57 h 111"/>
              <a:gd name="T84" fmla="*/ 43 w 77"/>
              <a:gd name="T85" fmla="*/ 43 h 111"/>
              <a:gd name="T86" fmla="*/ 44 w 77"/>
              <a:gd name="T87" fmla="*/ 35 h 111"/>
              <a:gd name="T88" fmla="*/ 47 w 77"/>
              <a:gd name="T89" fmla="*/ 38 h 111"/>
              <a:gd name="T90" fmla="*/ 58 w 77"/>
              <a:gd name="T91" fmla="*/ 44 h 111"/>
              <a:gd name="T92" fmla="*/ 70 w 77"/>
              <a:gd name="T93" fmla="*/ 51 h 111"/>
              <a:gd name="T94" fmla="*/ 74 w 77"/>
              <a:gd name="T95" fmla="*/ 50 h 111"/>
              <a:gd name="T96" fmla="*/ 73 w 77"/>
              <a:gd name="T97" fmla="*/ 106 h 111"/>
              <a:gd name="T98" fmla="*/ 74 w 77"/>
              <a:gd name="T99" fmla="*/ 107 h 111"/>
              <a:gd name="T100" fmla="*/ 74 w 77"/>
              <a:gd name="T101" fmla="*/ 107 h 111"/>
              <a:gd name="T102" fmla="*/ 75 w 77"/>
              <a:gd name="T103" fmla="*/ 106 h 111"/>
              <a:gd name="T104" fmla="*/ 77 w 77"/>
              <a:gd name="T105" fmla="*/ 24 h 111"/>
              <a:gd name="T106" fmla="*/ 76 w 77"/>
              <a:gd name="T107" fmla="*/ 22 h 111"/>
              <a:gd name="T108" fmla="*/ 48 w 77"/>
              <a:gd name="T109" fmla="*/ 13 h 111"/>
              <a:gd name="T110" fmla="*/ 55 w 77"/>
              <a:gd name="T111" fmla="*/ 7 h 111"/>
              <a:gd name="T112" fmla="*/ 48 w 77"/>
              <a:gd name="T113" fmla="*/ 0 h 111"/>
              <a:gd name="T114" fmla="*/ 41 w 77"/>
              <a:gd name="T115" fmla="*/ 7 h 111"/>
              <a:gd name="T116" fmla="*/ 48 w 77"/>
              <a:gd name="T117" fmla="*/ 13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7" h="111">
                <a:moveTo>
                  <a:pt x="76" y="22"/>
                </a:moveTo>
                <a:cubicBezTo>
                  <a:pt x="75" y="22"/>
                  <a:pt x="75" y="23"/>
                  <a:pt x="75" y="24"/>
                </a:cubicBezTo>
                <a:cubicBezTo>
                  <a:pt x="74" y="46"/>
                  <a:pt x="74" y="46"/>
                  <a:pt x="74" y="46"/>
                </a:cubicBezTo>
                <a:cubicBezTo>
                  <a:pt x="74" y="45"/>
                  <a:pt x="73" y="45"/>
                  <a:pt x="72" y="45"/>
                </a:cubicBezTo>
                <a:cubicBezTo>
                  <a:pt x="71" y="44"/>
                  <a:pt x="69" y="43"/>
                  <a:pt x="67" y="42"/>
                </a:cubicBezTo>
                <a:cubicBezTo>
                  <a:pt x="66" y="41"/>
                  <a:pt x="64" y="40"/>
                  <a:pt x="62" y="40"/>
                </a:cubicBezTo>
                <a:cubicBezTo>
                  <a:pt x="62" y="39"/>
                  <a:pt x="61" y="37"/>
                  <a:pt x="60" y="36"/>
                </a:cubicBezTo>
                <a:cubicBezTo>
                  <a:pt x="59" y="35"/>
                  <a:pt x="58" y="34"/>
                  <a:pt x="56" y="32"/>
                </a:cubicBezTo>
                <a:cubicBezTo>
                  <a:pt x="55" y="31"/>
                  <a:pt x="53" y="30"/>
                  <a:pt x="52" y="29"/>
                </a:cubicBezTo>
                <a:cubicBezTo>
                  <a:pt x="50" y="27"/>
                  <a:pt x="48" y="26"/>
                  <a:pt x="46" y="25"/>
                </a:cubicBezTo>
                <a:cubicBezTo>
                  <a:pt x="46" y="25"/>
                  <a:pt x="46" y="25"/>
                  <a:pt x="46" y="25"/>
                </a:cubicBezTo>
                <a:cubicBezTo>
                  <a:pt x="47" y="23"/>
                  <a:pt x="48" y="21"/>
                  <a:pt x="47" y="19"/>
                </a:cubicBezTo>
                <a:cubicBezTo>
                  <a:pt x="48" y="18"/>
                  <a:pt x="47" y="16"/>
                  <a:pt x="45" y="16"/>
                </a:cubicBezTo>
                <a:cubicBezTo>
                  <a:pt x="45" y="16"/>
                  <a:pt x="44" y="15"/>
                  <a:pt x="44" y="16"/>
                </a:cubicBezTo>
                <a:cubicBezTo>
                  <a:pt x="42" y="16"/>
                  <a:pt x="37" y="18"/>
                  <a:pt x="36" y="19"/>
                </a:cubicBezTo>
                <a:cubicBezTo>
                  <a:pt x="32" y="22"/>
                  <a:pt x="28" y="24"/>
                  <a:pt x="24" y="26"/>
                </a:cubicBezTo>
                <a:cubicBezTo>
                  <a:pt x="22" y="28"/>
                  <a:pt x="20" y="29"/>
                  <a:pt x="18" y="31"/>
                </a:cubicBezTo>
                <a:cubicBezTo>
                  <a:pt x="15" y="32"/>
                  <a:pt x="13" y="35"/>
                  <a:pt x="11" y="37"/>
                </a:cubicBezTo>
                <a:cubicBezTo>
                  <a:pt x="9" y="40"/>
                  <a:pt x="8" y="43"/>
                  <a:pt x="6" y="45"/>
                </a:cubicBezTo>
                <a:cubicBezTo>
                  <a:pt x="4" y="48"/>
                  <a:pt x="0" y="53"/>
                  <a:pt x="1" y="56"/>
                </a:cubicBezTo>
                <a:cubicBezTo>
                  <a:pt x="1" y="57"/>
                  <a:pt x="2" y="58"/>
                  <a:pt x="3" y="58"/>
                </a:cubicBezTo>
                <a:cubicBezTo>
                  <a:pt x="6" y="58"/>
                  <a:pt x="10" y="53"/>
                  <a:pt x="11" y="52"/>
                </a:cubicBezTo>
                <a:cubicBezTo>
                  <a:pt x="14" y="50"/>
                  <a:pt x="16" y="47"/>
                  <a:pt x="18" y="44"/>
                </a:cubicBezTo>
                <a:cubicBezTo>
                  <a:pt x="19" y="43"/>
                  <a:pt x="19" y="41"/>
                  <a:pt x="20" y="39"/>
                </a:cubicBezTo>
                <a:cubicBezTo>
                  <a:pt x="22" y="41"/>
                  <a:pt x="27" y="36"/>
                  <a:pt x="29" y="35"/>
                </a:cubicBezTo>
                <a:cubicBezTo>
                  <a:pt x="29" y="35"/>
                  <a:pt x="29" y="35"/>
                  <a:pt x="29" y="34"/>
                </a:cubicBezTo>
                <a:cubicBezTo>
                  <a:pt x="28" y="36"/>
                  <a:pt x="27" y="37"/>
                  <a:pt x="26" y="39"/>
                </a:cubicBezTo>
                <a:cubicBezTo>
                  <a:pt x="20" y="48"/>
                  <a:pt x="23" y="57"/>
                  <a:pt x="20" y="67"/>
                </a:cubicBezTo>
                <a:cubicBezTo>
                  <a:pt x="15" y="79"/>
                  <a:pt x="11" y="92"/>
                  <a:pt x="6" y="105"/>
                </a:cubicBezTo>
                <a:cubicBezTo>
                  <a:pt x="5" y="107"/>
                  <a:pt x="7" y="109"/>
                  <a:pt x="9" y="109"/>
                </a:cubicBezTo>
                <a:cubicBezTo>
                  <a:pt x="13" y="110"/>
                  <a:pt x="16" y="108"/>
                  <a:pt x="17" y="105"/>
                </a:cubicBezTo>
                <a:cubicBezTo>
                  <a:pt x="21" y="99"/>
                  <a:pt x="23" y="92"/>
                  <a:pt x="26" y="85"/>
                </a:cubicBezTo>
                <a:cubicBezTo>
                  <a:pt x="28" y="78"/>
                  <a:pt x="28" y="71"/>
                  <a:pt x="30" y="64"/>
                </a:cubicBezTo>
                <a:cubicBezTo>
                  <a:pt x="30" y="65"/>
                  <a:pt x="31" y="66"/>
                  <a:pt x="32" y="67"/>
                </a:cubicBezTo>
                <a:cubicBezTo>
                  <a:pt x="33" y="68"/>
                  <a:pt x="34" y="70"/>
                  <a:pt x="35" y="71"/>
                </a:cubicBezTo>
                <a:cubicBezTo>
                  <a:pt x="38" y="74"/>
                  <a:pt x="43" y="76"/>
                  <a:pt x="47" y="77"/>
                </a:cubicBezTo>
                <a:cubicBezTo>
                  <a:pt x="45" y="77"/>
                  <a:pt x="46" y="94"/>
                  <a:pt x="46" y="95"/>
                </a:cubicBezTo>
                <a:cubicBezTo>
                  <a:pt x="46" y="99"/>
                  <a:pt x="47" y="103"/>
                  <a:pt x="47" y="106"/>
                </a:cubicBezTo>
                <a:cubicBezTo>
                  <a:pt x="47" y="107"/>
                  <a:pt x="48" y="108"/>
                  <a:pt x="48" y="108"/>
                </a:cubicBezTo>
                <a:cubicBezTo>
                  <a:pt x="51" y="111"/>
                  <a:pt x="56" y="109"/>
                  <a:pt x="56" y="106"/>
                </a:cubicBezTo>
                <a:cubicBezTo>
                  <a:pt x="56" y="91"/>
                  <a:pt x="59" y="75"/>
                  <a:pt x="45" y="63"/>
                </a:cubicBezTo>
                <a:cubicBezTo>
                  <a:pt x="42" y="61"/>
                  <a:pt x="38" y="58"/>
                  <a:pt x="34" y="57"/>
                </a:cubicBezTo>
                <a:cubicBezTo>
                  <a:pt x="38" y="52"/>
                  <a:pt x="41" y="49"/>
                  <a:pt x="43" y="43"/>
                </a:cubicBezTo>
                <a:cubicBezTo>
                  <a:pt x="44" y="40"/>
                  <a:pt x="44" y="37"/>
                  <a:pt x="44" y="35"/>
                </a:cubicBezTo>
                <a:cubicBezTo>
                  <a:pt x="45" y="36"/>
                  <a:pt x="46" y="37"/>
                  <a:pt x="47" y="38"/>
                </a:cubicBezTo>
                <a:cubicBezTo>
                  <a:pt x="50" y="41"/>
                  <a:pt x="54" y="44"/>
                  <a:pt x="58" y="44"/>
                </a:cubicBezTo>
                <a:cubicBezTo>
                  <a:pt x="61" y="48"/>
                  <a:pt x="65" y="50"/>
                  <a:pt x="70" y="51"/>
                </a:cubicBezTo>
                <a:cubicBezTo>
                  <a:pt x="71" y="51"/>
                  <a:pt x="73" y="51"/>
                  <a:pt x="74" y="50"/>
                </a:cubicBezTo>
                <a:cubicBezTo>
                  <a:pt x="73" y="106"/>
                  <a:pt x="73" y="106"/>
                  <a:pt x="73" y="106"/>
                </a:cubicBezTo>
                <a:cubicBezTo>
                  <a:pt x="73" y="106"/>
                  <a:pt x="73" y="107"/>
                  <a:pt x="74" y="107"/>
                </a:cubicBezTo>
                <a:cubicBezTo>
                  <a:pt x="74" y="107"/>
                  <a:pt x="74" y="107"/>
                  <a:pt x="74" y="107"/>
                </a:cubicBezTo>
                <a:cubicBezTo>
                  <a:pt x="75" y="107"/>
                  <a:pt x="75" y="106"/>
                  <a:pt x="75" y="106"/>
                </a:cubicBezTo>
                <a:cubicBezTo>
                  <a:pt x="77" y="24"/>
                  <a:pt x="77" y="24"/>
                  <a:pt x="77" y="24"/>
                </a:cubicBezTo>
                <a:cubicBezTo>
                  <a:pt x="77" y="23"/>
                  <a:pt x="77" y="22"/>
                  <a:pt x="76" y="22"/>
                </a:cubicBezTo>
                <a:close/>
                <a:moveTo>
                  <a:pt x="48" y="13"/>
                </a:moveTo>
                <a:cubicBezTo>
                  <a:pt x="52" y="13"/>
                  <a:pt x="55" y="10"/>
                  <a:pt x="55" y="7"/>
                </a:cubicBezTo>
                <a:cubicBezTo>
                  <a:pt x="55" y="3"/>
                  <a:pt x="52" y="0"/>
                  <a:pt x="48" y="0"/>
                </a:cubicBezTo>
                <a:cubicBezTo>
                  <a:pt x="44" y="0"/>
                  <a:pt x="41" y="3"/>
                  <a:pt x="41" y="7"/>
                </a:cubicBezTo>
                <a:cubicBezTo>
                  <a:pt x="41" y="10"/>
                  <a:pt x="44" y="13"/>
                  <a:pt x="48" y="13"/>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292">
            <a:extLst>
              <a:ext uri="{FF2B5EF4-FFF2-40B4-BE49-F238E27FC236}">
                <a16:creationId xmlns:a16="http://schemas.microsoft.com/office/drawing/2014/main" id="{8E5A9AF3-A985-4466-BA5C-1814D6A56E0D}"/>
              </a:ext>
            </a:extLst>
          </p:cNvPr>
          <p:cNvSpPr>
            <a:spLocks/>
          </p:cNvSpPr>
          <p:nvPr/>
        </p:nvSpPr>
        <p:spPr bwMode="auto">
          <a:xfrm>
            <a:off x="4473971" y="3330443"/>
            <a:ext cx="176213" cy="119063"/>
          </a:xfrm>
          <a:custGeom>
            <a:avLst/>
            <a:gdLst>
              <a:gd name="T0" fmla="*/ 68 w 111"/>
              <a:gd name="T1" fmla="*/ 0 h 75"/>
              <a:gd name="T2" fmla="*/ 41 w 111"/>
              <a:gd name="T3" fmla="*/ 48 h 75"/>
              <a:gd name="T4" fmla="*/ 29 w 111"/>
              <a:gd name="T5" fmla="*/ 26 h 75"/>
              <a:gd name="T6" fmla="*/ 0 w 111"/>
              <a:gd name="T7" fmla="*/ 75 h 75"/>
              <a:gd name="T8" fmla="*/ 111 w 111"/>
              <a:gd name="T9" fmla="*/ 75 h 75"/>
              <a:gd name="T10" fmla="*/ 68 w 111"/>
              <a:gd name="T11" fmla="*/ 0 h 75"/>
            </a:gdLst>
            <a:ahLst/>
            <a:cxnLst>
              <a:cxn ang="0">
                <a:pos x="T0" y="T1"/>
              </a:cxn>
              <a:cxn ang="0">
                <a:pos x="T2" y="T3"/>
              </a:cxn>
              <a:cxn ang="0">
                <a:pos x="T4" y="T5"/>
              </a:cxn>
              <a:cxn ang="0">
                <a:pos x="T6" y="T7"/>
              </a:cxn>
              <a:cxn ang="0">
                <a:pos x="T8" y="T9"/>
              </a:cxn>
              <a:cxn ang="0">
                <a:pos x="T10" y="T11"/>
              </a:cxn>
            </a:cxnLst>
            <a:rect l="0" t="0" r="r" b="b"/>
            <a:pathLst>
              <a:path w="111" h="75">
                <a:moveTo>
                  <a:pt x="68" y="0"/>
                </a:moveTo>
                <a:lnTo>
                  <a:pt x="41" y="48"/>
                </a:lnTo>
                <a:lnTo>
                  <a:pt x="29" y="26"/>
                </a:lnTo>
                <a:lnTo>
                  <a:pt x="0" y="75"/>
                </a:lnTo>
                <a:lnTo>
                  <a:pt x="111" y="75"/>
                </a:lnTo>
                <a:lnTo>
                  <a:pt x="68" y="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296">
            <a:extLst>
              <a:ext uri="{FF2B5EF4-FFF2-40B4-BE49-F238E27FC236}">
                <a16:creationId xmlns:a16="http://schemas.microsoft.com/office/drawing/2014/main" id="{7B92B6D4-525F-4EDC-8F41-F5C178083A05}"/>
              </a:ext>
            </a:extLst>
          </p:cNvPr>
          <p:cNvSpPr>
            <a:spLocks noEditPoints="1"/>
          </p:cNvSpPr>
          <p:nvPr/>
        </p:nvSpPr>
        <p:spPr bwMode="auto">
          <a:xfrm>
            <a:off x="3988089" y="2457349"/>
            <a:ext cx="192088" cy="200025"/>
          </a:xfrm>
          <a:custGeom>
            <a:avLst/>
            <a:gdLst>
              <a:gd name="T0" fmla="*/ 46 w 90"/>
              <a:gd name="T1" fmla="*/ 52 h 94"/>
              <a:gd name="T2" fmla="*/ 44 w 90"/>
              <a:gd name="T3" fmla="*/ 51 h 94"/>
              <a:gd name="T4" fmla="*/ 44 w 90"/>
              <a:gd name="T5" fmla="*/ 50 h 94"/>
              <a:gd name="T6" fmla="*/ 30 w 90"/>
              <a:gd name="T7" fmla="*/ 37 h 94"/>
              <a:gd name="T8" fmla="*/ 12 w 90"/>
              <a:gd name="T9" fmla="*/ 19 h 94"/>
              <a:gd name="T10" fmla="*/ 0 w 90"/>
              <a:gd name="T11" fmla="*/ 50 h 94"/>
              <a:gd name="T12" fmla="*/ 45 w 90"/>
              <a:gd name="T13" fmla="*/ 94 h 94"/>
              <a:gd name="T14" fmla="*/ 86 w 90"/>
              <a:gd name="T15" fmla="*/ 66 h 94"/>
              <a:gd name="T16" fmla="*/ 73 w 90"/>
              <a:gd name="T17" fmla="*/ 61 h 94"/>
              <a:gd name="T18" fmla="*/ 46 w 90"/>
              <a:gd name="T19" fmla="*/ 52 h 94"/>
              <a:gd name="T20" fmla="*/ 42 w 90"/>
              <a:gd name="T21" fmla="*/ 41 h 94"/>
              <a:gd name="T22" fmla="*/ 42 w 90"/>
              <a:gd name="T23" fmla="*/ 0 h 94"/>
              <a:gd name="T24" fmla="*/ 13 w 90"/>
              <a:gd name="T25" fmla="*/ 12 h 94"/>
              <a:gd name="T26" fmla="*/ 36 w 90"/>
              <a:gd name="T27" fmla="*/ 35 h 94"/>
              <a:gd name="T28" fmla="*/ 42 w 90"/>
              <a:gd name="T29" fmla="*/ 41 h 94"/>
              <a:gd name="T30" fmla="*/ 47 w 90"/>
              <a:gd name="T31" fmla="*/ 2 h 94"/>
              <a:gd name="T32" fmla="*/ 47 w 90"/>
              <a:gd name="T33" fmla="*/ 45 h 94"/>
              <a:gd name="T34" fmla="*/ 88 w 90"/>
              <a:gd name="T35" fmla="*/ 60 h 94"/>
              <a:gd name="T36" fmla="*/ 90 w 90"/>
              <a:gd name="T37" fmla="*/ 46 h 94"/>
              <a:gd name="T38" fmla="*/ 47 w 90"/>
              <a:gd name="T39" fmla="*/ 2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0" h="94">
                <a:moveTo>
                  <a:pt x="46" y="52"/>
                </a:moveTo>
                <a:cubicBezTo>
                  <a:pt x="44" y="51"/>
                  <a:pt x="44" y="51"/>
                  <a:pt x="44" y="51"/>
                </a:cubicBezTo>
                <a:cubicBezTo>
                  <a:pt x="44" y="50"/>
                  <a:pt x="44" y="50"/>
                  <a:pt x="44" y="50"/>
                </a:cubicBezTo>
                <a:cubicBezTo>
                  <a:pt x="30" y="37"/>
                  <a:pt x="30" y="37"/>
                  <a:pt x="30" y="37"/>
                </a:cubicBezTo>
                <a:cubicBezTo>
                  <a:pt x="12" y="19"/>
                  <a:pt x="12" y="19"/>
                  <a:pt x="12" y="19"/>
                </a:cubicBezTo>
                <a:cubicBezTo>
                  <a:pt x="5" y="27"/>
                  <a:pt x="0" y="38"/>
                  <a:pt x="0" y="50"/>
                </a:cubicBezTo>
                <a:cubicBezTo>
                  <a:pt x="0" y="74"/>
                  <a:pt x="20" y="94"/>
                  <a:pt x="45" y="94"/>
                </a:cubicBezTo>
                <a:cubicBezTo>
                  <a:pt x="64" y="94"/>
                  <a:pt x="80" y="82"/>
                  <a:pt x="86" y="66"/>
                </a:cubicBezTo>
                <a:cubicBezTo>
                  <a:pt x="73" y="61"/>
                  <a:pt x="73" y="61"/>
                  <a:pt x="73" y="61"/>
                </a:cubicBezTo>
                <a:lnTo>
                  <a:pt x="46" y="52"/>
                </a:lnTo>
                <a:close/>
                <a:moveTo>
                  <a:pt x="42" y="41"/>
                </a:moveTo>
                <a:cubicBezTo>
                  <a:pt x="42" y="0"/>
                  <a:pt x="42" y="0"/>
                  <a:pt x="42" y="0"/>
                </a:cubicBezTo>
                <a:cubicBezTo>
                  <a:pt x="31" y="1"/>
                  <a:pt x="20" y="5"/>
                  <a:pt x="13" y="12"/>
                </a:cubicBezTo>
                <a:cubicBezTo>
                  <a:pt x="36" y="35"/>
                  <a:pt x="36" y="35"/>
                  <a:pt x="36" y="35"/>
                </a:cubicBezTo>
                <a:lnTo>
                  <a:pt x="42" y="41"/>
                </a:lnTo>
                <a:close/>
                <a:moveTo>
                  <a:pt x="47" y="2"/>
                </a:moveTo>
                <a:cubicBezTo>
                  <a:pt x="47" y="45"/>
                  <a:pt x="47" y="45"/>
                  <a:pt x="47" y="45"/>
                </a:cubicBezTo>
                <a:cubicBezTo>
                  <a:pt x="88" y="60"/>
                  <a:pt x="88" y="60"/>
                  <a:pt x="88" y="60"/>
                </a:cubicBezTo>
                <a:cubicBezTo>
                  <a:pt x="90" y="56"/>
                  <a:pt x="90" y="51"/>
                  <a:pt x="90" y="46"/>
                </a:cubicBezTo>
                <a:cubicBezTo>
                  <a:pt x="90" y="22"/>
                  <a:pt x="71" y="3"/>
                  <a:pt x="47" y="2"/>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746966378"/>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250"/>
                                        <p:tgtEl>
                                          <p:spTgt spid="6"/>
                                        </p:tgtEl>
                                      </p:cBhvr>
                                    </p:animEffect>
                                    <p:anim calcmode="lin" valueType="num">
                                      <p:cBhvr>
                                        <p:cTn id="12" dur="250" fill="hold"/>
                                        <p:tgtEl>
                                          <p:spTgt spid="6"/>
                                        </p:tgtEl>
                                        <p:attrNameLst>
                                          <p:attrName>ppt_x</p:attrName>
                                        </p:attrNameLst>
                                      </p:cBhvr>
                                      <p:tavLst>
                                        <p:tav tm="0">
                                          <p:val>
                                            <p:strVal val="#ppt_x"/>
                                          </p:val>
                                        </p:tav>
                                        <p:tav tm="100000">
                                          <p:val>
                                            <p:strVal val="#ppt_x"/>
                                          </p:val>
                                        </p:tav>
                                      </p:tavLst>
                                    </p:anim>
                                    <p:anim calcmode="lin" valueType="num">
                                      <p:cBhvr>
                                        <p:cTn id="13" dur="25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250"/>
                                        <p:tgtEl>
                                          <p:spTgt spid="7"/>
                                        </p:tgtEl>
                                      </p:cBhvr>
                                    </p:animEffect>
                                    <p:anim calcmode="lin" valueType="num">
                                      <p:cBhvr>
                                        <p:cTn id="18" dur="250" fill="hold"/>
                                        <p:tgtEl>
                                          <p:spTgt spid="7"/>
                                        </p:tgtEl>
                                        <p:attrNameLst>
                                          <p:attrName>ppt_x</p:attrName>
                                        </p:attrNameLst>
                                      </p:cBhvr>
                                      <p:tavLst>
                                        <p:tav tm="0">
                                          <p:val>
                                            <p:strVal val="#ppt_x"/>
                                          </p:val>
                                        </p:tav>
                                        <p:tav tm="100000">
                                          <p:val>
                                            <p:strVal val="#ppt_x"/>
                                          </p:val>
                                        </p:tav>
                                      </p:tavLst>
                                    </p:anim>
                                    <p:anim calcmode="lin" valueType="num">
                                      <p:cBhvr>
                                        <p:cTn id="19" dur="250" fill="hold"/>
                                        <p:tgtEl>
                                          <p:spTgt spid="7"/>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250"/>
                                        <p:tgtEl>
                                          <p:spTgt spid="9"/>
                                        </p:tgtEl>
                                      </p:cBhvr>
                                    </p:animEffect>
                                    <p:anim calcmode="lin" valueType="num">
                                      <p:cBhvr>
                                        <p:cTn id="24" dur="250" fill="hold"/>
                                        <p:tgtEl>
                                          <p:spTgt spid="9"/>
                                        </p:tgtEl>
                                        <p:attrNameLst>
                                          <p:attrName>ppt_x</p:attrName>
                                        </p:attrNameLst>
                                      </p:cBhvr>
                                      <p:tavLst>
                                        <p:tav tm="0">
                                          <p:val>
                                            <p:strVal val="#ppt_x"/>
                                          </p:val>
                                        </p:tav>
                                        <p:tav tm="100000">
                                          <p:val>
                                            <p:strVal val="#ppt_x"/>
                                          </p:val>
                                        </p:tav>
                                      </p:tavLst>
                                    </p:anim>
                                    <p:anim calcmode="lin" valueType="num">
                                      <p:cBhvr>
                                        <p:cTn id="25" dur="250" fill="hold"/>
                                        <p:tgtEl>
                                          <p:spTgt spid="9"/>
                                        </p:tgtEl>
                                        <p:attrNameLst>
                                          <p:attrName>ppt_y</p:attrName>
                                        </p:attrNameLst>
                                      </p:cBhvr>
                                      <p:tavLst>
                                        <p:tav tm="0">
                                          <p:val>
                                            <p:strVal val="#ppt_y+.1"/>
                                          </p:val>
                                        </p:tav>
                                        <p:tav tm="100000">
                                          <p:val>
                                            <p:strVal val="#ppt_y"/>
                                          </p:val>
                                        </p:tav>
                                      </p:tavLst>
                                    </p:anim>
                                  </p:childTnLst>
                                </p:cTn>
                              </p:par>
                            </p:childTnLst>
                          </p:cTn>
                        </p:par>
                        <p:par>
                          <p:cTn id="26" fill="hold">
                            <p:stCondLst>
                              <p:cond delay="1250"/>
                            </p:stCondLst>
                            <p:childTnLst>
                              <p:par>
                                <p:cTn id="27" presetID="42" presetClass="entr" presetSubtype="0"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250"/>
                                        <p:tgtEl>
                                          <p:spTgt spid="10"/>
                                        </p:tgtEl>
                                      </p:cBhvr>
                                    </p:animEffect>
                                    <p:anim calcmode="lin" valueType="num">
                                      <p:cBhvr>
                                        <p:cTn id="30" dur="250" fill="hold"/>
                                        <p:tgtEl>
                                          <p:spTgt spid="10"/>
                                        </p:tgtEl>
                                        <p:attrNameLst>
                                          <p:attrName>ppt_x</p:attrName>
                                        </p:attrNameLst>
                                      </p:cBhvr>
                                      <p:tavLst>
                                        <p:tav tm="0">
                                          <p:val>
                                            <p:strVal val="#ppt_x"/>
                                          </p:val>
                                        </p:tav>
                                        <p:tav tm="100000">
                                          <p:val>
                                            <p:strVal val="#ppt_x"/>
                                          </p:val>
                                        </p:tav>
                                      </p:tavLst>
                                    </p:anim>
                                    <p:anim calcmode="lin" valueType="num">
                                      <p:cBhvr>
                                        <p:cTn id="31" dur="250" fill="hold"/>
                                        <p:tgtEl>
                                          <p:spTgt spid="10"/>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42" presetClass="entr" presetSubtype="0"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250"/>
                                        <p:tgtEl>
                                          <p:spTgt spid="14"/>
                                        </p:tgtEl>
                                      </p:cBhvr>
                                    </p:animEffect>
                                    <p:anim calcmode="lin" valueType="num">
                                      <p:cBhvr>
                                        <p:cTn id="36" dur="250" fill="hold"/>
                                        <p:tgtEl>
                                          <p:spTgt spid="14"/>
                                        </p:tgtEl>
                                        <p:attrNameLst>
                                          <p:attrName>ppt_x</p:attrName>
                                        </p:attrNameLst>
                                      </p:cBhvr>
                                      <p:tavLst>
                                        <p:tav tm="0">
                                          <p:val>
                                            <p:strVal val="#ppt_x"/>
                                          </p:val>
                                        </p:tav>
                                        <p:tav tm="100000">
                                          <p:val>
                                            <p:strVal val="#ppt_x"/>
                                          </p:val>
                                        </p:tav>
                                      </p:tavLst>
                                    </p:anim>
                                    <p:anim calcmode="lin" valueType="num">
                                      <p:cBhvr>
                                        <p:cTn id="37" dur="250" fill="hold"/>
                                        <p:tgtEl>
                                          <p:spTgt spid="14"/>
                                        </p:tgtEl>
                                        <p:attrNameLst>
                                          <p:attrName>ppt_y</p:attrName>
                                        </p:attrNameLst>
                                      </p:cBhvr>
                                      <p:tavLst>
                                        <p:tav tm="0">
                                          <p:val>
                                            <p:strVal val="#ppt_y+.1"/>
                                          </p:val>
                                        </p:tav>
                                        <p:tav tm="100000">
                                          <p:val>
                                            <p:strVal val="#ppt_y"/>
                                          </p:val>
                                        </p:tav>
                                      </p:tavLst>
                                    </p:anim>
                                  </p:childTnLst>
                                </p:cTn>
                              </p:par>
                            </p:childTnLst>
                          </p:cTn>
                        </p:par>
                        <p:par>
                          <p:cTn id="38" fill="hold">
                            <p:stCondLst>
                              <p:cond delay="1750"/>
                            </p:stCondLst>
                            <p:childTnLst>
                              <p:par>
                                <p:cTn id="39" presetID="42" presetClass="entr" presetSubtype="0"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250"/>
                                        <p:tgtEl>
                                          <p:spTgt spid="15"/>
                                        </p:tgtEl>
                                      </p:cBhvr>
                                    </p:animEffect>
                                    <p:anim calcmode="lin" valueType="num">
                                      <p:cBhvr>
                                        <p:cTn id="42" dur="250" fill="hold"/>
                                        <p:tgtEl>
                                          <p:spTgt spid="15"/>
                                        </p:tgtEl>
                                        <p:attrNameLst>
                                          <p:attrName>ppt_x</p:attrName>
                                        </p:attrNameLst>
                                      </p:cBhvr>
                                      <p:tavLst>
                                        <p:tav tm="0">
                                          <p:val>
                                            <p:strVal val="#ppt_x"/>
                                          </p:val>
                                        </p:tav>
                                        <p:tav tm="100000">
                                          <p:val>
                                            <p:strVal val="#ppt_x"/>
                                          </p:val>
                                        </p:tav>
                                      </p:tavLst>
                                    </p:anim>
                                    <p:anim calcmode="lin" valueType="num">
                                      <p:cBhvr>
                                        <p:cTn id="43" dur="250" fill="hold"/>
                                        <p:tgtEl>
                                          <p:spTgt spid="15"/>
                                        </p:tgtEl>
                                        <p:attrNameLst>
                                          <p:attrName>ppt_y</p:attrName>
                                        </p:attrNameLst>
                                      </p:cBhvr>
                                      <p:tavLst>
                                        <p:tav tm="0">
                                          <p:val>
                                            <p:strVal val="#ppt_y+.1"/>
                                          </p:val>
                                        </p:tav>
                                        <p:tav tm="100000">
                                          <p:val>
                                            <p:strVal val="#ppt_y"/>
                                          </p:val>
                                        </p:tav>
                                      </p:tavLst>
                                    </p:anim>
                                  </p:childTnLst>
                                </p:cTn>
                              </p:par>
                            </p:childTnLst>
                          </p:cTn>
                        </p:par>
                        <p:par>
                          <p:cTn id="44" fill="hold">
                            <p:stCondLst>
                              <p:cond delay="2000"/>
                            </p:stCondLst>
                            <p:childTnLst>
                              <p:par>
                                <p:cTn id="45" presetID="42" presetClass="entr" presetSubtype="0"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250"/>
                                        <p:tgtEl>
                                          <p:spTgt spid="16"/>
                                        </p:tgtEl>
                                      </p:cBhvr>
                                    </p:animEffect>
                                    <p:anim calcmode="lin" valueType="num">
                                      <p:cBhvr>
                                        <p:cTn id="48" dur="250" fill="hold"/>
                                        <p:tgtEl>
                                          <p:spTgt spid="16"/>
                                        </p:tgtEl>
                                        <p:attrNameLst>
                                          <p:attrName>ppt_x</p:attrName>
                                        </p:attrNameLst>
                                      </p:cBhvr>
                                      <p:tavLst>
                                        <p:tav tm="0">
                                          <p:val>
                                            <p:strVal val="#ppt_x"/>
                                          </p:val>
                                        </p:tav>
                                        <p:tav tm="100000">
                                          <p:val>
                                            <p:strVal val="#ppt_x"/>
                                          </p:val>
                                        </p:tav>
                                      </p:tavLst>
                                    </p:anim>
                                    <p:anim calcmode="lin" valueType="num">
                                      <p:cBhvr>
                                        <p:cTn id="49" dur="250" fill="hold"/>
                                        <p:tgtEl>
                                          <p:spTgt spid="16"/>
                                        </p:tgtEl>
                                        <p:attrNameLst>
                                          <p:attrName>ppt_y</p:attrName>
                                        </p:attrNameLst>
                                      </p:cBhvr>
                                      <p:tavLst>
                                        <p:tav tm="0">
                                          <p:val>
                                            <p:strVal val="#ppt_y+.1"/>
                                          </p:val>
                                        </p:tav>
                                        <p:tav tm="100000">
                                          <p:val>
                                            <p:strVal val="#ppt_y"/>
                                          </p:val>
                                        </p:tav>
                                      </p:tavLst>
                                    </p:anim>
                                  </p:childTnLst>
                                </p:cTn>
                              </p:par>
                            </p:childTnLst>
                          </p:cTn>
                        </p:par>
                        <p:par>
                          <p:cTn id="50" fill="hold">
                            <p:stCondLst>
                              <p:cond delay="2250"/>
                            </p:stCondLst>
                            <p:childTnLst>
                              <p:par>
                                <p:cTn id="51" presetID="42" presetClass="entr" presetSubtype="0" fill="hold" grpId="0" nodeType="after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fade">
                                      <p:cBhvr>
                                        <p:cTn id="53" dur="250"/>
                                        <p:tgtEl>
                                          <p:spTgt spid="17"/>
                                        </p:tgtEl>
                                      </p:cBhvr>
                                    </p:animEffect>
                                    <p:anim calcmode="lin" valueType="num">
                                      <p:cBhvr>
                                        <p:cTn id="54" dur="250" fill="hold"/>
                                        <p:tgtEl>
                                          <p:spTgt spid="17"/>
                                        </p:tgtEl>
                                        <p:attrNameLst>
                                          <p:attrName>ppt_x</p:attrName>
                                        </p:attrNameLst>
                                      </p:cBhvr>
                                      <p:tavLst>
                                        <p:tav tm="0">
                                          <p:val>
                                            <p:strVal val="#ppt_x"/>
                                          </p:val>
                                        </p:tav>
                                        <p:tav tm="100000">
                                          <p:val>
                                            <p:strVal val="#ppt_x"/>
                                          </p:val>
                                        </p:tav>
                                      </p:tavLst>
                                    </p:anim>
                                    <p:anim calcmode="lin" valueType="num">
                                      <p:cBhvr>
                                        <p:cTn id="55" dur="250" fill="hold"/>
                                        <p:tgtEl>
                                          <p:spTgt spid="17"/>
                                        </p:tgtEl>
                                        <p:attrNameLst>
                                          <p:attrName>ppt_y</p:attrName>
                                        </p:attrNameLst>
                                      </p:cBhvr>
                                      <p:tavLst>
                                        <p:tav tm="0">
                                          <p:val>
                                            <p:strVal val="#ppt_y+.1"/>
                                          </p:val>
                                        </p:tav>
                                        <p:tav tm="100000">
                                          <p:val>
                                            <p:strVal val="#ppt_y"/>
                                          </p:val>
                                        </p:tav>
                                      </p:tavLst>
                                    </p:anim>
                                  </p:childTnLst>
                                </p:cTn>
                              </p:par>
                            </p:childTnLst>
                          </p:cTn>
                        </p:par>
                        <p:par>
                          <p:cTn id="56" fill="hold">
                            <p:stCondLst>
                              <p:cond delay="2500"/>
                            </p:stCondLst>
                            <p:childTnLst>
                              <p:par>
                                <p:cTn id="57" presetID="42" presetClass="entr" presetSubtype="0" fill="hold" grpId="0" nodeType="after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fade">
                                      <p:cBhvr>
                                        <p:cTn id="59" dur="250"/>
                                        <p:tgtEl>
                                          <p:spTgt spid="18"/>
                                        </p:tgtEl>
                                      </p:cBhvr>
                                    </p:animEffect>
                                    <p:anim calcmode="lin" valueType="num">
                                      <p:cBhvr>
                                        <p:cTn id="60" dur="250" fill="hold"/>
                                        <p:tgtEl>
                                          <p:spTgt spid="18"/>
                                        </p:tgtEl>
                                        <p:attrNameLst>
                                          <p:attrName>ppt_x</p:attrName>
                                        </p:attrNameLst>
                                      </p:cBhvr>
                                      <p:tavLst>
                                        <p:tav tm="0">
                                          <p:val>
                                            <p:strVal val="#ppt_x"/>
                                          </p:val>
                                        </p:tav>
                                        <p:tav tm="100000">
                                          <p:val>
                                            <p:strVal val="#ppt_x"/>
                                          </p:val>
                                        </p:tav>
                                      </p:tavLst>
                                    </p:anim>
                                    <p:anim calcmode="lin" valueType="num">
                                      <p:cBhvr>
                                        <p:cTn id="61" dur="250" fill="hold"/>
                                        <p:tgtEl>
                                          <p:spTgt spid="18"/>
                                        </p:tgtEl>
                                        <p:attrNameLst>
                                          <p:attrName>ppt_y</p:attrName>
                                        </p:attrNameLst>
                                      </p:cBhvr>
                                      <p:tavLst>
                                        <p:tav tm="0">
                                          <p:val>
                                            <p:strVal val="#ppt_y+.1"/>
                                          </p:val>
                                        </p:tav>
                                        <p:tav tm="100000">
                                          <p:val>
                                            <p:strVal val="#ppt_y"/>
                                          </p:val>
                                        </p:tav>
                                      </p:tavLst>
                                    </p:anim>
                                  </p:childTnLst>
                                </p:cTn>
                              </p:par>
                            </p:childTnLst>
                          </p:cTn>
                        </p:par>
                        <p:par>
                          <p:cTn id="62" fill="hold">
                            <p:stCondLst>
                              <p:cond delay="2750"/>
                            </p:stCondLst>
                            <p:childTnLst>
                              <p:par>
                                <p:cTn id="63" presetID="42" presetClass="entr" presetSubtype="0" fill="hold" grpId="0" nodeType="afterEffect">
                                  <p:stCondLst>
                                    <p:cond delay="0"/>
                                  </p:stCondLst>
                                  <p:childTnLst>
                                    <p:set>
                                      <p:cBhvr>
                                        <p:cTn id="64" dur="1" fill="hold">
                                          <p:stCondLst>
                                            <p:cond delay="0"/>
                                          </p:stCondLst>
                                        </p:cTn>
                                        <p:tgtEl>
                                          <p:spTgt spid="19"/>
                                        </p:tgtEl>
                                        <p:attrNameLst>
                                          <p:attrName>style.visibility</p:attrName>
                                        </p:attrNameLst>
                                      </p:cBhvr>
                                      <p:to>
                                        <p:strVal val="visible"/>
                                      </p:to>
                                    </p:set>
                                    <p:animEffect transition="in" filter="fade">
                                      <p:cBhvr>
                                        <p:cTn id="65" dur="250"/>
                                        <p:tgtEl>
                                          <p:spTgt spid="19"/>
                                        </p:tgtEl>
                                      </p:cBhvr>
                                    </p:animEffect>
                                    <p:anim calcmode="lin" valueType="num">
                                      <p:cBhvr>
                                        <p:cTn id="66" dur="250" fill="hold"/>
                                        <p:tgtEl>
                                          <p:spTgt spid="19"/>
                                        </p:tgtEl>
                                        <p:attrNameLst>
                                          <p:attrName>ppt_x</p:attrName>
                                        </p:attrNameLst>
                                      </p:cBhvr>
                                      <p:tavLst>
                                        <p:tav tm="0">
                                          <p:val>
                                            <p:strVal val="#ppt_x"/>
                                          </p:val>
                                        </p:tav>
                                        <p:tav tm="100000">
                                          <p:val>
                                            <p:strVal val="#ppt_x"/>
                                          </p:val>
                                        </p:tav>
                                      </p:tavLst>
                                    </p:anim>
                                    <p:anim calcmode="lin" valueType="num">
                                      <p:cBhvr>
                                        <p:cTn id="67" dur="250" fill="hold"/>
                                        <p:tgtEl>
                                          <p:spTgt spid="19"/>
                                        </p:tgtEl>
                                        <p:attrNameLst>
                                          <p:attrName>ppt_y</p:attrName>
                                        </p:attrNameLst>
                                      </p:cBhvr>
                                      <p:tavLst>
                                        <p:tav tm="0">
                                          <p:val>
                                            <p:strVal val="#ppt_y+.1"/>
                                          </p:val>
                                        </p:tav>
                                        <p:tav tm="100000">
                                          <p:val>
                                            <p:strVal val="#ppt_y"/>
                                          </p:val>
                                        </p:tav>
                                      </p:tavLst>
                                    </p:anim>
                                  </p:childTnLst>
                                </p:cTn>
                              </p:par>
                            </p:childTnLst>
                          </p:cTn>
                        </p:par>
                        <p:par>
                          <p:cTn id="68" fill="hold">
                            <p:stCondLst>
                              <p:cond delay="3000"/>
                            </p:stCondLst>
                            <p:childTnLst>
                              <p:par>
                                <p:cTn id="69" presetID="42" presetClass="entr" presetSubtype="0" fill="hold" grpId="0" nodeType="afterEffect">
                                  <p:stCondLst>
                                    <p:cond delay="0"/>
                                  </p:stCondLst>
                                  <p:childTnLst>
                                    <p:set>
                                      <p:cBhvr>
                                        <p:cTn id="70" dur="1" fill="hold">
                                          <p:stCondLst>
                                            <p:cond delay="0"/>
                                          </p:stCondLst>
                                        </p:cTn>
                                        <p:tgtEl>
                                          <p:spTgt spid="20"/>
                                        </p:tgtEl>
                                        <p:attrNameLst>
                                          <p:attrName>style.visibility</p:attrName>
                                        </p:attrNameLst>
                                      </p:cBhvr>
                                      <p:to>
                                        <p:strVal val="visible"/>
                                      </p:to>
                                    </p:set>
                                    <p:animEffect transition="in" filter="fade">
                                      <p:cBhvr>
                                        <p:cTn id="71" dur="250"/>
                                        <p:tgtEl>
                                          <p:spTgt spid="20"/>
                                        </p:tgtEl>
                                      </p:cBhvr>
                                    </p:animEffect>
                                    <p:anim calcmode="lin" valueType="num">
                                      <p:cBhvr>
                                        <p:cTn id="72" dur="250" fill="hold"/>
                                        <p:tgtEl>
                                          <p:spTgt spid="20"/>
                                        </p:tgtEl>
                                        <p:attrNameLst>
                                          <p:attrName>ppt_x</p:attrName>
                                        </p:attrNameLst>
                                      </p:cBhvr>
                                      <p:tavLst>
                                        <p:tav tm="0">
                                          <p:val>
                                            <p:strVal val="#ppt_x"/>
                                          </p:val>
                                        </p:tav>
                                        <p:tav tm="100000">
                                          <p:val>
                                            <p:strVal val="#ppt_x"/>
                                          </p:val>
                                        </p:tav>
                                      </p:tavLst>
                                    </p:anim>
                                    <p:anim calcmode="lin" valueType="num">
                                      <p:cBhvr>
                                        <p:cTn id="73" dur="25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9" grpId="0" animBg="1"/>
      <p:bldP spid="10" grpId="0" animBg="1"/>
      <p:bldP spid="14" grpId="0" animBg="1"/>
      <p:bldP spid="15" grpId="0" animBg="1"/>
      <p:bldP spid="16" grpId="0" animBg="1"/>
      <p:bldP spid="17" grpId="0" animBg="1"/>
      <p:bldP spid="18" grpId="0" animBg="1"/>
      <p:bldP spid="19" grpId="0" animBg="1"/>
      <p:bldP spid="2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760705" y="315058"/>
            <a:ext cx="10799632" cy="761943"/>
            <a:chOff x="1136263" y="500296"/>
            <a:chExt cx="10799632" cy="761943"/>
          </a:xfrm>
        </p:grpSpPr>
        <p:sp>
          <p:nvSpPr>
            <p:cNvPr id="11" name="矩形 10">
              <a:extLst>
                <a:ext uri="{FF2B5EF4-FFF2-40B4-BE49-F238E27FC236}">
                  <a16:creationId xmlns:a16="http://schemas.microsoft.com/office/drawing/2014/main" id="{84C0791A-6676-4043-BBF1-DD2993D19C98}"/>
                </a:ext>
              </a:extLst>
            </p:cNvPr>
            <p:cNvSpPr/>
            <p:nvPr/>
          </p:nvSpPr>
          <p:spPr>
            <a:xfrm flipV="1">
              <a:off x="4287158" y="911419"/>
              <a:ext cx="7648737" cy="45719"/>
            </a:xfrm>
            <a:prstGeom prst="rect">
              <a:avLst/>
            </a:prstGeom>
            <a:solidFill>
              <a:srgbClr val="A255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华文新魏" panose="02010800040101010101" pitchFamily="2" charset="-122"/>
                <a:ea typeface="华文新魏" panose="02010800040101010101" pitchFamily="2" charset="-122"/>
              </a:endParaRPr>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150776" y="50029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A25548"/>
                  </a:solidFill>
                  <a:latin typeface="华文新魏" panose="02010800040101010101" pitchFamily="2" charset="-122"/>
                  <a:ea typeface="华文新魏" panose="02010800040101010101" pitchFamily="2" charset="-122"/>
                  <a:sym typeface="Arial" panose="020B0604020202020204" pitchFamily="34" charset="0"/>
                </a:rPr>
                <a:t>工作完成情况</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1136263" y="1046795"/>
              <a:ext cx="3255323" cy="21544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grpSp>
        <p:nvGrpSpPr>
          <p:cNvPr id="6" name="组合 5">
            <a:extLst>
              <a:ext uri="{FF2B5EF4-FFF2-40B4-BE49-F238E27FC236}">
                <a16:creationId xmlns:a16="http://schemas.microsoft.com/office/drawing/2014/main" id="{F7D7C316-0D9A-4801-BC0C-708A77EE98B8}"/>
              </a:ext>
            </a:extLst>
          </p:cNvPr>
          <p:cNvGrpSpPr/>
          <p:nvPr/>
        </p:nvGrpSpPr>
        <p:grpSpPr>
          <a:xfrm>
            <a:off x="6501605" y="1621883"/>
            <a:ext cx="4223166" cy="4581686"/>
            <a:chOff x="3067050" y="1333813"/>
            <a:chExt cx="3814763" cy="4138612"/>
          </a:xfrm>
          <a:solidFill>
            <a:srgbClr val="A25548"/>
          </a:solidFill>
        </p:grpSpPr>
        <p:sp>
          <p:nvSpPr>
            <p:cNvPr id="7" name="Oval 4">
              <a:extLst>
                <a:ext uri="{FF2B5EF4-FFF2-40B4-BE49-F238E27FC236}">
                  <a16:creationId xmlns:a16="http://schemas.microsoft.com/office/drawing/2014/main" id="{CB12A1F2-00E3-48ED-BA62-712F80E0D837}"/>
                </a:ext>
              </a:extLst>
            </p:cNvPr>
            <p:cNvSpPr>
              <a:spLocks noChangeArrowheads="1"/>
            </p:cNvSpPr>
            <p:nvPr/>
          </p:nvSpPr>
          <p:spPr bwMode="auto">
            <a:xfrm>
              <a:off x="3370263" y="1665600"/>
              <a:ext cx="3249612" cy="3273425"/>
            </a:xfrm>
            <a:prstGeom prst="ellipse">
              <a:avLst/>
            </a:prstGeom>
            <a:noFill/>
            <a:ln w="12700">
              <a:solidFill>
                <a:schemeClr val="bg1">
                  <a:lumMod val="50000"/>
                </a:schemeClr>
              </a:solidFill>
              <a:prstDash val="dash"/>
              <a:bevel/>
              <a:headEnd/>
              <a:tailEnd/>
            </a:ln>
            <a:extLst/>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zh-CN" sz="2400">
                <a:solidFill>
                  <a:srgbClr val="000000"/>
                </a:solidFill>
                <a:latin typeface="Impact" pitchFamily="34" charset="0"/>
                <a:ea typeface="微软雅黑" pitchFamily="34" charset="-122"/>
                <a:sym typeface="Impact" pitchFamily="34" charset="0"/>
              </a:endParaRPr>
            </a:p>
          </p:txBody>
        </p:sp>
        <p:sp>
          <p:nvSpPr>
            <p:cNvPr id="9" name="Oval 5">
              <a:extLst>
                <a:ext uri="{FF2B5EF4-FFF2-40B4-BE49-F238E27FC236}">
                  <a16:creationId xmlns:a16="http://schemas.microsoft.com/office/drawing/2014/main" id="{0B04A0A8-7B21-4CD1-A2EE-B814D4134F47}"/>
                </a:ext>
              </a:extLst>
            </p:cNvPr>
            <p:cNvSpPr>
              <a:spLocks noChangeArrowheads="1"/>
            </p:cNvSpPr>
            <p:nvPr/>
          </p:nvSpPr>
          <p:spPr bwMode="auto">
            <a:xfrm>
              <a:off x="3067050" y="1906900"/>
              <a:ext cx="1106488" cy="1114425"/>
            </a:xfrm>
            <a:prstGeom prst="ellipse">
              <a:avLst/>
            </a:prstGeom>
            <a:grp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600" dirty="0">
                  <a:solidFill>
                    <a:schemeClr val="bg1"/>
                  </a:solidFill>
                  <a:latin typeface="Impact" pitchFamily="34" charset="0"/>
                  <a:ea typeface="微软雅黑" pitchFamily="34" charset="-122"/>
                  <a:sym typeface="Impact" pitchFamily="34" charset="0"/>
                </a:rPr>
                <a:t>添加文本</a:t>
              </a:r>
              <a:r>
                <a:rPr lang="en-US" altLang="zh-CN" sz="1600" dirty="0">
                  <a:solidFill>
                    <a:schemeClr val="bg1"/>
                  </a:solidFill>
                  <a:latin typeface="Impact" pitchFamily="34" charset="0"/>
                  <a:ea typeface="微软雅黑" pitchFamily="34" charset="-122"/>
                  <a:sym typeface="Impact" pitchFamily="34" charset="0"/>
                </a:rPr>
                <a:t>3</a:t>
              </a:r>
              <a:endParaRPr lang="zh-CN" altLang="en-US" sz="1600" dirty="0">
                <a:solidFill>
                  <a:schemeClr val="bg1"/>
                </a:solidFill>
                <a:latin typeface="Impact" pitchFamily="34" charset="0"/>
                <a:ea typeface="微软雅黑" pitchFamily="34" charset="-122"/>
                <a:sym typeface="Impact" pitchFamily="34" charset="0"/>
              </a:endParaRPr>
            </a:p>
          </p:txBody>
        </p:sp>
        <p:sp>
          <p:nvSpPr>
            <p:cNvPr id="10" name="Oval 6">
              <a:extLst>
                <a:ext uri="{FF2B5EF4-FFF2-40B4-BE49-F238E27FC236}">
                  <a16:creationId xmlns:a16="http://schemas.microsoft.com/office/drawing/2014/main" id="{FBA190AB-0FD5-4D7F-AFD2-6ABB04A0E330}"/>
                </a:ext>
              </a:extLst>
            </p:cNvPr>
            <p:cNvSpPr>
              <a:spLocks noChangeArrowheads="1"/>
            </p:cNvSpPr>
            <p:nvPr/>
          </p:nvSpPr>
          <p:spPr bwMode="auto">
            <a:xfrm>
              <a:off x="5775325" y="1906900"/>
              <a:ext cx="1106488" cy="1114425"/>
            </a:xfrm>
            <a:prstGeom prst="ellipse">
              <a:avLst/>
            </a:prstGeom>
            <a:grp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600" dirty="0">
                  <a:solidFill>
                    <a:schemeClr val="bg1"/>
                  </a:solidFill>
                  <a:latin typeface="Impact" pitchFamily="34" charset="0"/>
                  <a:ea typeface="微软雅黑" pitchFamily="34" charset="-122"/>
                  <a:sym typeface="Impact" pitchFamily="34" charset="0"/>
                </a:rPr>
                <a:t>添加文本</a:t>
              </a:r>
              <a:r>
                <a:rPr lang="en-US" altLang="zh-CN" sz="1600" dirty="0">
                  <a:solidFill>
                    <a:schemeClr val="bg1"/>
                  </a:solidFill>
                  <a:latin typeface="Impact" pitchFamily="34" charset="0"/>
                  <a:ea typeface="微软雅黑" pitchFamily="34" charset="-122"/>
                  <a:sym typeface="Impact" pitchFamily="34" charset="0"/>
                </a:rPr>
                <a:t>1</a:t>
              </a:r>
              <a:endParaRPr lang="zh-CN" altLang="en-US" sz="1600" dirty="0">
                <a:solidFill>
                  <a:schemeClr val="bg1"/>
                </a:solidFill>
                <a:latin typeface="Impact" pitchFamily="34" charset="0"/>
                <a:ea typeface="微软雅黑" pitchFamily="34" charset="-122"/>
                <a:sym typeface="Impact" pitchFamily="34" charset="0"/>
              </a:endParaRPr>
            </a:p>
          </p:txBody>
        </p:sp>
        <p:sp>
          <p:nvSpPr>
            <p:cNvPr id="14" name="Oval 7">
              <a:extLst>
                <a:ext uri="{FF2B5EF4-FFF2-40B4-BE49-F238E27FC236}">
                  <a16:creationId xmlns:a16="http://schemas.microsoft.com/office/drawing/2014/main" id="{691266F1-F309-408C-A430-F7B19772C8A9}"/>
                </a:ext>
              </a:extLst>
            </p:cNvPr>
            <p:cNvSpPr>
              <a:spLocks noChangeArrowheads="1"/>
            </p:cNvSpPr>
            <p:nvPr/>
          </p:nvSpPr>
          <p:spPr bwMode="auto">
            <a:xfrm>
              <a:off x="4470400" y="4358000"/>
              <a:ext cx="1108075" cy="1114425"/>
            </a:xfrm>
            <a:prstGeom prst="ellipse">
              <a:avLst/>
            </a:prstGeom>
            <a:grp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600">
                  <a:solidFill>
                    <a:schemeClr val="bg1"/>
                  </a:solidFill>
                  <a:latin typeface="Impact" pitchFamily="34" charset="0"/>
                  <a:ea typeface="微软雅黑" pitchFamily="34" charset="-122"/>
                  <a:sym typeface="Impact" pitchFamily="34" charset="0"/>
                </a:rPr>
                <a:t>添加文本</a:t>
              </a:r>
              <a:r>
                <a:rPr lang="en-US" altLang="zh-CN" sz="1600">
                  <a:solidFill>
                    <a:schemeClr val="bg1"/>
                  </a:solidFill>
                  <a:latin typeface="Impact" pitchFamily="34" charset="0"/>
                  <a:ea typeface="微软雅黑" pitchFamily="34" charset="-122"/>
                  <a:sym typeface="Impact" pitchFamily="34" charset="0"/>
                </a:rPr>
                <a:t>2</a:t>
              </a:r>
              <a:endParaRPr lang="zh-CN" altLang="en-US" sz="1600">
                <a:solidFill>
                  <a:schemeClr val="bg1"/>
                </a:solidFill>
                <a:latin typeface="Impact" pitchFamily="34" charset="0"/>
                <a:ea typeface="微软雅黑" pitchFamily="34" charset="-122"/>
                <a:sym typeface="Impact" pitchFamily="34" charset="0"/>
              </a:endParaRPr>
            </a:p>
          </p:txBody>
        </p:sp>
        <p:sp>
          <p:nvSpPr>
            <p:cNvPr id="15" name="Oval 8">
              <a:extLst>
                <a:ext uri="{FF2B5EF4-FFF2-40B4-BE49-F238E27FC236}">
                  <a16:creationId xmlns:a16="http://schemas.microsoft.com/office/drawing/2014/main" id="{A36FED9F-5ABE-4A82-A736-505BA8C662BD}"/>
                </a:ext>
              </a:extLst>
            </p:cNvPr>
            <p:cNvSpPr>
              <a:spLocks noChangeArrowheads="1"/>
            </p:cNvSpPr>
            <p:nvPr/>
          </p:nvSpPr>
          <p:spPr bwMode="auto">
            <a:xfrm>
              <a:off x="4600575" y="1333813"/>
              <a:ext cx="752475" cy="758825"/>
            </a:xfrm>
            <a:prstGeom prst="ellipse">
              <a:avLst/>
            </a:prstGeom>
            <a:grpFill/>
            <a:ln>
              <a:noFill/>
            </a:ln>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600">
                  <a:solidFill>
                    <a:schemeClr val="bg1"/>
                  </a:solidFill>
                  <a:latin typeface="Impact" pitchFamily="34" charset="0"/>
                  <a:ea typeface="微软雅黑" pitchFamily="34" charset="-122"/>
                  <a:sym typeface="Impact" pitchFamily="34" charset="0"/>
                </a:rPr>
                <a:t>文本</a:t>
              </a:r>
              <a:r>
                <a:rPr lang="en-US" altLang="zh-CN" sz="1600">
                  <a:solidFill>
                    <a:schemeClr val="bg1"/>
                  </a:solidFill>
                  <a:latin typeface="Impact" pitchFamily="34" charset="0"/>
                  <a:ea typeface="微软雅黑" pitchFamily="34" charset="-122"/>
                  <a:sym typeface="Impact" pitchFamily="34" charset="0"/>
                </a:rPr>
                <a:t>1</a:t>
              </a:r>
              <a:endParaRPr lang="zh-CN" altLang="en-US" sz="1600">
                <a:solidFill>
                  <a:schemeClr val="bg1"/>
                </a:solidFill>
                <a:latin typeface="Impact" pitchFamily="34" charset="0"/>
                <a:ea typeface="微软雅黑" pitchFamily="34" charset="-122"/>
                <a:sym typeface="Impact" pitchFamily="34" charset="0"/>
              </a:endParaRPr>
            </a:p>
          </p:txBody>
        </p:sp>
        <p:sp>
          <p:nvSpPr>
            <p:cNvPr id="16" name="Oval 9">
              <a:extLst>
                <a:ext uri="{FF2B5EF4-FFF2-40B4-BE49-F238E27FC236}">
                  <a16:creationId xmlns:a16="http://schemas.microsoft.com/office/drawing/2014/main" id="{BADCEA39-805E-4677-827D-9DC3EA9AD62A}"/>
                </a:ext>
              </a:extLst>
            </p:cNvPr>
            <p:cNvSpPr>
              <a:spLocks noChangeArrowheads="1"/>
            </p:cNvSpPr>
            <p:nvPr/>
          </p:nvSpPr>
          <p:spPr bwMode="auto">
            <a:xfrm>
              <a:off x="6011863" y="3646800"/>
              <a:ext cx="752475" cy="758825"/>
            </a:xfrm>
            <a:prstGeom prst="ellipse">
              <a:avLst/>
            </a:prstGeom>
            <a:grpFill/>
            <a:ln>
              <a:noFill/>
            </a:ln>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600">
                  <a:solidFill>
                    <a:schemeClr val="bg1"/>
                  </a:solidFill>
                  <a:latin typeface="Impact" pitchFamily="34" charset="0"/>
                  <a:ea typeface="微软雅黑" pitchFamily="34" charset="-122"/>
                  <a:sym typeface="Impact" pitchFamily="34" charset="0"/>
                </a:rPr>
                <a:t>文本</a:t>
              </a:r>
              <a:r>
                <a:rPr lang="en-US" altLang="zh-CN" sz="1600">
                  <a:solidFill>
                    <a:schemeClr val="bg1"/>
                  </a:solidFill>
                  <a:latin typeface="Impact" pitchFamily="34" charset="0"/>
                  <a:ea typeface="微软雅黑" pitchFamily="34" charset="-122"/>
                  <a:sym typeface="Impact" pitchFamily="34" charset="0"/>
                </a:rPr>
                <a:t>2</a:t>
              </a:r>
              <a:endParaRPr lang="zh-CN" altLang="en-US" sz="1600">
                <a:solidFill>
                  <a:schemeClr val="bg1"/>
                </a:solidFill>
                <a:latin typeface="Impact" pitchFamily="34" charset="0"/>
                <a:ea typeface="微软雅黑" pitchFamily="34" charset="-122"/>
                <a:sym typeface="Impact" pitchFamily="34" charset="0"/>
              </a:endParaRPr>
            </a:p>
          </p:txBody>
        </p:sp>
        <p:sp>
          <p:nvSpPr>
            <p:cNvPr id="17" name="Oval 10">
              <a:extLst>
                <a:ext uri="{FF2B5EF4-FFF2-40B4-BE49-F238E27FC236}">
                  <a16:creationId xmlns:a16="http://schemas.microsoft.com/office/drawing/2014/main" id="{8C10FAC9-769C-4929-9D52-0B01FF859022}"/>
                </a:ext>
              </a:extLst>
            </p:cNvPr>
            <p:cNvSpPr>
              <a:spLocks noChangeArrowheads="1"/>
            </p:cNvSpPr>
            <p:nvPr/>
          </p:nvSpPr>
          <p:spPr bwMode="auto">
            <a:xfrm>
              <a:off x="3181350" y="3683313"/>
              <a:ext cx="752475" cy="758825"/>
            </a:xfrm>
            <a:prstGeom prst="ellipse">
              <a:avLst/>
            </a:prstGeom>
            <a:grpFill/>
            <a:ln>
              <a:noFill/>
            </a:ln>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600">
                  <a:solidFill>
                    <a:schemeClr val="bg1"/>
                  </a:solidFill>
                  <a:latin typeface="Impact" pitchFamily="34" charset="0"/>
                  <a:ea typeface="微软雅黑" pitchFamily="34" charset="-122"/>
                  <a:sym typeface="Impact" pitchFamily="34" charset="0"/>
                </a:rPr>
                <a:t>文本</a:t>
              </a:r>
              <a:r>
                <a:rPr lang="en-US" altLang="zh-CN" sz="1600">
                  <a:solidFill>
                    <a:schemeClr val="bg1"/>
                  </a:solidFill>
                  <a:latin typeface="Impact" pitchFamily="34" charset="0"/>
                  <a:ea typeface="微软雅黑" pitchFamily="34" charset="-122"/>
                  <a:sym typeface="Impact" pitchFamily="34" charset="0"/>
                </a:rPr>
                <a:t>3</a:t>
              </a:r>
              <a:endParaRPr lang="zh-CN" altLang="en-US" sz="1600">
                <a:solidFill>
                  <a:schemeClr val="bg1"/>
                </a:solidFill>
                <a:latin typeface="Impact" pitchFamily="34" charset="0"/>
                <a:ea typeface="微软雅黑" pitchFamily="34" charset="-122"/>
                <a:sym typeface="Impact" pitchFamily="34" charset="0"/>
              </a:endParaRPr>
            </a:p>
          </p:txBody>
        </p:sp>
        <p:cxnSp>
          <p:nvCxnSpPr>
            <p:cNvPr id="18" name="AutoShape 11">
              <a:extLst>
                <a:ext uri="{FF2B5EF4-FFF2-40B4-BE49-F238E27FC236}">
                  <a16:creationId xmlns:a16="http://schemas.microsoft.com/office/drawing/2014/main" id="{A3689F56-C603-4ACA-9F09-E06AE4AD04C5}"/>
                </a:ext>
              </a:extLst>
            </p:cNvPr>
            <p:cNvCxnSpPr>
              <a:cxnSpLocks noChangeShapeType="1"/>
            </p:cNvCxnSpPr>
            <p:nvPr/>
          </p:nvCxnSpPr>
          <p:spPr bwMode="auto">
            <a:xfrm flipH="1" flipV="1">
              <a:off x="5014913" y="3899213"/>
              <a:ext cx="9525" cy="441325"/>
            </a:xfrm>
            <a:prstGeom prst="straightConnector1">
              <a:avLst/>
            </a:prstGeom>
            <a:grpFill/>
            <a:ln w="9525">
              <a:solidFill>
                <a:schemeClr val="bg1">
                  <a:lumMod val="50000"/>
                </a:schemeClr>
              </a:solidFill>
              <a:bevel/>
              <a:headEnd/>
              <a:tailEnd/>
            </a:ln>
            <a:extLst/>
          </p:spPr>
        </p:cxnSp>
        <p:cxnSp>
          <p:nvCxnSpPr>
            <p:cNvPr id="19" name="AutoShape 12">
              <a:extLst>
                <a:ext uri="{FF2B5EF4-FFF2-40B4-BE49-F238E27FC236}">
                  <a16:creationId xmlns:a16="http://schemas.microsoft.com/office/drawing/2014/main" id="{3F5304CA-CD35-4493-BB13-FF95259069B9}"/>
                </a:ext>
              </a:extLst>
            </p:cNvPr>
            <p:cNvCxnSpPr>
              <a:cxnSpLocks noChangeShapeType="1"/>
            </p:cNvCxnSpPr>
            <p:nvPr/>
          </p:nvCxnSpPr>
          <p:spPr bwMode="auto">
            <a:xfrm flipH="1">
              <a:off x="5537200" y="2878450"/>
              <a:ext cx="398463" cy="106363"/>
            </a:xfrm>
            <a:prstGeom prst="straightConnector1">
              <a:avLst/>
            </a:prstGeom>
            <a:grpFill/>
            <a:ln w="9525">
              <a:solidFill>
                <a:schemeClr val="bg1">
                  <a:lumMod val="50000"/>
                </a:schemeClr>
              </a:solidFill>
              <a:bevel/>
              <a:headEnd/>
              <a:tailEnd/>
            </a:ln>
            <a:extLst/>
          </p:spPr>
        </p:cxnSp>
        <p:cxnSp>
          <p:nvCxnSpPr>
            <p:cNvPr id="20" name="AutoShape 13">
              <a:extLst>
                <a:ext uri="{FF2B5EF4-FFF2-40B4-BE49-F238E27FC236}">
                  <a16:creationId xmlns:a16="http://schemas.microsoft.com/office/drawing/2014/main" id="{D4B1807C-CD5D-4412-A94C-A258F5ECF93E}"/>
                </a:ext>
              </a:extLst>
            </p:cNvPr>
            <p:cNvCxnSpPr>
              <a:cxnSpLocks noChangeShapeType="1"/>
            </p:cNvCxnSpPr>
            <p:nvPr/>
          </p:nvCxnSpPr>
          <p:spPr bwMode="auto">
            <a:xfrm>
              <a:off x="3989450" y="2842825"/>
              <a:ext cx="479425" cy="106363"/>
            </a:xfrm>
            <a:prstGeom prst="straightConnector1">
              <a:avLst/>
            </a:prstGeom>
            <a:grpFill/>
            <a:ln w="9525">
              <a:solidFill>
                <a:schemeClr val="bg1">
                  <a:lumMod val="50000"/>
                </a:schemeClr>
              </a:solidFill>
              <a:bevel/>
              <a:headEnd/>
              <a:tailEnd/>
            </a:ln>
            <a:extLst/>
          </p:spPr>
        </p:cxnSp>
        <p:sp>
          <p:nvSpPr>
            <p:cNvPr id="21" name="Oval 16">
              <a:extLst>
                <a:ext uri="{FF2B5EF4-FFF2-40B4-BE49-F238E27FC236}">
                  <a16:creationId xmlns:a16="http://schemas.microsoft.com/office/drawing/2014/main" id="{E14A8CFA-0DC5-4EBB-919F-B0CF00D504BE}"/>
                </a:ext>
              </a:extLst>
            </p:cNvPr>
            <p:cNvSpPr>
              <a:spLocks noChangeArrowheads="1"/>
            </p:cNvSpPr>
            <p:nvPr/>
          </p:nvSpPr>
          <p:spPr bwMode="auto">
            <a:xfrm>
              <a:off x="4283075" y="2511738"/>
              <a:ext cx="1425575" cy="1404937"/>
            </a:xfrm>
            <a:prstGeom prst="ellipse">
              <a:avLst/>
            </a:prstGeom>
            <a:grpFill/>
            <a:ln>
              <a:noFill/>
            </a:ln>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3200" b="1">
                  <a:solidFill>
                    <a:schemeClr val="bg1"/>
                  </a:solidFill>
                  <a:latin typeface="Impact" pitchFamily="34" charset="0"/>
                  <a:ea typeface="微软雅黑" pitchFamily="34" charset="-122"/>
                  <a:sym typeface="Impact" pitchFamily="34" charset="0"/>
                </a:rPr>
                <a:t>标题</a:t>
              </a:r>
              <a:endParaRPr lang="zh-CN" altLang="en-US" sz="2400" b="1">
                <a:solidFill>
                  <a:schemeClr val="bg1"/>
                </a:solidFill>
                <a:latin typeface="Impact" pitchFamily="34" charset="0"/>
                <a:ea typeface="微软雅黑" pitchFamily="34" charset="-122"/>
                <a:sym typeface="Impact" pitchFamily="34" charset="0"/>
              </a:endParaRPr>
            </a:p>
          </p:txBody>
        </p:sp>
      </p:grpSp>
      <p:sp>
        <p:nvSpPr>
          <p:cNvPr id="22" name="矩形 1">
            <a:extLst>
              <a:ext uri="{FF2B5EF4-FFF2-40B4-BE49-F238E27FC236}">
                <a16:creationId xmlns:a16="http://schemas.microsoft.com/office/drawing/2014/main" id="{A3F182CF-9861-4698-B7FB-12449FFB5260}"/>
              </a:ext>
            </a:extLst>
          </p:cNvPr>
          <p:cNvSpPr>
            <a:spLocks noChangeArrowheads="1"/>
          </p:cNvSpPr>
          <p:nvPr/>
        </p:nvSpPr>
        <p:spPr bwMode="auto">
          <a:xfrm>
            <a:off x="1249028" y="2561330"/>
            <a:ext cx="4465620" cy="3032532"/>
          </a:xfrm>
          <a:prstGeom prst="rect">
            <a:avLst/>
          </a:prstGeom>
          <a:noFill/>
          <a:ln w="9525">
            <a:noFill/>
            <a:prstDash val="sysDash"/>
            <a:miter lim="800000"/>
            <a:headEnd/>
            <a:tailEnd/>
          </a:ln>
          <a:extLst>
            <a:ext uri="{909E8E84-426E-40DD-AFC4-6F175D3DCCD1}">
              <a14:hiddenFill xmlns:a14="http://schemas.microsoft.com/office/drawing/2010/main">
                <a:solidFill>
                  <a:srgbClr val="FFFFFF"/>
                </a:solidFill>
              </a14:hiddenFill>
            </a:ext>
          </a:extLst>
        </p:spPr>
        <p:txBody>
          <a:bodyPr wrap="square" lIns="122843" tIns="61422" rIns="122843" bIns="61422">
            <a:spAutoFit/>
          </a:bodyPr>
          <a:lstStyle/>
          <a:p>
            <a:pPr algn="just">
              <a:lnSpc>
                <a:spcPct val="150000"/>
              </a:lnSpc>
            </a:pPr>
            <a:r>
              <a:rPr lang="zh-CN" altLang="en-US" sz="1800" dirty="0">
                <a:solidFill>
                  <a:schemeClr val="bg1">
                    <a:lumMod val="50000"/>
                  </a:schemeClr>
                </a:solidFill>
                <a:latin typeface="微软雅黑" pitchFamily="34" charset="-122"/>
                <a:ea typeface="微软雅黑" pitchFamily="34" charset="-122"/>
              </a:rPr>
              <a:t>点击增加文本内容    点击增加文本内容</a:t>
            </a:r>
            <a:endParaRPr lang="en-US" altLang="zh-CN" sz="1800" dirty="0">
              <a:solidFill>
                <a:schemeClr val="bg1">
                  <a:lumMod val="50000"/>
                </a:schemeClr>
              </a:solidFill>
              <a:latin typeface="微软雅黑" pitchFamily="34" charset="-122"/>
              <a:ea typeface="微软雅黑" pitchFamily="34" charset="-122"/>
            </a:endParaRPr>
          </a:p>
          <a:p>
            <a:pPr algn="just">
              <a:lnSpc>
                <a:spcPct val="150000"/>
              </a:lnSpc>
            </a:pPr>
            <a:r>
              <a:rPr lang="zh-CN" altLang="en-US" sz="1800" dirty="0">
                <a:solidFill>
                  <a:schemeClr val="bg1">
                    <a:lumMod val="50000"/>
                  </a:schemeClr>
                </a:solidFill>
                <a:latin typeface="微软雅黑" pitchFamily="34" charset="-122"/>
                <a:ea typeface="微软雅黑" pitchFamily="34" charset="-122"/>
              </a:rPr>
              <a:t>点击增加文本内容    点击增加文本内容</a:t>
            </a:r>
            <a:endParaRPr lang="zh-CN" altLang="zh-CN" sz="1800" dirty="0">
              <a:solidFill>
                <a:schemeClr val="bg1">
                  <a:lumMod val="50000"/>
                </a:schemeClr>
              </a:solidFill>
              <a:latin typeface="微软雅黑" pitchFamily="34" charset="-122"/>
              <a:ea typeface="微软雅黑" pitchFamily="34" charset="-122"/>
            </a:endParaRPr>
          </a:p>
          <a:p>
            <a:pPr algn="just">
              <a:lnSpc>
                <a:spcPct val="150000"/>
              </a:lnSpc>
            </a:pPr>
            <a:r>
              <a:rPr lang="zh-CN" altLang="en-US" sz="1800" dirty="0">
                <a:solidFill>
                  <a:schemeClr val="bg1">
                    <a:lumMod val="50000"/>
                  </a:schemeClr>
                </a:solidFill>
                <a:latin typeface="微软雅黑" pitchFamily="34" charset="-122"/>
                <a:ea typeface="微软雅黑" pitchFamily="34" charset="-122"/>
              </a:rPr>
              <a:t>点击增加文本内容    点击增加文本内容</a:t>
            </a:r>
            <a:endParaRPr lang="zh-CN" altLang="zh-CN" sz="1800" dirty="0">
              <a:solidFill>
                <a:schemeClr val="bg1">
                  <a:lumMod val="50000"/>
                </a:schemeClr>
              </a:solidFill>
              <a:latin typeface="微软雅黑" pitchFamily="34" charset="-122"/>
              <a:ea typeface="微软雅黑" pitchFamily="34" charset="-122"/>
            </a:endParaRPr>
          </a:p>
          <a:p>
            <a:pPr algn="just">
              <a:lnSpc>
                <a:spcPct val="150000"/>
              </a:lnSpc>
            </a:pPr>
            <a:r>
              <a:rPr lang="zh-CN" altLang="en-US" sz="1800" dirty="0">
                <a:solidFill>
                  <a:schemeClr val="bg1">
                    <a:lumMod val="50000"/>
                  </a:schemeClr>
                </a:solidFill>
                <a:latin typeface="微软雅黑" pitchFamily="34" charset="-122"/>
                <a:ea typeface="微软雅黑" pitchFamily="34" charset="-122"/>
              </a:rPr>
              <a:t>点击增加文本内容    点击增加文本内容</a:t>
            </a:r>
            <a:endParaRPr lang="zh-CN" altLang="zh-CN" sz="1800" dirty="0">
              <a:solidFill>
                <a:schemeClr val="bg1">
                  <a:lumMod val="50000"/>
                </a:schemeClr>
              </a:solidFill>
              <a:latin typeface="微软雅黑" pitchFamily="34" charset="-122"/>
              <a:ea typeface="微软雅黑" pitchFamily="34" charset="-122"/>
            </a:endParaRPr>
          </a:p>
          <a:p>
            <a:pPr algn="just">
              <a:lnSpc>
                <a:spcPct val="150000"/>
              </a:lnSpc>
            </a:pPr>
            <a:r>
              <a:rPr lang="zh-CN" altLang="en-US" sz="1800" dirty="0">
                <a:solidFill>
                  <a:schemeClr val="bg1">
                    <a:lumMod val="50000"/>
                  </a:schemeClr>
                </a:solidFill>
                <a:latin typeface="微软雅黑" pitchFamily="34" charset="-122"/>
                <a:ea typeface="微软雅黑" pitchFamily="34" charset="-122"/>
              </a:rPr>
              <a:t>点击增加文本内容    点击增加文本内容</a:t>
            </a:r>
            <a:endParaRPr lang="zh-CN" altLang="zh-CN" sz="1800" dirty="0">
              <a:solidFill>
                <a:schemeClr val="bg1">
                  <a:lumMod val="50000"/>
                </a:schemeClr>
              </a:solidFill>
              <a:latin typeface="微软雅黑" pitchFamily="34" charset="-122"/>
              <a:ea typeface="微软雅黑" pitchFamily="34" charset="-122"/>
            </a:endParaRPr>
          </a:p>
          <a:p>
            <a:pPr algn="just">
              <a:lnSpc>
                <a:spcPct val="150000"/>
              </a:lnSpc>
            </a:pPr>
            <a:r>
              <a:rPr lang="zh-CN" altLang="en-US" sz="1800" dirty="0">
                <a:solidFill>
                  <a:schemeClr val="bg1">
                    <a:lumMod val="50000"/>
                  </a:schemeClr>
                </a:solidFill>
                <a:latin typeface="微软雅黑" pitchFamily="34" charset="-122"/>
                <a:ea typeface="微软雅黑" pitchFamily="34" charset="-122"/>
              </a:rPr>
              <a:t>点击增加文本内容    点击增加文本内容</a:t>
            </a:r>
            <a:endParaRPr lang="zh-CN" altLang="zh-CN" sz="1800" dirty="0">
              <a:solidFill>
                <a:schemeClr val="bg1">
                  <a:lumMod val="50000"/>
                </a:schemeClr>
              </a:solidFill>
              <a:latin typeface="微软雅黑" pitchFamily="34" charset="-122"/>
              <a:ea typeface="微软雅黑" pitchFamily="34" charset="-122"/>
            </a:endParaRPr>
          </a:p>
          <a:p>
            <a:pPr algn="just">
              <a:lnSpc>
                <a:spcPct val="150000"/>
              </a:lnSpc>
            </a:pPr>
            <a:endParaRPr lang="zh-CN" altLang="zh-CN" sz="1800" dirty="0">
              <a:solidFill>
                <a:schemeClr val="bg1">
                  <a:lumMod val="50000"/>
                </a:schemeClr>
              </a:solidFill>
              <a:latin typeface="微软雅黑" pitchFamily="34" charset="-122"/>
              <a:ea typeface="微软雅黑" pitchFamily="34" charset="-122"/>
            </a:endParaRPr>
          </a:p>
        </p:txBody>
      </p:sp>
      <p:sp>
        <p:nvSpPr>
          <p:cNvPr id="23" name="L 形 22">
            <a:extLst>
              <a:ext uri="{FF2B5EF4-FFF2-40B4-BE49-F238E27FC236}">
                <a16:creationId xmlns:a16="http://schemas.microsoft.com/office/drawing/2014/main" id="{F2A89389-C7A6-439D-8FB7-8B5706FD74DF}"/>
              </a:ext>
            </a:extLst>
          </p:cNvPr>
          <p:cNvSpPr/>
          <p:nvPr/>
        </p:nvSpPr>
        <p:spPr>
          <a:xfrm rot="5400000">
            <a:off x="1140142" y="2589050"/>
            <a:ext cx="457385" cy="407148"/>
          </a:xfrm>
          <a:prstGeom prst="corner">
            <a:avLst>
              <a:gd name="adj1" fmla="val 25014"/>
              <a:gd name="adj2" fmla="val 23544"/>
            </a:avLst>
          </a:prstGeom>
          <a:solidFill>
            <a:srgbClr val="A25548"/>
          </a:solidFill>
          <a:ln>
            <a:noFill/>
          </a:ln>
        </p:spPr>
        <p:style>
          <a:lnRef idx="2">
            <a:schemeClr val="accent1">
              <a:shade val="50000"/>
            </a:schemeClr>
          </a:lnRef>
          <a:fillRef idx="1">
            <a:schemeClr val="accent1"/>
          </a:fillRef>
          <a:effectRef idx="0">
            <a:schemeClr val="accent1"/>
          </a:effectRef>
          <a:fontRef idx="minor">
            <a:schemeClr val="lt1"/>
          </a:fontRef>
        </p:style>
        <p:txBody>
          <a:bodyPr lIns="122843" tIns="61422" rIns="122843" bIns="61422" rtlCol="0" anchor="ctr"/>
          <a:lstStyle/>
          <a:p>
            <a:pPr algn="ctr"/>
            <a:endParaRPr lang="zh-CN" altLang="en-US"/>
          </a:p>
        </p:txBody>
      </p:sp>
      <p:sp>
        <p:nvSpPr>
          <p:cNvPr id="24" name="L 形 23">
            <a:extLst>
              <a:ext uri="{FF2B5EF4-FFF2-40B4-BE49-F238E27FC236}">
                <a16:creationId xmlns:a16="http://schemas.microsoft.com/office/drawing/2014/main" id="{FEAE3C54-8BC8-480C-B4CD-8EEA8F092015}"/>
              </a:ext>
            </a:extLst>
          </p:cNvPr>
          <p:cNvSpPr/>
          <p:nvPr/>
        </p:nvSpPr>
        <p:spPr>
          <a:xfrm rot="16200000">
            <a:off x="5107851" y="4807510"/>
            <a:ext cx="457385" cy="407148"/>
          </a:xfrm>
          <a:prstGeom prst="corner">
            <a:avLst>
              <a:gd name="adj1" fmla="val 25014"/>
              <a:gd name="adj2" fmla="val 23544"/>
            </a:avLst>
          </a:prstGeom>
          <a:solidFill>
            <a:srgbClr val="A25548"/>
          </a:solidFill>
          <a:ln>
            <a:noFill/>
          </a:ln>
        </p:spPr>
        <p:style>
          <a:lnRef idx="2">
            <a:schemeClr val="accent1">
              <a:shade val="50000"/>
            </a:schemeClr>
          </a:lnRef>
          <a:fillRef idx="1">
            <a:schemeClr val="accent1"/>
          </a:fillRef>
          <a:effectRef idx="0">
            <a:schemeClr val="accent1"/>
          </a:effectRef>
          <a:fontRef idx="minor">
            <a:schemeClr val="lt1"/>
          </a:fontRef>
        </p:style>
        <p:txBody>
          <a:bodyPr lIns="122843" tIns="61422" rIns="122843" bIns="61422" rtlCol="0" anchor="ctr"/>
          <a:lstStyle/>
          <a:p>
            <a:pPr algn="ctr"/>
            <a:endParaRPr lang="zh-CN" altLang="en-US"/>
          </a:p>
        </p:txBody>
      </p:sp>
    </p:spTree>
    <p:extLst>
      <p:ext uri="{BB962C8B-B14F-4D97-AF65-F5344CB8AC3E}">
        <p14:creationId xmlns:p14="http://schemas.microsoft.com/office/powerpoint/2010/main" val="1789545898"/>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p:cTn id="17" dur="500" fill="hold"/>
                                        <p:tgtEl>
                                          <p:spTgt spid="22"/>
                                        </p:tgtEl>
                                        <p:attrNameLst>
                                          <p:attrName>ppt_w</p:attrName>
                                        </p:attrNameLst>
                                      </p:cBhvr>
                                      <p:tavLst>
                                        <p:tav tm="0">
                                          <p:val>
                                            <p:fltVal val="0"/>
                                          </p:val>
                                        </p:tav>
                                        <p:tav tm="100000">
                                          <p:val>
                                            <p:strVal val="#ppt_w"/>
                                          </p:val>
                                        </p:tav>
                                      </p:tavLst>
                                    </p:anim>
                                    <p:anim calcmode="lin" valueType="num">
                                      <p:cBhvr>
                                        <p:cTn id="18" dur="500" fill="hold"/>
                                        <p:tgtEl>
                                          <p:spTgt spid="22"/>
                                        </p:tgtEl>
                                        <p:attrNameLst>
                                          <p:attrName>ppt_h</p:attrName>
                                        </p:attrNameLst>
                                      </p:cBhvr>
                                      <p:tavLst>
                                        <p:tav tm="0">
                                          <p:val>
                                            <p:fltVal val="0"/>
                                          </p:val>
                                        </p:tav>
                                        <p:tav tm="100000">
                                          <p:val>
                                            <p:strVal val="#ppt_h"/>
                                          </p:val>
                                        </p:tav>
                                      </p:tavLst>
                                    </p:anim>
                                    <p:animEffect transition="in" filter="fade">
                                      <p:cBhvr>
                                        <p:cTn id="19" dur="500"/>
                                        <p:tgtEl>
                                          <p:spTgt spid="22"/>
                                        </p:tgtEl>
                                      </p:cBhvr>
                                    </p:animEffect>
                                  </p:childTnLst>
                                </p:cTn>
                              </p:par>
                            </p:childTnLst>
                          </p:cTn>
                        </p:par>
                        <p:par>
                          <p:cTn id="20" fill="hold">
                            <p:stCondLst>
                              <p:cond delay="2000"/>
                            </p:stCondLst>
                            <p:childTnLst>
                              <p:par>
                                <p:cTn id="21" presetID="2" presetClass="entr" presetSubtype="9" fill="hold" grpId="0" nodeType="afterEffect">
                                  <p:stCondLst>
                                    <p:cond delay="0"/>
                                  </p:stCondLst>
                                  <p:childTnLst>
                                    <p:set>
                                      <p:cBhvr>
                                        <p:cTn id="22" dur="1" fill="hold">
                                          <p:stCondLst>
                                            <p:cond delay="0"/>
                                          </p:stCondLst>
                                        </p:cTn>
                                        <p:tgtEl>
                                          <p:spTgt spid="23"/>
                                        </p:tgtEl>
                                        <p:attrNameLst>
                                          <p:attrName>style.visibility</p:attrName>
                                        </p:attrNameLst>
                                      </p:cBhvr>
                                      <p:to>
                                        <p:strVal val="visible"/>
                                      </p:to>
                                    </p:set>
                                    <p:anim calcmode="lin" valueType="num">
                                      <p:cBhvr additive="base">
                                        <p:cTn id="23" dur="500" fill="hold"/>
                                        <p:tgtEl>
                                          <p:spTgt spid="23"/>
                                        </p:tgtEl>
                                        <p:attrNameLst>
                                          <p:attrName>ppt_x</p:attrName>
                                        </p:attrNameLst>
                                      </p:cBhvr>
                                      <p:tavLst>
                                        <p:tav tm="0">
                                          <p:val>
                                            <p:strVal val="0-#ppt_w/2"/>
                                          </p:val>
                                        </p:tav>
                                        <p:tav tm="100000">
                                          <p:val>
                                            <p:strVal val="#ppt_x"/>
                                          </p:val>
                                        </p:tav>
                                      </p:tavLst>
                                    </p:anim>
                                    <p:anim calcmode="lin" valueType="num">
                                      <p:cBhvr additive="base">
                                        <p:cTn id="24" dur="500" fill="hold"/>
                                        <p:tgtEl>
                                          <p:spTgt spid="23"/>
                                        </p:tgtEl>
                                        <p:attrNameLst>
                                          <p:attrName>ppt_y</p:attrName>
                                        </p:attrNameLst>
                                      </p:cBhvr>
                                      <p:tavLst>
                                        <p:tav tm="0">
                                          <p:val>
                                            <p:strVal val="0-#ppt_h/2"/>
                                          </p:val>
                                        </p:tav>
                                        <p:tav tm="100000">
                                          <p:val>
                                            <p:strVal val="#ppt_y"/>
                                          </p:val>
                                        </p:tav>
                                      </p:tavLst>
                                    </p:anim>
                                  </p:childTnLst>
                                </p:cTn>
                              </p:par>
                            </p:childTnLst>
                          </p:cTn>
                        </p:par>
                        <p:par>
                          <p:cTn id="25" fill="hold">
                            <p:stCondLst>
                              <p:cond delay="2500"/>
                            </p:stCondLst>
                            <p:childTnLst>
                              <p:par>
                                <p:cTn id="26" presetID="2" presetClass="entr" presetSubtype="6" fill="hold" grpId="0" nodeType="afterEffect">
                                  <p:stCondLst>
                                    <p:cond delay="0"/>
                                  </p:stCondLst>
                                  <p:childTnLst>
                                    <p:set>
                                      <p:cBhvr>
                                        <p:cTn id="27" dur="1" fill="hold">
                                          <p:stCondLst>
                                            <p:cond delay="0"/>
                                          </p:stCondLst>
                                        </p:cTn>
                                        <p:tgtEl>
                                          <p:spTgt spid="24"/>
                                        </p:tgtEl>
                                        <p:attrNameLst>
                                          <p:attrName>style.visibility</p:attrName>
                                        </p:attrNameLst>
                                      </p:cBhvr>
                                      <p:to>
                                        <p:strVal val="visible"/>
                                      </p:to>
                                    </p:set>
                                    <p:anim calcmode="lin" valueType="num">
                                      <p:cBhvr additive="base">
                                        <p:cTn id="28" dur="500" fill="hold"/>
                                        <p:tgtEl>
                                          <p:spTgt spid="24"/>
                                        </p:tgtEl>
                                        <p:attrNameLst>
                                          <p:attrName>ppt_x</p:attrName>
                                        </p:attrNameLst>
                                      </p:cBhvr>
                                      <p:tavLst>
                                        <p:tav tm="0">
                                          <p:val>
                                            <p:strVal val="1+#ppt_w/2"/>
                                          </p:val>
                                        </p:tav>
                                        <p:tav tm="100000">
                                          <p:val>
                                            <p:strVal val="#ppt_x"/>
                                          </p:val>
                                        </p:tav>
                                      </p:tavLst>
                                    </p:anim>
                                    <p:anim calcmode="lin" valueType="num">
                                      <p:cBhvr additive="base">
                                        <p:cTn id="29"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animBg="1"/>
      <p:bldP spid="2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760705" y="315058"/>
            <a:ext cx="10799632" cy="761943"/>
            <a:chOff x="1136263" y="500296"/>
            <a:chExt cx="10799632" cy="761943"/>
          </a:xfrm>
        </p:grpSpPr>
        <p:sp>
          <p:nvSpPr>
            <p:cNvPr id="11" name="矩形 10">
              <a:extLst>
                <a:ext uri="{FF2B5EF4-FFF2-40B4-BE49-F238E27FC236}">
                  <a16:creationId xmlns:a16="http://schemas.microsoft.com/office/drawing/2014/main" id="{84C0791A-6676-4043-BBF1-DD2993D19C98}"/>
                </a:ext>
              </a:extLst>
            </p:cNvPr>
            <p:cNvSpPr/>
            <p:nvPr/>
          </p:nvSpPr>
          <p:spPr>
            <a:xfrm flipV="1">
              <a:off x="4287158" y="911419"/>
              <a:ext cx="7648737" cy="45719"/>
            </a:xfrm>
            <a:prstGeom prst="rect">
              <a:avLst/>
            </a:prstGeom>
            <a:solidFill>
              <a:srgbClr val="A255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华文新魏" panose="02010800040101010101" pitchFamily="2" charset="-122"/>
                <a:ea typeface="华文新魏" panose="02010800040101010101" pitchFamily="2" charset="-122"/>
              </a:endParaRPr>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150776" y="50029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A25548"/>
                  </a:solidFill>
                  <a:latin typeface="华文新魏" panose="02010800040101010101" pitchFamily="2" charset="-122"/>
                  <a:ea typeface="华文新魏" panose="02010800040101010101" pitchFamily="2" charset="-122"/>
                  <a:sym typeface="Arial" panose="020B0604020202020204" pitchFamily="34" charset="0"/>
                </a:rPr>
                <a:t>工作完成情况</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1136263" y="1046795"/>
              <a:ext cx="3255323" cy="21544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sp>
        <p:nvSpPr>
          <p:cNvPr id="6" name="Freeform 71">
            <a:extLst>
              <a:ext uri="{FF2B5EF4-FFF2-40B4-BE49-F238E27FC236}">
                <a16:creationId xmlns:a16="http://schemas.microsoft.com/office/drawing/2014/main" id="{776F484D-80B6-4A79-A51D-EECD4F401FAD}"/>
              </a:ext>
            </a:extLst>
          </p:cNvPr>
          <p:cNvSpPr>
            <a:spLocks/>
          </p:cNvSpPr>
          <p:nvPr/>
        </p:nvSpPr>
        <p:spPr bwMode="auto">
          <a:xfrm>
            <a:off x="4386055" y="2859129"/>
            <a:ext cx="2158360" cy="2089084"/>
          </a:xfrm>
          <a:custGeom>
            <a:avLst/>
            <a:gdLst>
              <a:gd name="T0" fmla="*/ 0 w 328"/>
              <a:gd name="T1" fmla="*/ 164 h 329"/>
              <a:gd name="T2" fmla="*/ 0 w 328"/>
              <a:gd name="T3" fmla="*/ 164 h 329"/>
              <a:gd name="T4" fmla="*/ 164 w 328"/>
              <a:gd name="T5" fmla="*/ 0 h 329"/>
              <a:gd name="T6" fmla="*/ 328 w 328"/>
              <a:gd name="T7" fmla="*/ 0 h 329"/>
              <a:gd name="T8" fmla="*/ 328 w 328"/>
              <a:gd name="T9" fmla="*/ 164 h 329"/>
              <a:gd name="T10" fmla="*/ 164 w 328"/>
              <a:gd name="T11" fmla="*/ 329 h 329"/>
              <a:gd name="T12" fmla="*/ 164 w 328"/>
              <a:gd name="T13" fmla="*/ 329 h 329"/>
              <a:gd name="T14" fmla="*/ 0 w 328"/>
              <a:gd name="T15" fmla="*/ 164 h 3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8" h="329">
                <a:moveTo>
                  <a:pt x="0" y="164"/>
                </a:moveTo>
                <a:cubicBezTo>
                  <a:pt x="0" y="164"/>
                  <a:pt x="0" y="164"/>
                  <a:pt x="0" y="164"/>
                </a:cubicBezTo>
                <a:cubicBezTo>
                  <a:pt x="0" y="74"/>
                  <a:pt x="74" y="0"/>
                  <a:pt x="164" y="0"/>
                </a:cubicBezTo>
                <a:cubicBezTo>
                  <a:pt x="328" y="0"/>
                  <a:pt x="328" y="0"/>
                  <a:pt x="328" y="0"/>
                </a:cubicBezTo>
                <a:cubicBezTo>
                  <a:pt x="328" y="164"/>
                  <a:pt x="328" y="164"/>
                  <a:pt x="328" y="164"/>
                </a:cubicBezTo>
                <a:cubicBezTo>
                  <a:pt x="328" y="255"/>
                  <a:pt x="254" y="329"/>
                  <a:pt x="164" y="329"/>
                </a:cubicBezTo>
                <a:cubicBezTo>
                  <a:pt x="164" y="329"/>
                  <a:pt x="164" y="329"/>
                  <a:pt x="164" y="329"/>
                </a:cubicBezTo>
                <a:cubicBezTo>
                  <a:pt x="74" y="329"/>
                  <a:pt x="0" y="255"/>
                  <a:pt x="0" y="164"/>
                </a:cubicBezTo>
                <a:close/>
              </a:path>
            </a:pathLst>
          </a:custGeom>
          <a:solidFill>
            <a:srgbClr val="A25548"/>
          </a:solidFill>
          <a:ln w="76200">
            <a:noFill/>
          </a:ln>
          <a:extLst/>
        </p:spPr>
        <p:txBody>
          <a:bodyPr vert="horz" wrap="square" lIns="91440" tIns="45720" rIns="91440" bIns="45720" numCol="1" anchor="t" anchorCtr="0" compatLnSpc="1">
            <a:prstTxWarp prst="textNoShape">
              <a:avLst/>
            </a:prstTxWarp>
          </a:bodyPr>
          <a:lstStyle/>
          <a:p>
            <a:endParaRPr lang="zh-CN" altLang="en-US" sz="1600">
              <a:solidFill>
                <a:schemeClr val="bg1"/>
              </a:solidFill>
            </a:endParaRPr>
          </a:p>
        </p:txBody>
      </p:sp>
      <p:sp>
        <p:nvSpPr>
          <p:cNvPr id="7" name="TextBox 44">
            <a:extLst>
              <a:ext uri="{FF2B5EF4-FFF2-40B4-BE49-F238E27FC236}">
                <a16:creationId xmlns:a16="http://schemas.microsoft.com/office/drawing/2014/main" id="{88C326A2-5C06-40F7-A98D-4C821151CAB7}"/>
              </a:ext>
            </a:extLst>
          </p:cNvPr>
          <p:cNvSpPr txBox="1"/>
          <p:nvPr/>
        </p:nvSpPr>
        <p:spPr>
          <a:xfrm>
            <a:off x="5049178" y="3399039"/>
            <a:ext cx="1480262" cy="830997"/>
          </a:xfrm>
          <a:prstGeom prst="rect">
            <a:avLst/>
          </a:prstGeom>
          <a:noFill/>
        </p:spPr>
        <p:txBody>
          <a:bodyPr wrap="square" rtlCol="0">
            <a:spAutoFit/>
          </a:bodyPr>
          <a:lstStyle/>
          <a:p>
            <a:r>
              <a:rPr lang="en-US" altLang="zh-CN" sz="4800" b="1" dirty="0">
                <a:solidFill>
                  <a:schemeClr val="bg1"/>
                </a:solidFill>
              </a:rPr>
              <a:t>39%</a:t>
            </a:r>
            <a:endParaRPr lang="zh-CN" altLang="en-US" sz="4800" b="1" dirty="0">
              <a:solidFill>
                <a:schemeClr val="bg1"/>
              </a:solidFill>
            </a:endParaRPr>
          </a:p>
        </p:txBody>
      </p:sp>
      <p:sp>
        <p:nvSpPr>
          <p:cNvPr id="9" name="TextBox 45">
            <a:extLst>
              <a:ext uri="{FF2B5EF4-FFF2-40B4-BE49-F238E27FC236}">
                <a16:creationId xmlns:a16="http://schemas.microsoft.com/office/drawing/2014/main" id="{9C9AD8D4-F809-42D4-A305-69BF3EF8DAF9}"/>
              </a:ext>
            </a:extLst>
          </p:cNvPr>
          <p:cNvSpPr txBox="1"/>
          <p:nvPr/>
        </p:nvSpPr>
        <p:spPr>
          <a:xfrm>
            <a:off x="4963613" y="3086414"/>
            <a:ext cx="1565827" cy="261610"/>
          </a:xfrm>
          <a:prstGeom prst="rect">
            <a:avLst/>
          </a:prstGeom>
          <a:noFill/>
        </p:spPr>
        <p:txBody>
          <a:bodyPr wrap="square" rtlCol="0">
            <a:spAutoFit/>
          </a:bodyPr>
          <a:lstStyle/>
          <a:p>
            <a:r>
              <a:rPr lang="zh-CN" altLang="en-US" sz="1100" dirty="0">
                <a:solidFill>
                  <a:schemeClr val="bg1"/>
                </a:solidFill>
                <a:latin typeface="微软雅黑" panose="020B0503020204020204" pitchFamily="34" charset="-122"/>
                <a:ea typeface="微软雅黑" panose="020B0503020204020204" pitchFamily="34" charset="-122"/>
              </a:rPr>
              <a:t>单击此处添加文本</a:t>
            </a:r>
          </a:p>
        </p:txBody>
      </p:sp>
      <p:sp>
        <p:nvSpPr>
          <p:cNvPr id="10" name="Freeform 72">
            <a:extLst>
              <a:ext uri="{FF2B5EF4-FFF2-40B4-BE49-F238E27FC236}">
                <a16:creationId xmlns:a16="http://schemas.microsoft.com/office/drawing/2014/main" id="{B43DDF73-2A4A-45D9-90CC-59B65E767637}"/>
              </a:ext>
            </a:extLst>
          </p:cNvPr>
          <p:cNvSpPr>
            <a:spLocks/>
          </p:cNvSpPr>
          <p:nvPr/>
        </p:nvSpPr>
        <p:spPr bwMode="auto">
          <a:xfrm>
            <a:off x="2732527" y="2859129"/>
            <a:ext cx="2166918" cy="2089084"/>
          </a:xfrm>
          <a:custGeom>
            <a:avLst/>
            <a:gdLst>
              <a:gd name="T0" fmla="*/ 0 w 329"/>
              <a:gd name="T1" fmla="*/ 164 h 329"/>
              <a:gd name="T2" fmla="*/ 0 w 329"/>
              <a:gd name="T3" fmla="*/ 164 h 329"/>
              <a:gd name="T4" fmla="*/ 164 w 329"/>
              <a:gd name="T5" fmla="*/ 0 h 329"/>
              <a:gd name="T6" fmla="*/ 329 w 329"/>
              <a:gd name="T7" fmla="*/ 0 h 329"/>
              <a:gd name="T8" fmla="*/ 329 w 329"/>
              <a:gd name="T9" fmla="*/ 164 h 329"/>
              <a:gd name="T10" fmla="*/ 164 w 329"/>
              <a:gd name="T11" fmla="*/ 329 h 329"/>
              <a:gd name="T12" fmla="*/ 164 w 329"/>
              <a:gd name="T13" fmla="*/ 329 h 329"/>
              <a:gd name="T14" fmla="*/ 0 w 329"/>
              <a:gd name="T15" fmla="*/ 164 h 3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9" h="329">
                <a:moveTo>
                  <a:pt x="0" y="164"/>
                </a:moveTo>
                <a:cubicBezTo>
                  <a:pt x="0" y="164"/>
                  <a:pt x="0" y="164"/>
                  <a:pt x="0" y="164"/>
                </a:cubicBezTo>
                <a:cubicBezTo>
                  <a:pt x="0" y="74"/>
                  <a:pt x="74" y="0"/>
                  <a:pt x="164" y="0"/>
                </a:cubicBezTo>
                <a:cubicBezTo>
                  <a:pt x="329" y="0"/>
                  <a:pt x="329" y="0"/>
                  <a:pt x="329" y="0"/>
                </a:cubicBezTo>
                <a:cubicBezTo>
                  <a:pt x="329" y="164"/>
                  <a:pt x="329" y="164"/>
                  <a:pt x="329" y="164"/>
                </a:cubicBezTo>
                <a:cubicBezTo>
                  <a:pt x="329" y="255"/>
                  <a:pt x="255" y="329"/>
                  <a:pt x="164" y="329"/>
                </a:cubicBezTo>
                <a:cubicBezTo>
                  <a:pt x="164" y="329"/>
                  <a:pt x="164" y="329"/>
                  <a:pt x="164" y="329"/>
                </a:cubicBezTo>
                <a:cubicBezTo>
                  <a:pt x="74" y="329"/>
                  <a:pt x="0" y="255"/>
                  <a:pt x="0" y="164"/>
                </a:cubicBezTo>
                <a:close/>
              </a:path>
            </a:pathLst>
          </a:custGeom>
          <a:solidFill>
            <a:srgbClr val="A25548">
              <a:alpha val="78000"/>
            </a:srgbClr>
          </a:solidFill>
          <a:ln w="76200">
            <a:noFill/>
          </a:ln>
          <a:extLst/>
        </p:spPr>
        <p:txBody>
          <a:bodyPr vert="horz" wrap="square" lIns="91440" tIns="45720" rIns="91440" bIns="45720" numCol="1" anchor="t" anchorCtr="0" compatLnSpc="1">
            <a:prstTxWarp prst="textNoShape">
              <a:avLst/>
            </a:prstTxWarp>
          </a:bodyPr>
          <a:lstStyle/>
          <a:p>
            <a:endParaRPr lang="zh-CN" altLang="en-US" sz="1600">
              <a:solidFill>
                <a:schemeClr val="bg1"/>
              </a:solidFill>
            </a:endParaRPr>
          </a:p>
        </p:txBody>
      </p:sp>
      <p:sp>
        <p:nvSpPr>
          <p:cNvPr id="14" name="TextBox 70">
            <a:extLst>
              <a:ext uri="{FF2B5EF4-FFF2-40B4-BE49-F238E27FC236}">
                <a16:creationId xmlns:a16="http://schemas.microsoft.com/office/drawing/2014/main" id="{EE6A03DF-E3B8-4B73-AC91-8E09181CD372}"/>
              </a:ext>
            </a:extLst>
          </p:cNvPr>
          <p:cNvSpPr txBox="1"/>
          <p:nvPr/>
        </p:nvSpPr>
        <p:spPr>
          <a:xfrm>
            <a:off x="3303667" y="3399039"/>
            <a:ext cx="1480263" cy="830997"/>
          </a:xfrm>
          <a:prstGeom prst="rect">
            <a:avLst/>
          </a:prstGeom>
          <a:noFill/>
        </p:spPr>
        <p:txBody>
          <a:bodyPr wrap="square" rtlCol="0">
            <a:spAutoFit/>
          </a:bodyPr>
          <a:lstStyle/>
          <a:p>
            <a:r>
              <a:rPr lang="en-US" altLang="zh-CN" sz="4800" b="1" dirty="0">
                <a:solidFill>
                  <a:schemeClr val="bg1"/>
                </a:solidFill>
              </a:rPr>
              <a:t>34%</a:t>
            </a:r>
            <a:endParaRPr lang="zh-CN" altLang="en-US" sz="4800" b="1" dirty="0">
              <a:solidFill>
                <a:schemeClr val="bg1"/>
              </a:solidFill>
            </a:endParaRPr>
          </a:p>
        </p:txBody>
      </p:sp>
      <p:sp>
        <p:nvSpPr>
          <p:cNvPr id="15" name="TextBox 71">
            <a:extLst>
              <a:ext uri="{FF2B5EF4-FFF2-40B4-BE49-F238E27FC236}">
                <a16:creationId xmlns:a16="http://schemas.microsoft.com/office/drawing/2014/main" id="{86069405-EA40-4529-A876-917E659F9A33}"/>
              </a:ext>
            </a:extLst>
          </p:cNvPr>
          <p:cNvSpPr txBox="1"/>
          <p:nvPr/>
        </p:nvSpPr>
        <p:spPr>
          <a:xfrm>
            <a:off x="3249491" y="3086414"/>
            <a:ext cx="1565827" cy="261610"/>
          </a:xfrm>
          <a:prstGeom prst="rect">
            <a:avLst/>
          </a:prstGeom>
          <a:noFill/>
        </p:spPr>
        <p:txBody>
          <a:bodyPr wrap="square" rtlCol="0">
            <a:spAutoFit/>
          </a:bodyPr>
          <a:lstStyle/>
          <a:p>
            <a:r>
              <a:rPr lang="zh-CN" altLang="en-US" sz="1100" dirty="0">
                <a:solidFill>
                  <a:schemeClr val="bg1"/>
                </a:solidFill>
                <a:latin typeface="微软雅黑" panose="020B0503020204020204" pitchFamily="34" charset="-122"/>
                <a:ea typeface="微软雅黑" panose="020B0503020204020204" pitchFamily="34" charset="-122"/>
              </a:rPr>
              <a:t>单击此处添加文本</a:t>
            </a:r>
          </a:p>
        </p:txBody>
      </p:sp>
      <p:sp>
        <p:nvSpPr>
          <p:cNvPr id="16" name="Freeform 73">
            <a:extLst>
              <a:ext uri="{FF2B5EF4-FFF2-40B4-BE49-F238E27FC236}">
                <a16:creationId xmlns:a16="http://schemas.microsoft.com/office/drawing/2014/main" id="{C2283A53-E8BC-4B1D-AF5E-9508734F41AA}"/>
              </a:ext>
            </a:extLst>
          </p:cNvPr>
          <p:cNvSpPr>
            <a:spLocks/>
          </p:cNvSpPr>
          <p:nvPr/>
        </p:nvSpPr>
        <p:spPr bwMode="auto">
          <a:xfrm>
            <a:off x="989151" y="2859129"/>
            <a:ext cx="2158360" cy="2089084"/>
          </a:xfrm>
          <a:custGeom>
            <a:avLst/>
            <a:gdLst>
              <a:gd name="T0" fmla="*/ 0 w 328"/>
              <a:gd name="T1" fmla="*/ 164 h 329"/>
              <a:gd name="T2" fmla="*/ 0 w 328"/>
              <a:gd name="T3" fmla="*/ 164 h 329"/>
              <a:gd name="T4" fmla="*/ 164 w 328"/>
              <a:gd name="T5" fmla="*/ 0 h 329"/>
              <a:gd name="T6" fmla="*/ 328 w 328"/>
              <a:gd name="T7" fmla="*/ 0 h 329"/>
              <a:gd name="T8" fmla="*/ 328 w 328"/>
              <a:gd name="T9" fmla="*/ 164 h 329"/>
              <a:gd name="T10" fmla="*/ 164 w 328"/>
              <a:gd name="T11" fmla="*/ 329 h 329"/>
              <a:gd name="T12" fmla="*/ 164 w 328"/>
              <a:gd name="T13" fmla="*/ 329 h 329"/>
              <a:gd name="T14" fmla="*/ 0 w 328"/>
              <a:gd name="T15" fmla="*/ 164 h 3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8" h="329">
                <a:moveTo>
                  <a:pt x="0" y="164"/>
                </a:moveTo>
                <a:cubicBezTo>
                  <a:pt x="0" y="164"/>
                  <a:pt x="0" y="164"/>
                  <a:pt x="0" y="164"/>
                </a:cubicBezTo>
                <a:cubicBezTo>
                  <a:pt x="0" y="74"/>
                  <a:pt x="74" y="0"/>
                  <a:pt x="164" y="0"/>
                </a:cubicBezTo>
                <a:cubicBezTo>
                  <a:pt x="328" y="0"/>
                  <a:pt x="328" y="0"/>
                  <a:pt x="328" y="0"/>
                </a:cubicBezTo>
                <a:cubicBezTo>
                  <a:pt x="328" y="164"/>
                  <a:pt x="328" y="164"/>
                  <a:pt x="328" y="164"/>
                </a:cubicBezTo>
                <a:cubicBezTo>
                  <a:pt x="328" y="255"/>
                  <a:pt x="254" y="329"/>
                  <a:pt x="164" y="329"/>
                </a:cubicBezTo>
                <a:cubicBezTo>
                  <a:pt x="164" y="329"/>
                  <a:pt x="164" y="329"/>
                  <a:pt x="164" y="329"/>
                </a:cubicBezTo>
                <a:cubicBezTo>
                  <a:pt x="74" y="329"/>
                  <a:pt x="0" y="255"/>
                  <a:pt x="0" y="164"/>
                </a:cubicBezTo>
                <a:close/>
              </a:path>
            </a:pathLst>
          </a:custGeom>
          <a:solidFill>
            <a:srgbClr val="A25548"/>
          </a:solidFill>
          <a:ln w="76200">
            <a:noFill/>
          </a:ln>
          <a:extLst/>
        </p:spPr>
        <p:txBody>
          <a:bodyPr vert="horz" wrap="square" lIns="91440" tIns="45720" rIns="91440" bIns="45720" numCol="1" anchor="t" anchorCtr="0" compatLnSpc="1">
            <a:prstTxWarp prst="textNoShape">
              <a:avLst/>
            </a:prstTxWarp>
          </a:bodyPr>
          <a:lstStyle/>
          <a:p>
            <a:endParaRPr lang="zh-CN" altLang="en-US" sz="1600">
              <a:solidFill>
                <a:schemeClr val="bg1"/>
              </a:solidFill>
            </a:endParaRPr>
          </a:p>
        </p:txBody>
      </p:sp>
      <p:sp>
        <p:nvSpPr>
          <p:cNvPr id="17" name="TextBox 98">
            <a:extLst>
              <a:ext uri="{FF2B5EF4-FFF2-40B4-BE49-F238E27FC236}">
                <a16:creationId xmlns:a16="http://schemas.microsoft.com/office/drawing/2014/main" id="{E340E6A5-01A3-4C8E-90DD-C74FBC0599CC}"/>
              </a:ext>
            </a:extLst>
          </p:cNvPr>
          <p:cNvSpPr txBox="1"/>
          <p:nvPr/>
        </p:nvSpPr>
        <p:spPr>
          <a:xfrm>
            <a:off x="1423388" y="3399039"/>
            <a:ext cx="1480262" cy="830997"/>
          </a:xfrm>
          <a:prstGeom prst="rect">
            <a:avLst/>
          </a:prstGeom>
          <a:noFill/>
        </p:spPr>
        <p:txBody>
          <a:bodyPr wrap="square" rtlCol="0">
            <a:spAutoFit/>
          </a:bodyPr>
          <a:lstStyle/>
          <a:p>
            <a:r>
              <a:rPr lang="en-US" altLang="zh-CN" sz="4800" b="1" dirty="0">
                <a:solidFill>
                  <a:schemeClr val="bg1"/>
                </a:solidFill>
              </a:rPr>
              <a:t>27%</a:t>
            </a:r>
            <a:endParaRPr lang="zh-CN" altLang="en-US" sz="4800" b="1" dirty="0">
              <a:solidFill>
                <a:schemeClr val="bg1"/>
              </a:solidFill>
            </a:endParaRPr>
          </a:p>
        </p:txBody>
      </p:sp>
      <p:sp>
        <p:nvSpPr>
          <p:cNvPr id="18" name="TextBox 99">
            <a:extLst>
              <a:ext uri="{FF2B5EF4-FFF2-40B4-BE49-F238E27FC236}">
                <a16:creationId xmlns:a16="http://schemas.microsoft.com/office/drawing/2014/main" id="{C22899B6-AE32-4F72-99E7-6BEFC68A8EA7}"/>
              </a:ext>
            </a:extLst>
          </p:cNvPr>
          <p:cNvSpPr txBox="1"/>
          <p:nvPr/>
        </p:nvSpPr>
        <p:spPr>
          <a:xfrm>
            <a:off x="1426965" y="3086416"/>
            <a:ext cx="1565827" cy="261610"/>
          </a:xfrm>
          <a:prstGeom prst="rect">
            <a:avLst/>
          </a:prstGeom>
          <a:noFill/>
        </p:spPr>
        <p:txBody>
          <a:bodyPr wrap="square" rtlCol="0">
            <a:spAutoFit/>
          </a:bodyPr>
          <a:lstStyle/>
          <a:p>
            <a:r>
              <a:rPr lang="zh-CN" altLang="en-US" sz="1100" dirty="0">
                <a:solidFill>
                  <a:schemeClr val="bg1"/>
                </a:solidFill>
                <a:latin typeface="微软雅黑" panose="020B0503020204020204" pitchFamily="34" charset="-122"/>
                <a:ea typeface="微软雅黑" panose="020B0503020204020204" pitchFamily="34" charset="-122"/>
              </a:rPr>
              <a:t>单击此处添加文本</a:t>
            </a:r>
          </a:p>
        </p:txBody>
      </p:sp>
      <p:sp>
        <p:nvSpPr>
          <p:cNvPr id="19" name="矩形 1">
            <a:extLst>
              <a:ext uri="{FF2B5EF4-FFF2-40B4-BE49-F238E27FC236}">
                <a16:creationId xmlns:a16="http://schemas.microsoft.com/office/drawing/2014/main" id="{DD619109-5F59-4BD0-BC24-F7252DAB59CD}"/>
              </a:ext>
            </a:extLst>
          </p:cNvPr>
          <p:cNvSpPr>
            <a:spLocks noChangeArrowheads="1"/>
          </p:cNvSpPr>
          <p:nvPr/>
        </p:nvSpPr>
        <p:spPr bwMode="auto">
          <a:xfrm>
            <a:off x="7049527" y="2626429"/>
            <a:ext cx="4465620" cy="2709367"/>
          </a:xfrm>
          <a:prstGeom prst="rect">
            <a:avLst/>
          </a:prstGeom>
          <a:noFill/>
          <a:ln w="9525">
            <a:noFill/>
            <a:prstDash val="sysDash"/>
            <a:miter lim="800000"/>
            <a:headEnd/>
            <a:tailEnd/>
          </a:ln>
          <a:extLst>
            <a:ext uri="{909E8E84-426E-40DD-AFC4-6F175D3DCCD1}">
              <a14:hiddenFill xmlns:a14="http://schemas.microsoft.com/office/drawing/2010/main">
                <a:solidFill>
                  <a:srgbClr val="FFFFFF"/>
                </a:solidFill>
              </a14:hiddenFill>
            </a:ext>
          </a:extLst>
        </p:spPr>
        <p:txBody>
          <a:bodyPr wrap="square" lIns="122843" tIns="61422" rIns="122843" bIns="61422">
            <a:spAutoFit/>
          </a:bodyPr>
          <a:lstStyle/>
          <a:p>
            <a:pPr algn="just">
              <a:lnSpc>
                <a:spcPct val="150000"/>
              </a:lnSpc>
            </a:pPr>
            <a:r>
              <a:rPr lang="zh-CN" altLang="en-US" sz="1600" dirty="0">
                <a:solidFill>
                  <a:schemeClr val="bg1">
                    <a:lumMod val="50000"/>
                  </a:schemeClr>
                </a:solidFill>
                <a:latin typeface="微软雅黑" pitchFamily="34" charset="-122"/>
                <a:ea typeface="微软雅黑" pitchFamily="34" charset="-122"/>
              </a:rPr>
              <a:t>点击增加文本内容    点击增加文本内容</a:t>
            </a:r>
            <a:endParaRPr lang="en-US" altLang="zh-CN" sz="1600" dirty="0">
              <a:solidFill>
                <a:schemeClr val="bg1">
                  <a:lumMod val="50000"/>
                </a:schemeClr>
              </a:solidFill>
              <a:latin typeface="微软雅黑" pitchFamily="34" charset="-122"/>
              <a:ea typeface="微软雅黑" pitchFamily="34" charset="-122"/>
            </a:endParaRPr>
          </a:p>
          <a:p>
            <a:pPr algn="just">
              <a:lnSpc>
                <a:spcPct val="150000"/>
              </a:lnSpc>
            </a:pPr>
            <a:r>
              <a:rPr lang="zh-CN" altLang="en-US" sz="1600" dirty="0">
                <a:solidFill>
                  <a:schemeClr val="bg1">
                    <a:lumMod val="50000"/>
                  </a:schemeClr>
                </a:solidFill>
                <a:latin typeface="微软雅黑" pitchFamily="34" charset="-122"/>
                <a:ea typeface="微软雅黑" pitchFamily="34" charset="-122"/>
              </a:rPr>
              <a:t>点击增加文本内容    点击增加文本内容</a:t>
            </a:r>
            <a:endParaRPr lang="zh-CN" altLang="zh-CN" sz="1600" dirty="0">
              <a:solidFill>
                <a:schemeClr val="bg1">
                  <a:lumMod val="50000"/>
                </a:schemeClr>
              </a:solidFill>
              <a:latin typeface="微软雅黑" pitchFamily="34" charset="-122"/>
              <a:ea typeface="微软雅黑" pitchFamily="34" charset="-122"/>
            </a:endParaRPr>
          </a:p>
          <a:p>
            <a:pPr algn="just">
              <a:lnSpc>
                <a:spcPct val="150000"/>
              </a:lnSpc>
            </a:pPr>
            <a:r>
              <a:rPr lang="zh-CN" altLang="en-US" sz="1600" dirty="0">
                <a:solidFill>
                  <a:schemeClr val="bg1">
                    <a:lumMod val="50000"/>
                  </a:schemeClr>
                </a:solidFill>
                <a:latin typeface="微软雅黑" pitchFamily="34" charset="-122"/>
                <a:ea typeface="微软雅黑" pitchFamily="34" charset="-122"/>
              </a:rPr>
              <a:t>点击增加文本内容    点击增加文本内容</a:t>
            </a:r>
            <a:endParaRPr lang="zh-CN" altLang="zh-CN" sz="1600" dirty="0">
              <a:solidFill>
                <a:schemeClr val="bg1">
                  <a:lumMod val="50000"/>
                </a:schemeClr>
              </a:solidFill>
              <a:latin typeface="微软雅黑" pitchFamily="34" charset="-122"/>
              <a:ea typeface="微软雅黑" pitchFamily="34" charset="-122"/>
            </a:endParaRPr>
          </a:p>
          <a:p>
            <a:pPr algn="just">
              <a:lnSpc>
                <a:spcPct val="150000"/>
              </a:lnSpc>
            </a:pPr>
            <a:r>
              <a:rPr lang="zh-CN" altLang="en-US" sz="1600" dirty="0">
                <a:solidFill>
                  <a:schemeClr val="bg1">
                    <a:lumMod val="50000"/>
                  </a:schemeClr>
                </a:solidFill>
                <a:latin typeface="微软雅黑" pitchFamily="34" charset="-122"/>
                <a:ea typeface="微软雅黑" pitchFamily="34" charset="-122"/>
              </a:rPr>
              <a:t>点击增加文本内容    点击增加文本内容</a:t>
            </a:r>
            <a:endParaRPr lang="zh-CN" altLang="zh-CN" sz="1600" dirty="0">
              <a:solidFill>
                <a:schemeClr val="bg1">
                  <a:lumMod val="50000"/>
                </a:schemeClr>
              </a:solidFill>
              <a:latin typeface="微软雅黑" pitchFamily="34" charset="-122"/>
              <a:ea typeface="微软雅黑" pitchFamily="34" charset="-122"/>
            </a:endParaRPr>
          </a:p>
          <a:p>
            <a:pPr algn="just">
              <a:lnSpc>
                <a:spcPct val="150000"/>
              </a:lnSpc>
            </a:pPr>
            <a:r>
              <a:rPr lang="zh-CN" altLang="en-US" sz="1600" dirty="0">
                <a:solidFill>
                  <a:schemeClr val="bg1">
                    <a:lumMod val="50000"/>
                  </a:schemeClr>
                </a:solidFill>
                <a:latin typeface="微软雅黑" pitchFamily="34" charset="-122"/>
                <a:ea typeface="微软雅黑" pitchFamily="34" charset="-122"/>
              </a:rPr>
              <a:t>点击增加文本内容    点击增加文本内容</a:t>
            </a:r>
            <a:endParaRPr lang="zh-CN" altLang="zh-CN" sz="1600" dirty="0">
              <a:solidFill>
                <a:schemeClr val="bg1">
                  <a:lumMod val="50000"/>
                </a:schemeClr>
              </a:solidFill>
              <a:latin typeface="微软雅黑" pitchFamily="34" charset="-122"/>
              <a:ea typeface="微软雅黑" pitchFamily="34" charset="-122"/>
            </a:endParaRPr>
          </a:p>
          <a:p>
            <a:pPr algn="just">
              <a:lnSpc>
                <a:spcPct val="150000"/>
              </a:lnSpc>
            </a:pPr>
            <a:r>
              <a:rPr lang="zh-CN" altLang="en-US" sz="1600" dirty="0">
                <a:solidFill>
                  <a:schemeClr val="bg1">
                    <a:lumMod val="50000"/>
                  </a:schemeClr>
                </a:solidFill>
                <a:latin typeface="微软雅黑" pitchFamily="34" charset="-122"/>
                <a:ea typeface="微软雅黑" pitchFamily="34" charset="-122"/>
              </a:rPr>
              <a:t>点击增加文本内容    点击增加文本内容</a:t>
            </a:r>
            <a:endParaRPr lang="zh-CN" altLang="zh-CN" sz="1600" dirty="0">
              <a:solidFill>
                <a:schemeClr val="bg1">
                  <a:lumMod val="50000"/>
                </a:schemeClr>
              </a:solidFill>
              <a:latin typeface="微软雅黑" pitchFamily="34" charset="-122"/>
              <a:ea typeface="微软雅黑" pitchFamily="34" charset="-122"/>
            </a:endParaRPr>
          </a:p>
          <a:p>
            <a:pPr algn="just">
              <a:lnSpc>
                <a:spcPct val="150000"/>
              </a:lnSpc>
            </a:pPr>
            <a:endParaRPr lang="zh-CN" altLang="zh-CN" sz="1600" dirty="0">
              <a:solidFill>
                <a:schemeClr val="bg1">
                  <a:lumMod val="50000"/>
                </a:schemeClr>
              </a:solidFill>
              <a:latin typeface="微软雅黑" pitchFamily="34" charset="-122"/>
              <a:ea typeface="微软雅黑" pitchFamily="34" charset="-122"/>
            </a:endParaRPr>
          </a:p>
        </p:txBody>
      </p:sp>
      <p:sp>
        <p:nvSpPr>
          <p:cNvPr id="20" name="L 形 19">
            <a:extLst>
              <a:ext uri="{FF2B5EF4-FFF2-40B4-BE49-F238E27FC236}">
                <a16:creationId xmlns:a16="http://schemas.microsoft.com/office/drawing/2014/main" id="{37235EF6-E1D5-4C0B-9F4C-1B8E0FDD48DB}"/>
              </a:ext>
            </a:extLst>
          </p:cNvPr>
          <p:cNvSpPr/>
          <p:nvPr/>
        </p:nvSpPr>
        <p:spPr>
          <a:xfrm rot="5400000">
            <a:off x="6940641" y="2603349"/>
            <a:ext cx="457385" cy="407148"/>
          </a:xfrm>
          <a:prstGeom prst="corner">
            <a:avLst>
              <a:gd name="adj1" fmla="val 25014"/>
              <a:gd name="adj2" fmla="val 23544"/>
            </a:avLst>
          </a:prstGeom>
          <a:solidFill>
            <a:srgbClr val="A25548"/>
          </a:solidFill>
          <a:ln>
            <a:noFill/>
          </a:ln>
        </p:spPr>
        <p:style>
          <a:lnRef idx="2">
            <a:schemeClr val="accent1">
              <a:shade val="50000"/>
            </a:schemeClr>
          </a:lnRef>
          <a:fillRef idx="1">
            <a:schemeClr val="accent1"/>
          </a:fillRef>
          <a:effectRef idx="0">
            <a:schemeClr val="accent1"/>
          </a:effectRef>
          <a:fontRef idx="minor">
            <a:schemeClr val="lt1"/>
          </a:fontRef>
        </p:style>
        <p:txBody>
          <a:bodyPr lIns="122843" tIns="61422" rIns="122843" bIns="61422" rtlCol="0" anchor="ctr"/>
          <a:lstStyle/>
          <a:p>
            <a:pPr algn="ctr"/>
            <a:endParaRPr lang="zh-CN" altLang="en-US" sz="1600">
              <a:solidFill>
                <a:schemeClr val="bg1">
                  <a:lumMod val="50000"/>
                </a:schemeClr>
              </a:solidFill>
            </a:endParaRPr>
          </a:p>
        </p:txBody>
      </p:sp>
      <p:sp>
        <p:nvSpPr>
          <p:cNvPr id="21" name="L 形 20">
            <a:extLst>
              <a:ext uri="{FF2B5EF4-FFF2-40B4-BE49-F238E27FC236}">
                <a16:creationId xmlns:a16="http://schemas.microsoft.com/office/drawing/2014/main" id="{844353E2-9F4A-45C1-A297-7C5157617B22}"/>
              </a:ext>
            </a:extLst>
          </p:cNvPr>
          <p:cNvSpPr/>
          <p:nvPr/>
        </p:nvSpPr>
        <p:spPr>
          <a:xfrm rot="16200000">
            <a:off x="10501951" y="4646915"/>
            <a:ext cx="457385" cy="407148"/>
          </a:xfrm>
          <a:prstGeom prst="corner">
            <a:avLst>
              <a:gd name="adj1" fmla="val 25014"/>
              <a:gd name="adj2" fmla="val 23544"/>
            </a:avLst>
          </a:prstGeom>
          <a:solidFill>
            <a:srgbClr val="A25548"/>
          </a:solidFill>
          <a:ln>
            <a:noFill/>
          </a:ln>
        </p:spPr>
        <p:style>
          <a:lnRef idx="2">
            <a:schemeClr val="accent1">
              <a:shade val="50000"/>
            </a:schemeClr>
          </a:lnRef>
          <a:fillRef idx="1">
            <a:schemeClr val="accent1"/>
          </a:fillRef>
          <a:effectRef idx="0">
            <a:schemeClr val="accent1"/>
          </a:effectRef>
          <a:fontRef idx="minor">
            <a:schemeClr val="lt1"/>
          </a:fontRef>
        </p:style>
        <p:txBody>
          <a:bodyPr lIns="122843" tIns="61422" rIns="122843" bIns="61422" rtlCol="0" anchor="ctr"/>
          <a:lstStyle/>
          <a:p>
            <a:pPr algn="ctr"/>
            <a:endParaRPr lang="zh-CN" altLang="en-US" sz="1600"/>
          </a:p>
        </p:txBody>
      </p:sp>
    </p:spTree>
    <p:extLst>
      <p:ext uri="{BB962C8B-B14F-4D97-AF65-F5344CB8AC3E}">
        <p14:creationId xmlns:p14="http://schemas.microsoft.com/office/powerpoint/2010/main" val="3080899498"/>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p:cTn id="11" dur="500" fill="hold"/>
                                        <p:tgtEl>
                                          <p:spTgt spid="19"/>
                                        </p:tgtEl>
                                        <p:attrNameLst>
                                          <p:attrName>ppt_w</p:attrName>
                                        </p:attrNameLst>
                                      </p:cBhvr>
                                      <p:tavLst>
                                        <p:tav tm="0">
                                          <p:val>
                                            <p:fltVal val="0"/>
                                          </p:val>
                                        </p:tav>
                                        <p:tav tm="100000">
                                          <p:val>
                                            <p:strVal val="#ppt_w"/>
                                          </p:val>
                                        </p:tav>
                                      </p:tavLst>
                                    </p:anim>
                                    <p:anim calcmode="lin" valueType="num">
                                      <p:cBhvr>
                                        <p:cTn id="12" dur="500" fill="hold"/>
                                        <p:tgtEl>
                                          <p:spTgt spid="19"/>
                                        </p:tgtEl>
                                        <p:attrNameLst>
                                          <p:attrName>ppt_h</p:attrName>
                                        </p:attrNameLst>
                                      </p:cBhvr>
                                      <p:tavLst>
                                        <p:tav tm="0">
                                          <p:val>
                                            <p:fltVal val="0"/>
                                          </p:val>
                                        </p:tav>
                                        <p:tav tm="100000">
                                          <p:val>
                                            <p:strVal val="#ppt_h"/>
                                          </p:val>
                                        </p:tav>
                                      </p:tavLst>
                                    </p:anim>
                                    <p:animEffect transition="in" filter="fade">
                                      <p:cBhvr>
                                        <p:cTn id="13" dur="500"/>
                                        <p:tgtEl>
                                          <p:spTgt spid="19"/>
                                        </p:tgtEl>
                                      </p:cBhvr>
                                    </p:animEffect>
                                  </p:childTnLst>
                                </p:cTn>
                              </p:par>
                            </p:childTnLst>
                          </p:cTn>
                        </p:par>
                        <p:par>
                          <p:cTn id="14" fill="hold">
                            <p:stCondLst>
                              <p:cond delay="1000"/>
                            </p:stCondLst>
                            <p:childTnLst>
                              <p:par>
                                <p:cTn id="15" presetID="2" presetClass="entr" presetSubtype="9" fill="hold" grpId="0"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additive="base">
                                        <p:cTn id="17" dur="500" fill="hold"/>
                                        <p:tgtEl>
                                          <p:spTgt spid="20"/>
                                        </p:tgtEl>
                                        <p:attrNameLst>
                                          <p:attrName>ppt_x</p:attrName>
                                        </p:attrNameLst>
                                      </p:cBhvr>
                                      <p:tavLst>
                                        <p:tav tm="0">
                                          <p:val>
                                            <p:strVal val="0-#ppt_w/2"/>
                                          </p:val>
                                        </p:tav>
                                        <p:tav tm="100000">
                                          <p:val>
                                            <p:strVal val="#ppt_x"/>
                                          </p:val>
                                        </p:tav>
                                      </p:tavLst>
                                    </p:anim>
                                    <p:anim calcmode="lin" valueType="num">
                                      <p:cBhvr additive="base">
                                        <p:cTn id="18" dur="500" fill="hold"/>
                                        <p:tgtEl>
                                          <p:spTgt spid="20"/>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6" fill="hold" grpId="0" nodeType="after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additive="base">
                                        <p:cTn id="22" dur="500" fill="hold"/>
                                        <p:tgtEl>
                                          <p:spTgt spid="21"/>
                                        </p:tgtEl>
                                        <p:attrNameLst>
                                          <p:attrName>ppt_x</p:attrName>
                                        </p:attrNameLst>
                                      </p:cBhvr>
                                      <p:tavLst>
                                        <p:tav tm="0">
                                          <p:val>
                                            <p:strVal val="1+#ppt_w/2"/>
                                          </p:val>
                                        </p:tav>
                                        <p:tav tm="100000">
                                          <p:val>
                                            <p:strVal val="#ppt_x"/>
                                          </p:val>
                                        </p:tav>
                                      </p:tavLst>
                                    </p:anim>
                                    <p:anim calcmode="lin" valueType="num">
                                      <p:cBhvr additive="base">
                                        <p:cTn id="23" dur="500" fill="hold"/>
                                        <p:tgtEl>
                                          <p:spTgt spid="21"/>
                                        </p:tgtEl>
                                        <p:attrNameLst>
                                          <p:attrName>ppt_y</p:attrName>
                                        </p:attrNameLst>
                                      </p:cBhvr>
                                      <p:tavLst>
                                        <p:tav tm="0">
                                          <p:val>
                                            <p:strVal val="1+#ppt_h/2"/>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000"/>
                                        <p:tgtEl>
                                          <p:spTgt spid="6"/>
                                        </p:tgtEl>
                                      </p:cBhvr>
                                    </p:animEffect>
                                    <p:anim calcmode="lin" valueType="num">
                                      <p:cBhvr>
                                        <p:cTn id="27" dur="1000" fill="hold"/>
                                        <p:tgtEl>
                                          <p:spTgt spid="6"/>
                                        </p:tgtEl>
                                        <p:attrNameLst>
                                          <p:attrName>ppt_x</p:attrName>
                                        </p:attrNameLst>
                                      </p:cBhvr>
                                      <p:tavLst>
                                        <p:tav tm="0">
                                          <p:val>
                                            <p:strVal val="#ppt_x"/>
                                          </p:val>
                                        </p:tav>
                                        <p:tav tm="100000">
                                          <p:val>
                                            <p:strVal val="#ppt_x"/>
                                          </p:val>
                                        </p:tav>
                                      </p:tavLst>
                                    </p:anim>
                                    <p:anim calcmode="lin" valueType="num">
                                      <p:cBhvr>
                                        <p:cTn id="28" dur="1000" fill="hold"/>
                                        <p:tgtEl>
                                          <p:spTgt spid="6"/>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1000"/>
                                        <p:tgtEl>
                                          <p:spTgt spid="7"/>
                                        </p:tgtEl>
                                      </p:cBhvr>
                                    </p:animEffect>
                                    <p:anim calcmode="lin" valueType="num">
                                      <p:cBhvr>
                                        <p:cTn id="32" dur="1000" fill="hold"/>
                                        <p:tgtEl>
                                          <p:spTgt spid="7"/>
                                        </p:tgtEl>
                                        <p:attrNameLst>
                                          <p:attrName>ppt_x</p:attrName>
                                        </p:attrNameLst>
                                      </p:cBhvr>
                                      <p:tavLst>
                                        <p:tav tm="0">
                                          <p:val>
                                            <p:strVal val="#ppt_x"/>
                                          </p:val>
                                        </p:tav>
                                        <p:tav tm="100000">
                                          <p:val>
                                            <p:strVal val="#ppt_x"/>
                                          </p:val>
                                        </p:tav>
                                      </p:tavLst>
                                    </p:anim>
                                    <p:anim calcmode="lin" valueType="num">
                                      <p:cBhvr>
                                        <p:cTn id="33" dur="1000" fill="hold"/>
                                        <p:tgtEl>
                                          <p:spTgt spid="7"/>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1000"/>
                                        <p:tgtEl>
                                          <p:spTgt spid="9"/>
                                        </p:tgtEl>
                                      </p:cBhvr>
                                    </p:animEffect>
                                    <p:anim calcmode="lin" valueType="num">
                                      <p:cBhvr>
                                        <p:cTn id="37" dur="1000" fill="hold"/>
                                        <p:tgtEl>
                                          <p:spTgt spid="9"/>
                                        </p:tgtEl>
                                        <p:attrNameLst>
                                          <p:attrName>ppt_x</p:attrName>
                                        </p:attrNameLst>
                                      </p:cBhvr>
                                      <p:tavLst>
                                        <p:tav tm="0">
                                          <p:val>
                                            <p:strVal val="#ppt_x"/>
                                          </p:val>
                                        </p:tav>
                                        <p:tav tm="100000">
                                          <p:val>
                                            <p:strVal val="#ppt_x"/>
                                          </p:val>
                                        </p:tav>
                                      </p:tavLst>
                                    </p:anim>
                                    <p:anim calcmode="lin" valueType="num">
                                      <p:cBhvr>
                                        <p:cTn id="38" dur="1000" fill="hold"/>
                                        <p:tgtEl>
                                          <p:spTgt spid="9"/>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fade">
                                      <p:cBhvr>
                                        <p:cTn id="41" dur="1000"/>
                                        <p:tgtEl>
                                          <p:spTgt spid="10"/>
                                        </p:tgtEl>
                                      </p:cBhvr>
                                    </p:animEffect>
                                    <p:anim calcmode="lin" valueType="num">
                                      <p:cBhvr>
                                        <p:cTn id="42" dur="1000" fill="hold"/>
                                        <p:tgtEl>
                                          <p:spTgt spid="10"/>
                                        </p:tgtEl>
                                        <p:attrNameLst>
                                          <p:attrName>ppt_x</p:attrName>
                                        </p:attrNameLst>
                                      </p:cBhvr>
                                      <p:tavLst>
                                        <p:tav tm="0">
                                          <p:val>
                                            <p:strVal val="#ppt_x"/>
                                          </p:val>
                                        </p:tav>
                                        <p:tav tm="100000">
                                          <p:val>
                                            <p:strVal val="#ppt_x"/>
                                          </p:val>
                                        </p:tav>
                                      </p:tavLst>
                                    </p:anim>
                                    <p:anim calcmode="lin" valueType="num">
                                      <p:cBhvr>
                                        <p:cTn id="43" dur="1000" fill="hold"/>
                                        <p:tgtEl>
                                          <p:spTgt spid="10"/>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fade">
                                      <p:cBhvr>
                                        <p:cTn id="46" dur="1000"/>
                                        <p:tgtEl>
                                          <p:spTgt spid="14"/>
                                        </p:tgtEl>
                                      </p:cBhvr>
                                    </p:animEffect>
                                    <p:anim calcmode="lin" valueType="num">
                                      <p:cBhvr>
                                        <p:cTn id="47" dur="1000" fill="hold"/>
                                        <p:tgtEl>
                                          <p:spTgt spid="14"/>
                                        </p:tgtEl>
                                        <p:attrNameLst>
                                          <p:attrName>ppt_x</p:attrName>
                                        </p:attrNameLst>
                                      </p:cBhvr>
                                      <p:tavLst>
                                        <p:tav tm="0">
                                          <p:val>
                                            <p:strVal val="#ppt_x"/>
                                          </p:val>
                                        </p:tav>
                                        <p:tav tm="100000">
                                          <p:val>
                                            <p:strVal val="#ppt_x"/>
                                          </p:val>
                                        </p:tav>
                                      </p:tavLst>
                                    </p:anim>
                                    <p:anim calcmode="lin" valueType="num">
                                      <p:cBhvr>
                                        <p:cTn id="48" dur="1000" fill="hold"/>
                                        <p:tgtEl>
                                          <p:spTgt spid="14"/>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fade">
                                      <p:cBhvr>
                                        <p:cTn id="51" dur="1000"/>
                                        <p:tgtEl>
                                          <p:spTgt spid="15"/>
                                        </p:tgtEl>
                                      </p:cBhvr>
                                    </p:animEffect>
                                    <p:anim calcmode="lin" valueType="num">
                                      <p:cBhvr>
                                        <p:cTn id="52" dur="1000" fill="hold"/>
                                        <p:tgtEl>
                                          <p:spTgt spid="15"/>
                                        </p:tgtEl>
                                        <p:attrNameLst>
                                          <p:attrName>ppt_x</p:attrName>
                                        </p:attrNameLst>
                                      </p:cBhvr>
                                      <p:tavLst>
                                        <p:tav tm="0">
                                          <p:val>
                                            <p:strVal val="#ppt_x"/>
                                          </p:val>
                                        </p:tav>
                                        <p:tav tm="100000">
                                          <p:val>
                                            <p:strVal val="#ppt_x"/>
                                          </p:val>
                                        </p:tav>
                                      </p:tavLst>
                                    </p:anim>
                                    <p:anim calcmode="lin" valueType="num">
                                      <p:cBhvr>
                                        <p:cTn id="53" dur="1000" fill="hold"/>
                                        <p:tgtEl>
                                          <p:spTgt spid="15"/>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fade">
                                      <p:cBhvr>
                                        <p:cTn id="56" dur="1000"/>
                                        <p:tgtEl>
                                          <p:spTgt spid="16"/>
                                        </p:tgtEl>
                                      </p:cBhvr>
                                    </p:animEffect>
                                    <p:anim calcmode="lin" valueType="num">
                                      <p:cBhvr>
                                        <p:cTn id="57" dur="1000" fill="hold"/>
                                        <p:tgtEl>
                                          <p:spTgt spid="16"/>
                                        </p:tgtEl>
                                        <p:attrNameLst>
                                          <p:attrName>ppt_x</p:attrName>
                                        </p:attrNameLst>
                                      </p:cBhvr>
                                      <p:tavLst>
                                        <p:tav tm="0">
                                          <p:val>
                                            <p:strVal val="#ppt_x"/>
                                          </p:val>
                                        </p:tav>
                                        <p:tav tm="100000">
                                          <p:val>
                                            <p:strVal val="#ppt_x"/>
                                          </p:val>
                                        </p:tav>
                                      </p:tavLst>
                                    </p:anim>
                                    <p:anim calcmode="lin" valueType="num">
                                      <p:cBhvr>
                                        <p:cTn id="58" dur="1000" fill="hold"/>
                                        <p:tgtEl>
                                          <p:spTgt spid="16"/>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17"/>
                                        </p:tgtEl>
                                        <p:attrNameLst>
                                          <p:attrName>style.visibility</p:attrName>
                                        </p:attrNameLst>
                                      </p:cBhvr>
                                      <p:to>
                                        <p:strVal val="visible"/>
                                      </p:to>
                                    </p:set>
                                    <p:animEffect transition="in" filter="fade">
                                      <p:cBhvr>
                                        <p:cTn id="61" dur="1000"/>
                                        <p:tgtEl>
                                          <p:spTgt spid="17"/>
                                        </p:tgtEl>
                                      </p:cBhvr>
                                    </p:animEffect>
                                    <p:anim calcmode="lin" valueType="num">
                                      <p:cBhvr>
                                        <p:cTn id="62" dur="1000" fill="hold"/>
                                        <p:tgtEl>
                                          <p:spTgt spid="17"/>
                                        </p:tgtEl>
                                        <p:attrNameLst>
                                          <p:attrName>ppt_x</p:attrName>
                                        </p:attrNameLst>
                                      </p:cBhvr>
                                      <p:tavLst>
                                        <p:tav tm="0">
                                          <p:val>
                                            <p:strVal val="#ppt_x"/>
                                          </p:val>
                                        </p:tav>
                                        <p:tav tm="100000">
                                          <p:val>
                                            <p:strVal val="#ppt_x"/>
                                          </p:val>
                                        </p:tav>
                                      </p:tavLst>
                                    </p:anim>
                                    <p:anim calcmode="lin" valueType="num">
                                      <p:cBhvr>
                                        <p:cTn id="63" dur="1000" fill="hold"/>
                                        <p:tgtEl>
                                          <p:spTgt spid="17"/>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18"/>
                                        </p:tgtEl>
                                        <p:attrNameLst>
                                          <p:attrName>style.visibility</p:attrName>
                                        </p:attrNameLst>
                                      </p:cBhvr>
                                      <p:to>
                                        <p:strVal val="visible"/>
                                      </p:to>
                                    </p:set>
                                    <p:animEffect transition="in" filter="fade">
                                      <p:cBhvr>
                                        <p:cTn id="66" dur="1000"/>
                                        <p:tgtEl>
                                          <p:spTgt spid="18"/>
                                        </p:tgtEl>
                                      </p:cBhvr>
                                    </p:animEffect>
                                    <p:anim calcmode="lin" valueType="num">
                                      <p:cBhvr>
                                        <p:cTn id="67" dur="1000" fill="hold"/>
                                        <p:tgtEl>
                                          <p:spTgt spid="18"/>
                                        </p:tgtEl>
                                        <p:attrNameLst>
                                          <p:attrName>ppt_x</p:attrName>
                                        </p:attrNameLst>
                                      </p:cBhvr>
                                      <p:tavLst>
                                        <p:tav tm="0">
                                          <p:val>
                                            <p:strVal val="#ppt_x"/>
                                          </p:val>
                                        </p:tav>
                                        <p:tav tm="100000">
                                          <p:val>
                                            <p:strVal val="#ppt_x"/>
                                          </p:val>
                                        </p:tav>
                                      </p:tavLst>
                                    </p:anim>
                                    <p:anim calcmode="lin" valueType="num">
                                      <p:cBhvr>
                                        <p:cTn id="68"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9" grpId="0"/>
      <p:bldP spid="10" grpId="0" animBg="1"/>
      <p:bldP spid="14" grpId="0"/>
      <p:bldP spid="15" grpId="0"/>
      <p:bldP spid="16" grpId="0" animBg="1"/>
      <p:bldP spid="17" grpId="0"/>
      <p:bldP spid="18" grpId="0"/>
      <p:bldP spid="19" grpId="0"/>
      <p:bldP spid="20" grpId="0" animBg="1"/>
      <p:bldP spid="2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DEFF4461-2564-450F-A99C-F17C32A4076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2" name="矩形 11">
            <a:extLst>
              <a:ext uri="{FF2B5EF4-FFF2-40B4-BE49-F238E27FC236}">
                <a16:creationId xmlns:a16="http://schemas.microsoft.com/office/drawing/2014/main" id="{11BED7B7-32FC-4901-8272-415DE80001BF}"/>
              </a:ext>
            </a:extLst>
          </p:cNvPr>
          <p:cNvSpPr/>
          <p:nvPr/>
        </p:nvSpPr>
        <p:spPr>
          <a:xfrm>
            <a:off x="354012" y="342900"/>
            <a:ext cx="11482388" cy="6173786"/>
          </a:xfrm>
          <a:prstGeom prst="rect">
            <a:avLst/>
          </a:prstGeom>
          <a:noFill/>
          <a:ln>
            <a:solidFill>
              <a:srgbClr val="A2554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id="{A0C447A7-5B55-4CF2-99D9-DA95BEB1CBF5}"/>
              </a:ext>
            </a:extLst>
          </p:cNvPr>
          <p:cNvSpPr/>
          <p:nvPr/>
        </p:nvSpPr>
        <p:spPr>
          <a:xfrm>
            <a:off x="4767025" y="2631564"/>
            <a:ext cx="3716890" cy="707886"/>
          </a:xfrm>
          <a:prstGeom prst="rect">
            <a:avLst/>
          </a:prstGeom>
        </p:spPr>
        <p:txBody>
          <a:bodyPr wrap="square" lIns="0" tIns="0" rIns="0" bIns="0">
            <a:spAutoFit/>
          </a:bodyPr>
          <a:lstStyle/>
          <a:p>
            <a:pPr algn="ctr" eaLnBrk="1" hangingPunct="1">
              <a:defRPr/>
            </a:pPr>
            <a:r>
              <a:rPr lang="zh-CN" altLang="en-US" sz="4600" noProof="1">
                <a:solidFill>
                  <a:srgbClr val="A25548"/>
                </a:solidFill>
                <a:latin typeface="华文新魏" panose="02010800040101010101" pitchFamily="2" charset="-122"/>
                <a:ea typeface="华文新魏" panose="02010800040101010101" pitchFamily="2" charset="-122"/>
                <a:cs typeface="+mn-ea"/>
                <a:sym typeface="Arial" panose="020B0604020202020204" pitchFamily="34" charset="0"/>
              </a:rPr>
              <a:t>成功项目展示</a:t>
            </a:r>
          </a:p>
        </p:txBody>
      </p:sp>
      <p:sp>
        <p:nvSpPr>
          <p:cNvPr id="14" name="TextBox 11">
            <a:extLst>
              <a:ext uri="{FF2B5EF4-FFF2-40B4-BE49-F238E27FC236}">
                <a16:creationId xmlns:a16="http://schemas.microsoft.com/office/drawing/2014/main" id="{163D9D14-3B7D-4952-9EF1-DC063BBED5DC}"/>
              </a:ext>
            </a:extLst>
          </p:cNvPr>
          <p:cNvSpPr txBox="1"/>
          <p:nvPr/>
        </p:nvSpPr>
        <p:spPr>
          <a:xfrm>
            <a:off x="4350742" y="3262486"/>
            <a:ext cx="4546149" cy="276999"/>
          </a:xfrm>
          <a:prstGeom prst="rect">
            <a:avLst/>
          </a:prstGeom>
          <a:noFill/>
        </p:spPr>
        <p:txBody>
          <a:bodyPr wrap="square">
            <a:spAutoFit/>
          </a:bodyPr>
          <a:lstStyle/>
          <a:p>
            <a:pPr marL="0" lvl="1" algn="ctr">
              <a:defRPr/>
            </a:pPr>
            <a:r>
              <a:rPr lang="zh-CN" altLang="en-US" sz="1200" noProof="1">
                <a:solidFill>
                  <a:schemeClr val="bg1">
                    <a:lumMod val="50000"/>
                  </a:schemeClr>
                </a:solidFill>
                <a:latin typeface="华文新魏" panose="02010800040101010101" pitchFamily="2" charset="-122"/>
                <a:ea typeface="华文新魏" panose="02010800040101010101" pitchFamily="2" charset="-122"/>
                <a:cs typeface="+mn-ea"/>
                <a:sym typeface="Arial" panose="020B0604020202020204" pitchFamily="34" charset="0"/>
              </a:rPr>
              <a:t>添加相关标题文字添加相关标题文字相关标题文字</a:t>
            </a:r>
            <a:endParaRPr lang="en-US" altLang="zh-CN" sz="1200" noProof="1">
              <a:solidFill>
                <a:schemeClr val="bg1">
                  <a:lumMod val="50000"/>
                </a:schemeClr>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15" name="TextBox 11">
            <a:extLst>
              <a:ext uri="{FF2B5EF4-FFF2-40B4-BE49-F238E27FC236}">
                <a16:creationId xmlns:a16="http://schemas.microsoft.com/office/drawing/2014/main" id="{7F166A80-E823-44CD-9A03-E5ED59AC611F}"/>
              </a:ext>
            </a:extLst>
          </p:cNvPr>
          <p:cNvSpPr txBox="1"/>
          <p:nvPr/>
        </p:nvSpPr>
        <p:spPr>
          <a:xfrm>
            <a:off x="4350742" y="3469316"/>
            <a:ext cx="4546149" cy="276999"/>
          </a:xfrm>
          <a:prstGeom prst="rect">
            <a:avLst/>
          </a:prstGeom>
          <a:noFill/>
        </p:spPr>
        <p:txBody>
          <a:bodyPr wrap="square">
            <a:spAutoFit/>
          </a:bodyPr>
          <a:lstStyle/>
          <a:p>
            <a:pPr marL="0" lvl="1" algn="ctr">
              <a:defRPr/>
            </a:pPr>
            <a:r>
              <a:rPr lang="zh-CN" altLang="en-US" sz="1200" noProof="1">
                <a:solidFill>
                  <a:schemeClr val="bg1">
                    <a:lumMod val="50000"/>
                  </a:schemeClr>
                </a:solidFill>
                <a:latin typeface="华文新魏" panose="02010800040101010101" pitchFamily="2" charset="-122"/>
                <a:ea typeface="华文新魏" panose="02010800040101010101" pitchFamily="2" charset="-122"/>
                <a:cs typeface="+mn-ea"/>
                <a:sym typeface="Arial" panose="020B0604020202020204" pitchFamily="34" charset="0"/>
              </a:rPr>
              <a:t>添加相关标题文字添加相关标题文字相关标题文字</a:t>
            </a:r>
            <a:endParaRPr lang="en-US" altLang="zh-CN" sz="1200" noProof="1">
              <a:solidFill>
                <a:schemeClr val="bg1">
                  <a:lumMod val="50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nvGrpSpPr>
          <p:cNvPr id="16" name="组合 15">
            <a:extLst>
              <a:ext uri="{FF2B5EF4-FFF2-40B4-BE49-F238E27FC236}">
                <a16:creationId xmlns:a16="http://schemas.microsoft.com/office/drawing/2014/main" id="{10B33F56-CF08-4ABC-B980-C5216FE73644}"/>
              </a:ext>
            </a:extLst>
          </p:cNvPr>
          <p:cNvGrpSpPr/>
          <p:nvPr/>
        </p:nvGrpSpPr>
        <p:grpSpPr>
          <a:xfrm>
            <a:off x="3828644" y="2695271"/>
            <a:ext cx="976758" cy="1000811"/>
            <a:chOff x="5362969" y="1088448"/>
            <a:chExt cx="470703" cy="482296"/>
          </a:xfrm>
          <a:solidFill>
            <a:srgbClr val="A25548"/>
          </a:solidFill>
        </p:grpSpPr>
        <p:sp>
          <p:nvSpPr>
            <p:cNvPr id="18" name="Rectangle 12">
              <a:extLst>
                <a:ext uri="{FF2B5EF4-FFF2-40B4-BE49-F238E27FC236}">
                  <a16:creationId xmlns:a16="http://schemas.microsoft.com/office/drawing/2014/main" id="{088B9D1E-6E72-487B-89F9-488008FD8E91}"/>
                </a:ext>
              </a:extLst>
            </p:cNvPr>
            <p:cNvSpPr>
              <a:spLocks noChangeArrowheads="1"/>
            </p:cNvSpPr>
            <p:nvPr/>
          </p:nvSpPr>
          <p:spPr bwMode="auto">
            <a:xfrm>
              <a:off x="5362969" y="1088448"/>
              <a:ext cx="470703" cy="482296"/>
            </a:xfrm>
            <a:prstGeom prst="rect">
              <a:avLst/>
            </a:prstGeom>
            <a:grpFill/>
            <a:ln>
              <a:solidFill>
                <a:schemeClr val="bg1"/>
              </a:solid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200">
                <a:solidFill>
                  <a:srgbClr val="A25548"/>
                </a:solidFill>
                <a:latin typeface="华文新魏" panose="02010800040101010101" pitchFamily="2" charset="-122"/>
                <a:ea typeface="华文新魏" panose="02010800040101010101" pitchFamily="2" charset="-122"/>
              </a:endParaRPr>
            </a:p>
          </p:txBody>
        </p:sp>
        <p:sp>
          <p:nvSpPr>
            <p:cNvPr id="19" name="TextBox 106">
              <a:extLst>
                <a:ext uri="{FF2B5EF4-FFF2-40B4-BE49-F238E27FC236}">
                  <a16:creationId xmlns:a16="http://schemas.microsoft.com/office/drawing/2014/main" id="{AFFE50A6-1FF2-47DE-A285-08D93639890B}"/>
                </a:ext>
              </a:extLst>
            </p:cNvPr>
            <p:cNvSpPr txBox="1">
              <a:spLocks noChangeArrowheads="1"/>
            </p:cNvSpPr>
            <p:nvPr/>
          </p:nvSpPr>
          <p:spPr bwMode="auto">
            <a:xfrm>
              <a:off x="5416260" y="1113828"/>
              <a:ext cx="364121" cy="43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en-US" altLang="zh-CN" sz="5400" dirty="0">
                  <a:solidFill>
                    <a:schemeClr val="bg1"/>
                  </a:solidFill>
                  <a:latin typeface="华文新魏" panose="02010800040101010101" pitchFamily="2" charset="-122"/>
                  <a:ea typeface="华文新魏" panose="02010800040101010101" pitchFamily="2" charset="-122"/>
                </a:rPr>
                <a:t>3</a:t>
              </a:r>
              <a:endParaRPr lang="zh-CN" altLang="en-US" sz="5400" dirty="0">
                <a:solidFill>
                  <a:schemeClr val="bg1"/>
                </a:solidFill>
                <a:latin typeface="华文新魏" panose="02010800040101010101" pitchFamily="2" charset="-122"/>
                <a:ea typeface="华文新魏" panose="02010800040101010101" pitchFamily="2" charset="-122"/>
              </a:endParaRPr>
            </a:p>
          </p:txBody>
        </p:sp>
      </p:grpSp>
    </p:spTree>
    <p:extLst>
      <p:ext uri="{BB962C8B-B14F-4D97-AF65-F5344CB8AC3E}">
        <p14:creationId xmlns:p14="http://schemas.microsoft.com/office/powerpoint/2010/main" val="1745820745"/>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1000" fill="hold"/>
                                        <p:tgtEl>
                                          <p:spTgt spid="12"/>
                                        </p:tgtEl>
                                        <p:attrNameLst>
                                          <p:attrName>ppt_w</p:attrName>
                                        </p:attrNameLst>
                                      </p:cBhvr>
                                      <p:tavLst>
                                        <p:tav tm="0">
                                          <p:val>
                                            <p:fltVal val="0"/>
                                          </p:val>
                                        </p:tav>
                                        <p:tav tm="100000">
                                          <p:val>
                                            <p:strVal val="#ppt_w"/>
                                          </p:val>
                                        </p:tav>
                                      </p:tavLst>
                                    </p:anim>
                                    <p:anim calcmode="lin" valueType="num">
                                      <p:cBhvr>
                                        <p:cTn id="12" dur="1000" fill="hold"/>
                                        <p:tgtEl>
                                          <p:spTgt spid="12"/>
                                        </p:tgtEl>
                                        <p:attrNameLst>
                                          <p:attrName>ppt_h</p:attrName>
                                        </p:attrNameLst>
                                      </p:cBhvr>
                                      <p:tavLst>
                                        <p:tav tm="0">
                                          <p:val>
                                            <p:fltVal val="0"/>
                                          </p:val>
                                        </p:tav>
                                        <p:tav tm="100000">
                                          <p:val>
                                            <p:strVal val="#ppt_h"/>
                                          </p:val>
                                        </p:tav>
                                      </p:tavLst>
                                    </p:anim>
                                    <p:animEffect transition="in" filter="fade">
                                      <p:cBhvr>
                                        <p:cTn id="13" dur="1000"/>
                                        <p:tgtEl>
                                          <p:spTgt spid="12"/>
                                        </p:tgtEl>
                                      </p:cBhvr>
                                    </p:animEffect>
                                  </p:childTnLst>
                                </p:cTn>
                              </p:par>
                            </p:childTnLst>
                          </p:cTn>
                        </p:par>
                        <p:par>
                          <p:cTn id="14" fill="hold">
                            <p:stCondLst>
                              <p:cond delay="1750"/>
                            </p:stCondLst>
                            <p:childTnLst>
                              <p:par>
                                <p:cTn id="15" presetID="42" presetClass="entr" presetSubtype="0"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1000"/>
                                        <p:tgtEl>
                                          <p:spTgt spid="16"/>
                                        </p:tgtEl>
                                      </p:cBhvr>
                                    </p:animEffect>
                                    <p:anim calcmode="lin" valueType="num">
                                      <p:cBhvr>
                                        <p:cTn id="18" dur="1000" fill="hold"/>
                                        <p:tgtEl>
                                          <p:spTgt spid="16"/>
                                        </p:tgtEl>
                                        <p:attrNameLst>
                                          <p:attrName>ppt_x</p:attrName>
                                        </p:attrNameLst>
                                      </p:cBhvr>
                                      <p:tavLst>
                                        <p:tav tm="0">
                                          <p:val>
                                            <p:strVal val="#ppt_x"/>
                                          </p:val>
                                        </p:tav>
                                        <p:tav tm="100000">
                                          <p:val>
                                            <p:strVal val="#ppt_x"/>
                                          </p:val>
                                        </p:tav>
                                      </p:tavLst>
                                    </p:anim>
                                    <p:anim calcmode="lin" valueType="num">
                                      <p:cBhvr>
                                        <p:cTn id="19" dur="1000" fill="hold"/>
                                        <p:tgtEl>
                                          <p:spTgt spid="16"/>
                                        </p:tgtEl>
                                        <p:attrNameLst>
                                          <p:attrName>ppt_y</p:attrName>
                                        </p:attrNameLst>
                                      </p:cBhvr>
                                      <p:tavLst>
                                        <p:tav tm="0">
                                          <p:val>
                                            <p:strVal val="#ppt_y+.1"/>
                                          </p:val>
                                        </p:tav>
                                        <p:tav tm="100000">
                                          <p:val>
                                            <p:strVal val="#ppt_y"/>
                                          </p:val>
                                        </p:tav>
                                      </p:tavLst>
                                    </p:anim>
                                  </p:childTnLst>
                                </p:cTn>
                              </p:par>
                            </p:childTnLst>
                          </p:cTn>
                        </p:par>
                        <p:par>
                          <p:cTn id="20" fill="hold">
                            <p:stCondLst>
                              <p:cond delay="2750"/>
                            </p:stCondLst>
                            <p:childTnLst>
                              <p:par>
                                <p:cTn id="21" presetID="23" presetClass="entr" presetSubtype="32"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ppt_w</p:attrName>
                                        </p:attrNameLst>
                                      </p:cBhvr>
                                      <p:tavLst>
                                        <p:tav tm="0">
                                          <p:val>
                                            <p:strVal val="4*#ppt_w"/>
                                          </p:val>
                                        </p:tav>
                                        <p:tav tm="100000">
                                          <p:val>
                                            <p:strVal val="#ppt_w"/>
                                          </p:val>
                                        </p:tav>
                                      </p:tavLst>
                                    </p:anim>
                                    <p:anim calcmode="lin" valueType="num">
                                      <p:cBhvr>
                                        <p:cTn id="24" dur="500" fill="hold"/>
                                        <p:tgtEl>
                                          <p:spTgt spid="13"/>
                                        </p:tgtEl>
                                        <p:attrNameLst>
                                          <p:attrName>ppt_h</p:attrName>
                                        </p:attrNameLst>
                                      </p:cBhvr>
                                      <p:tavLst>
                                        <p:tav tm="0">
                                          <p:val>
                                            <p:strVal val="4*#ppt_h"/>
                                          </p:val>
                                        </p:tav>
                                        <p:tav tm="100000">
                                          <p:val>
                                            <p:strVal val="#ppt_h"/>
                                          </p:val>
                                        </p:tav>
                                      </p:tavLst>
                                    </p:anim>
                                  </p:childTnLst>
                                </p:cTn>
                              </p:par>
                            </p:childTnLst>
                          </p:cTn>
                        </p:par>
                        <p:par>
                          <p:cTn id="25" fill="hold">
                            <p:stCondLst>
                              <p:cond delay="3250"/>
                            </p:stCondLst>
                            <p:childTnLst>
                              <p:par>
                                <p:cTn id="26" presetID="12" presetClass="entr" presetSubtype="8"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p:cTn id="28" dur="500"/>
                                        <p:tgtEl>
                                          <p:spTgt spid="14"/>
                                        </p:tgtEl>
                                        <p:attrNameLst>
                                          <p:attrName>ppt_x</p:attrName>
                                        </p:attrNameLst>
                                      </p:cBhvr>
                                      <p:tavLst>
                                        <p:tav tm="0">
                                          <p:val>
                                            <p:strVal val="#ppt_x-#ppt_w*1.125000"/>
                                          </p:val>
                                        </p:tav>
                                        <p:tav tm="100000">
                                          <p:val>
                                            <p:strVal val="#ppt_x"/>
                                          </p:val>
                                        </p:tav>
                                      </p:tavLst>
                                    </p:anim>
                                    <p:animEffect transition="in" filter="wipe(right)">
                                      <p:cBhvr>
                                        <p:cTn id="29" dur="500"/>
                                        <p:tgtEl>
                                          <p:spTgt spid="14"/>
                                        </p:tgtEl>
                                      </p:cBhvr>
                                    </p:animEffect>
                                  </p:childTnLst>
                                </p:cTn>
                              </p:par>
                            </p:childTnLst>
                          </p:cTn>
                        </p:par>
                        <p:par>
                          <p:cTn id="30" fill="hold">
                            <p:stCondLst>
                              <p:cond delay="3750"/>
                            </p:stCondLst>
                            <p:childTnLst>
                              <p:par>
                                <p:cTn id="31" presetID="12" presetClass="entr" presetSubtype="8" fill="hold" grpId="0" nodeType="afterEffect">
                                  <p:stCondLst>
                                    <p:cond delay="0"/>
                                  </p:stCondLst>
                                  <p:childTnLst>
                                    <p:set>
                                      <p:cBhvr>
                                        <p:cTn id="32" dur="1" fill="hold">
                                          <p:stCondLst>
                                            <p:cond delay="0"/>
                                          </p:stCondLst>
                                        </p:cTn>
                                        <p:tgtEl>
                                          <p:spTgt spid="15"/>
                                        </p:tgtEl>
                                        <p:attrNameLst>
                                          <p:attrName>style.visibility</p:attrName>
                                        </p:attrNameLst>
                                      </p:cBhvr>
                                      <p:to>
                                        <p:strVal val="visible"/>
                                      </p:to>
                                    </p:set>
                                    <p:anim calcmode="lin" valueType="num">
                                      <p:cBhvr>
                                        <p:cTn id="33" dur="500"/>
                                        <p:tgtEl>
                                          <p:spTgt spid="15"/>
                                        </p:tgtEl>
                                        <p:attrNameLst>
                                          <p:attrName>ppt_x</p:attrName>
                                        </p:attrNameLst>
                                      </p:cBhvr>
                                      <p:tavLst>
                                        <p:tav tm="0">
                                          <p:val>
                                            <p:strVal val="#ppt_x-#ppt_w*1.125000"/>
                                          </p:val>
                                        </p:tav>
                                        <p:tav tm="100000">
                                          <p:val>
                                            <p:strVal val="#ppt_x"/>
                                          </p:val>
                                        </p:tav>
                                      </p:tavLst>
                                    </p:anim>
                                    <p:animEffect transition="in" filter="wipe(right)">
                                      <p:cBhvr>
                                        <p:cTn id="3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14" grpId="0"/>
      <p:bldP spid="1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760705" y="315058"/>
            <a:ext cx="10799632" cy="761943"/>
            <a:chOff x="1136263" y="500296"/>
            <a:chExt cx="10799632" cy="761943"/>
          </a:xfrm>
        </p:grpSpPr>
        <p:sp>
          <p:nvSpPr>
            <p:cNvPr id="11" name="矩形 10">
              <a:extLst>
                <a:ext uri="{FF2B5EF4-FFF2-40B4-BE49-F238E27FC236}">
                  <a16:creationId xmlns:a16="http://schemas.microsoft.com/office/drawing/2014/main" id="{84C0791A-6676-4043-BBF1-DD2993D19C98}"/>
                </a:ext>
              </a:extLst>
            </p:cNvPr>
            <p:cNvSpPr/>
            <p:nvPr/>
          </p:nvSpPr>
          <p:spPr>
            <a:xfrm flipV="1">
              <a:off x="4287158" y="911419"/>
              <a:ext cx="7648737" cy="45719"/>
            </a:xfrm>
            <a:prstGeom prst="rect">
              <a:avLst/>
            </a:prstGeom>
            <a:solidFill>
              <a:srgbClr val="A255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华文新魏" panose="02010800040101010101" pitchFamily="2" charset="-122"/>
                <a:ea typeface="华文新魏" panose="02010800040101010101" pitchFamily="2" charset="-122"/>
              </a:endParaRPr>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150776" y="50029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A25548"/>
                  </a:solidFill>
                  <a:latin typeface="华文新魏" panose="02010800040101010101" pitchFamily="2" charset="-122"/>
                  <a:ea typeface="华文新魏" panose="02010800040101010101" pitchFamily="2" charset="-122"/>
                  <a:sym typeface="Arial" panose="020B0604020202020204" pitchFamily="34" charset="0"/>
                </a:rPr>
                <a:t>成功项目展示</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1136263" y="1046795"/>
              <a:ext cx="3255323" cy="21544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grpSp>
        <p:nvGrpSpPr>
          <p:cNvPr id="6" name="组合 5">
            <a:extLst>
              <a:ext uri="{FF2B5EF4-FFF2-40B4-BE49-F238E27FC236}">
                <a16:creationId xmlns:a16="http://schemas.microsoft.com/office/drawing/2014/main" id="{0E599A96-C163-4F70-83BB-553100AFD7E1}"/>
              </a:ext>
            </a:extLst>
          </p:cNvPr>
          <p:cNvGrpSpPr/>
          <p:nvPr/>
        </p:nvGrpSpPr>
        <p:grpSpPr>
          <a:xfrm>
            <a:off x="904763" y="2088013"/>
            <a:ext cx="10544208" cy="3756986"/>
            <a:chOff x="827584" y="1563326"/>
            <a:chExt cx="7488832" cy="2668331"/>
          </a:xfrm>
        </p:grpSpPr>
        <p:sp>
          <p:nvSpPr>
            <p:cNvPr id="7" name="矩形 6">
              <a:extLst>
                <a:ext uri="{FF2B5EF4-FFF2-40B4-BE49-F238E27FC236}">
                  <a16:creationId xmlns:a16="http://schemas.microsoft.com/office/drawing/2014/main" id="{75B69E4B-F780-474F-9FE7-4792971B223E}"/>
                </a:ext>
              </a:extLst>
            </p:cNvPr>
            <p:cNvSpPr/>
            <p:nvPr/>
          </p:nvSpPr>
          <p:spPr>
            <a:xfrm>
              <a:off x="827584" y="1563327"/>
              <a:ext cx="3384376" cy="2665118"/>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lumMod val="50000"/>
                  </a:schemeClr>
                </a:solidFill>
              </a:endParaRPr>
            </a:p>
          </p:txBody>
        </p:sp>
        <p:sp>
          <p:nvSpPr>
            <p:cNvPr id="9" name="矩形 8">
              <a:extLst>
                <a:ext uri="{FF2B5EF4-FFF2-40B4-BE49-F238E27FC236}">
                  <a16:creationId xmlns:a16="http://schemas.microsoft.com/office/drawing/2014/main" id="{215E63ED-A829-4F10-9B6F-16A56A9310E4}"/>
                </a:ext>
              </a:extLst>
            </p:cNvPr>
            <p:cNvSpPr/>
            <p:nvPr/>
          </p:nvSpPr>
          <p:spPr>
            <a:xfrm>
              <a:off x="4572000" y="3799476"/>
              <a:ext cx="432048" cy="432181"/>
            </a:xfrm>
            <a:prstGeom prst="rect">
              <a:avLst/>
            </a:prstGeom>
            <a:solidFill>
              <a:srgbClr val="A255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solidFill>
                  <a:schemeClr val="bg1">
                    <a:lumMod val="50000"/>
                  </a:schemeClr>
                </a:solidFill>
              </a:endParaRPr>
            </a:p>
          </p:txBody>
        </p:sp>
        <p:sp>
          <p:nvSpPr>
            <p:cNvPr id="10" name="矩形 9">
              <a:extLst>
                <a:ext uri="{FF2B5EF4-FFF2-40B4-BE49-F238E27FC236}">
                  <a16:creationId xmlns:a16="http://schemas.microsoft.com/office/drawing/2014/main" id="{D02D165F-AB48-47B9-BB0C-8486257141A2}"/>
                </a:ext>
              </a:extLst>
            </p:cNvPr>
            <p:cNvSpPr/>
            <p:nvPr/>
          </p:nvSpPr>
          <p:spPr>
            <a:xfrm>
              <a:off x="5004049" y="3799476"/>
              <a:ext cx="3312367" cy="432181"/>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lumMod val="50000"/>
                  </a:schemeClr>
                </a:solidFill>
              </a:endParaRPr>
            </a:p>
          </p:txBody>
        </p:sp>
        <p:sp>
          <p:nvSpPr>
            <p:cNvPr id="14" name="Rectangle 24">
              <a:extLst>
                <a:ext uri="{FF2B5EF4-FFF2-40B4-BE49-F238E27FC236}">
                  <a16:creationId xmlns:a16="http://schemas.microsoft.com/office/drawing/2014/main" id="{32F236E9-5650-4B5A-AA18-7643B9D4CEA2}"/>
                </a:ext>
              </a:extLst>
            </p:cNvPr>
            <p:cNvSpPr>
              <a:spLocks noChangeArrowheads="1"/>
            </p:cNvSpPr>
            <p:nvPr/>
          </p:nvSpPr>
          <p:spPr bwMode="auto">
            <a:xfrm>
              <a:off x="4572000" y="1563326"/>
              <a:ext cx="3744416" cy="524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5" name="Rectangle 24">
              <a:extLst>
                <a:ext uri="{FF2B5EF4-FFF2-40B4-BE49-F238E27FC236}">
                  <a16:creationId xmlns:a16="http://schemas.microsoft.com/office/drawing/2014/main" id="{9224A8EB-47FD-44A0-9700-B154B513F7B9}"/>
                </a:ext>
              </a:extLst>
            </p:cNvPr>
            <p:cNvSpPr>
              <a:spLocks noChangeArrowheads="1"/>
            </p:cNvSpPr>
            <p:nvPr/>
          </p:nvSpPr>
          <p:spPr bwMode="auto">
            <a:xfrm>
              <a:off x="4991743" y="2286837"/>
              <a:ext cx="3324673" cy="156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6" name="Rectangle 24">
              <a:extLst>
                <a:ext uri="{FF2B5EF4-FFF2-40B4-BE49-F238E27FC236}">
                  <a16:creationId xmlns:a16="http://schemas.microsoft.com/office/drawing/2014/main" id="{E887C312-A65C-4E7D-84B5-7191C211A0D5}"/>
                </a:ext>
              </a:extLst>
            </p:cNvPr>
            <p:cNvSpPr>
              <a:spLocks noChangeArrowheads="1"/>
            </p:cNvSpPr>
            <p:nvPr/>
          </p:nvSpPr>
          <p:spPr bwMode="auto">
            <a:xfrm>
              <a:off x="5148063" y="3975138"/>
              <a:ext cx="3109313" cy="131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7" name="任意多边形 17">
              <a:extLst>
                <a:ext uri="{FF2B5EF4-FFF2-40B4-BE49-F238E27FC236}">
                  <a16:creationId xmlns:a16="http://schemas.microsoft.com/office/drawing/2014/main" id="{92F11A88-414F-4817-B1A1-94C8547FEA1D}"/>
                </a:ext>
              </a:extLst>
            </p:cNvPr>
            <p:cNvSpPr/>
            <p:nvPr/>
          </p:nvSpPr>
          <p:spPr>
            <a:xfrm>
              <a:off x="4652964" y="2382239"/>
              <a:ext cx="214313" cy="138156"/>
            </a:xfrm>
            <a:custGeom>
              <a:avLst/>
              <a:gdLst>
                <a:gd name="connsiteX0" fmla="*/ 0 w 214313"/>
                <a:gd name="connsiteY0" fmla="*/ 61913 h 138113"/>
                <a:gd name="connsiteX1" fmla="*/ 76200 w 214313"/>
                <a:gd name="connsiteY1" fmla="*/ 138113 h 138113"/>
                <a:gd name="connsiteX2" fmla="*/ 214313 w 214313"/>
                <a:gd name="connsiteY2" fmla="*/ 0 h 138113"/>
              </a:gdLst>
              <a:ahLst/>
              <a:cxnLst>
                <a:cxn ang="0">
                  <a:pos x="connsiteX0" y="connsiteY0"/>
                </a:cxn>
                <a:cxn ang="0">
                  <a:pos x="connsiteX1" y="connsiteY1"/>
                </a:cxn>
                <a:cxn ang="0">
                  <a:pos x="connsiteX2" y="connsiteY2"/>
                </a:cxn>
              </a:cxnLst>
              <a:rect l="l" t="t" r="r" b="b"/>
              <a:pathLst>
                <a:path w="214313" h="138113">
                  <a:moveTo>
                    <a:pt x="0" y="61913"/>
                  </a:moveTo>
                  <a:lnTo>
                    <a:pt x="76200" y="138113"/>
                  </a:lnTo>
                  <a:lnTo>
                    <a:pt x="214313" y="0"/>
                  </a:lnTo>
                </a:path>
              </a:pathLst>
            </a:custGeom>
            <a:noFill/>
            <a:ln cap="rnd">
              <a:solidFill>
                <a:srgbClr val="A2554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lumMod val="50000"/>
                  </a:schemeClr>
                </a:solidFill>
              </a:endParaRPr>
            </a:p>
          </p:txBody>
        </p:sp>
        <p:sp>
          <p:nvSpPr>
            <p:cNvPr id="18" name="任意多边形 18">
              <a:extLst>
                <a:ext uri="{FF2B5EF4-FFF2-40B4-BE49-F238E27FC236}">
                  <a16:creationId xmlns:a16="http://schemas.microsoft.com/office/drawing/2014/main" id="{5B7FD002-C1BA-491A-8ADD-8142E15F698C}"/>
                </a:ext>
              </a:extLst>
            </p:cNvPr>
            <p:cNvSpPr/>
            <p:nvPr/>
          </p:nvSpPr>
          <p:spPr>
            <a:xfrm>
              <a:off x="4652964" y="2901513"/>
              <a:ext cx="214313" cy="138156"/>
            </a:xfrm>
            <a:custGeom>
              <a:avLst/>
              <a:gdLst>
                <a:gd name="connsiteX0" fmla="*/ 0 w 214313"/>
                <a:gd name="connsiteY0" fmla="*/ 61913 h 138113"/>
                <a:gd name="connsiteX1" fmla="*/ 76200 w 214313"/>
                <a:gd name="connsiteY1" fmla="*/ 138113 h 138113"/>
                <a:gd name="connsiteX2" fmla="*/ 214313 w 214313"/>
                <a:gd name="connsiteY2" fmla="*/ 0 h 138113"/>
              </a:gdLst>
              <a:ahLst/>
              <a:cxnLst>
                <a:cxn ang="0">
                  <a:pos x="connsiteX0" y="connsiteY0"/>
                </a:cxn>
                <a:cxn ang="0">
                  <a:pos x="connsiteX1" y="connsiteY1"/>
                </a:cxn>
                <a:cxn ang="0">
                  <a:pos x="connsiteX2" y="connsiteY2"/>
                </a:cxn>
              </a:cxnLst>
              <a:rect l="l" t="t" r="r" b="b"/>
              <a:pathLst>
                <a:path w="214313" h="138113">
                  <a:moveTo>
                    <a:pt x="0" y="61913"/>
                  </a:moveTo>
                  <a:lnTo>
                    <a:pt x="76200" y="138113"/>
                  </a:lnTo>
                  <a:lnTo>
                    <a:pt x="214313" y="0"/>
                  </a:lnTo>
                </a:path>
              </a:pathLst>
            </a:custGeom>
            <a:noFill/>
            <a:ln cap="rnd">
              <a:solidFill>
                <a:srgbClr val="A2554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lumMod val="50000"/>
                  </a:schemeClr>
                </a:solidFill>
              </a:endParaRPr>
            </a:p>
          </p:txBody>
        </p:sp>
        <p:sp>
          <p:nvSpPr>
            <p:cNvPr id="19" name="任意多边形 19">
              <a:extLst>
                <a:ext uri="{FF2B5EF4-FFF2-40B4-BE49-F238E27FC236}">
                  <a16:creationId xmlns:a16="http://schemas.microsoft.com/office/drawing/2014/main" id="{6C004CDD-5772-40A4-A493-3320C6DF97E9}"/>
                </a:ext>
              </a:extLst>
            </p:cNvPr>
            <p:cNvSpPr/>
            <p:nvPr/>
          </p:nvSpPr>
          <p:spPr>
            <a:xfrm>
              <a:off x="4652964" y="3416021"/>
              <a:ext cx="214313" cy="138156"/>
            </a:xfrm>
            <a:custGeom>
              <a:avLst/>
              <a:gdLst>
                <a:gd name="connsiteX0" fmla="*/ 0 w 214313"/>
                <a:gd name="connsiteY0" fmla="*/ 61913 h 138113"/>
                <a:gd name="connsiteX1" fmla="*/ 76200 w 214313"/>
                <a:gd name="connsiteY1" fmla="*/ 138113 h 138113"/>
                <a:gd name="connsiteX2" fmla="*/ 214313 w 214313"/>
                <a:gd name="connsiteY2" fmla="*/ 0 h 138113"/>
              </a:gdLst>
              <a:ahLst/>
              <a:cxnLst>
                <a:cxn ang="0">
                  <a:pos x="connsiteX0" y="connsiteY0"/>
                </a:cxn>
                <a:cxn ang="0">
                  <a:pos x="connsiteX1" y="connsiteY1"/>
                </a:cxn>
                <a:cxn ang="0">
                  <a:pos x="connsiteX2" y="connsiteY2"/>
                </a:cxn>
              </a:cxnLst>
              <a:rect l="l" t="t" r="r" b="b"/>
              <a:pathLst>
                <a:path w="214313" h="138113">
                  <a:moveTo>
                    <a:pt x="0" y="61913"/>
                  </a:moveTo>
                  <a:lnTo>
                    <a:pt x="76200" y="138113"/>
                  </a:lnTo>
                  <a:lnTo>
                    <a:pt x="214313" y="0"/>
                  </a:lnTo>
                </a:path>
              </a:pathLst>
            </a:custGeom>
            <a:noFill/>
            <a:ln cap="rnd">
              <a:solidFill>
                <a:srgbClr val="A2554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solidFill>
                  <a:schemeClr val="bg1">
                    <a:lumMod val="50000"/>
                  </a:schemeClr>
                </a:solidFill>
              </a:endParaRPr>
            </a:p>
          </p:txBody>
        </p:sp>
        <p:sp>
          <p:nvSpPr>
            <p:cNvPr id="20" name="Freeform 10">
              <a:extLst>
                <a:ext uri="{FF2B5EF4-FFF2-40B4-BE49-F238E27FC236}">
                  <a16:creationId xmlns:a16="http://schemas.microsoft.com/office/drawing/2014/main" id="{AEE0CB78-D5F3-476E-AE38-9DDD5BAE42EB}"/>
                </a:ext>
              </a:extLst>
            </p:cNvPr>
            <p:cNvSpPr>
              <a:spLocks noEditPoints="1"/>
            </p:cNvSpPr>
            <p:nvPr/>
          </p:nvSpPr>
          <p:spPr bwMode="auto">
            <a:xfrm>
              <a:off x="4699248" y="3896247"/>
              <a:ext cx="177552" cy="238640"/>
            </a:xfrm>
            <a:custGeom>
              <a:avLst/>
              <a:gdLst>
                <a:gd name="T0" fmla="*/ 96 w 145"/>
                <a:gd name="T1" fmla="*/ 71 h 195"/>
                <a:gd name="T2" fmla="*/ 72 w 145"/>
                <a:gd name="T3" fmla="*/ 81 h 195"/>
                <a:gd name="T4" fmla="*/ 60 w 145"/>
                <a:gd name="T5" fmla="*/ 79 h 195"/>
                <a:gd name="T6" fmla="*/ 49 w 145"/>
                <a:gd name="T7" fmla="*/ 71 h 195"/>
                <a:gd name="T8" fmla="*/ 43 w 145"/>
                <a:gd name="T9" fmla="*/ 71 h 195"/>
                <a:gd name="T10" fmla="*/ 43 w 145"/>
                <a:gd name="T11" fmla="*/ 78 h 195"/>
                <a:gd name="T12" fmla="*/ 56 w 145"/>
                <a:gd name="T13" fmla="*/ 87 h 195"/>
                <a:gd name="T14" fmla="*/ 72 w 145"/>
                <a:gd name="T15" fmla="*/ 90 h 195"/>
                <a:gd name="T16" fmla="*/ 102 w 145"/>
                <a:gd name="T17" fmla="*/ 78 h 195"/>
                <a:gd name="T18" fmla="*/ 102 w 145"/>
                <a:gd name="T19" fmla="*/ 71 h 195"/>
                <a:gd name="T20" fmla="*/ 96 w 145"/>
                <a:gd name="T21" fmla="*/ 71 h 195"/>
                <a:gd name="T22" fmla="*/ 106 w 145"/>
                <a:gd name="T23" fmla="*/ 170 h 195"/>
                <a:gd name="T24" fmla="*/ 106 w 145"/>
                <a:gd name="T25" fmla="*/ 170 h 195"/>
                <a:gd name="T26" fmla="*/ 39 w 145"/>
                <a:gd name="T27" fmla="*/ 170 h 195"/>
                <a:gd name="T28" fmla="*/ 34 w 145"/>
                <a:gd name="T29" fmla="*/ 174 h 195"/>
                <a:gd name="T30" fmla="*/ 39 w 145"/>
                <a:gd name="T31" fmla="*/ 179 h 195"/>
                <a:gd name="T32" fmla="*/ 106 w 145"/>
                <a:gd name="T33" fmla="*/ 179 h 195"/>
                <a:gd name="T34" fmla="*/ 111 w 145"/>
                <a:gd name="T35" fmla="*/ 174 h 195"/>
                <a:gd name="T36" fmla="*/ 106 w 145"/>
                <a:gd name="T37" fmla="*/ 170 h 195"/>
                <a:gd name="T38" fmla="*/ 145 w 145"/>
                <a:gd name="T39" fmla="*/ 75 h 195"/>
                <a:gd name="T40" fmla="*/ 145 w 145"/>
                <a:gd name="T41" fmla="*/ 75 h 195"/>
                <a:gd name="T42" fmla="*/ 124 w 145"/>
                <a:gd name="T43" fmla="*/ 22 h 195"/>
                <a:gd name="T44" fmla="*/ 72 w 145"/>
                <a:gd name="T45" fmla="*/ 0 h 195"/>
                <a:gd name="T46" fmla="*/ 21 w 145"/>
                <a:gd name="T47" fmla="*/ 22 h 195"/>
                <a:gd name="T48" fmla="*/ 0 w 145"/>
                <a:gd name="T49" fmla="*/ 75 h 195"/>
                <a:gd name="T50" fmla="*/ 9 w 145"/>
                <a:gd name="T51" fmla="*/ 112 h 195"/>
                <a:gd name="T52" fmla="*/ 9 w 145"/>
                <a:gd name="T53" fmla="*/ 112 h 195"/>
                <a:gd name="T54" fmla="*/ 31 w 145"/>
                <a:gd name="T55" fmla="*/ 137 h 195"/>
                <a:gd name="T56" fmla="*/ 31 w 145"/>
                <a:gd name="T57" fmla="*/ 158 h 195"/>
                <a:gd name="T58" fmla="*/ 39 w 145"/>
                <a:gd name="T59" fmla="*/ 166 h 195"/>
                <a:gd name="T60" fmla="*/ 106 w 145"/>
                <a:gd name="T61" fmla="*/ 166 h 195"/>
                <a:gd name="T62" fmla="*/ 114 w 145"/>
                <a:gd name="T63" fmla="*/ 158 h 195"/>
                <a:gd name="T64" fmla="*/ 114 w 145"/>
                <a:gd name="T65" fmla="*/ 137 h 195"/>
                <a:gd name="T66" fmla="*/ 136 w 145"/>
                <a:gd name="T67" fmla="*/ 112 h 195"/>
                <a:gd name="T68" fmla="*/ 136 w 145"/>
                <a:gd name="T69" fmla="*/ 112 h 195"/>
                <a:gd name="T70" fmla="*/ 145 w 145"/>
                <a:gd name="T71" fmla="*/ 75 h 195"/>
                <a:gd name="T72" fmla="*/ 123 w 145"/>
                <a:gd name="T73" fmla="*/ 104 h 195"/>
                <a:gd name="T74" fmla="*/ 123 w 145"/>
                <a:gd name="T75" fmla="*/ 104 h 195"/>
                <a:gd name="T76" fmla="*/ 123 w 145"/>
                <a:gd name="T77" fmla="*/ 104 h 195"/>
                <a:gd name="T78" fmla="*/ 123 w 145"/>
                <a:gd name="T79" fmla="*/ 104 h 195"/>
                <a:gd name="T80" fmla="*/ 102 w 145"/>
                <a:gd name="T81" fmla="*/ 126 h 195"/>
                <a:gd name="T82" fmla="*/ 99 w 145"/>
                <a:gd name="T83" fmla="*/ 133 h 195"/>
                <a:gd name="T84" fmla="*/ 99 w 145"/>
                <a:gd name="T85" fmla="*/ 133 h 195"/>
                <a:gd name="T86" fmla="*/ 99 w 145"/>
                <a:gd name="T87" fmla="*/ 150 h 195"/>
                <a:gd name="T88" fmla="*/ 46 w 145"/>
                <a:gd name="T89" fmla="*/ 150 h 195"/>
                <a:gd name="T90" fmla="*/ 46 w 145"/>
                <a:gd name="T91" fmla="*/ 133 h 195"/>
                <a:gd name="T92" fmla="*/ 42 w 145"/>
                <a:gd name="T93" fmla="*/ 126 h 195"/>
                <a:gd name="T94" fmla="*/ 22 w 145"/>
                <a:gd name="T95" fmla="*/ 104 h 195"/>
                <a:gd name="T96" fmla="*/ 22 w 145"/>
                <a:gd name="T97" fmla="*/ 104 h 195"/>
                <a:gd name="T98" fmla="*/ 14 w 145"/>
                <a:gd name="T99" fmla="*/ 75 h 195"/>
                <a:gd name="T100" fmla="*/ 31 w 145"/>
                <a:gd name="T101" fmla="*/ 33 h 195"/>
                <a:gd name="T102" fmla="*/ 72 w 145"/>
                <a:gd name="T103" fmla="*/ 15 h 195"/>
                <a:gd name="T104" fmla="*/ 113 w 145"/>
                <a:gd name="T105" fmla="*/ 33 h 195"/>
                <a:gd name="T106" fmla="*/ 130 w 145"/>
                <a:gd name="T107" fmla="*/ 75 h 195"/>
                <a:gd name="T108" fmla="*/ 123 w 145"/>
                <a:gd name="T109" fmla="*/ 104 h 195"/>
                <a:gd name="T110" fmla="*/ 92 w 145"/>
                <a:gd name="T111" fmla="*/ 186 h 195"/>
                <a:gd name="T112" fmla="*/ 92 w 145"/>
                <a:gd name="T113" fmla="*/ 186 h 195"/>
                <a:gd name="T114" fmla="*/ 53 w 145"/>
                <a:gd name="T115" fmla="*/ 186 h 195"/>
                <a:gd name="T116" fmla="*/ 48 w 145"/>
                <a:gd name="T117" fmla="*/ 190 h 195"/>
                <a:gd name="T118" fmla="*/ 53 w 145"/>
                <a:gd name="T119" fmla="*/ 195 h 195"/>
                <a:gd name="T120" fmla="*/ 92 w 145"/>
                <a:gd name="T121" fmla="*/ 195 h 195"/>
                <a:gd name="T122" fmla="*/ 96 w 145"/>
                <a:gd name="T123" fmla="*/ 190 h 195"/>
                <a:gd name="T124" fmla="*/ 92 w 145"/>
                <a:gd name="T125" fmla="*/ 18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5" h="195">
                  <a:moveTo>
                    <a:pt x="96" y="71"/>
                  </a:moveTo>
                  <a:cubicBezTo>
                    <a:pt x="90" y="77"/>
                    <a:pt x="82" y="81"/>
                    <a:pt x="72" y="81"/>
                  </a:cubicBezTo>
                  <a:cubicBezTo>
                    <a:pt x="68" y="81"/>
                    <a:pt x="63" y="80"/>
                    <a:pt x="60" y="79"/>
                  </a:cubicBezTo>
                  <a:cubicBezTo>
                    <a:pt x="56" y="77"/>
                    <a:pt x="52" y="74"/>
                    <a:pt x="49" y="71"/>
                  </a:cubicBezTo>
                  <a:cubicBezTo>
                    <a:pt x="47" y="69"/>
                    <a:pt x="44" y="69"/>
                    <a:pt x="43" y="71"/>
                  </a:cubicBezTo>
                  <a:cubicBezTo>
                    <a:pt x="41" y="73"/>
                    <a:pt x="41" y="76"/>
                    <a:pt x="43" y="78"/>
                  </a:cubicBezTo>
                  <a:cubicBezTo>
                    <a:pt x="46" y="82"/>
                    <a:pt x="51" y="85"/>
                    <a:pt x="56" y="87"/>
                  </a:cubicBezTo>
                  <a:cubicBezTo>
                    <a:pt x="61" y="89"/>
                    <a:pt x="67" y="90"/>
                    <a:pt x="72" y="90"/>
                  </a:cubicBezTo>
                  <a:cubicBezTo>
                    <a:pt x="84" y="90"/>
                    <a:pt x="95" y="85"/>
                    <a:pt x="102" y="78"/>
                  </a:cubicBezTo>
                  <a:cubicBezTo>
                    <a:pt x="104" y="76"/>
                    <a:pt x="104" y="73"/>
                    <a:pt x="102" y="71"/>
                  </a:cubicBezTo>
                  <a:cubicBezTo>
                    <a:pt x="100" y="69"/>
                    <a:pt x="98" y="69"/>
                    <a:pt x="96" y="71"/>
                  </a:cubicBezTo>
                  <a:close/>
                  <a:moveTo>
                    <a:pt x="106" y="170"/>
                  </a:moveTo>
                  <a:cubicBezTo>
                    <a:pt x="106" y="170"/>
                    <a:pt x="106" y="170"/>
                    <a:pt x="106" y="170"/>
                  </a:cubicBezTo>
                  <a:cubicBezTo>
                    <a:pt x="39" y="170"/>
                    <a:pt x="39" y="170"/>
                    <a:pt x="39" y="170"/>
                  </a:cubicBezTo>
                  <a:cubicBezTo>
                    <a:pt x="36" y="170"/>
                    <a:pt x="34" y="172"/>
                    <a:pt x="34" y="174"/>
                  </a:cubicBezTo>
                  <a:cubicBezTo>
                    <a:pt x="34" y="177"/>
                    <a:pt x="36" y="179"/>
                    <a:pt x="39" y="179"/>
                  </a:cubicBezTo>
                  <a:cubicBezTo>
                    <a:pt x="106" y="179"/>
                    <a:pt x="106" y="179"/>
                    <a:pt x="106" y="179"/>
                  </a:cubicBezTo>
                  <a:cubicBezTo>
                    <a:pt x="109" y="179"/>
                    <a:pt x="111" y="177"/>
                    <a:pt x="111" y="174"/>
                  </a:cubicBezTo>
                  <a:cubicBezTo>
                    <a:pt x="111" y="172"/>
                    <a:pt x="109" y="170"/>
                    <a:pt x="106" y="170"/>
                  </a:cubicBezTo>
                  <a:close/>
                  <a:moveTo>
                    <a:pt x="145" y="75"/>
                  </a:moveTo>
                  <a:cubicBezTo>
                    <a:pt x="145" y="75"/>
                    <a:pt x="145" y="75"/>
                    <a:pt x="145" y="75"/>
                  </a:cubicBezTo>
                  <a:cubicBezTo>
                    <a:pt x="145" y="54"/>
                    <a:pt x="137" y="36"/>
                    <a:pt x="124" y="22"/>
                  </a:cubicBezTo>
                  <a:cubicBezTo>
                    <a:pt x="111" y="9"/>
                    <a:pt x="92" y="0"/>
                    <a:pt x="72" y="0"/>
                  </a:cubicBezTo>
                  <a:cubicBezTo>
                    <a:pt x="52" y="0"/>
                    <a:pt x="34" y="9"/>
                    <a:pt x="21" y="22"/>
                  </a:cubicBezTo>
                  <a:cubicBezTo>
                    <a:pt x="8" y="36"/>
                    <a:pt x="0" y="54"/>
                    <a:pt x="0" y="75"/>
                  </a:cubicBezTo>
                  <a:cubicBezTo>
                    <a:pt x="0" y="88"/>
                    <a:pt x="3" y="101"/>
                    <a:pt x="9" y="112"/>
                  </a:cubicBezTo>
                  <a:cubicBezTo>
                    <a:pt x="9" y="112"/>
                    <a:pt x="9" y="112"/>
                    <a:pt x="9" y="112"/>
                  </a:cubicBezTo>
                  <a:cubicBezTo>
                    <a:pt x="14" y="122"/>
                    <a:pt x="22" y="130"/>
                    <a:pt x="31" y="137"/>
                  </a:cubicBezTo>
                  <a:cubicBezTo>
                    <a:pt x="31" y="158"/>
                    <a:pt x="31" y="158"/>
                    <a:pt x="31" y="158"/>
                  </a:cubicBezTo>
                  <a:cubicBezTo>
                    <a:pt x="31" y="162"/>
                    <a:pt x="34" y="166"/>
                    <a:pt x="39" y="166"/>
                  </a:cubicBezTo>
                  <a:cubicBezTo>
                    <a:pt x="106" y="166"/>
                    <a:pt x="106" y="166"/>
                    <a:pt x="106" y="166"/>
                  </a:cubicBezTo>
                  <a:cubicBezTo>
                    <a:pt x="110" y="166"/>
                    <a:pt x="114" y="162"/>
                    <a:pt x="114" y="158"/>
                  </a:cubicBezTo>
                  <a:cubicBezTo>
                    <a:pt x="114" y="137"/>
                    <a:pt x="114" y="137"/>
                    <a:pt x="114" y="137"/>
                  </a:cubicBezTo>
                  <a:cubicBezTo>
                    <a:pt x="123" y="130"/>
                    <a:pt x="130" y="122"/>
                    <a:pt x="136" y="112"/>
                  </a:cubicBezTo>
                  <a:cubicBezTo>
                    <a:pt x="136" y="112"/>
                    <a:pt x="136" y="112"/>
                    <a:pt x="136" y="112"/>
                  </a:cubicBezTo>
                  <a:cubicBezTo>
                    <a:pt x="142" y="101"/>
                    <a:pt x="145" y="88"/>
                    <a:pt x="145" y="75"/>
                  </a:cubicBezTo>
                  <a:close/>
                  <a:moveTo>
                    <a:pt x="123" y="104"/>
                  </a:moveTo>
                  <a:cubicBezTo>
                    <a:pt x="123" y="104"/>
                    <a:pt x="123" y="104"/>
                    <a:pt x="123" y="104"/>
                  </a:cubicBezTo>
                  <a:cubicBezTo>
                    <a:pt x="123" y="104"/>
                    <a:pt x="123" y="104"/>
                    <a:pt x="123" y="104"/>
                  </a:cubicBezTo>
                  <a:cubicBezTo>
                    <a:pt x="123" y="104"/>
                    <a:pt x="123" y="104"/>
                    <a:pt x="123" y="104"/>
                  </a:cubicBezTo>
                  <a:cubicBezTo>
                    <a:pt x="118" y="114"/>
                    <a:pt x="111" y="121"/>
                    <a:pt x="102" y="126"/>
                  </a:cubicBezTo>
                  <a:cubicBezTo>
                    <a:pt x="100" y="128"/>
                    <a:pt x="99" y="130"/>
                    <a:pt x="99" y="133"/>
                  </a:cubicBezTo>
                  <a:cubicBezTo>
                    <a:pt x="99" y="133"/>
                    <a:pt x="99" y="133"/>
                    <a:pt x="99" y="133"/>
                  </a:cubicBezTo>
                  <a:cubicBezTo>
                    <a:pt x="99" y="150"/>
                    <a:pt x="99" y="150"/>
                    <a:pt x="99" y="150"/>
                  </a:cubicBezTo>
                  <a:cubicBezTo>
                    <a:pt x="46" y="150"/>
                    <a:pt x="46" y="150"/>
                    <a:pt x="46" y="150"/>
                  </a:cubicBezTo>
                  <a:cubicBezTo>
                    <a:pt x="46" y="133"/>
                    <a:pt x="46" y="133"/>
                    <a:pt x="46" y="133"/>
                  </a:cubicBezTo>
                  <a:cubicBezTo>
                    <a:pt x="46" y="130"/>
                    <a:pt x="44" y="127"/>
                    <a:pt x="42" y="126"/>
                  </a:cubicBezTo>
                  <a:cubicBezTo>
                    <a:pt x="33" y="121"/>
                    <a:pt x="27" y="113"/>
                    <a:pt x="22" y="104"/>
                  </a:cubicBezTo>
                  <a:cubicBezTo>
                    <a:pt x="22" y="104"/>
                    <a:pt x="22" y="104"/>
                    <a:pt x="22" y="104"/>
                  </a:cubicBezTo>
                  <a:cubicBezTo>
                    <a:pt x="17" y="96"/>
                    <a:pt x="14" y="86"/>
                    <a:pt x="14" y="75"/>
                  </a:cubicBezTo>
                  <a:cubicBezTo>
                    <a:pt x="14" y="59"/>
                    <a:pt x="21" y="44"/>
                    <a:pt x="31" y="33"/>
                  </a:cubicBezTo>
                  <a:cubicBezTo>
                    <a:pt x="42" y="22"/>
                    <a:pt x="56" y="15"/>
                    <a:pt x="72" y="15"/>
                  </a:cubicBezTo>
                  <a:cubicBezTo>
                    <a:pt x="88" y="15"/>
                    <a:pt x="103" y="22"/>
                    <a:pt x="113" y="33"/>
                  </a:cubicBezTo>
                  <a:cubicBezTo>
                    <a:pt x="124" y="44"/>
                    <a:pt x="130" y="59"/>
                    <a:pt x="130" y="75"/>
                  </a:cubicBezTo>
                  <a:cubicBezTo>
                    <a:pt x="130" y="86"/>
                    <a:pt x="128" y="96"/>
                    <a:pt x="123" y="104"/>
                  </a:cubicBezTo>
                  <a:close/>
                  <a:moveTo>
                    <a:pt x="92" y="186"/>
                  </a:moveTo>
                  <a:cubicBezTo>
                    <a:pt x="92" y="186"/>
                    <a:pt x="92" y="186"/>
                    <a:pt x="92" y="186"/>
                  </a:cubicBezTo>
                  <a:cubicBezTo>
                    <a:pt x="53" y="186"/>
                    <a:pt x="53" y="186"/>
                    <a:pt x="53" y="186"/>
                  </a:cubicBezTo>
                  <a:cubicBezTo>
                    <a:pt x="50" y="186"/>
                    <a:pt x="48" y="188"/>
                    <a:pt x="48" y="190"/>
                  </a:cubicBezTo>
                  <a:cubicBezTo>
                    <a:pt x="48" y="193"/>
                    <a:pt x="50" y="195"/>
                    <a:pt x="53" y="195"/>
                  </a:cubicBezTo>
                  <a:cubicBezTo>
                    <a:pt x="92" y="195"/>
                    <a:pt x="92" y="195"/>
                    <a:pt x="92" y="195"/>
                  </a:cubicBezTo>
                  <a:cubicBezTo>
                    <a:pt x="94" y="195"/>
                    <a:pt x="96" y="193"/>
                    <a:pt x="96" y="190"/>
                  </a:cubicBezTo>
                  <a:cubicBezTo>
                    <a:pt x="96" y="188"/>
                    <a:pt x="94" y="186"/>
                    <a:pt x="92" y="186"/>
                  </a:cubicBezTo>
                  <a:close/>
                </a:path>
              </a:pathLst>
            </a:custGeom>
            <a:solidFill>
              <a:schemeClr val="bg1"/>
            </a:solidFill>
            <a:ln>
              <a:noFill/>
            </a:ln>
          </p:spPr>
          <p:txBody>
            <a:bodyPr vert="horz" wrap="square" lIns="91440" tIns="45720" rIns="91440" bIns="45720" numCol="1" anchor="t" anchorCtr="0" compatLnSpc="1"/>
            <a:lstStyle/>
            <a:p>
              <a:endParaRPr lang="zh-CN" altLang="en-US" sz="3200">
                <a:solidFill>
                  <a:schemeClr val="bg1">
                    <a:lumMod val="50000"/>
                  </a:schemeClr>
                </a:solidFill>
              </a:endParaRPr>
            </a:p>
          </p:txBody>
        </p:sp>
      </p:grpSp>
    </p:spTree>
    <p:extLst>
      <p:ext uri="{BB962C8B-B14F-4D97-AF65-F5344CB8AC3E}">
        <p14:creationId xmlns:p14="http://schemas.microsoft.com/office/powerpoint/2010/main" val="2911139447"/>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000" fill="hold"/>
                                        <p:tgtEl>
                                          <p:spTgt spid="6"/>
                                        </p:tgtEl>
                                        <p:attrNameLst>
                                          <p:attrName>ppt_x</p:attrName>
                                        </p:attrNameLst>
                                      </p:cBhvr>
                                      <p:tavLst>
                                        <p:tav tm="0">
                                          <p:val>
                                            <p:strVal val="0-#ppt_w/2"/>
                                          </p:val>
                                        </p:tav>
                                        <p:tav tm="100000">
                                          <p:val>
                                            <p:strVal val="#ppt_x"/>
                                          </p:val>
                                        </p:tav>
                                      </p:tavLst>
                                    </p:anim>
                                    <p:anim calcmode="lin" valueType="num">
                                      <p:cBhvr additive="base">
                                        <p:cTn id="12" dur="10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760705" y="315058"/>
            <a:ext cx="10799632" cy="761943"/>
            <a:chOff x="1136263" y="500296"/>
            <a:chExt cx="10799632" cy="761943"/>
          </a:xfrm>
        </p:grpSpPr>
        <p:sp>
          <p:nvSpPr>
            <p:cNvPr id="11" name="矩形 10">
              <a:extLst>
                <a:ext uri="{FF2B5EF4-FFF2-40B4-BE49-F238E27FC236}">
                  <a16:creationId xmlns:a16="http://schemas.microsoft.com/office/drawing/2014/main" id="{84C0791A-6676-4043-BBF1-DD2993D19C98}"/>
                </a:ext>
              </a:extLst>
            </p:cNvPr>
            <p:cNvSpPr/>
            <p:nvPr/>
          </p:nvSpPr>
          <p:spPr>
            <a:xfrm flipV="1">
              <a:off x="4287158" y="911419"/>
              <a:ext cx="7648737" cy="45719"/>
            </a:xfrm>
            <a:prstGeom prst="rect">
              <a:avLst/>
            </a:prstGeom>
            <a:solidFill>
              <a:srgbClr val="A255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华文新魏" panose="02010800040101010101" pitchFamily="2" charset="-122"/>
                <a:ea typeface="华文新魏" panose="02010800040101010101" pitchFamily="2" charset="-122"/>
              </a:endParaRPr>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150776" y="50029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A25548"/>
                  </a:solidFill>
                  <a:latin typeface="华文新魏" panose="02010800040101010101" pitchFamily="2" charset="-122"/>
                  <a:ea typeface="华文新魏" panose="02010800040101010101" pitchFamily="2" charset="-122"/>
                  <a:sym typeface="Arial" panose="020B0604020202020204" pitchFamily="34" charset="0"/>
                </a:rPr>
                <a:t>成功项目展示</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1136263" y="1046795"/>
              <a:ext cx="3255323" cy="21544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sp>
        <p:nvSpPr>
          <p:cNvPr id="6" name="文本框 18">
            <a:extLst>
              <a:ext uri="{FF2B5EF4-FFF2-40B4-BE49-F238E27FC236}">
                <a16:creationId xmlns:a16="http://schemas.microsoft.com/office/drawing/2014/main" id="{26865E91-D90E-409F-9432-ED60CF829D66}"/>
              </a:ext>
            </a:extLst>
          </p:cNvPr>
          <p:cNvSpPr txBox="1"/>
          <p:nvPr/>
        </p:nvSpPr>
        <p:spPr>
          <a:xfrm>
            <a:off x="1537201" y="2652205"/>
            <a:ext cx="1961652" cy="1061829"/>
          </a:xfrm>
          <a:prstGeom prst="rect">
            <a:avLst/>
          </a:prstGeom>
          <a:noFill/>
          <a:ln>
            <a:noFill/>
          </a:ln>
        </p:spPr>
        <p:txBody>
          <a:bodyPr wrap="square" rtlCol="0">
            <a:spAutoFit/>
          </a:bodyPr>
          <a:lstStyle/>
          <a:p>
            <a:pPr algn="r">
              <a:lnSpc>
                <a:spcPct val="150000"/>
              </a:lnSpc>
            </a:pPr>
            <a:r>
              <a:rPr lang="zh-CN" altLang="en-US" sz="1400" dirty="0">
                <a:solidFill>
                  <a:schemeClr val="bg1">
                    <a:lumMod val="65000"/>
                  </a:schemeClr>
                </a:solidFill>
                <a:latin typeface="微软雅黑" pitchFamily="34" charset="-122"/>
                <a:ea typeface="微软雅黑" pitchFamily="34" charset="-122"/>
              </a:rPr>
              <a:t>点击输入简要文字内容，文字内容需概括精炼文字内容</a:t>
            </a:r>
            <a:r>
              <a:rPr lang="en-US" altLang="zh-CN" sz="1400" dirty="0">
                <a:solidFill>
                  <a:schemeClr val="bg1">
                    <a:lumMod val="65000"/>
                  </a:schemeClr>
                </a:solidFill>
                <a:latin typeface="微软雅黑" pitchFamily="34" charset="-122"/>
                <a:ea typeface="微软雅黑" pitchFamily="34" charset="-122"/>
              </a:rPr>
              <a:t>……</a:t>
            </a:r>
            <a:endParaRPr lang="zh-CN" altLang="en-US" sz="1400" b="1"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7" name="文本框 19">
            <a:extLst>
              <a:ext uri="{FF2B5EF4-FFF2-40B4-BE49-F238E27FC236}">
                <a16:creationId xmlns:a16="http://schemas.microsoft.com/office/drawing/2014/main" id="{4FEAB1AD-941F-4AE1-A263-AC44225F1CAD}"/>
              </a:ext>
            </a:extLst>
          </p:cNvPr>
          <p:cNvSpPr txBox="1"/>
          <p:nvPr/>
        </p:nvSpPr>
        <p:spPr>
          <a:xfrm>
            <a:off x="1578471" y="4394891"/>
            <a:ext cx="2026422" cy="1061829"/>
          </a:xfrm>
          <a:prstGeom prst="rect">
            <a:avLst/>
          </a:prstGeom>
          <a:noFill/>
          <a:ln>
            <a:noFill/>
          </a:ln>
        </p:spPr>
        <p:txBody>
          <a:bodyPr wrap="square" rtlCol="0">
            <a:spAutoFit/>
          </a:bodyPr>
          <a:lstStyle/>
          <a:p>
            <a:pPr algn="r">
              <a:lnSpc>
                <a:spcPct val="150000"/>
              </a:lnSpc>
            </a:pPr>
            <a:r>
              <a:rPr lang="zh-CN" altLang="en-US" sz="1400" dirty="0">
                <a:solidFill>
                  <a:schemeClr val="bg1">
                    <a:lumMod val="65000"/>
                  </a:schemeClr>
                </a:solidFill>
                <a:latin typeface="微软雅黑" pitchFamily="34" charset="-122"/>
                <a:ea typeface="微软雅黑" pitchFamily="34" charset="-122"/>
              </a:rPr>
              <a:t>点击输入简要文字内容，文字内容需概括精炼文字内容</a:t>
            </a:r>
            <a:r>
              <a:rPr lang="en-US" altLang="zh-CN" sz="1400" dirty="0">
                <a:solidFill>
                  <a:schemeClr val="bg1">
                    <a:lumMod val="65000"/>
                  </a:schemeClr>
                </a:solidFill>
                <a:latin typeface="微软雅黑" pitchFamily="34" charset="-122"/>
                <a:ea typeface="微软雅黑" pitchFamily="34" charset="-122"/>
              </a:rPr>
              <a:t>……</a:t>
            </a:r>
            <a:endParaRPr lang="zh-CN" altLang="en-US" sz="1400" b="1"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9" name="文本框 20">
            <a:extLst>
              <a:ext uri="{FF2B5EF4-FFF2-40B4-BE49-F238E27FC236}">
                <a16:creationId xmlns:a16="http://schemas.microsoft.com/office/drawing/2014/main" id="{22095BC4-9CE2-4589-9C50-F66F3E9C0124}"/>
              </a:ext>
            </a:extLst>
          </p:cNvPr>
          <p:cNvSpPr txBox="1"/>
          <p:nvPr/>
        </p:nvSpPr>
        <p:spPr>
          <a:xfrm>
            <a:off x="8590281" y="2652205"/>
            <a:ext cx="2242446" cy="1061829"/>
          </a:xfrm>
          <a:prstGeom prst="rect">
            <a:avLst/>
          </a:prstGeom>
          <a:noFill/>
          <a:ln>
            <a:noFill/>
          </a:ln>
        </p:spPr>
        <p:txBody>
          <a:bodyPr wrap="square" rtlCol="0">
            <a:spAutoFit/>
          </a:bodyPr>
          <a:lstStyle/>
          <a:p>
            <a:pPr>
              <a:lnSpc>
                <a:spcPct val="150000"/>
              </a:lnSpc>
            </a:pPr>
            <a:r>
              <a:rPr lang="zh-CN" altLang="en-US" sz="1400" dirty="0">
                <a:solidFill>
                  <a:schemeClr val="bg1">
                    <a:lumMod val="65000"/>
                  </a:schemeClr>
                </a:solidFill>
                <a:latin typeface="微软雅黑" pitchFamily="34" charset="-122"/>
                <a:ea typeface="微软雅黑" pitchFamily="34" charset="-122"/>
              </a:rPr>
              <a:t>点击输入简要文字内容，文字内容需概括精炼文字内容</a:t>
            </a:r>
            <a:r>
              <a:rPr lang="en-US" altLang="zh-CN" sz="1400" dirty="0">
                <a:solidFill>
                  <a:schemeClr val="bg1">
                    <a:lumMod val="65000"/>
                  </a:schemeClr>
                </a:solidFill>
                <a:latin typeface="微软雅黑" pitchFamily="34" charset="-122"/>
                <a:ea typeface="微软雅黑" pitchFamily="34" charset="-122"/>
              </a:rPr>
              <a:t>……</a:t>
            </a:r>
            <a:endParaRPr lang="zh-CN" altLang="en-US" sz="1400" b="1"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0" name="文本框 21">
            <a:extLst>
              <a:ext uri="{FF2B5EF4-FFF2-40B4-BE49-F238E27FC236}">
                <a16:creationId xmlns:a16="http://schemas.microsoft.com/office/drawing/2014/main" id="{019CE439-22F4-448E-9505-8E4048145D40}"/>
              </a:ext>
            </a:extLst>
          </p:cNvPr>
          <p:cNvSpPr txBox="1"/>
          <p:nvPr/>
        </p:nvSpPr>
        <p:spPr>
          <a:xfrm>
            <a:off x="8552305" y="4394891"/>
            <a:ext cx="2026422" cy="1061829"/>
          </a:xfrm>
          <a:prstGeom prst="rect">
            <a:avLst/>
          </a:prstGeom>
          <a:noFill/>
          <a:ln>
            <a:noFill/>
          </a:ln>
        </p:spPr>
        <p:txBody>
          <a:bodyPr wrap="square" rtlCol="0">
            <a:spAutoFit/>
          </a:bodyPr>
          <a:lstStyle/>
          <a:p>
            <a:pPr>
              <a:lnSpc>
                <a:spcPct val="150000"/>
              </a:lnSpc>
            </a:pPr>
            <a:r>
              <a:rPr lang="zh-CN" altLang="en-US" sz="1400" dirty="0">
                <a:solidFill>
                  <a:schemeClr val="bg1">
                    <a:lumMod val="65000"/>
                  </a:schemeClr>
                </a:solidFill>
                <a:latin typeface="微软雅黑" pitchFamily="34" charset="-122"/>
                <a:ea typeface="微软雅黑" pitchFamily="34" charset="-122"/>
              </a:rPr>
              <a:t>点击输入简要文字内容，文字内容需概括精炼文字内容</a:t>
            </a:r>
            <a:r>
              <a:rPr lang="en-US" altLang="zh-CN" sz="1400" dirty="0">
                <a:solidFill>
                  <a:schemeClr val="bg1">
                    <a:lumMod val="65000"/>
                  </a:schemeClr>
                </a:solidFill>
                <a:latin typeface="微软雅黑" pitchFamily="34" charset="-122"/>
                <a:ea typeface="微软雅黑" pitchFamily="34" charset="-122"/>
              </a:rPr>
              <a:t>……</a:t>
            </a:r>
            <a:endParaRPr lang="zh-CN" altLang="en-US" sz="1400" b="1" dirty="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14" name="组合 13">
            <a:extLst>
              <a:ext uri="{FF2B5EF4-FFF2-40B4-BE49-F238E27FC236}">
                <a16:creationId xmlns:a16="http://schemas.microsoft.com/office/drawing/2014/main" id="{50930FD8-6457-488A-9546-EAFE833EAD10}"/>
              </a:ext>
            </a:extLst>
          </p:cNvPr>
          <p:cNvGrpSpPr/>
          <p:nvPr/>
        </p:nvGrpSpPr>
        <p:grpSpPr>
          <a:xfrm>
            <a:off x="4660794" y="2669435"/>
            <a:ext cx="2779537" cy="2779537"/>
            <a:chOff x="3348994" y="1236840"/>
            <a:chExt cx="2531533" cy="2531533"/>
          </a:xfrm>
          <a:solidFill>
            <a:srgbClr val="F47349"/>
          </a:solidFill>
        </p:grpSpPr>
        <p:sp>
          <p:nvSpPr>
            <p:cNvPr id="15" name="椭圆 14">
              <a:extLst>
                <a:ext uri="{FF2B5EF4-FFF2-40B4-BE49-F238E27FC236}">
                  <a16:creationId xmlns:a16="http://schemas.microsoft.com/office/drawing/2014/main" id="{EC7B2F31-3341-436C-A417-1EC076BF3F4B}"/>
                </a:ext>
              </a:extLst>
            </p:cNvPr>
            <p:cNvSpPr/>
            <p:nvPr/>
          </p:nvSpPr>
          <p:spPr>
            <a:xfrm>
              <a:off x="3348994" y="1236840"/>
              <a:ext cx="2531533" cy="2531533"/>
            </a:xfrm>
            <a:prstGeom prst="ellipse">
              <a:avLst/>
            </a:prstGeom>
            <a:solidFill>
              <a:srgbClr val="A2554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16" name="Freeform 627">
              <a:extLst>
                <a:ext uri="{FF2B5EF4-FFF2-40B4-BE49-F238E27FC236}">
                  <a16:creationId xmlns:a16="http://schemas.microsoft.com/office/drawing/2014/main" id="{8728A03F-5C8F-4DC1-8716-FCBDA780D75F}"/>
                </a:ext>
              </a:extLst>
            </p:cNvPr>
            <p:cNvSpPr>
              <a:spLocks noEditPoints="1"/>
            </p:cNvSpPr>
            <p:nvPr/>
          </p:nvSpPr>
          <p:spPr bwMode="auto">
            <a:xfrm>
              <a:off x="4298792" y="1539279"/>
              <a:ext cx="627326" cy="780333"/>
            </a:xfrm>
            <a:custGeom>
              <a:avLst/>
              <a:gdLst>
                <a:gd name="T0" fmla="*/ 7 w 123"/>
                <a:gd name="T1" fmla="*/ 0 h 153"/>
                <a:gd name="T2" fmla="*/ 116 w 123"/>
                <a:gd name="T3" fmla="*/ 0 h 153"/>
                <a:gd name="T4" fmla="*/ 123 w 123"/>
                <a:gd name="T5" fmla="*/ 0 h 153"/>
                <a:gd name="T6" fmla="*/ 123 w 123"/>
                <a:gd name="T7" fmla="*/ 4 h 153"/>
                <a:gd name="T8" fmla="*/ 123 w 123"/>
                <a:gd name="T9" fmla="*/ 146 h 153"/>
                <a:gd name="T10" fmla="*/ 123 w 123"/>
                <a:gd name="T11" fmla="*/ 153 h 153"/>
                <a:gd name="T12" fmla="*/ 116 w 123"/>
                <a:gd name="T13" fmla="*/ 153 h 153"/>
                <a:gd name="T14" fmla="*/ 38 w 123"/>
                <a:gd name="T15" fmla="*/ 153 h 153"/>
                <a:gd name="T16" fmla="*/ 38 w 123"/>
                <a:gd name="T17" fmla="*/ 153 h 153"/>
                <a:gd name="T18" fmla="*/ 36 w 123"/>
                <a:gd name="T19" fmla="*/ 153 h 153"/>
                <a:gd name="T20" fmla="*/ 3 w 123"/>
                <a:gd name="T21" fmla="*/ 127 h 153"/>
                <a:gd name="T22" fmla="*/ 0 w 123"/>
                <a:gd name="T23" fmla="*/ 127 h 153"/>
                <a:gd name="T24" fmla="*/ 0 w 123"/>
                <a:gd name="T25" fmla="*/ 123 h 153"/>
                <a:gd name="T26" fmla="*/ 0 w 123"/>
                <a:gd name="T27" fmla="*/ 4 h 153"/>
                <a:gd name="T28" fmla="*/ 0 w 123"/>
                <a:gd name="T29" fmla="*/ 0 h 153"/>
                <a:gd name="T30" fmla="*/ 7 w 123"/>
                <a:gd name="T31" fmla="*/ 0 h 153"/>
                <a:gd name="T32" fmla="*/ 7 w 123"/>
                <a:gd name="T33" fmla="*/ 0 h 153"/>
                <a:gd name="T34" fmla="*/ 12 w 123"/>
                <a:gd name="T35" fmla="*/ 115 h 153"/>
                <a:gd name="T36" fmla="*/ 33 w 123"/>
                <a:gd name="T37" fmla="*/ 108 h 153"/>
                <a:gd name="T38" fmla="*/ 36 w 123"/>
                <a:gd name="T39" fmla="*/ 108 h 153"/>
                <a:gd name="T40" fmla="*/ 36 w 123"/>
                <a:gd name="T41" fmla="*/ 111 h 153"/>
                <a:gd name="T42" fmla="*/ 45 w 123"/>
                <a:gd name="T43" fmla="*/ 141 h 153"/>
                <a:gd name="T44" fmla="*/ 112 w 123"/>
                <a:gd name="T45" fmla="*/ 141 h 153"/>
                <a:gd name="T46" fmla="*/ 112 w 123"/>
                <a:gd name="T47" fmla="*/ 11 h 153"/>
                <a:gd name="T48" fmla="*/ 12 w 123"/>
                <a:gd name="T49" fmla="*/ 11 h 153"/>
                <a:gd name="T50" fmla="*/ 12 w 123"/>
                <a:gd name="T51" fmla="*/ 115 h 153"/>
                <a:gd name="T52" fmla="*/ 12 w 123"/>
                <a:gd name="T53" fmla="*/ 115 h 153"/>
                <a:gd name="T54" fmla="*/ 38 w 123"/>
                <a:gd name="T55" fmla="*/ 139 h 153"/>
                <a:gd name="T56" fmla="*/ 31 w 123"/>
                <a:gd name="T57" fmla="*/ 115 h 153"/>
                <a:gd name="T58" fmla="*/ 15 w 123"/>
                <a:gd name="T59" fmla="*/ 123 h 153"/>
                <a:gd name="T60" fmla="*/ 38 w 123"/>
                <a:gd name="T61" fmla="*/ 139 h 153"/>
                <a:gd name="T62" fmla="*/ 38 w 123"/>
                <a:gd name="T63" fmla="*/ 139 h 153"/>
                <a:gd name="T64" fmla="*/ 29 w 123"/>
                <a:gd name="T65" fmla="*/ 82 h 153"/>
                <a:gd name="T66" fmla="*/ 29 w 123"/>
                <a:gd name="T67" fmla="*/ 87 h 153"/>
                <a:gd name="T68" fmla="*/ 95 w 123"/>
                <a:gd name="T69" fmla="*/ 87 h 153"/>
                <a:gd name="T70" fmla="*/ 95 w 123"/>
                <a:gd name="T71" fmla="*/ 82 h 153"/>
                <a:gd name="T72" fmla="*/ 29 w 123"/>
                <a:gd name="T73" fmla="*/ 82 h 153"/>
                <a:gd name="T74" fmla="*/ 29 w 123"/>
                <a:gd name="T75" fmla="*/ 82 h 153"/>
                <a:gd name="T76" fmla="*/ 29 w 123"/>
                <a:gd name="T77" fmla="*/ 66 h 153"/>
                <a:gd name="T78" fmla="*/ 29 w 123"/>
                <a:gd name="T79" fmla="*/ 71 h 153"/>
                <a:gd name="T80" fmla="*/ 95 w 123"/>
                <a:gd name="T81" fmla="*/ 71 h 153"/>
                <a:gd name="T82" fmla="*/ 95 w 123"/>
                <a:gd name="T83" fmla="*/ 66 h 153"/>
                <a:gd name="T84" fmla="*/ 29 w 123"/>
                <a:gd name="T85" fmla="*/ 66 h 153"/>
                <a:gd name="T86" fmla="*/ 29 w 123"/>
                <a:gd name="T87" fmla="*/ 66 h 153"/>
                <a:gd name="T88" fmla="*/ 29 w 123"/>
                <a:gd name="T89" fmla="*/ 49 h 153"/>
                <a:gd name="T90" fmla="*/ 29 w 123"/>
                <a:gd name="T91" fmla="*/ 54 h 153"/>
                <a:gd name="T92" fmla="*/ 95 w 123"/>
                <a:gd name="T93" fmla="*/ 54 h 153"/>
                <a:gd name="T94" fmla="*/ 95 w 123"/>
                <a:gd name="T95" fmla="*/ 49 h 153"/>
                <a:gd name="T96" fmla="*/ 29 w 123"/>
                <a:gd name="T97" fmla="*/ 49 h 153"/>
                <a:gd name="T98" fmla="*/ 29 w 123"/>
                <a:gd name="T99" fmla="*/ 49 h 153"/>
                <a:gd name="T100" fmla="*/ 29 w 123"/>
                <a:gd name="T101" fmla="*/ 33 h 153"/>
                <a:gd name="T102" fmla="*/ 29 w 123"/>
                <a:gd name="T103" fmla="*/ 37 h 153"/>
                <a:gd name="T104" fmla="*/ 95 w 123"/>
                <a:gd name="T105" fmla="*/ 37 h 153"/>
                <a:gd name="T106" fmla="*/ 95 w 123"/>
                <a:gd name="T107" fmla="*/ 33 h 153"/>
                <a:gd name="T108" fmla="*/ 29 w 123"/>
                <a:gd name="T109" fmla="*/ 33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3" h="153">
                  <a:moveTo>
                    <a:pt x="7" y="0"/>
                  </a:moveTo>
                  <a:lnTo>
                    <a:pt x="116" y="0"/>
                  </a:lnTo>
                  <a:lnTo>
                    <a:pt x="123" y="0"/>
                  </a:lnTo>
                  <a:lnTo>
                    <a:pt x="123" y="4"/>
                  </a:lnTo>
                  <a:lnTo>
                    <a:pt x="123" y="146"/>
                  </a:lnTo>
                  <a:lnTo>
                    <a:pt x="123" y="153"/>
                  </a:lnTo>
                  <a:lnTo>
                    <a:pt x="116" y="153"/>
                  </a:lnTo>
                  <a:lnTo>
                    <a:pt x="38" y="153"/>
                  </a:lnTo>
                  <a:lnTo>
                    <a:pt x="38" y="153"/>
                  </a:lnTo>
                  <a:lnTo>
                    <a:pt x="36" y="153"/>
                  </a:lnTo>
                  <a:lnTo>
                    <a:pt x="3" y="127"/>
                  </a:lnTo>
                  <a:lnTo>
                    <a:pt x="0" y="127"/>
                  </a:lnTo>
                  <a:lnTo>
                    <a:pt x="0" y="123"/>
                  </a:lnTo>
                  <a:lnTo>
                    <a:pt x="0" y="4"/>
                  </a:lnTo>
                  <a:lnTo>
                    <a:pt x="0" y="0"/>
                  </a:lnTo>
                  <a:lnTo>
                    <a:pt x="7" y="0"/>
                  </a:lnTo>
                  <a:lnTo>
                    <a:pt x="7" y="0"/>
                  </a:lnTo>
                  <a:close/>
                  <a:moveTo>
                    <a:pt x="12" y="115"/>
                  </a:moveTo>
                  <a:lnTo>
                    <a:pt x="33" y="108"/>
                  </a:lnTo>
                  <a:lnTo>
                    <a:pt x="36" y="108"/>
                  </a:lnTo>
                  <a:lnTo>
                    <a:pt x="36" y="111"/>
                  </a:lnTo>
                  <a:lnTo>
                    <a:pt x="45" y="141"/>
                  </a:lnTo>
                  <a:lnTo>
                    <a:pt x="112" y="141"/>
                  </a:lnTo>
                  <a:lnTo>
                    <a:pt x="112" y="11"/>
                  </a:lnTo>
                  <a:lnTo>
                    <a:pt x="12" y="11"/>
                  </a:lnTo>
                  <a:lnTo>
                    <a:pt x="12" y="115"/>
                  </a:lnTo>
                  <a:lnTo>
                    <a:pt x="12" y="115"/>
                  </a:lnTo>
                  <a:close/>
                  <a:moveTo>
                    <a:pt x="38" y="139"/>
                  </a:moveTo>
                  <a:lnTo>
                    <a:pt x="31" y="115"/>
                  </a:lnTo>
                  <a:lnTo>
                    <a:pt x="15" y="123"/>
                  </a:lnTo>
                  <a:lnTo>
                    <a:pt x="38" y="139"/>
                  </a:lnTo>
                  <a:lnTo>
                    <a:pt x="38" y="139"/>
                  </a:lnTo>
                  <a:close/>
                  <a:moveTo>
                    <a:pt x="29" y="82"/>
                  </a:moveTo>
                  <a:lnTo>
                    <a:pt x="29" y="87"/>
                  </a:lnTo>
                  <a:lnTo>
                    <a:pt x="95" y="87"/>
                  </a:lnTo>
                  <a:lnTo>
                    <a:pt x="95" y="82"/>
                  </a:lnTo>
                  <a:lnTo>
                    <a:pt x="29" y="82"/>
                  </a:lnTo>
                  <a:lnTo>
                    <a:pt x="29" y="82"/>
                  </a:lnTo>
                  <a:close/>
                  <a:moveTo>
                    <a:pt x="29" y="66"/>
                  </a:moveTo>
                  <a:lnTo>
                    <a:pt x="29" y="71"/>
                  </a:lnTo>
                  <a:lnTo>
                    <a:pt x="95" y="71"/>
                  </a:lnTo>
                  <a:lnTo>
                    <a:pt x="95" y="66"/>
                  </a:lnTo>
                  <a:lnTo>
                    <a:pt x="29" y="66"/>
                  </a:lnTo>
                  <a:lnTo>
                    <a:pt x="29" y="66"/>
                  </a:lnTo>
                  <a:close/>
                  <a:moveTo>
                    <a:pt x="29" y="49"/>
                  </a:moveTo>
                  <a:lnTo>
                    <a:pt x="29" y="54"/>
                  </a:lnTo>
                  <a:lnTo>
                    <a:pt x="95" y="54"/>
                  </a:lnTo>
                  <a:lnTo>
                    <a:pt x="95" y="49"/>
                  </a:lnTo>
                  <a:lnTo>
                    <a:pt x="29" y="49"/>
                  </a:lnTo>
                  <a:lnTo>
                    <a:pt x="29" y="49"/>
                  </a:lnTo>
                  <a:close/>
                  <a:moveTo>
                    <a:pt x="29" y="33"/>
                  </a:moveTo>
                  <a:lnTo>
                    <a:pt x="29" y="37"/>
                  </a:lnTo>
                  <a:lnTo>
                    <a:pt x="95" y="37"/>
                  </a:lnTo>
                  <a:lnTo>
                    <a:pt x="95" y="33"/>
                  </a:lnTo>
                  <a:lnTo>
                    <a:pt x="29" y="33"/>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350">
                <a:latin typeface="微软雅黑" panose="020B0503020204020204" pitchFamily="34" charset="-122"/>
                <a:ea typeface="微软雅黑" panose="020B0503020204020204" pitchFamily="34" charset="-122"/>
              </a:endParaRPr>
            </a:p>
          </p:txBody>
        </p:sp>
        <p:sp>
          <p:nvSpPr>
            <p:cNvPr id="17" name="文本框 23">
              <a:extLst>
                <a:ext uri="{FF2B5EF4-FFF2-40B4-BE49-F238E27FC236}">
                  <a16:creationId xmlns:a16="http://schemas.microsoft.com/office/drawing/2014/main" id="{68DD617A-F997-4AB6-85FF-E22A9E55C384}"/>
                </a:ext>
              </a:extLst>
            </p:cNvPr>
            <p:cNvSpPr txBox="1"/>
            <p:nvPr/>
          </p:nvSpPr>
          <p:spPr>
            <a:xfrm>
              <a:off x="3528323" y="2482345"/>
              <a:ext cx="2172875" cy="1037166"/>
            </a:xfrm>
            <a:prstGeom prst="rect">
              <a:avLst/>
            </a:prstGeom>
            <a:noFill/>
          </p:spPr>
          <p:txBody>
            <a:bodyPr wrap="square" rtlCol="0">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加入标题</a:t>
              </a:r>
              <a:endParaRPr lang="en-US" altLang="zh-CN" sz="2000" b="1" dirty="0">
                <a:solidFill>
                  <a:schemeClr val="bg1"/>
                </a:solidFill>
                <a:latin typeface="微软雅黑" panose="020B0503020204020204" pitchFamily="34" charset="-122"/>
                <a:ea typeface="微软雅黑" panose="020B0503020204020204" pitchFamily="34" charset="-122"/>
              </a:endParaRPr>
            </a:p>
            <a:p>
              <a:pPr algn="ctr"/>
              <a:r>
                <a:rPr lang="zh-CN" altLang="en-US" sz="1200" dirty="0">
                  <a:solidFill>
                    <a:schemeClr val="bg1"/>
                  </a:solidFill>
                  <a:latin typeface="微软雅黑" panose="020B0503020204020204" pitchFamily="34" charset="-122"/>
                  <a:ea typeface="微软雅黑" panose="020B0503020204020204" pitchFamily="34" charset="-122"/>
                </a:rPr>
                <a:t>在此输入详细文字介绍，在此输入详细文字介绍</a:t>
              </a:r>
            </a:p>
            <a:p>
              <a:pPr algn="ctr"/>
              <a:r>
                <a:rPr lang="zh-CN" altLang="en-US" sz="1200" dirty="0">
                  <a:solidFill>
                    <a:schemeClr val="bg1"/>
                  </a:solidFill>
                  <a:latin typeface="微软雅黑" panose="020B0503020204020204" pitchFamily="34" charset="-122"/>
                  <a:ea typeface="微软雅黑" panose="020B0503020204020204" pitchFamily="34" charset="-122"/>
                </a:rPr>
                <a:t>在此输入详细文字介绍</a:t>
              </a:r>
            </a:p>
            <a:p>
              <a:pPr algn="ct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18" name="组合 17">
            <a:extLst>
              <a:ext uri="{FF2B5EF4-FFF2-40B4-BE49-F238E27FC236}">
                <a16:creationId xmlns:a16="http://schemas.microsoft.com/office/drawing/2014/main" id="{50537D84-59E7-4EC1-9827-33C7F56202B4}"/>
              </a:ext>
            </a:extLst>
          </p:cNvPr>
          <p:cNvGrpSpPr/>
          <p:nvPr/>
        </p:nvGrpSpPr>
        <p:grpSpPr>
          <a:xfrm>
            <a:off x="3557643" y="2652205"/>
            <a:ext cx="939800" cy="939800"/>
            <a:chOff x="2386060" y="1495059"/>
            <a:chExt cx="939800" cy="939800"/>
          </a:xfrm>
        </p:grpSpPr>
        <p:sp>
          <p:nvSpPr>
            <p:cNvPr id="19" name="椭圆 18">
              <a:extLst>
                <a:ext uri="{FF2B5EF4-FFF2-40B4-BE49-F238E27FC236}">
                  <a16:creationId xmlns:a16="http://schemas.microsoft.com/office/drawing/2014/main" id="{C2A1CEE5-A18C-49D7-9867-367120F9804E}"/>
                </a:ext>
              </a:extLst>
            </p:cNvPr>
            <p:cNvSpPr/>
            <p:nvPr/>
          </p:nvSpPr>
          <p:spPr>
            <a:xfrm>
              <a:off x="2386060" y="1495059"/>
              <a:ext cx="939800" cy="939800"/>
            </a:xfrm>
            <a:prstGeom prst="ellipse">
              <a:avLst/>
            </a:prstGeom>
            <a:solidFill>
              <a:srgbClr val="A2554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20" name="Freeform 1986">
              <a:extLst>
                <a:ext uri="{FF2B5EF4-FFF2-40B4-BE49-F238E27FC236}">
                  <a16:creationId xmlns:a16="http://schemas.microsoft.com/office/drawing/2014/main" id="{0F6B171B-33BA-44B4-AEC4-431C4DC429CA}"/>
                </a:ext>
              </a:extLst>
            </p:cNvPr>
            <p:cNvSpPr>
              <a:spLocks/>
            </p:cNvSpPr>
            <p:nvPr/>
          </p:nvSpPr>
          <p:spPr bwMode="auto">
            <a:xfrm>
              <a:off x="2680513" y="1730231"/>
              <a:ext cx="366922" cy="346817"/>
            </a:xfrm>
            <a:custGeom>
              <a:avLst/>
              <a:gdLst>
                <a:gd name="T0" fmla="*/ 164 w 165"/>
                <a:gd name="T1" fmla="*/ 131 h 156"/>
                <a:gd name="T2" fmla="*/ 145 w 165"/>
                <a:gd name="T3" fmla="*/ 119 h 156"/>
                <a:gd name="T4" fmla="*/ 119 w 165"/>
                <a:gd name="T5" fmla="*/ 108 h 156"/>
                <a:gd name="T6" fmla="*/ 112 w 165"/>
                <a:gd name="T7" fmla="*/ 106 h 156"/>
                <a:gd name="T8" fmla="*/ 105 w 165"/>
                <a:gd name="T9" fmla="*/ 94 h 156"/>
                <a:gd name="T10" fmla="*/ 101 w 165"/>
                <a:gd name="T11" fmla="*/ 94 h 156"/>
                <a:gd name="T12" fmla="*/ 105 w 165"/>
                <a:gd name="T13" fmla="*/ 85 h 156"/>
                <a:gd name="T14" fmla="*/ 107 w 165"/>
                <a:gd name="T15" fmla="*/ 74 h 156"/>
                <a:gd name="T16" fmla="*/ 112 w 165"/>
                <a:gd name="T17" fmla="*/ 70 h 156"/>
                <a:gd name="T18" fmla="*/ 114 w 165"/>
                <a:gd name="T19" fmla="*/ 63 h 156"/>
                <a:gd name="T20" fmla="*/ 114 w 165"/>
                <a:gd name="T21" fmla="*/ 51 h 156"/>
                <a:gd name="T22" fmla="*/ 112 w 165"/>
                <a:gd name="T23" fmla="*/ 46 h 156"/>
                <a:gd name="T24" fmla="*/ 113 w 165"/>
                <a:gd name="T25" fmla="*/ 30 h 156"/>
                <a:gd name="T26" fmla="*/ 111 w 165"/>
                <a:gd name="T27" fmla="*/ 19 h 156"/>
                <a:gd name="T28" fmla="*/ 107 w 165"/>
                <a:gd name="T29" fmla="*/ 12 h 156"/>
                <a:gd name="T30" fmla="*/ 102 w 165"/>
                <a:gd name="T31" fmla="*/ 11 h 156"/>
                <a:gd name="T32" fmla="*/ 99 w 165"/>
                <a:gd name="T33" fmla="*/ 8 h 156"/>
                <a:gd name="T34" fmla="*/ 64 w 165"/>
                <a:gd name="T35" fmla="*/ 9 h 156"/>
                <a:gd name="T36" fmla="*/ 51 w 165"/>
                <a:gd name="T37" fmla="*/ 46 h 156"/>
                <a:gd name="T38" fmla="*/ 49 w 165"/>
                <a:gd name="T39" fmla="*/ 53 h 156"/>
                <a:gd name="T40" fmla="*/ 54 w 165"/>
                <a:gd name="T41" fmla="*/ 72 h 156"/>
                <a:gd name="T42" fmla="*/ 58 w 165"/>
                <a:gd name="T43" fmla="*/ 73 h 156"/>
                <a:gd name="T44" fmla="*/ 59 w 165"/>
                <a:gd name="T45" fmla="*/ 86 h 156"/>
                <a:gd name="T46" fmla="*/ 63 w 165"/>
                <a:gd name="T47" fmla="*/ 94 h 156"/>
                <a:gd name="T48" fmla="*/ 60 w 165"/>
                <a:gd name="T49" fmla="*/ 94 h 156"/>
                <a:gd name="T50" fmla="*/ 53 w 165"/>
                <a:gd name="T51" fmla="*/ 106 h 156"/>
                <a:gd name="T52" fmla="*/ 46 w 165"/>
                <a:gd name="T53" fmla="*/ 108 h 156"/>
                <a:gd name="T54" fmla="*/ 20 w 165"/>
                <a:gd name="T55" fmla="*/ 119 h 156"/>
                <a:gd name="T56" fmla="*/ 1 w 165"/>
                <a:gd name="T57" fmla="*/ 131 h 156"/>
                <a:gd name="T58" fmla="*/ 0 w 165"/>
                <a:gd name="T59" fmla="*/ 156 h 156"/>
                <a:gd name="T60" fmla="*/ 72 w 165"/>
                <a:gd name="T61" fmla="*/ 156 h 156"/>
                <a:gd name="T62" fmla="*/ 78 w 165"/>
                <a:gd name="T63" fmla="*/ 120 h 156"/>
                <a:gd name="T64" fmla="*/ 73 w 165"/>
                <a:gd name="T65" fmla="*/ 111 h 156"/>
                <a:gd name="T66" fmla="*/ 83 w 165"/>
                <a:gd name="T67" fmla="*/ 106 h 156"/>
                <a:gd name="T68" fmla="*/ 92 w 165"/>
                <a:gd name="T69" fmla="*/ 111 h 156"/>
                <a:gd name="T70" fmla="*/ 87 w 165"/>
                <a:gd name="T71" fmla="*/ 120 h 156"/>
                <a:gd name="T72" fmla="*/ 96 w 165"/>
                <a:gd name="T73" fmla="*/ 156 h 156"/>
                <a:gd name="T74" fmla="*/ 164 w 165"/>
                <a:gd name="T75" fmla="*/ 156 h 156"/>
                <a:gd name="T76" fmla="*/ 164 w 165"/>
                <a:gd name="T77" fmla="*/ 131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5" h="156">
                  <a:moveTo>
                    <a:pt x="164" y="131"/>
                  </a:moveTo>
                  <a:cubicBezTo>
                    <a:pt x="161" y="123"/>
                    <a:pt x="152" y="122"/>
                    <a:pt x="145" y="119"/>
                  </a:cubicBezTo>
                  <a:cubicBezTo>
                    <a:pt x="137" y="115"/>
                    <a:pt x="127" y="111"/>
                    <a:pt x="119" y="108"/>
                  </a:cubicBezTo>
                  <a:cubicBezTo>
                    <a:pt x="117" y="107"/>
                    <a:pt x="114" y="107"/>
                    <a:pt x="112" y="106"/>
                  </a:cubicBezTo>
                  <a:cubicBezTo>
                    <a:pt x="109" y="104"/>
                    <a:pt x="107" y="98"/>
                    <a:pt x="105" y="94"/>
                  </a:cubicBezTo>
                  <a:cubicBezTo>
                    <a:pt x="104" y="94"/>
                    <a:pt x="102" y="94"/>
                    <a:pt x="101" y="94"/>
                  </a:cubicBezTo>
                  <a:cubicBezTo>
                    <a:pt x="101" y="89"/>
                    <a:pt x="104" y="89"/>
                    <a:pt x="105" y="85"/>
                  </a:cubicBezTo>
                  <a:cubicBezTo>
                    <a:pt x="106" y="81"/>
                    <a:pt x="105" y="77"/>
                    <a:pt x="107" y="74"/>
                  </a:cubicBezTo>
                  <a:cubicBezTo>
                    <a:pt x="108" y="72"/>
                    <a:pt x="111" y="72"/>
                    <a:pt x="112" y="70"/>
                  </a:cubicBezTo>
                  <a:cubicBezTo>
                    <a:pt x="113" y="68"/>
                    <a:pt x="114" y="65"/>
                    <a:pt x="114" y="63"/>
                  </a:cubicBezTo>
                  <a:cubicBezTo>
                    <a:pt x="115" y="60"/>
                    <a:pt x="116" y="55"/>
                    <a:pt x="114" y="51"/>
                  </a:cubicBezTo>
                  <a:cubicBezTo>
                    <a:pt x="113" y="49"/>
                    <a:pt x="112" y="49"/>
                    <a:pt x="112" y="46"/>
                  </a:cubicBezTo>
                  <a:cubicBezTo>
                    <a:pt x="111" y="43"/>
                    <a:pt x="113" y="33"/>
                    <a:pt x="113" y="30"/>
                  </a:cubicBezTo>
                  <a:cubicBezTo>
                    <a:pt x="113" y="25"/>
                    <a:pt x="113" y="24"/>
                    <a:pt x="111" y="19"/>
                  </a:cubicBezTo>
                  <a:cubicBezTo>
                    <a:pt x="111" y="19"/>
                    <a:pt x="110" y="14"/>
                    <a:pt x="107" y="12"/>
                  </a:cubicBezTo>
                  <a:cubicBezTo>
                    <a:pt x="102" y="11"/>
                    <a:pt x="102" y="11"/>
                    <a:pt x="102" y="11"/>
                  </a:cubicBezTo>
                  <a:cubicBezTo>
                    <a:pt x="99" y="8"/>
                    <a:pt x="99" y="8"/>
                    <a:pt x="99" y="8"/>
                  </a:cubicBezTo>
                  <a:cubicBezTo>
                    <a:pt x="86" y="0"/>
                    <a:pt x="71" y="6"/>
                    <a:pt x="64" y="9"/>
                  </a:cubicBezTo>
                  <a:cubicBezTo>
                    <a:pt x="53" y="12"/>
                    <a:pt x="46" y="23"/>
                    <a:pt x="51" y="46"/>
                  </a:cubicBezTo>
                  <a:cubicBezTo>
                    <a:pt x="52" y="49"/>
                    <a:pt x="49" y="51"/>
                    <a:pt x="49" y="53"/>
                  </a:cubicBezTo>
                  <a:cubicBezTo>
                    <a:pt x="50" y="58"/>
                    <a:pt x="50" y="69"/>
                    <a:pt x="54" y="72"/>
                  </a:cubicBezTo>
                  <a:cubicBezTo>
                    <a:pt x="54" y="72"/>
                    <a:pt x="58" y="73"/>
                    <a:pt x="58" y="73"/>
                  </a:cubicBezTo>
                  <a:cubicBezTo>
                    <a:pt x="58" y="77"/>
                    <a:pt x="58" y="82"/>
                    <a:pt x="59" y="86"/>
                  </a:cubicBezTo>
                  <a:cubicBezTo>
                    <a:pt x="60" y="89"/>
                    <a:pt x="63" y="89"/>
                    <a:pt x="63" y="94"/>
                  </a:cubicBezTo>
                  <a:cubicBezTo>
                    <a:pt x="60" y="94"/>
                    <a:pt x="60" y="94"/>
                    <a:pt x="60" y="94"/>
                  </a:cubicBezTo>
                  <a:cubicBezTo>
                    <a:pt x="58" y="98"/>
                    <a:pt x="56" y="104"/>
                    <a:pt x="53" y="106"/>
                  </a:cubicBezTo>
                  <a:cubicBezTo>
                    <a:pt x="51" y="107"/>
                    <a:pt x="48" y="107"/>
                    <a:pt x="46" y="108"/>
                  </a:cubicBezTo>
                  <a:cubicBezTo>
                    <a:pt x="38" y="111"/>
                    <a:pt x="28" y="115"/>
                    <a:pt x="20" y="119"/>
                  </a:cubicBezTo>
                  <a:cubicBezTo>
                    <a:pt x="13" y="122"/>
                    <a:pt x="4" y="123"/>
                    <a:pt x="1" y="131"/>
                  </a:cubicBezTo>
                  <a:cubicBezTo>
                    <a:pt x="1" y="136"/>
                    <a:pt x="0" y="149"/>
                    <a:pt x="0" y="156"/>
                  </a:cubicBezTo>
                  <a:cubicBezTo>
                    <a:pt x="72" y="156"/>
                    <a:pt x="72" y="156"/>
                    <a:pt x="72" y="156"/>
                  </a:cubicBezTo>
                  <a:cubicBezTo>
                    <a:pt x="78" y="120"/>
                    <a:pt x="78" y="120"/>
                    <a:pt x="78" y="120"/>
                  </a:cubicBezTo>
                  <a:cubicBezTo>
                    <a:pt x="73" y="111"/>
                    <a:pt x="73" y="111"/>
                    <a:pt x="73" y="111"/>
                  </a:cubicBezTo>
                  <a:cubicBezTo>
                    <a:pt x="83" y="106"/>
                    <a:pt x="83" y="106"/>
                    <a:pt x="83" y="106"/>
                  </a:cubicBezTo>
                  <a:cubicBezTo>
                    <a:pt x="92" y="111"/>
                    <a:pt x="92" y="111"/>
                    <a:pt x="92" y="111"/>
                  </a:cubicBezTo>
                  <a:cubicBezTo>
                    <a:pt x="87" y="120"/>
                    <a:pt x="87" y="120"/>
                    <a:pt x="87" y="120"/>
                  </a:cubicBezTo>
                  <a:cubicBezTo>
                    <a:pt x="96" y="156"/>
                    <a:pt x="96" y="156"/>
                    <a:pt x="96" y="156"/>
                  </a:cubicBezTo>
                  <a:cubicBezTo>
                    <a:pt x="164" y="156"/>
                    <a:pt x="164" y="156"/>
                    <a:pt x="164" y="156"/>
                  </a:cubicBezTo>
                  <a:cubicBezTo>
                    <a:pt x="165" y="149"/>
                    <a:pt x="164" y="136"/>
                    <a:pt x="164" y="131"/>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nvGrpSpPr>
          <p:cNvPr id="21" name="组合 20">
            <a:extLst>
              <a:ext uri="{FF2B5EF4-FFF2-40B4-BE49-F238E27FC236}">
                <a16:creationId xmlns:a16="http://schemas.microsoft.com/office/drawing/2014/main" id="{0137B2BF-E67C-4094-8EAE-4F7419825416}"/>
              </a:ext>
            </a:extLst>
          </p:cNvPr>
          <p:cNvGrpSpPr/>
          <p:nvPr/>
        </p:nvGrpSpPr>
        <p:grpSpPr>
          <a:xfrm>
            <a:off x="7548234" y="2652205"/>
            <a:ext cx="939800" cy="939800"/>
            <a:chOff x="5454052" y="1074902"/>
            <a:chExt cx="939800" cy="939800"/>
          </a:xfrm>
        </p:grpSpPr>
        <p:sp>
          <p:nvSpPr>
            <p:cNvPr id="22" name="椭圆 21">
              <a:extLst>
                <a:ext uri="{FF2B5EF4-FFF2-40B4-BE49-F238E27FC236}">
                  <a16:creationId xmlns:a16="http://schemas.microsoft.com/office/drawing/2014/main" id="{8EFFB459-810C-490B-A19B-B644E2B32500}"/>
                </a:ext>
              </a:extLst>
            </p:cNvPr>
            <p:cNvSpPr/>
            <p:nvPr/>
          </p:nvSpPr>
          <p:spPr>
            <a:xfrm>
              <a:off x="5454052" y="1074902"/>
              <a:ext cx="939800" cy="939800"/>
            </a:xfrm>
            <a:prstGeom prst="ellipse">
              <a:avLst/>
            </a:prstGeom>
            <a:solidFill>
              <a:srgbClr val="A2554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微软雅黑" panose="020B0503020204020204" pitchFamily="34" charset="-122"/>
                <a:ea typeface="微软雅黑" panose="020B0503020204020204" pitchFamily="34" charset="-122"/>
              </a:endParaRPr>
            </a:p>
          </p:txBody>
        </p:sp>
        <p:grpSp>
          <p:nvGrpSpPr>
            <p:cNvPr id="23" name="组合 22">
              <a:extLst>
                <a:ext uri="{FF2B5EF4-FFF2-40B4-BE49-F238E27FC236}">
                  <a16:creationId xmlns:a16="http://schemas.microsoft.com/office/drawing/2014/main" id="{8D7A98F4-2136-4031-8D51-CB0AC31E8DE5}"/>
                </a:ext>
              </a:extLst>
            </p:cNvPr>
            <p:cNvGrpSpPr/>
            <p:nvPr/>
          </p:nvGrpSpPr>
          <p:grpSpPr>
            <a:xfrm>
              <a:off x="5729640" y="1309909"/>
              <a:ext cx="411300" cy="441104"/>
              <a:chOff x="5995987" y="547688"/>
              <a:chExt cx="219075" cy="234950"/>
            </a:xfrm>
            <a:solidFill>
              <a:schemeClr val="bg1"/>
            </a:solidFill>
          </p:grpSpPr>
          <p:sp>
            <p:nvSpPr>
              <p:cNvPr id="24" name="Freeform 1590">
                <a:extLst>
                  <a:ext uri="{FF2B5EF4-FFF2-40B4-BE49-F238E27FC236}">
                    <a16:creationId xmlns:a16="http://schemas.microsoft.com/office/drawing/2014/main" id="{8E5A52D6-FEB8-4BFB-B69D-323E3C56262B}"/>
                  </a:ext>
                </a:extLst>
              </p:cNvPr>
              <p:cNvSpPr>
                <a:spLocks noEditPoints="1"/>
              </p:cNvSpPr>
              <p:nvPr/>
            </p:nvSpPr>
            <p:spPr bwMode="auto">
              <a:xfrm>
                <a:off x="5995987" y="547688"/>
                <a:ext cx="168275" cy="168275"/>
              </a:xfrm>
              <a:custGeom>
                <a:avLst/>
                <a:gdLst>
                  <a:gd name="T0" fmla="*/ 114 w 120"/>
                  <a:gd name="T1" fmla="*/ 70 h 120"/>
                  <a:gd name="T2" fmla="*/ 120 w 120"/>
                  <a:gd name="T3" fmla="*/ 64 h 120"/>
                  <a:gd name="T4" fmla="*/ 120 w 120"/>
                  <a:gd name="T5" fmla="*/ 56 h 120"/>
                  <a:gd name="T6" fmla="*/ 114 w 120"/>
                  <a:gd name="T7" fmla="*/ 50 h 120"/>
                  <a:gd name="T8" fmla="*/ 110 w 120"/>
                  <a:gd name="T9" fmla="*/ 50 h 120"/>
                  <a:gd name="T10" fmla="*/ 102 w 120"/>
                  <a:gd name="T11" fmla="*/ 45 h 120"/>
                  <a:gd name="T12" fmla="*/ 102 w 120"/>
                  <a:gd name="T13" fmla="*/ 32 h 120"/>
                  <a:gd name="T14" fmla="*/ 105 w 120"/>
                  <a:gd name="T15" fmla="*/ 29 h 120"/>
                  <a:gd name="T16" fmla="*/ 105 w 120"/>
                  <a:gd name="T17" fmla="*/ 20 h 120"/>
                  <a:gd name="T18" fmla="*/ 100 w 120"/>
                  <a:gd name="T19" fmla="*/ 15 h 120"/>
                  <a:gd name="T20" fmla="*/ 91 w 120"/>
                  <a:gd name="T21" fmla="*/ 15 h 120"/>
                  <a:gd name="T22" fmla="*/ 88 w 120"/>
                  <a:gd name="T23" fmla="*/ 18 h 120"/>
                  <a:gd name="T24" fmla="*/ 79 w 120"/>
                  <a:gd name="T25" fmla="*/ 20 h 120"/>
                  <a:gd name="T26" fmla="*/ 70 w 120"/>
                  <a:gd name="T27" fmla="*/ 10 h 120"/>
                  <a:gd name="T28" fmla="*/ 70 w 120"/>
                  <a:gd name="T29" fmla="*/ 6 h 120"/>
                  <a:gd name="T30" fmla="*/ 64 w 120"/>
                  <a:gd name="T31" fmla="*/ 0 h 120"/>
                  <a:gd name="T32" fmla="*/ 56 w 120"/>
                  <a:gd name="T33" fmla="*/ 0 h 120"/>
                  <a:gd name="T34" fmla="*/ 50 w 120"/>
                  <a:gd name="T35" fmla="*/ 6 h 120"/>
                  <a:gd name="T36" fmla="*/ 50 w 120"/>
                  <a:gd name="T37" fmla="*/ 10 h 120"/>
                  <a:gd name="T38" fmla="*/ 45 w 120"/>
                  <a:gd name="T39" fmla="*/ 18 h 120"/>
                  <a:gd name="T40" fmla="*/ 32 w 120"/>
                  <a:gd name="T41" fmla="*/ 18 h 120"/>
                  <a:gd name="T42" fmla="*/ 29 w 120"/>
                  <a:gd name="T43" fmla="*/ 15 h 120"/>
                  <a:gd name="T44" fmla="*/ 20 w 120"/>
                  <a:gd name="T45" fmla="*/ 15 h 120"/>
                  <a:gd name="T46" fmla="*/ 15 w 120"/>
                  <a:gd name="T47" fmla="*/ 20 h 120"/>
                  <a:gd name="T48" fmla="*/ 15 w 120"/>
                  <a:gd name="T49" fmla="*/ 29 h 120"/>
                  <a:gd name="T50" fmla="*/ 18 w 120"/>
                  <a:gd name="T51" fmla="*/ 32 h 120"/>
                  <a:gd name="T52" fmla="*/ 20 w 120"/>
                  <a:gd name="T53" fmla="*/ 41 h 120"/>
                  <a:gd name="T54" fmla="*/ 10 w 120"/>
                  <a:gd name="T55" fmla="*/ 50 h 120"/>
                  <a:gd name="T56" fmla="*/ 6 w 120"/>
                  <a:gd name="T57" fmla="*/ 50 h 120"/>
                  <a:gd name="T58" fmla="*/ 0 w 120"/>
                  <a:gd name="T59" fmla="*/ 56 h 120"/>
                  <a:gd name="T60" fmla="*/ 0 w 120"/>
                  <a:gd name="T61" fmla="*/ 64 h 120"/>
                  <a:gd name="T62" fmla="*/ 6 w 120"/>
                  <a:gd name="T63" fmla="*/ 70 h 120"/>
                  <a:gd name="T64" fmla="*/ 10 w 120"/>
                  <a:gd name="T65" fmla="*/ 70 h 120"/>
                  <a:gd name="T66" fmla="*/ 18 w 120"/>
                  <a:gd name="T67" fmla="*/ 75 h 120"/>
                  <a:gd name="T68" fmla="*/ 18 w 120"/>
                  <a:gd name="T69" fmla="*/ 88 h 120"/>
                  <a:gd name="T70" fmla="*/ 15 w 120"/>
                  <a:gd name="T71" fmla="*/ 91 h 120"/>
                  <a:gd name="T72" fmla="*/ 15 w 120"/>
                  <a:gd name="T73" fmla="*/ 100 h 120"/>
                  <a:gd name="T74" fmla="*/ 20 w 120"/>
                  <a:gd name="T75" fmla="*/ 105 h 120"/>
                  <a:gd name="T76" fmla="*/ 29 w 120"/>
                  <a:gd name="T77" fmla="*/ 105 h 120"/>
                  <a:gd name="T78" fmla="*/ 32 w 120"/>
                  <a:gd name="T79" fmla="*/ 102 h 120"/>
                  <a:gd name="T80" fmla="*/ 41 w 120"/>
                  <a:gd name="T81" fmla="*/ 100 h 120"/>
                  <a:gd name="T82" fmla="*/ 50 w 120"/>
                  <a:gd name="T83" fmla="*/ 110 h 120"/>
                  <a:gd name="T84" fmla="*/ 50 w 120"/>
                  <a:gd name="T85" fmla="*/ 114 h 120"/>
                  <a:gd name="T86" fmla="*/ 56 w 120"/>
                  <a:gd name="T87" fmla="*/ 120 h 120"/>
                  <a:gd name="T88" fmla="*/ 64 w 120"/>
                  <a:gd name="T89" fmla="*/ 120 h 120"/>
                  <a:gd name="T90" fmla="*/ 70 w 120"/>
                  <a:gd name="T91" fmla="*/ 114 h 120"/>
                  <a:gd name="T92" fmla="*/ 70 w 120"/>
                  <a:gd name="T93" fmla="*/ 110 h 120"/>
                  <a:gd name="T94" fmla="*/ 75 w 120"/>
                  <a:gd name="T95" fmla="*/ 102 h 120"/>
                  <a:gd name="T96" fmla="*/ 88 w 120"/>
                  <a:gd name="T97" fmla="*/ 102 h 120"/>
                  <a:gd name="T98" fmla="*/ 91 w 120"/>
                  <a:gd name="T99" fmla="*/ 105 h 120"/>
                  <a:gd name="T100" fmla="*/ 100 w 120"/>
                  <a:gd name="T101" fmla="*/ 105 h 120"/>
                  <a:gd name="T102" fmla="*/ 105 w 120"/>
                  <a:gd name="T103" fmla="*/ 100 h 120"/>
                  <a:gd name="T104" fmla="*/ 105 w 120"/>
                  <a:gd name="T105" fmla="*/ 91 h 120"/>
                  <a:gd name="T106" fmla="*/ 102 w 120"/>
                  <a:gd name="T107" fmla="*/ 88 h 120"/>
                  <a:gd name="T108" fmla="*/ 100 w 120"/>
                  <a:gd name="T109" fmla="*/ 79 h 120"/>
                  <a:gd name="T110" fmla="*/ 110 w 120"/>
                  <a:gd name="T111" fmla="*/ 70 h 120"/>
                  <a:gd name="T112" fmla="*/ 114 w 120"/>
                  <a:gd name="T113" fmla="*/ 70 h 120"/>
                  <a:gd name="T114" fmla="*/ 60 w 120"/>
                  <a:gd name="T115" fmla="*/ 86 h 120"/>
                  <a:gd name="T116" fmla="*/ 34 w 120"/>
                  <a:gd name="T117" fmla="*/ 60 h 120"/>
                  <a:gd name="T118" fmla="*/ 60 w 120"/>
                  <a:gd name="T119" fmla="*/ 34 h 120"/>
                  <a:gd name="T120" fmla="*/ 86 w 120"/>
                  <a:gd name="T121" fmla="*/ 60 h 120"/>
                  <a:gd name="T122" fmla="*/ 60 w 120"/>
                  <a:gd name="T123" fmla="*/ 8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0" h="120">
                    <a:moveTo>
                      <a:pt x="114" y="70"/>
                    </a:moveTo>
                    <a:cubicBezTo>
                      <a:pt x="117" y="70"/>
                      <a:pt x="120" y="67"/>
                      <a:pt x="120" y="64"/>
                    </a:cubicBezTo>
                    <a:cubicBezTo>
                      <a:pt x="120" y="56"/>
                      <a:pt x="120" y="56"/>
                      <a:pt x="120" y="56"/>
                    </a:cubicBezTo>
                    <a:cubicBezTo>
                      <a:pt x="120" y="53"/>
                      <a:pt x="117" y="50"/>
                      <a:pt x="114" y="50"/>
                    </a:cubicBezTo>
                    <a:cubicBezTo>
                      <a:pt x="110" y="50"/>
                      <a:pt x="110" y="50"/>
                      <a:pt x="110" y="50"/>
                    </a:cubicBezTo>
                    <a:cubicBezTo>
                      <a:pt x="107" y="50"/>
                      <a:pt x="103" y="48"/>
                      <a:pt x="102" y="45"/>
                    </a:cubicBezTo>
                    <a:cubicBezTo>
                      <a:pt x="101" y="42"/>
                      <a:pt x="100" y="34"/>
                      <a:pt x="102" y="32"/>
                    </a:cubicBezTo>
                    <a:cubicBezTo>
                      <a:pt x="105" y="29"/>
                      <a:pt x="105" y="29"/>
                      <a:pt x="105" y="29"/>
                    </a:cubicBezTo>
                    <a:cubicBezTo>
                      <a:pt x="108" y="27"/>
                      <a:pt x="108" y="23"/>
                      <a:pt x="105" y="20"/>
                    </a:cubicBezTo>
                    <a:cubicBezTo>
                      <a:pt x="100" y="15"/>
                      <a:pt x="100" y="15"/>
                      <a:pt x="100" y="15"/>
                    </a:cubicBezTo>
                    <a:cubicBezTo>
                      <a:pt x="97" y="12"/>
                      <a:pt x="93" y="12"/>
                      <a:pt x="91" y="15"/>
                    </a:cubicBezTo>
                    <a:cubicBezTo>
                      <a:pt x="88" y="18"/>
                      <a:pt x="88" y="18"/>
                      <a:pt x="88" y="18"/>
                    </a:cubicBezTo>
                    <a:cubicBezTo>
                      <a:pt x="86" y="20"/>
                      <a:pt x="82" y="21"/>
                      <a:pt x="79" y="20"/>
                    </a:cubicBezTo>
                    <a:cubicBezTo>
                      <a:pt x="77" y="18"/>
                      <a:pt x="70" y="13"/>
                      <a:pt x="70" y="10"/>
                    </a:cubicBezTo>
                    <a:cubicBezTo>
                      <a:pt x="70" y="6"/>
                      <a:pt x="70" y="6"/>
                      <a:pt x="70" y="6"/>
                    </a:cubicBezTo>
                    <a:cubicBezTo>
                      <a:pt x="70" y="3"/>
                      <a:pt x="67" y="0"/>
                      <a:pt x="64" y="0"/>
                    </a:cubicBezTo>
                    <a:cubicBezTo>
                      <a:pt x="56" y="0"/>
                      <a:pt x="56" y="0"/>
                      <a:pt x="56" y="0"/>
                    </a:cubicBezTo>
                    <a:cubicBezTo>
                      <a:pt x="53" y="0"/>
                      <a:pt x="50" y="3"/>
                      <a:pt x="50" y="6"/>
                    </a:cubicBezTo>
                    <a:cubicBezTo>
                      <a:pt x="50" y="10"/>
                      <a:pt x="50" y="10"/>
                      <a:pt x="50" y="10"/>
                    </a:cubicBezTo>
                    <a:cubicBezTo>
                      <a:pt x="50" y="13"/>
                      <a:pt x="48" y="17"/>
                      <a:pt x="45" y="18"/>
                    </a:cubicBezTo>
                    <a:cubicBezTo>
                      <a:pt x="42" y="19"/>
                      <a:pt x="34" y="20"/>
                      <a:pt x="32" y="18"/>
                    </a:cubicBezTo>
                    <a:cubicBezTo>
                      <a:pt x="29" y="15"/>
                      <a:pt x="29" y="15"/>
                      <a:pt x="29" y="15"/>
                    </a:cubicBezTo>
                    <a:cubicBezTo>
                      <a:pt x="27" y="12"/>
                      <a:pt x="23" y="12"/>
                      <a:pt x="20" y="15"/>
                    </a:cubicBezTo>
                    <a:cubicBezTo>
                      <a:pt x="15" y="20"/>
                      <a:pt x="15" y="20"/>
                      <a:pt x="15" y="20"/>
                    </a:cubicBezTo>
                    <a:cubicBezTo>
                      <a:pt x="12" y="23"/>
                      <a:pt x="12" y="27"/>
                      <a:pt x="15" y="29"/>
                    </a:cubicBezTo>
                    <a:cubicBezTo>
                      <a:pt x="18" y="32"/>
                      <a:pt x="18" y="32"/>
                      <a:pt x="18" y="32"/>
                    </a:cubicBezTo>
                    <a:cubicBezTo>
                      <a:pt x="20" y="34"/>
                      <a:pt x="21" y="38"/>
                      <a:pt x="20" y="41"/>
                    </a:cubicBezTo>
                    <a:cubicBezTo>
                      <a:pt x="18" y="43"/>
                      <a:pt x="13" y="50"/>
                      <a:pt x="10" y="50"/>
                    </a:cubicBezTo>
                    <a:cubicBezTo>
                      <a:pt x="6" y="50"/>
                      <a:pt x="6" y="50"/>
                      <a:pt x="6" y="50"/>
                    </a:cubicBezTo>
                    <a:cubicBezTo>
                      <a:pt x="3" y="50"/>
                      <a:pt x="0" y="53"/>
                      <a:pt x="0" y="56"/>
                    </a:cubicBezTo>
                    <a:cubicBezTo>
                      <a:pt x="0" y="64"/>
                      <a:pt x="0" y="64"/>
                      <a:pt x="0" y="64"/>
                    </a:cubicBezTo>
                    <a:cubicBezTo>
                      <a:pt x="0" y="67"/>
                      <a:pt x="3" y="70"/>
                      <a:pt x="6" y="70"/>
                    </a:cubicBezTo>
                    <a:cubicBezTo>
                      <a:pt x="10" y="70"/>
                      <a:pt x="10" y="70"/>
                      <a:pt x="10" y="70"/>
                    </a:cubicBezTo>
                    <a:cubicBezTo>
                      <a:pt x="13" y="70"/>
                      <a:pt x="17" y="72"/>
                      <a:pt x="18" y="75"/>
                    </a:cubicBezTo>
                    <a:cubicBezTo>
                      <a:pt x="19" y="78"/>
                      <a:pt x="20" y="86"/>
                      <a:pt x="18" y="88"/>
                    </a:cubicBezTo>
                    <a:cubicBezTo>
                      <a:pt x="15" y="91"/>
                      <a:pt x="15" y="91"/>
                      <a:pt x="15" y="91"/>
                    </a:cubicBezTo>
                    <a:cubicBezTo>
                      <a:pt x="12" y="93"/>
                      <a:pt x="12" y="97"/>
                      <a:pt x="15" y="100"/>
                    </a:cubicBezTo>
                    <a:cubicBezTo>
                      <a:pt x="20" y="105"/>
                      <a:pt x="20" y="105"/>
                      <a:pt x="20" y="105"/>
                    </a:cubicBezTo>
                    <a:cubicBezTo>
                      <a:pt x="23" y="108"/>
                      <a:pt x="27" y="108"/>
                      <a:pt x="29" y="105"/>
                    </a:cubicBezTo>
                    <a:cubicBezTo>
                      <a:pt x="32" y="102"/>
                      <a:pt x="32" y="102"/>
                      <a:pt x="32" y="102"/>
                    </a:cubicBezTo>
                    <a:cubicBezTo>
                      <a:pt x="34" y="100"/>
                      <a:pt x="38" y="99"/>
                      <a:pt x="41" y="100"/>
                    </a:cubicBezTo>
                    <a:cubicBezTo>
                      <a:pt x="43" y="102"/>
                      <a:pt x="50" y="107"/>
                      <a:pt x="50" y="110"/>
                    </a:cubicBezTo>
                    <a:cubicBezTo>
                      <a:pt x="50" y="114"/>
                      <a:pt x="50" y="114"/>
                      <a:pt x="50" y="114"/>
                    </a:cubicBezTo>
                    <a:cubicBezTo>
                      <a:pt x="50" y="117"/>
                      <a:pt x="53" y="120"/>
                      <a:pt x="56" y="120"/>
                    </a:cubicBezTo>
                    <a:cubicBezTo>
                      <a:pt x="64" y="120"/>
                      <a:pt x="64" y="120"/>
                      <a:pt x="64" y="120"/>
                    </a:cubicBezTo>
                    <a:cubicBezTo>
                      <a:pt x="67" y="120"/>
                      <a:pt x="70" y="117"/>
                      <a:pt x="70" y="114"/>
                    </a:cubicBezTo>
                    <a:cubicBezTo>
                      <a:pt x="70" y="110"/>
                      <a:pt x="70" y="110"/>
                      <a:pt x="70" y="110"/>
                    </a:cubicBezTo>
                    <a:cubicBezTo>
                      <a:pt x="70" y="107"/>
                      <a:pt x="72" y="103"/>
                      <a:pt x="75" y="102"/>
                    </a:cubicBezTo>
                    <a:cubicBezTo>
                      <a:pt x="78" y="101"/>
                      <a:pt x="86" y="100"/>
                      <a:pt x="88" y="102"/>
                    </a:cubicBezTo>
                    <a:cubicBezTo>
                      <a:pt x="91" y="105"/>
                      <a:pt x="91" y="105"/>
                      <a:pt x="91" y="105"/>
                    </a:cubicBezTo>
                    <a:cubicBezTo>
                      <a:pt x="93" y="108"/>
                      <a:pt x="97" y="108"/>
                      <a:pt x="100" y="105"/>
                    </a:cubicBezTo>
                    <a:cubicBezTo>
                      <a:pt x="105" y="100"/>
                      <a:pt x="105" y="100"/>
                      <a:pt x="105" y="100"/>
                    </a:cubicBezTo>
                    <a:cubicBezTo>
                      <a:pt x="108" y="97"/>
                      <a:pt x="108" y="93"/>
                      <a:pt x="105" y="91"/>
                    </a:cubicBezTo>
                    <a:cubicBezTo>
                      <a:pt x="102" y="88"/>
                      <a:pt x="102" y="88"/>
                      <a:pt x="102" y="88"/>
                    </a:cubicBezTo>
                    <a:cubicBezTo>
                      <a:pt x="100" y="86"/>
                      <a:pt x="99" y="82"/>
                      <a:pt x="100" y="79"/>
                    </a:cubicBezTo>
                    <a:cubicBezTo>
                      <a:pt x="102" y="77"/>
                      <a:pt x="107" y="70"/>
                      <a:pt x="110" y="70"/>
                    </a:cubicBezTo>
                    <a:lnTo>
                      <a:pt x="114" y="70"/>
                    </a:lnTo>
                    <a:close/>
                    <a:moveTo>
                      <a:pt x="60" y="86"/>
                    </a:moveTo>
                    <a:cubicBezTo>
                      <a:pt x="46" y="86"/>
                      <a:pt x="34" y="74"/>
                      <a:pt x="34" y="60"/>
                    </a:cubicBezTo>
                    <a:cubicBezTo>
                      <a:pt x="34" y="46"/>
                      <a:pt x="46" y="34"/>
                      <a:pt x="60" y="34"/>
                    </a:cubicBezTo>
                    <a:cubicBezTo>
                      <a:pt x="74" y="34"/>
                      <a:pt x="86" y="46"/>
                      <a:pt x="86" y="60"/>
                    </a:cubicBezTo>
                    <a:cubicBezTo>
                      <a:pt x="86" y="74"/>
                      <a:pt x="74" y="86"/>
                      <a:pt x="60" y="8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5" name="Freeform 1591">
                <a:extLst>
                  <a:ext uri="{FF2B5EF4-FFF2-40B4-BE49-F238E27FC236}">
                    <a16:creationId xmlns:a16="http://schemas.microsoft.com/office/drawing/2014/main" id="{3671868B-71A9-425A-93EC-C93D61A20C55}"/>
                  </a:ext>
                </a:extLst>
              </p:cNvPr>
              <p:cNvSpPr>
                <a:spLocks noEditPoints="1"/>
              </p:cNvSpPr>
              <p:nvPr/>
            </p:nvSpPr>
            <p:spPr bwMode="auto">
              <a:xfrm>
                <a:off x="6130925" y="698500"/>
                <a:ext cx="84137" cy="84138"/>
              </a:xfrm>
              <a:custGeom>
                <a:avLst/>
                <a:gdLst>
                  <a:gd name="T0" fmla="*/ 57 w 60"/>
                  <a:gd name="T1" fmla="*/ 35 h 60"/>
                  <a:gd name="T2" fmla="*/ 60 w 60"/>
                  <a:gd name="T3" fmla="*/ 32 h 60"/>
                  <a:gd name="T4" fmla="*/ 60 w 60"/>
                  <a:gd name="T5" fmla="*/ 28 h 60"/>
                  <a:gd name="T6" fmla="*/ 57 w 60"/>
                  <a:gd name="T7" fmla="*/ 25 h 60"/>
                  <a:gd name="T8" fmla="*/ 55 w 60"/>
                  <a:gd name="T9" fmla="*/ 25 h 60"/>
                  <a:gd name="T10" fmla="*/ 51 w 60"/>
                  <a:gd name="T11" fmla="*/ 23 h 60"/>
                  <a:gd name="T12" fmla="*/ 51 w 60"/>
                  <a:gd name="T13" fmla="*/ 16 h 60"/>
                  <a:gd name="T14" fmla="*/ 53 w 60"/>
                  <a:gd name="T15" fmla="*/ 14 h 60"/>
                  <a:gd name="T16" fmla="*/ 53 w 60"/>
                  <a:gd name="T17" fmla="*/ 10 h 60"/>
                  <a:gd name="T18" fmla="*/ 50 w 60"/>
                  <a:gd name="T19" fmla="*/ 7 h 60"/>
                  <a:gd name="T20" fmla="*/ 46 w 60"/>
                  <a:gd name="T21" fmla="*/ 7 h 60"/>
                  <a:gd name="T22" fmla="*/ 44 w 60"/>
                  <a:gd name="T23" fmla="*/ 9 h 60"/>
                  <a:gd name="T24" fmla="*/ 40 w 60"/>
                  <a:gd name="T25" fmla="*/ 10 h 60"/>
                  <a:gd name="T26" fmla="*/ 35 w 60"/>
                  <a:gd name="T27" fmla="*/ 5 h 60"/>
                  <a:gd name="T28" fmla="*/ 35 w 60"/>
                  <a:gd name="T29" fmla="*/ 3 h 60"/>
                  <a:gd name="T30" fmla="*/ 32 w 60"/>
                  <a:gd name="T31" fmla="*/ 0 h 60"/>
                  <a:gd name="T32" fmla="*/ 28 w 60"/>
                  <a:gd name="T33" fmla="*/ 0 h 60"/>
                  <a:gd name="T34" fmla="*/ 25 w 60"/>
                  <a:gd name="T35" fmla="*/ 3 h 60"/>
                  <a:gd name="T36" fmla="*/ 25 w 60"/>
                  <a:gd name="T37" fmla="*/ 5 h 60"/>
                  <a:gd name="T38" fmla="*/ 23 w 60"/>
                  <a:gd name="T39" fmla="*/ 9 h 60"/>
                  <a:gd name="T40" fmla="*/ 16 w 60"/>
                  <a:gd name="T41" fmla="*/ 9 h 60"/>
                  <a:gd name="T42" fmla="*/ 14 w 60"/>
                  <a:gd name="T43" fmla="*/ 7 h 60"/>
                  <a:gd name="T44" fmla="*/ 10 w 60"/>
                  <a:gd name="T45" fmla="*/ 7 h 60"/>
                  <a:gd name="T46" fmla="*/ 7 w 60"/>
                  <a:gd name="T47" fmla="*/ 10 h 60"/>
                  <a:gd name="T48" fmla="*/ 7 w 60"/>
                  <a:gd name="T49" fmla="*/ 14 h 60"/>
                  <a:gd name="T50" fmla="*/ 9 w 60"/>
                  <a:gd name="T51" fmla="*/ 16 h 60"/>
                  <a:gd name="T52" fmla="*/ 10 w 60"/>
                  <a:gd name="T53" fmla="*/ 20 h 60"/>
                  <a:gd name="T54" fmla="*/ 5 w 60"/>
                  <a:gd name="T55" fmla="*/ 25 h 60"/>
                  <a:gd name="T56" fmla="*/ 3 w 60"/>
                  <a:gd name="T57" fmla="*/ 25 h 60"/>
                  <a:gd name="T58" fmla="*/ 0 w 60"/>
                  <a:gd name="T59" fmla="*/ 28 h 60"/>
                  <a:gd name="T60" fmla="*/ 0 w 60"/>
                  <a:gd name="T61" fmla="*/ 32 h 60"/>
                  <a:gd name="T62" fmla="*/ 3 w 60"/>
                  <a:gd name="T63" fmla="*/ 35 h 60"/>
                  <a:gd name="T64" fmla="*/ 5 w 60"/>
                  <a:gd name="T65" fmla="*/ 35 h 60"/>
                  <a:gd name="T66" fmla="*/ 9 w 60"/>
                  <a:gd name="T67" fmla="*/ 37 h 60"/>
                  <a:gd name="T68" fmla="*/ 9 w 60"/>
                  <a:gd name="T69" fmla="*/ 44 h 60"/>
                  <a:gd name="T70" fmla="*/ 7 w 60"/>
                  <a:gd name="T71" fmla="*/ 46 h 60"/>
                  <a:gd name="T72" fmla="*/ 7 w 60"/>
                  <a:gd name="T73" fmla="*/ 50 h 60"/>
                  <a:gd name="T74" fmla="*/ 10 w 60"/>
                  <a:gd name="T75" fmla="*/ 53 h 60"/>
                  <a:gd name="T76" fmla="*/ 14 w 60"/>
                  <a:gd name="T77" fmla="*/ 53 h 60"/>
                  <a:gd name="T78" fmla="*/ 16 w 60"/>
                  <a:gd name="T79" fmla="*/ 51 h 60"/>
                  <a:gd name="T80" fmla="*/ 20 w 60"/>
                  <a:gd name="T81" fmla="*/ 50 h 60"/>
                  <a:gd name="T82" fmla="*/ 25 w 60"/>
                  <a:gd name="T83" fmla="*/ 55 h 60"/>
                  <a:gd name="T84" fmla="*/ 25 w 60"/>
                  <a:gd name="T85" fmla="*/ 57 h 60"/>
                  <a:gd name="T86" fmla="*/ 28 w 60"/>
                  <a:gd name="T87" fmla="*/ 60 h 60"/>
                  <a:gd name="T88" fmla="*/ 32 w 60"/>
                  <a:gd name="T89" fmla="*/ 60 h 60"/>
                  <a:gd name="T90" fmla="*/ 35 w 60"/>
                  <a:gd name="T91" fmla="*/ 57 h 60"/>
                  <a:gd name="T92" fmla="*/ 35 w 60"/>
                  <a:gd name="T93" fmla="*/ 55 h 60"/>
                  <a:gd name="T94" fmla="*/ 37 w 60"/>
                  <a:gd name="T95" fmla="*/ 51 h 60"/>
                  <a:gd name="T96" fmla="*/ 44 w 60"/>
                  <a:gd name="T97" fmla="*/ 51 h 60"/>
                  <a:gd name="T98" fmla="*/ 46 w 60"/>
                  <a:gd name="T99" fmla="*/ 53 h 60"/>
                  <a:gd name="T100" fmla="*/ 50 w 60"/>
                  <a:gd name="T101" fmla="*/ 53 h 60"/>
                  <a:gd name="T102" fmla="*/ 53 w 60"/>
                  <a:gd name="T103" fmla="*/ 50 h 60"/>
                  <a:gd name="T104" fmla="*/ 53 w 60"/>
                  <a:gd name="T105" fmla="*/ 46 h 60"/>
                  <a:gd name="T106" fmla="*/ 51 w 60"/>
                  <a:gd name="T107" fmla="*/ 44 h 60"/>
                  <a:gd name="T108" fmla="*/ 50 w 60"/>
                  <a:gd name="T109" fmla="*/ 40 h 60"/>
                  <a:gd name="T110" fmla="*/ 55 w 60"/>
                  <a:gd name="T111" fmla="*/ 35 h 60"/>
                  <a:gd name="T112" fmla="*/ 57 w 60"/>
                  <a:gd name="T113" fmla="*/ 35 h 60"/>
                  <a:gd name="T114" fmla="*/ 40 w 60"/>
                  <a:gd name="T115" fmla="*/ 30 h 60"/>
                  <a:gd name="T116" fmla="*/ 30 w 60"/>
                  <a:gd name="T117" fmla="*/ 40 h 60"/>
                  <a:gd name="T118" fmla="*/ 20 w 60"/>
                  <a:gd name="T119" fmla="*/ 30 h 60"/>
                  <a:gd name="T120" fmla="*/ 30 w 60"/>
                  <a:gd name="T121" fmla="*/ 20 h 60"/>
                  <a:gd name="T122" fmla="*/ 40 w 60"/>
                  <a:gd name="T123" fmla="*/ 3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0" h="60">
                    <a:moveTo>
                      <a:pt x="57" y="35"/>
                    </a:moveTo>
                    <a:cubicBezTo>
                      <a:pt x="59" y="35"/>
                      <a:pt x="60" y="34"/>
                      <a:pt x="60" y="32"/>
                    </a:cubicBezTo>
                    <a:cubicBezTo>
                      <a:pt x="60" y="28"/>
                      <a:pt x="60" y="28"/>
                      <a:pt x="60" y="28"/>
                    </a:cubicBezTo>
                    <a:cubicBezTo>
                      <a:pt x="60" y="26"/>
                      <a:pt x="59" y="25"/>
                      <a:pt x="57" y="25"/>
                    </a:cubicBezTo>
                    <a:cubicBezTo>
                      <a:pt x="55" y="25"/>
                      <a:pt x="55" y="25"/>
                      <a:pt x="55" y="25"/>
                    </a:cubicBezTo>
                    <a:cubicBezTo>
                      <a:pt x="53" y="25"/>
                      <a:pt x="52" y="24"/>
                      <a:pt x="51" y="23"/>
                    </a:cubicBezTo>
                    <a:cubicBezTo>
                      <a:pt x="51" y="21"/>
                      <a:pt x="50" y="17"/>
                      <a:pt x="51" y="16"/>
                    </a:cubicBezTo>
                    <a:cubicBezTo>
                      <a:pt x="53" y="14"/>
                      <a:pt x="53" y="14"/>
                      <a:pt x="53" y="14"/>
                    </a:cubicBezTo>
                    <a:cubicBezTo>
                      <a:pt x="54" y="13"/>
                      <a:pt x="54" y="11"/>
                      <a:pt x="53" y="10"/>
                    </a:cubicBezTo>
                    <a:cubicBezTo>
                      <a:pt x="50" y="7"/>
                      <a:pt x="50" y="7"/>
                      <a:pt x="50" y="7"/>
                    </a:cubicBezTo>
                    <a:cubicBezTo>
                      <a:pt x="49" y="6"/>
                      <a:pt x="47" y="6"/>
                      <a:pt x="46" y="7"/>
                    </a:cubicBezTo>
                    <a:cubicBezTo>
                      <a:pt x="44" y="9"/>
                      <a:pt x="44" y="9"/>
                      <a:pt x="44" y="9"/>
                    </a:cubicBezTo>
                    <a:cubicBezTo>
                      <a:pt x="43" y="10"/>
                      <a:pt x="41" y="10"/>
                      <a:pt x="40" y="10"/>
                    </a:cubicBezTo>
                    <a:cubicBezTo>
                      <a:pt x="39" y="9"/>
                      <a:pt x="35" y="7"/>
                      <a:pt x="35" y="5"/>
                    </a:cubicBezTo>
                    <a:cubicBezTo>
                      <a:pt x="35" y="3"/>
                      <a:pt x="35" y="3"/>
                      <a:pt x="35" y="3"/>
                    </a:cubicBezTo>
                    <a:cubicBezTo>
                      <a:pt x="35" y="1"/>
                      <a:pt x="34" y="0"/>
                      <a:pt x="32" y="0"/>
                    </a:cubicBezTo>
                    <a:cubicBezTo>
                      <a:pt x="28" y="0"/>
                      <a:pt x="28" y="0"/>
                      <a:pt x="28" y="0"/>
                    </a:cubicBezTo>
                    <a:cubicBezTo>
                      <a:pt x="26" y="0"/>
                      <a:pt x="25" y="1"/>
                      <a:pt x="25" y="3"/>
                    </a:cubicBezTo>
                    <a:cubicBezTo>
                      <a:pt x="25" y="5"/>
                      <a:pt x="25" y="5"/>
                      <a:pt x="25" y="5"/>
                    </a:cubicBezTo>
                    <a:cubicBezTo>
                      <a:pt x="25" y="7"/>
                      <a:pt x="24" y="8"/>
                      <a:pt x="23" y="9"/>
                    </a:cubicBezTo>
                    <a:cubicBezTo>
                      <a:pt x="21" y="9"/>
                      <a:pt x="17" y="10"/>
                      <a:pt x="16" y="9"/>
                    </a:cubicBezTo>
                    <a:cubicBezTo>
                      <a:pt x="14" y="7"/>
                      <a:pt x="14" y="7"/>
                      <a:pt x="14" y="7"/>
                    </a:cubicBezTo>
                    <a:cubicBezTo>
                      <a:pt x="13" y="6"/>
                      <a:pt x="11" y="6"/>
                      <a:pt x="10" y="7"/>
                    </a:cubicBezTo>
                    <a:cubicBezTo>
                      <a:pt x="7" y="10"/>
                      <a:pt x="7" y="10"/>
                      <a:pt x="7" y="10"/>
                    </a:cubicBezTo>
                    <a:cubicBezTo>
                      <a:pt x="6" y="11"/>
                      <a:pt x="6" y="13"/>
                      <a:pt x="7" y="14"/>
                    </a:cubicBezTo>
                    <a:cubicBezTo>
                      <a:pt x="9" y="16"/>
                      <a:pt x="9" y="16"/>
                      <a:pt x="9" y="16"/>
                    </a:cubicBezTo>
                    <a:cubicBezTo>
                      <a:pt x="10" y="17"/>
                      <a:pt x="10" y="19"/>
                      <a:pt x="10" y="20"/>
                    </a:cubicBezTo>
                    <a:cubicBezTo>
                      <a:pt x="9" y="21"/>
                      <a:pt x="7" y="25"/>
                      <a:pt x="5" y="25"/>
                    </a:cubicBezTo>
                    <a:cubicBezTo>
                      <a:pt x="3" y="25"/>
                      <a:pt x="3" y="25"/>
                      <a:pt x="3" y="25"/>
                    </a:cubicBezTo>
                    <a:cubicBezTo>
                      <a:pt x="1" y="25"/>
                      <a:pt x="0" y="26"/>
                      <a:pt x="0" y="28"/>
                    </a:cubicBezTo>
                    <a:cubicBezTo>
                      <a:pt x="0" y="32"/>
                      <a:pt x="0" y="32"/>
                      <a:pt x="0" y="32"/>
                    </a:cubicBezTo>
                    <a:cubicBezTo>
                      <a:pt x="0" y="34"/>
                      <a:pt x="1" y="35"/>
                      <a:pt x="3" y="35"/>
                    </a:cubicBezTo>
                    <a:cubicBezTo>
                      <a:pt x="5" y="35"/>
                      <a:pt x="5" y="35"/>
                      <a:pt x="5" y="35"/>
                    </a:cubicBezTo>
                    <a:cubicBezTo>
                      <a:pt x="7" y="35"/>
                      <a:pt x="8" y="36"/>
                      <a:pt x="9" y="37"/>
                    </a:cubicBezTo>
                    <a:cubicBezTo>
                      <a:pt x="9" y="39"/>
                      <a:pt x="10" y="43"/>
                      <a:pt x="9" y="44"/>
                    </a:cubicBezTo>
                    <a:cubicBezTo>
                      <a:pt x="7" y="46"/>
                      <a:pt x="7" y="46"/>
                      <a:pt x="7" y="46"/>
                    </a:cubicBezTo>
                    <a:cubicBezTo>
                      <a:pt x="6" y="47"/>
                      <a:pt x="6" y="49"/>
                      <a:pt x="7" y="50"/>
                    </a:cubicBezTo>
                    <a:cubicBezTo>
                      <a:pt x="10" y="53"/>
                      <a:pt x="10" y="53"/>
                      <a:pt x="10" y="53"/>
                    </a:cubicBezTo>
                    <a:cubicBezTo>
                      <a:pt x="11" y="54"/>
                      <a:pt x="13" y="54"/>
                      <a:pt x="14" y="53"/>
                    </a:cubicBezTo>
                    <a:cubicBezTo>
                      <a:pt x="16" y="51"/>
                      <a:pt x="16" y="51"/>
                      <a:pt x="16" y="51"/>
                    </a:cubicBezTo>
                    <a:cubicBezTo>
                      <a:pt x="17" y="50"/>
                      <a:pt x="19" y="50"/>
                      <a:pt x="20" y="50"/>
                    </a:cubicBezTo>
                    <a:cubicBezTo>
                      <a:pt x="21" y="51"/>
                      <a:pt x="25" y="53"/>
                      <a:pt x="25" y="55"/>
                    </a:cubicBezTo>
                    <a:cubicBezTo>
                      <a:pt x="25" y="57"/>
                      <a:pt x="25" y="57"/>
                      <a:pt x="25" y="57"/>
                    </a:cubicBezTo>
                    <a:cubicBezTo>
                      <a:pt x="25" y="59"/>
                      <a:pt x="26" y="60"/>
                      <a:pt x="28" y="60"/>
                    </a:cubicBezTo>
                    <a:cubicBezTo>
                      <a:pt x="32" y="60"/>
                      <a:pt x="32" y="60"/>
                      <a:pt x="32" y="60"/>
                    </a:cubicBezTo>
                    <a:cubicBezTo>
                      <a:pt x="34" y="60"/>
                      <a:pt x="35" y="59"/>
                      <a:pt x="35" y="57"/>
                    </a:cubicBezTo>
                    <a:cubicBezTo>
                      <a:pt x="35" y="55"/>
                      <a:pt x="35" y="55"/>
                      <a:pt x="35" y="55"/>
                    </a:cubicBezTo>
                    <a:cubicBezTo>
                      <a:pt x="35" y="53"/>
                      <a:pt x="36" y="52"/>
                      <a:pt x="37" y="51"/>
                    </a:cubicBezTo>
                    <a:cubicBezTo>
                      <a:pt x="39" y="51"/>
                      <a:pt x="43" y="50"/>
                      <a:pt x="44" y="51"/>
                    </a:cubicBezTo>
                    <a:cubicBezTo>
                      <a:pt x="46" y="53"/>
                      <a:pt x="46" y="53"/>
                      <a:pt x="46" y="53"/>
                    </a:cubicBezTo>
                    <a:cubicBezTo>
                      <a:pt x="47" y="54"/>
                      <a:pt x="49" y="54"/>
                      <a:pt x="50" y="53"/>
                    </a:cubicBezTo>
                    <a:cubicBezTo>
                      <a:pt x="53" y="50"/>
                      <a:pt x="53" y="50"/>
                      <a:pt x="53" y="50"/>
                    </a:cubicBezTo>
                    <a:cubicBezTo>
                      <a:pt x="54" y="49"/>
                      <a:pt x="54" y="47"/>
                      <a:pt x="53" y="46"/>
                    </a:cubicBezTo>
                    <a:cubicBezTo>
                      <a:pt x="51" y="44"/>
                      <a:pt x="51" y="44"/>
                      <a:pt x="51" y="44"/>
                    </a:cubicBezTo>
                    <a:cubicBezTo>
                      <a:pt x="50" y="43"/>
                      <a:pt x="50" y="41"/>
                      <a:pt x="50" y="40"/>
                    </a:cubicBezTo>
                    <a:cubicBezTo>
                      <a:pt x="51" y="39"/>
                      <a:pt x="53" y="35"/>
                      <a:pt x="55" y="35"/>
                    </a:cubicBezTo>
                    <a:lnTo>
                      <a:pt x="57" y="35"/>
                    </a:lnTo>
                    <a:close/>
                    <a:moveTo>
                      <a:pt x="40" y="30"/>
                    </a:moveTo>
                    <a:cubicBezTo>
                      <a:pt x="40" y="36"/>
                      <a:pt x="36" y="40"/>
                      <a:pt x="30" y="40"/>
                    </a:cubicBezTo>
                    <a:cubicBezTo>
                      <a:pt x="24" y="40"/>
                      <a:pt x="20" y="36"/>
                      <a:pt x="20" y="30"/>
                    </a:cubicBezTo>
                    <a:cubicBezTo>
                      <a:pt x="20" y="24"/>
                      <a:pt x="24" y="20"/>
                      <a:pt x="30" y="20"/>
                    </a:cubicBezTo>
                    <a:cubicBezTo>
                      <a:pt x="36" y="20"/>
                      <a:pt x="40" y="24"/>
                      <a:pt x="40" y="3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grpSp>
        <p:nvGrpSpPr>
          <p:cNvPr id="26" name="组合 25">
            <a:extLst>
              <a:ext uri="{FF2B5EF4-FFF2-40B4-BE49-F238E27FC236}">
                <a16:creationId xmlns:a16="http://schemas.microsoft.com/office/drawing/2014/main" id="{699BA58E-479D-4FAA-B413-0E0F05409D88}"/>
              </a:ext>
            </a:extLst>
          </p:cNvPr>
          <p:cNvGrpSpPr/>
          <p:nvPr/>
        </p:nvGrpSpPr>
        <p:grpSpPr>
          <a:xfrm>
            <a:off x="3594695" y="4394891"/>
            <a:ext cx="939800" cy="939800"/>
            <a:chOff x="3080330" y="2789142"/>
            <a:chExt cx="939800" cy="939800"/>
          </a:xfrm>
        </p:grpSpPr>
        <p:sp>
          <p:nvSpPr>
            <p:cNvPr id="27" name="椭圆 26">
              <a:extLst>
                <a:ext uri="{FF2B5EF4-FFF2-40B4-BE49-F238E27FC236}">
                  <a16:creationId xmlns:a16="http://schemas.microsoft.com/office/drawing/2014/main" id="{0E30D0F1-A67C-4C46-8D98-2094D1C102C2}"/>
                </a:ext>
              </a:extLst>
            </p:cNvPr>
            <p:cNvSpPr/>
            <p:nvPr/>
          </p:nvSpPr>
          <p:spPr>
            <a:xfrm>
              <a:off x="3080330" y="2789142"/>
              <a:ext cx="939800" cy="939800"/>
            </a:xfrm>
            <a:prstGeom prst="ellipse">
              <a:avLst/>
            </a:prstGeom>
            <a:solidFill>
              <a:srgbClr val="A2554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微软雅黑" panose="020B0503020204020204" pitchFamily="34" charset="-122"/>
                <a:ea typeface="微软雅黑" panose="020B0503020204020204" pitchFamily="34" charset="-122"/>
              </a:endParaRPr>
            </a:p>
          </p:txBody>
        </p:sp>
        <p:grpSp>
          <p:nvGrpSpPr>
            <p:cNvPr id="28" name="组合 27">
              <a:extLst>
                <a:ext uri="{FF2B5EF4-FFF2-40B4-BE49-F238E27FC236}">
                  <a16:creationId xmlns:a16="http://schemas.microsoft.com/office/drawing/2014/main" id="{46B22884-F45C-4A1A-BE26-3FB26A0A1526}"/>
                </a:ext>
              </a:extLst>
            </p:cNvPr>
            <p:cNvGrpSpPr/>
            <p:nvPr/>
          </p:nvGrpSpPr>
          <p:grpSpPr>
            <a:xfrm>
              <a:off x="3294687" y="3010257"/>
              <a:ext cx="497794" cy="491067"/>
              <a:chOff x="8123237" y="3667126"/>
              <a:chExt cx="234950" cy="231775"/>
            </a:xfrm>
            <a:solidFill>
              <a:schemeClr val="bg1"/>
            </a:solidFill>
          </p:grpSpPr>
          <p:sp>
            <p:nvSpPr>
              <p:cNvPr id="29" name="Freeform 1086">
                <a:extLst>
                  <a:ext uri="{FF2B5EF4-FFF2-40B4-BE49-F238E27FC236}">
                    <a16:creationId xmlns:a16="http://schemas.microsoft.com/office/drawing/2014/main" id="{7F5E7D09-CE0D-4CC9-8767-6E66D442513D}"/>
                  </a:ext>
                </a:extLst>
              </p:cNvPr>
              <p:cNvSpPr>
                <a:spLocks noEditPoints="1"/>
              </p:cNvSpPr>
              <p:nvPr/>
            </p:nvSpPr>
            <p:spPr bwMode="auto">
              <a:xfrm>
                <a:off x="8123237" y="3667126"/>
                <a:ext cx="234950" cy="231775"/>
              </a:xfrm>
              <a:custGeom>
                <a:avLst/>
                <a:gdLst>
                  <a:gd name="T0" fmla="*/ 50 w 100"/>
                  <a:gd name="T1" fmla="*/ 0 h 99"/>
                  <a:gd name="T2" fmla="*/ 0 w 100"/>
                  <a:gd name="T3" fmla="*/ 49 h 99"/>
                  <a:gd name="T4" fmla="*/ 50 w 100"/>
                  <a:gd name="T5" fmla="*/ 99 h 99"/>
                  <a:gd name="T6" fmla="*/ 100 w 100"/>
                  <a:gd name="T7" fmla="*/ 49 h 99"/>
                  <a:gd name="T8" fmla="*/ 50 w 100"/>
                  <a:gd name="T9" fmla="*/ 0 h 99"/>
                  <a:gd name="T10" fmla="*/ 50 w 100"/>
                  <a:gd name="T11" fmla="*/ 95 h 99"/>
                  <a:gd name="T12" fmla="*/ 4 w 100"/>
                  <a:gd name="T13" fmla="*/ 49 h 99"/>
                  <a:gd name="T14" fmla="*/ 50 w 100"/>
                  <a:gd name="T15" fmla="*/ 4 h 99"/>
                  <a:gd name="T16" fmla="*/ 96 w 100"/>
                  <a:gd name="T17" fmla="*/ 49 h 99"/>
                  <a:gd name="T18" fmla="*/ 50 w 100"/>
                  <a:gd name="T19" fmla="*/ 95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0" h="99">
                    <a:moveTo>
                      <a:pt x="50" y="0"/>
                    </a:moveTo>
                    <a:cubicBezTo>
                      <a:pt x="23" y="0"/>
                      <a:pt x="0" y="22"/>
                      <a:pt x="0" y="49"/>
                    </a:cubicBezTo>
                    <a:cubicBezTo>
                      <a:pt x="0" y="77"/>
                      <a:pt x="23" y="99"/>
                      <a:pt x="50" y="99"/>
                    </a:cubicBezTo>
                    <a:cubicBezTo>
                      <a:pt x="77" y="99"/>
                      <a:pt x="100" y="77"/>
                      <a:pt x="100" y="49"/>
                    </a:cubicBezTo>
                    <a:cubicBezTo>
                      <a:pt x="100" y="22"/>
                      <a:pt x="77" y="0"/>
                      <a:pt x="50" y="0"/>
                    </a:cubicBezTo>
                    <a:close/>
                    <a:moveTo>
                      <a:pt x="50" y="95"/>
                    </a:moveTo>
                    <a:cubicBezTo>
                      <a:pt x="25" y="95"/>
                      <a:pt x="4" y="75"/>
                      <a:pt x="4" y="49"/>
                    </a:cubicBezTo>
                    <a:cubicBezTo>
                      <a:pt x="4" y="24"/>
                      <a:pt x="25" y="4"/>
                      <a:pt x="50" y="4"/>
                    </a:cubicBezTo>
                    <a:cubicBezTo>
                      <a:pt x="75" y="4"/>
                      <a:pt x="96" y="24"/>
                      <a:pt x="96" y="49"/>
                    </a:cubicBezTo>
                    <a:cubicBezTo>
                      <a:pt x="96" y="75"/>
                      <a:pt x="75" y="95"/>
                      <a:pt x="50" y="9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0" name="Freeform 1087">
                <a:extLst>
                  <a:ext uri="{FF2B5EF4-FFF2-40B4-BE49-F238E27FC236}">
                    <a16:creationId xmlns:a16="http://schemas.microsoft.com/office/drawing/2014/main" id="{4C69B0C1-1232-468F-A32B-D9F89522E4BC}"/>
                  </a:ext>
                </a:extLst>
              </p:cNvPr>
              <p:cNvSpPr>
                <a:spLocks noEditPoints="1"/>
              </p:cNvSpPr>
              <p:nvPr/>
            </p:nvSpPr>
            <p:spPr bwMode="auto">
              <a:xfrm>
                <a:off x="8147050" y="3687763"/>
                <a:ext cx="188912" cy="188913"/>
              </a:xfrm>
              <a:custGeom>
                <a:avLst/>
                <a:gdLst>
                  <a:gd name="T0" fmla="*/ 40 w 80"/>
                  <a:gd name="T1" fmla="*/ 0 h 80"/>
                  <a:gd name="T2" fmla="*/ 0 w 80"/>
                  <a:gd name="T3" fmla="*/ 40 h 80"/>
                  <a:gd name="T4" fmla="*/ 40 w 80"/>
                  <a:gd name="T5" fmla="*/ 80 h 80"/>
                  <a:gd name="T6" fmla="*/ 80 w 80"/>
                  <a:gd name="T7" fmla="*/ 40 h 80"/>
                  <a:gd name="T8" fmla="*/ 40 w 80"/>
                  <a:gd name="T9" fmla="*/ 0 h 80"/>
                  <a:gd name="T10" fmla="*/ 55 w 80"/>
                  <a:gd name="T11" fmla="*/ 40 h 80"/>
                  <a:gd name="T12" fmla="*/ 55 w 80"/>
                  <a:gd name="T13" fmla="*/ 46 h 80"/>
                  <a:gd name="T14" fmla="*/ 43 w 80"/>
                  <a:gd name="T15" fmla="*/ 46 h 80"/>
                  <a:gd name="T16" fmla="*/ 43 w 80"/>
                  <a:gd name="T17" fmla="*/ 49 h 80"/>
                  <a:gd name="T18" fmla="*/ 55 w 80"/>
                  <a:gd name="T19" fmla="*/ 49 h 80"/>
                  <a:gd name="T20" fmla="*/ 55 w 80"/>
                  <a:gd name="T21" fmla="*/ 55 h 80"/>
                  <a:gd name="T22" fmla="*/ 43 w 80"/>
                  <a:gd name="T23" fmla="*/ 55 h 80"/>
                  <a:gd name="T24" fmla="*/ 43 w 80"/>
                  <a:gd name="T25" fmla="*/ 64 h 80"/>
                  <a:gd name="T26" fmla="*/ 37 w 80"/>
                  <a:gd name="T27" fmla="*/ 64 h 80"/>
                  <a:gd name="T28" fmla="*/ 37 w 80"/>
                  <a:gd name="T29" fmla="*/ 55 h 80"/>
                  <a:gd name="T30" fmla="*/ 25 w 80"/>
                  <a:gd name="T31" fmla="*/ 55 h 80"/>
                  <a:gd name="T32" fmla="*/ 25 w 80"/>
                  <a:gd name="T33" fmla="*/ 49 h 80"/>
                  <a:gd name="T34" fmla="*/ 37 w 80"/>
                  <a:gd name="T35" fmla="*/ 49 h 80"/>
                  <a:gd name="T36" fmla="*/ 37 w 80"/>
                  <a:gd name="T37" fmla="*/ 46 h 80"/>
                  <a:gd name="T38" fmla="*/ 25 w 80"/>
                  <a:gd name="T39" fmla="*/ 46 h 80"/>
                  <a:gd name="T40" fmla="*/ 25 w 80"/>
                  <a:gd name="T41" fmla="*/ 40 h 80"/>
                  <a:gd name="T42" fmla="*/ 34 w 80"/>
                  <a:gd name="T43" fmla="*/ 40 h 80"/>
                  <a:gd name="T44" fmla="*/ 23 w 80"/>
                  <a:gd name="T45" fmla="*/ 19 h 80"/>
                  <a:gd name="T46" fmla="*/ 30 w 80"/>
                  <a:gd name="T47" fmla="*/ 19 h 80"/>
                  <a:gd name="T48" fmla="*/ 38 w 80"/>
                  <a:gd name="T49" fmla="*/ 35 h 80"/>
                  <a:gd name="T50" fmla="*/ 40 w 80"/>
                  <a:gd name="T51" fmla="*/ 38 h 80"/>
                  <a:gd name="T52" fmla="*/ 42 w 80"/>
                  <a:gd name="T53" fmla="*/ 34 h 80"/>
                  <a:gd name="T54" fmla="*/ 50 w 80"/>
                  <a:gd name="T55" fmla="*/ 19 h 80"/>
                  <a:gd name="T56" fmla="*/ 57 w 80"/>
                  <a:gd name="T57" fmla="*/ 19 h 80"/>
                  <a:gd name="T58" fmla="*/ 46 w 80"/>
                  <a:gd name="T59" fmla="*/ 40 h 80"/>
                  <a:gd name="T60" fmla="*/ 55 w 80"/>
                  <a:gd name="T61" fmla="*/ 4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0" h="80">
                    <a:moveTo>
                      <a:pt x="40" y="0"/>
                    </a:moveTo>
                    <a:cubicBezTo>
                      <a:pt x="18" y="0"/>
                      <a:pt x="0" y="18"/>
                      <a:pt x="0" y="40"/>
                    </a:cubicBezTo>
                    <a:cubicBezTo>
                      <a:pt x="0" y="62"/>
                      <a:pt x="18" y="80"/>
                      <a:pt x="40" y="80"/>
                    </a:cubicBezTo>
                    <a:cubicBezTo>
                      <a:pt x="62" y="80"/>
                      <a:pt x="80" y="62"/>
                      <a:pt x="80" y="40"/>
                    </a:cubicBezTo>
                    <a:cubicBezTo>
                      <a:pt x="80" y="18"/>
                      <a:pt x="62" y="0"/>
                      <a:pt x="40" y="0"/>
                    </a:cubicBezTo>
                    <a:close/>
                    <a:moveTo>
                      <a:pt x="55" y="40"/>
                    </a:moveTo>
                    <a:cubicBezTo>
                      <a:pt x="55" y="46"/>
                      <a:pt x="55" y="46"/>
                      <a:pt x="55" y="46"/>
                    </a:cubicBezTo>
                    <a:cubicBezTo>
                      <a:pt x="43" y="46"/>
                      <a:pt x="43" y="46"/>
                      <a:pt x="43" y="46"/>
                    </a:cubicBezTo>
                    <a:cubicBezTo>
                      <a:pt x="43" y="49"/>
                      <a:pt x="43" y="49"/>
                      <a:pt x="43" y="49"/>
                    </a:cubicBezTo>
                    <a:cubicBezTo>
                      <a:pt x="55" y="49"/>
                      <a:pt x="55" y="49"/>
                      <a:pt x="55" y="49"/>
                    </a:cubicBezTo>
                    <a:cubicBezTo>
                      <a:pt x="55" y="55"/>
                      <a:pt x="55" y="55"/>
                      <a:pt x="55" y="55"/>
                    </a:cubicBezTo>
                    <a:cubicBezTo>
                      <a:pt x="43" y="55"/>
                      <a:pt x="43" y="55"/>
                      <a:pt x="43" y="55"/>
                    </a:cubicBezTo>
                    <a:cubicBezTo>
                      <a:pt x="43" y="64"/>
                      <a:pt x="43" y="64"/>
                      <a:pt x="43" y="64"/>
                    </a:cubicBezTo>
                    <a:cubicBezTo>
                      <a:pt x="37" y="64"/>
                      <a:pt x="37" y="64"/>
                      <a:pt x="37" y="64"/>
                    </a:cubicBezTo>
                    <a:cubicBezTo>
                      <a:pt x="37" y="55"/>
                      <a:pt x="37" y="55"/>
                      <a:pt x="37" y="55"/>
                    </a:cubicBezTo>
                    <a:cubicBezTo>
                      <a:pt x="25" y="55"/>
                      <a:pt x="25" y="55"/>
                      <a:pt x="25" y="55"/>
                    </a:cubicBezTo>
                    <a:cubicBezTo>
                      <a:pt x="25" y="49"/>
                      <a:pt x="25" y="49"/>
                      <a:pt x="25" y="49"/>
                    </a:cubicBezTo>
                    <a:cubicBezTo>
                      <a:pt x="37" y="49"/>
                      <a:pt x="37" y="49"/>
                      <a:pt x="37" y="49"/>
                    </a:cubicBezTo>
                    <a:cubicBezTo>
                      <a:pt x="37" y="46"/>
                      <a:pt x="37" y="46"/>
                      <a:pt x="37" y="46"/>
                    </a:cubicBezTo>
                    <a:cubicBezTo>
                      <a:pt x="25" y="46"/>
                      <a:pt x="25" y="46"/>
                      <a:pt x="25" y="46"/>
                    </a:cubicBezTo>
                    <a:cubicBezTo>
                      <a:pt x="25" y="40"/>
                      <a:pt x="25" y="40"/>
                      <a:pt x="25" y="40"/>
                    </a:cubicBezTo>
                    <a:cubicBezTo>
                      <a:pt x="34" y="40"/>
                      <a:pt x="34" y="40"/>
                      <a:pt x="34" y="40"/>
                    </a:cubicBezTo>
                    <a:cubicBezTo>
                      <a:pt x="23" y="19"/>
                      <a:pt x="23" y="19"/>
                      <a:pt x="23" y="19"/>
                    </a:cubicBezTo>
                    <a:cubicBezTo>
                      <a:pt x="30" y="19"/>
                      <a:pt x="30" y="19"/>
                      <a:pt x="30" y="19"/>
                    </a:cubicBezTo>
                    <a:cubicBezTo>
                      <a:pt x="38" y="35"/>
                      <a:pt x="38" y="35"/>
                      <a:pt x="38" y="35"/>
                    </a:cubicBezTo>
                    <a:cubicBezTo>
                      <a:pt x="39" y="36"/>
                      <a:pt x="39" y="37"/>
                      <a:pt x="40" y="38"/>
                    </a:cubicBezTo>
                    <a:cubicBezTo>
                      <a:pt x="40" y="37"/>
                      <a:pt x="41" y="36"/>
                      <a:pt x="42" y="34"/>
                    </a:cubicBezTo>
                    <a:cubicBezTo>
                      <a:pt x="50" y="19"/>
                      <a:pt x="50" y="19"/>
                      <a:pt x="50" y="19"/>
                    </a:cubicBezTo>
                    <a:cubicBezTo>
                      <a:pt x="57" y="19"/>
                      <a:pt x="57" y="19"/>
                      <a:pt x="57" y="19"/>
                    </a:cubicBezTo>
                    <a:cubicBezTo>
                      <a:pt x="46" y="40"/>
                      <a:pt x="46" y="40"/>
                      <a:pt x="46" y="40"/>
                    </a:cubicBezTo>
                    <a:lnTo>
                      <a:pt x="5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grpSp>
        <p:nvGrpSpPr>
          <p:cNvPr id="31" name="组合 30">
            <a:extLst>
              <a:ext uri="{FF2B5EF4-FFF2-40B4-BE49-F238E27FC236}">
                <a16:creationId xmlns:a16="http://schemas.microsoft.com/office/drawing/2014/main" id="{5D47584E-DDF3-4CE1-A792-FE42C751C6F3}"/>
              </a:ext>
            </a:extLst>
          </p:cNvPr>
          <p:cNvGrpSpPr/>
          <p:nvPr/>
        </p:nvGrpSpPr>
        <p:grpSpPr>
          <a:xfrm>
            <a:off x="7597685" y="4394891"/>
            <a:ext cx="901165" cy="901165"/>
            <a:chOff x="5719249" y="3077288"/>
            <a:chExt cx="767347" cy="767347"/>
          </a:xfrm>
        </p:grpSpPr>
        <p:sp>
          <p:nvSpPr>
            <p:cNvPr id="32" name="椭圆 31">
              <a:extLst>
                <a:ext uri="{FF2B5EF4-FFF2-40B4-BE49-F238E27FC236}">
                  <a16:creationId xmlns:a16="http://schemas.microsoft.com/office/drawing/2014/main" id="{8EFF4044-DCBA-4625-A9D3-14BC6436BDBA}"/>
                </a:ext>
              </a:extLst>
            </p:cNvPr>
            <p:cNvSpPr/>
            <p:nvPr/>
          </p:nvSpPr>
          <p:spPr>
            <a:xfrm>
              <a:off x="5719249" y="3077288"/>
              <a:ext cx="767347" cy="767347"/>
            </a:xfrm>
            <a:prstGeom prst="ellipse">
              <a:avLst/>
            </a:prstGeom>
            <a:solidFill>
              <a:srgbClr val="A2554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微软雅黑" panose="020B0503020204020204" pitchFamily="34" charset="-122"/>
                <a:ea typeface="微软雅黑" panose="020B0503020204020204" pitchFamily="34" charset="-122"/>
              </a:endParaRPr>
            </a:p>
          </p:txBody>
        </p:sp>
        <p:sp>
          <p:nvSpPr>
            <p:cNvPr id="33" name="Freeform 748">
              <a:extLst>
                <a:ext uri="{FF2B5EF4-FFF2-40B4-BE49-F238E27FC236}">
                  <a16:creationId xmlns:a16="http://schemas.microsoft.com/office/drawing/2014/main" id="{8D75CA05-6184-4695-8DCF-7F48EC107784}"/>
                </a:ext>
              </a:extLst>
            </p:cNvPr>
            <p:cNvSpPr>
              <a:spLocks noEditPoints="1"/>
            </p:cNvSpPr>
            <p:nvPr/>
          </p:nvSpPr>
          <p:spPr bwMode="auto">
            <a:xfrm>
              <a:off x="5947156" y="3271991"/>
              <a:ext cx="311533" cy="318115"/>
            </a:xfrm>
            <a:custGeom>
              <a:avLst/>
              <a:gdLst>
                <a:gd name="T0" fmla="*/ 38 w 60"/>
                <a:gd name="T1" fmla="*/ 8 h 61"/>
                <a:gd name="T2" fmla="*/ 22 w 60"/>
                <a:gd name="T3" fmla="*/ 8 h 61"/>
                <a:gd name="T4" fmla="*/ 45 w 60"/>
                <a:gd name="T5" fmla="*/ 41 h 61"/>
                <a:gd name="T6" fmla="*/ 50 w 60"/>
                <a:gd name="T7" fmla="*/ 58 h 61"/>
                <a:gd name="T8" fmla="*/ 51 w 60"/>
                <a:gd name="T9" fmla="*/ 44 h 61"/>
                <a:gd name="T10" fmla="*/ 55 w 60"/>
                <a:gd name="T11" fmla="*/ 58 h 61"/>
                <a:gd name="T12" fmla="*/ 55 w 60"/>
                <a:gd name="T13" fmla="*/ 38 h 61"/>
                <a:gd name="T14" fmla="*/ 56 w 60"/>
                <a:gd name="T15" fmla="*/ 29 h 61"/>
                <a:gd name="T16" fmla="*/ 60 w 60"/>
                <a:gd name="T17" fmla="*/ 38 h 61"/>
                <a:gd name="T18" fmla="*/ 56 w 60"/>
                <a:gd name="T19" fmla="*/ 21 h 61"/>
                <a:gd name="T20" fmla="*/ 47 w 60"/>
                <a:gd name="T21" fmla="*/ 23 h 61"/>
                <a:gd name="T22" fmla="*/ 45 w 60"/>
                <a:gd name="T23" fmla="*/ 41 h 61"/>
                <a:gd name="T24" fmla="*/ 37 w 60"/>
                <a:gd name="T25" fmla="*/ 26 h 61"/>
                <a:gd name="T26" fmla="*/ 36 w 60"/>
                <a:gd name="T27" fmla="*/ 37 h 61"/>
                <a:gd name="T28" fmla="*/ 36 w 60"/>
                <a:gd name="T29" fmla="*/ 61 h 61"/>
                <a:gd name="T30" fmla="*/ 31 w 60"/>
                <a:gd name="T31" fmla="*/ 44 h 61"/>
                <a:gd name="T32" fmla="*/ 30 w 60"/>
                <a:gd name="T33" fmla="*/ 61 h 61"/>
                <a:gd name="T34" fmla="*/ 24 w 60"/>
                <a:gd name="T35" fmla="*/ 40 h 61"/>
                <a:gd name="T36" fmla="*/ 24 w 60"/>
                <a:gd name="T37" fmla="*/ 26 h 61"/>
                <a:gd name="T38" fmla="*/ 23 w 60"/>
                <a:gd name="T39" fmla="*/ 37 h 61"/>
                <a:gd name="T40" fmla="*/ 18 w 60"/>
                <a:gd name="T41" fmla="*/ 22 h 61"/>
                <a:gd name="T42" fmla="*/ 37 w 60"/>
                <a:gd name="T43" fmla="*/ 17 h 61"/>
                <a:gd name="T44" fmla="*/ 43 w 60"/>
                <a:gd name="T45" fmla="*/ 37 h 61"/>
                <a:gd name="T46" fmla="*/ 15 w 60"/>
                <a:gd name="T47" fmla="*/ 41 h 61"/>
                <a:gd name="T48" fmla="*/ 10 w 60"/>
                <a:gd name="T49" fmla="*/ 58 h 61"/>
                <a:gd name="T50" fmla="*/ 9 w 60"/>
                <a:gd name="T51" fmla="*/ 44 h 61"/>
                <a:gd name="T52" fmla="*/ 5 w 60"/>
                <a:gd name="T53" fmla="*/ 58 h 61"/>
                <a:gd name="T54" fmla="*/ 5 w 60"/>
                <a:gd name="T55" fmla="*/ 38 h 61"/>
                <a:gd name="T56" fmla="*/ 4 w 60"/>
                <a:gd name="T57" fmla="*/ 29 h 61"/>
                <a:gd name="T58" fmla="*/ 0 w 60"/>
                <a:gd name="T59" fmla="*/ 38 h 61"/>
                <a:gd name="T60" fmla="*/ 4 w 60"/>
                <a:gd name="T61" fmla="*/ 21 h 61"/>
                <a:gd name="T62" fmla="*/ 13 w 60"/>
                <a:gd name="T63" fmla="*/ 23 h 61"/>
                <a:gd name="T64" fmla="*/ 15 w 60"/>
                <a:gd name="T65" fmla="*/ 41 h 61"/>
                <a:gd name="T66" fmla="*/ 16 w 60"/>
                <a:gd name="T67" fmla="*/ 14 h 61"/>
                <a:gd name="T68" fmla="*/ 15 w 60"/>
                <a:gd name="T69" fmla="*/ 18 h 61"/>
                <a:gd name="T70" fmla="*/ 3 w 60"/>
                <a:gd name="T71" fmla="*/ 14 h 61"/>
                <a:gd name="T72" fmla="*/ 50 w 60"/>
                <a:gd name="T73" fmla="*/ 7 h 61"/>
                <a:gd name="T74" fmla="*/ 45 w 60"/>
                <a:gd name="T75" fmla="*/ 18 h 61"/>
                <a:gd name="T76" fmla="*/ 50 w 60"/>
                <a:gd name="T77" fmla="*/ 20 h 61"/>
                <a:gd name="T78" fmla="*/ 50 w 60"/>
                <a:gd name="T79" fmla="*/ 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0" h="61">
                  <a:moveTo>
                    <a:pt x="30" y="0"/>
                  </a:moveTo>
                  <a:cubicBezTo>
                    <a:pt x="35" y="0"/>
                    <a:pt x="38" y="3"/>
                    <a:pt x="38" y="8"/>
                  </a:cubicBezTo>
                  <a:cubicBezTo>
                    <a:pt x="38" y="12"/>
                    <a:pt x="35" y="16"/>
                    <a:pt x="30" y="16"/>
                  </a:cubicBezTo>
                  <a:cubicBezTo>
                    <a:pt x="26" y="16"/>
                    <a:pt x="22" y="12"/>
                    <a:pt x="22" y="8"/>
                  </a:cubicBezTo>
                  <a:cubicBezTo>
                    <a:pt x="22" y="3"/>
                    <a:pt x="26" y="0"/>
                    <a:pt x="30" y="0"/>
                  </a:cubicBezTo>
                  <a:close/>
                  <a:moveTo>
                    <a:pt x="45" y="41"/>
                  </a:moveTo>
                  <a:cubicBezTo>
                    <a:pt x="45" y="58"/>
                    <a:pt x="45" y="58"/>
                    <a:pt x="45" y="58"/>
                  </a:cubicBezTo>
                  <a:cubicBezTo>
                    <a:pt x="50" y="58"/>
                    <a:pt x="50" y="58"/>
                    <a:pt x="50" y="58"/>
                  </a:cubicBezTo>
                  <a:cubicBezTo>
                    <a:pt x="50" y="44"/>
                    <a:pt x="50" y="44"/>
                    <a:pt x="50" y="44"/>
                  </a:cubicBezTo>
                  <a:cubicBezTo>
                    <a:pt x="51" y="44"/>
                    <a:pt x="51" y="44"/>
                    <a:pt x="51" y="44"/>
                  </a:cubicBezTo>
                  <a:cubicBezTo>
                    <a:pt x="51" y="58"/>
                    <a:pt x="51" y="58"/>
                    <a:pt x="51" y="58"/>
                  </a:cubicBezTo>
                  <a:cubicBezTo>
                    <a:pt x="55" y="58"/>
                    <a:pt x="55" y="58"/>
                    <a:pt x="55" y="58"/>
                  </a:cubicBezTo>
                  <a:cubicBezTo>
                    <a:pt x="55" y="41"/>
                    <a:pt x="55" y="41"/>
                    <a:pt x="55" y="41"/>
                  </a:cubicBezTo>
                  <a:cubicBezTo>
                    <a:pt x="55" y="38"/>
                    <a:pt x="55" y="38"/>
                    <a:pt x="55" y="38"/>
                  </a:cubicBezTo>
                  <a:cubicBezTo>
                    <a:pt x="55" y="29"/>
                    <a:pt x="55" y="29"/>
                    <a:pt x="55" y="29"/>
                  </a:cubicBezTo>
                  <a:cubicBezTo>
                    <a:pt x="56" y="29"/>
                    <a:pt x="56" y="29"/>
                    <a:pt x="56" y="29"/>
                  </a:cubicBezTo>
                  <a:cubicBezTo>
                    <a:pt x="56" y="38"/>
                    <a:pt x="56" y="38"/>
                    <a:pt x="56" y="38"/>
                  </a:cubicBezTo>
                  <a:cubicBezTo>
                    <a:pt x="60" y="38"/>
                    <a:pt x="60" y="38"/>
                    <a:pt x="60" y="38"/>
                  </a:cubicBezTo>
                  <a:cubicBezTo>
                    <a:pt x="60" y="25"/>
                    <a:pt x="60" y="25"/>
                    <a:pt x="60" y="25"/>
                  </a:cubicBezTo>
                  <a:cubicBezTo>
                    <a:pt x="60" y="23"/>
                    <a:pt x="58" y="21"/>
                    <a:pt x="56" y="21"/>
                  </a:cubicBezTo>
                  <a:cubicBezTo>
                    <a:pt x="47" y="21"/>
                    <a:pt x="47" y="21"/>
                    <a:pt x="47" y="21"/>
                  </a:cubicBezTo>
                  <a:cubicBezTo>
                    <a:pt x="47" y="22"/>
                    <a:pt x="47" y="22"/>
                    <a:pt x="47" y="23"/>
                  </a:cubicBezTo>
                  <a:cubicBezTo>
                    <a:pt x="47" y="41"/>
                    <a:pt x="47" y="41"/>
                    <a:pt x="47" y="41"/>
                  </a:cubicBezTo>
                  <a:cubicBezTo>
                    <a:pt x="45" y="41"/>
                    <a:pt x="45" y="41"/>
                    <a:pt x="45" y="41"/>
                  </a:cubicBezTo>
                  <a:close/>
                  <a:moveTo>
                    <a:pt x="37" y="37"/>
                  </a:moveTo>
                  <a:cubicBezTo>
                    <a:pt x="37" y="26"/>
                    <a:pt x="37" y="26"/>
                    <a:pt x="37" y="26"/>
                  </a:cubicBezTo>
                  <a:cubicBezTo>
                    <a:pt x="36" y="26"/>
                    <a:pt x="36" y="26"/>
                    <a:pt x="36" y="26"/>
                  </a:cubicBezTo>
                  <a:cubicBezTo>
                    <a:pt x="36" y="37"/>
                    <a:pt x="36" y="37"/>
                    <a:pt x="36" y="37"/>
                  </a:cubicBezTo>
                  <a:cubicBezTo>
                    <a:pt x="36" y="40"/>
                    <a:pt x="36" y="40"/>
                    <a:pt x="36" y="40"/>
                  </a:cubicBezTo>
                  <a:cubicBezTo>
                    <a:pt x="36" y="61"/>
                    <a:pt x="36" y="61"/>
                    <a:pt x="36" y="61"/>
                  </a:cubicBezTo>
                  <a:cubicBezTo>
                    <a:pt x="31" y="61"/>
                    <a:pt x="31" y="61"/>
                    <a:pt x="31" y="61"/>
                  </a:cubicBezTo>
                  <a:cubicBezTo>
                    <a:pt x="31" y="44"/>
                    <a:pt x="31" y="44"/>
                    <a:pt x="31" y="44"/>
                  </a:cubicBezTo>
                  <a:cubicBezTo>
                    <a:pt x="30" y="44"/>
                    <a:pt x="30" y="44"/>
                    <a:pt x="30" y="44"/>
                  </a:cubicBezTo>
                  <a:cubicBezTo>
                    <a:pt x="30" y="61"/>
                    <a:pt x="30" y="61"/>
                    <a:pt x="30" y="61"/>
                  </a:cubicBezTo>
                  <a:cubicBezTo>
                    <a:pt x="24" y="61"/>
                    <a:pt x="24" y="61"/>
                    <a:pt x="24" y="61"/>
                  </a:cubicBezTo>
                  <a:cubicBezTo>
                    <a:pt x="24" y="40"/>
                    <a:pt x="24" y="40"/>
                    <a:pt x="24" y="40"/>
                  </a:cubicBezTo>
                  <a:cubicBezTo>
                    <a:pt x="24" y="37"/>
                    <a:pt x="24" y="37"/>
                    <a:pt x="24" y="37"/>
                  </a:cubicBezTo>
                  <a:cubicBezTo>
                    <a:pt x="24" y="26"/>
                    <a:pt x="24" y="26"/>
                    <a:pt x="24" y="26"/>
                  </a:cubicBezTo>
                  <a:cubicBezTo>
                    <a:pt x="23" y="26"/>
                    <a:pt x="23" y="26"/>
                    <a:pt x="23" y="26"/>
                  </a:cubicBezTo>
                  <a:cubicBezTo>
                    <a:pt x="23" y="37"/>
                    <a:pt x="23" y="37"/>
                    <a:pt x="23" y="37"/>
                  </a:cubicBezTo>
                  <a:cubicBezTo>
                    <a:pt x="18" y="37"/>
                    <a:pt x="18" y="37"/>
                    <a:pt x="18" y="37"/>
                  </a:cubicBezTo>
                  <a:cubicBezTo>
                    <a:pt x="18" y="22"/>
                    <a:pt x="18" y="22"/>
                    <a:pt x="18" y="22"/>
                  </a:cubicBezTo>
                  <a:cubicBezTo>
                    <a:pt x="18" y="19"/>
                    <a:pt x="20" y="17"/>
                    <a:pt x="23" y="17"/>
                  </a:cubicBezTo>
                  <a:cubicBezTo>
                    <a:pt x="38" y="17"/>
                    <a:pt x="22" y="17"/>
                    <a:pt x="37" y="17"/>
                  </a:cubicBezTo>
                  <a:cubicBezTo>
                    <a:pt x="40" y="17"/>
                    <a:pt x="43" y="19"/>
                    <a:pt x="43" y="22"/>
                  </a:cubicBezTo>
                  <a:cubicBezTo>
                    <a:pt x="43" y="37"/>
                    <a:pt x="43" y="37"/>
                    <a:pt x="43" y="37"/>
                  </a:cubicBezTo>
                  <a:cubicBezTo>
                    <a:pt x="42" y="37"/>
                    <a:pt x="40" y="37"/>
                    <a:pt x="37" y="37"/>
                  </a:cubicBezTo>
                  <a:close/>
                  <a:moveTo>
                    <a:pt x="15" y="41"/>
                  </a:moveTo>
                  <a:cubicBezTo>
                    <a:pt x="15" y="58"/>
                    <a:pt x="15" y="58"/>
                    <a:pt x="15" y="58"/>
                  </a:cubicBezTo>
                  <a:cubicBezTo>
                    <a:pt x="10" y="58"/>
                    <a:pt x="10" y="58"/>
                    <a:pt x="10" y="58"/>
                  </a:cubicBezTo>
                  <a:cubicBezTo>
                    <a:pt x="10" y="44"/>
                    <a:pt x="10" y="44"/>
                    <a:pt x="10" y="44"/>
                  </a:cubicBezTo>
                  <a:cubicBezTo>
                    <a:pt x="9" y="44"/>
                    <a:pt x="9" y="44"/>
                    <a:pt x="9" y="44"/>
                  </a:cubicBezTo>
                  <a:cubicBezTo>
                    <a:pt x="9" y="58"/>
                    <a:pt x="9" y="58"/>
                    <a:pt x="9" y="58"/>
                  </a:cubicBezTo>
                  <a:cubicBezTo>
                    <a:pt x="5" y="58"/>
                    <a:pt x="5" y="58"/>
                    <a:pt x="5" y="58"/>
                  </a:cubicBezTo>
                  <a:cubicBezTo>
                    <a:pt x="5" y="41"/>
                    <a:pt x="5" y="41"/>
                    <a:pt x="5" y="41"/>
                  </a:cubicBezTo>
                  <a:cubicBezTo>
                    <a:pt x="5" y="38"/>
                    <a:pt x="5" y="38"/>
                    <a:pt x="5" y="38"/>
                  </a:cubicBezTo>
                  <a:cubicBezTo>
                    <a:pt x="5" y="29"/>
                    <a:pt x="5" y="29"/>
                    <a:pt x="5" y="29"/>
                  </a:cubicBezTo>
                  <a:cubicBezTo>
                    <a:pt x="4" y="29"/>
                    <a:pt x="4" y="29"/>
                    <a:pt x="4" y="29"/>
                  </a:cubicBezTo>
                  <a:cubicBezTo>
                    <a:pt x="4" y="38"/>
                    <a:pt x="4" y="38"/>
                    <a:pt x="4" y="38"/>
                  </a:cubicBezTo>
                  <a:cubicBezTo>
                    <a:pt x="0" y="38"/>
                    <a:pt x="0" y="38"/>
                    <a:pt x="0" y="38"/>
                  </a:cubicBezTo>
                  <a:cubicBezTo>
                    <a:pt x="0" y="25"/>
                    <a:pt x="0" y="25"/>
                    <a:pt x="0" y="25"/>
                  </a:cubicBezTo>
                  <a:cubicBezTo>
                    <a:pt x="0" y="23"/>
                    <a:pt x="2" y="21"/>
                    <a:pt x="4" y="21"/>
                  </a:cubicBezTo>
                  <a:cubicBezTo>
                    <a:pt x="13" y="21"/>
                    <a:pt x="13" y="21"/>
                    <a:pt x="13" y="21"/>
                  </a:cubicBezTo>
                  <a:cubicBezTo>
                    <a:pt x="13" y="22"/>
                    <a:pt x="13" y="22"/>
                    <a:pt x="13" y="23"/>
                  </a:cubicBezTo>
                  <a:cubicBezTo>
                    <a:pt x="13" y="41"/>
                    <a:pt x="13" y="41"/>
                    <a:pt x="13" y="41"/>
                  </a:cubicBezTo>
                  <a:cubicBezTo>
                    <a:pt x="15" y="41"/>
                    <a:pt x="15" y="41"/>
                    <a:pt x="15" y="41"/>
                  </a:cubicBezTo>
                  <a:close/>
                  <a:moveTo>
                    <a:pt x="10" y="7"/>
                  </a:moveTo>
                  <a:cubicBezTo>
                    <a:pt x="14" y="7"/>
                    <a:pt x="16" y="10"/>
                    <a:pt x="16" y="14"/>
                  </a:cubicBezTo>
                  <a:cubicBezTo>
                    <a:pt x="16" y="15"/>
                    <a:pt x="16" y="16"/>
                    <a:pt x="15" y="18"/>
                  </a:cubicBezTo>
                  <a:cubicBezTo>
                    <a:pt x="15" y="18"/>
                    <a:pt x="15" y="18"/>
                    <a:pt x="15" y="18"/>
                  </a:cubicBezTo>
                  <a:cubicBezTo>
                    <a:pt x="13" y="19"/>
                    <a:pt x="12" y="20"/>
                    <a:pt x="10" y="20"/>
                  </a:cubicBezTo>
                  <a:cubicBezTo>
                    <a:pt x="6" y="20"/>
                    <a:pt x="3" y="17"/>
                    <a:pt x="3" y="14"/>
                  </a:cubicBezTo>
                  <a:cubicBezTo>
                    <a:pt x="3" y="10"/>
                    <a:pt x="6" y="7"/>
                    <a:pt x="10" y="7"/>
                  </a:cubicBezTo>
                  <a:close/>
                  <a:moveTo>
                    <a:pt x="50" y="7"/>
                  </a:moveTo>
                  <a:cubicBezTo>
                    <a:pt x="46" y="7"/>
                    <a:pt x="43" y="10"/>
                    <a:pt x="43" y="14"/>
                  </a:cubicBezTo>
                  <a:cubicBezTo>
                    <a:pt x="43" y="15"/>
                    <a:pt x="44" y="16"/>
                    <a:pt x="45" y="18"/>
                  </a:cubicBezTo>
                  <a:cubicBezTo>
                    <a:pt x="45" y="18"/>
                    <a:pt x="45" y="18"/>
                    <a:pt x="45" y="18"/>
                  </a:cubicBezTo>
                  <a:cubicBezTo>
                    <a:pt x="47" y="19"/>
                    <a:pt x="48" y="20"/>
                    <a:pt x="50" y="20"/>
                  </a:cubicBezTo>
                  <a:cubicBezTo>
                    <a:pt x="54" y="20"/>
                    <a:pt x="57" y="17"/>
                    <a:pt x="57" y="14"/>
                  </a:cubicBezTo>
                  <a:cubicBezTo>
                    <a:pt x="57" y="10"/>
                    <a:pt x="54" y="7"/>
                    <a:pt x="50" y="7"/>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35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4221752679"/>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23" presetClass="entr" presetSubtype="32"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 calcmode="lin" valueType="num">
                                      <p:cBhvr>
                                        <p:cTn id="10" dur="500" fill="hold"/>
                                        <p:tgtEl>
                                          <p:spTgt spid="14"/>
                                        </p:tgtEl>
                                        <p:attrNameLst>
                                          <p:attrName>ppt_w</p:attrName>
                                        </p:attrNameLst>
                                      </p:cBhvr>
                                      <p:tavLst>
                                        <p:tav tm="0">
                                          <p:val>
                                            <p:strVal val="4*#ppt_w"/>
                                          </p:val>
                                        </p:tav>
                                        <p:tav tm="100000">
                                          <p:val>
                                            <p:strVal val="#ppt_w"/>
                                          </p:val>
                                        </p:tav>
                                      </p:tavLst>
                                    </p:anim>
                                    <p:anim calcmode="lin" valueType="num">
                                      <p:cBhvr>
                                        <p:cTn id="11" dur="500" fill="hold"/>
                                        <p:tgtEl>
                                          <p:spTgt spid="14"/>
                                        </p:tgtEl>
                                        <p:attrNameLst>
                                          <p:attrName>ppt_h</p:attrName>
                                        </p:attrNameLst>
                                      </p:cBhvr>
                                      <p:tavLst>
                                        <p:tav tm="0">
                                          <p:val>
                                            <p:strVal val="4*#ppt_h"/>
                                          </p:val>
                                        </p:tav>
                                        <p:tav tm="100000">
                                          <p:val>
                                            <p:strVal val="#ppt_h"/>
                                          </p:val>
                                        </p:tav>
                                      </p:tavLst>
                                    </p:anim>
                                  </p:childTnLst>
                                </p:cTn>
                              </p:par>
                            </p:childTnLst>
                          </p:cTn>
                        </p:par>
                        <p:par>
                          <p:cTn id="12" fill="hold">
                            <p:stCondLst>
                              <p:cond delay="500"/>
                            </p:stCondLst>
                            <p:childTnLst>
                              <p:par>
                                <p:cTn id="13" presetID="53" presetClass="entr" presetSubtype="16"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p:cTn id="15" dur="400" fill="hold"/>
                                        <p:tgtEl>
                                          <p:spTgt spid="18"/>
                                        </p:tgtEl>
                                        <p:attrNameLst>
                                          <p:attrName>ppt_w</p:attrName>
                                        </p:attrNameLst>
                                      </p:cBhvr>
                                      <p:tavLst>
                                        <p:tav tm="0">
                                          <p:val>
                                            <p:fltVal val="0"/>
                                          </p:val>
                                        </p:tav>
                                        <p:tav tm="100000">
                                          <p:val>
                                            <p:strVal val="#ppt_w"/>
                                          </p:val>
                                        </p:tav>
                                      </p:tavLst>
                                    </p:anim>
                                    <p:anim calcmode="lin" valueType="num">
                                      <p:cBhvr>
                                        <p:cTn id="16" dur="400" fill="hold"/>
                                        <p:tgtEl>
                                          <p:spTgt spid="18"/>
                                        </p:tgtEl>
                                        <p:attrNameLst>
                                          <p:attrName>ppt_h</p:attrName>
                                        </p:attrNameLst>
                                      </p:cBhvr>
                                      <p:tavLst>
                                        <p:tav tm="0">
                                          <p:val>
                                            <p:fltVal val="0"/>
                                          </p:val>
                                        </p:tav>
                                        <p:tav tm="100000">
                                          <p:val>
                                            <p:strVal val="#ppt_h"/>
                                          </p:val>
                                        </p:tav>
                                      </p:tavLst>
                                    </p:anim>
                                    <p:animEffect transition="in" filter="fade">
                                      <p:cBhvr>
                                        <p:cTn id="17" dur="400"/>
                                        <p:tgtEl>
                                          <p:spTgt spid="18"/>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childTnLst>
                          </p:cTn>
                        </p:par>
                        <p:par>
                          <p:cTn id="21" fill="hold">
                            <p:stCondLst>
                              <p:cond delay="1000"/>
                            </p:stCondLst>
                            <p:childTnLst>
                              <p:par>
                                <p:cTn id="22" presetID="53" presetClass="entr" presetSubtype="16" fill="hold" nodeType="afterEffect">
                                  <p:stCondLst>
                                    <p:cond delay="0"/>
                                  </p:stCondLst>
                                  <p:childTnLst>
                                    <p:set>
                                      <p:cBhvr>
                                        <p:cTn id="23" dur="1" fill="hold">
                                          <p:stCondLst>
                                            <p:cond delay="0"/>
                                          </p:stCondLst>
                                        </p:cTn>
                                        <p:tgtEl>
                                          <p:spTgt spid="26"/>
                                        </p:tgtEl>
                                        <p:attrNameLst>
                                          <p:attrName>style.visibility</p:attrName>
                                        </p:attrNameLst>
                                      </p:cBhvr>
                                      <p:to>
                                        <p:strVal val="visible"/>
                                      </p:to>
                                    </p:set>
                                    <p:anim calcmode="lin" valueType="num">
                                      <p:cBhvr>
                                        <p:cTn id="24" dur="400" fill="hold"/>
                                        <p:tgtEl>
                                          <p:spTgt spid="26"/>
                                        </p:tgtEl>
                                        <p:attrNameLst>
                                          <p:attrName>ppt_w</p:attrName>
                                        </p:attrNameLst>
                                      </p:cBhvr>
                                      <p:tavLst>
                                        <p:tav tm="0">
                                          <p:val>
                                            <p:fltVal val="0"/>
                                          </p:val>
                                        </p:tav>
                                        <p:tav tm="100000">
                                          <p:val>
                                            <p:strVal val="#ppt_w"/>
                                          </p:val>
                                        </p:tav>
                                      </p:tavLst>
                                    </p:anim>
                                    <p:anim calcmode="lin" valueType="num">
                                      <p:cBhvr>
                                        <p:cTn id="25" dur="400" fill="hold"/>
                                        <p:tgtEl>
                                          <p:spTgt spid="26"/>
                                        </p:tgtEl>
                                        <p:attrNameLst>
                                          <p:attrName>ppt_h</p:attrName>
                                        </p:attrNameLst>
                                      </p:cBhvr>
                                      <p:tavLst>
                                        <p:tav tm="0">
                                          <p:val>
                                            <p:fltVal val="0"/>
                                          </p:val>
                                        </p:tav>
                                        <p:tav tm="100000">
                                          <p:val>
                                            <p:strVal val="#ppt_h"/>
                                          </p:val>
                                        </p:tav>
                                      </p:tavLst>
                                    </p:anim>
                                    <p:animEffect transition="in" filter="fade">
                                      <p:cBhvr>
                                        <p:cTn id="26" dur="400"/>
                                        <p:tgtEl>
                                          <p:spTgt spid="26"/>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500"/>
                                        <p:tgtEl>
                                          <p:spTgt spid="7"/>
                                        </p:tgtEl>
                                      </p:cBhvr>
                                    </p:animEffect>
                                  </p:childTnLst>
                                </p:cTn>
                              </p:par>
                            </p:childTnLst>
                          </p:cTn>
                        </p:par>
                        <p:par>
                          <p:cTn id="30" fill="hold">
                            <p:stCondLst>
                              <p:cond delay="1500"/>
                            </p:stCondLst>
                            <p:childTnLst>
                              <p:par>
                                <p:cTn id="31" presetID="53" presetClass="entr" presetSubtype="16" fill="hold" nodeType="afterEffect">
                                  <p:stCondLst>
                                    <p:cond delay="0"/>
                                  </p:stCondLst>
                                  <p:childTnLst>
                                    <p:set>
                                      <p:cBhvr>
                                        <p:cTn id="32" dur="1" fill="hold">
                                          <p:stCondLst>
                                            <p:cond delay="0"/>
                                          </p:stCondLst>
                                        </p:cTn>
                                        <p:tgtEl>
                                          <p:spTgt spid="31"/>
                                        </p:tgtEl>
                                        <p:attrNameLst>
                                          <p:attrName>style.visibility</p:attrName>
                                        </p:attrNameLst>
                                      </p:cBhvr>
                                      <p:to>
                                        <p:strVal val="visible"/>
                                      </p:to>
                                    </p:set>
                                    <p:anim calcmode="lin" valueType="num">
                                      <p:cBhvr>
                                        <p:cTn id="33" dur="400" fill="hold"/>
                                        <p:tgtEl>
                                          <p:spTgt spid="31"/>
                                        </p:tgtEl>
                                        <p:attrNameLst>
                                          <p:attrName>ppt_w</p:attrName>
                                        </p:attrNameLst>
                                      </p:cBhvr>
                                      <p:tavLst>
                                        <p:tav tm="0">
                                          <p:val>
                                            <p:fltVal val="0"/>
                                          </p:val>
                                        </p:tav>
                                        <p:tav tm="100000">
                                          <p:val>
                                            <p:strVal val="#ppt_w"/>
                                          </p:val>
                                        </p:tav>
                                      </p:tavLst>
                                    </p:anim>
                                    <p:anim calcmode="lin" valueType="num">
                                      <p:cBhvr>
                                        <p:cTn id="34" dur="400" fill="hold"/>
                                        <p:tgtEl>
                                          <p:spTgt spid="31"/>
                                        </p:tgtEl>
                                        <p:attrNameLst>
                                          <p:attrName>ppt_h</p:attrName>
                                        </p:attrNameLst>
                                      </p:cBhvr>
                                      <p:tavLst>
                                        <p:tav tm="0">
                                          <p:val>
                                            <p:fltVal val="0"/>
                                          </p:val>
                                        </p:tav>
                                        <p:tav tm="100000">
                                          <p:val>
                                            <p:strVal val="#ppt_h"/>
                                          </p:val>
                                        </p:tav>
                                      </p:tavLst>
                                    </p:anim>
                                    <p:animEffect transition="in" filter="fade">
                                      <p:cBhvr>
                                        <p:cTn id="35" dur="400"/>
                                        <p:tgtEl>
                                          <p:spTgt spid="31"/>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500"/>
                                        <p:tgtEl>
                                          <p:spTgt spid="10"/>
                                        </p:tgtEl>
                                      </p:cBhvr>
                                    </p:animEffect>
                                  </p:childTnLst>
                                </p:cTn>
                              </p:par>
                            </p:childTnLst>
                          </p:cTn>
                        </p:par>
                        <p:par>
                          <p:cTn id="39" fill="hold">
                            <p:stCondLst>
                              <p:cond delay="2000"/>
                            </p:stCondLst>
                            <p:childTnLst>
                              <p:par>
                                <p:cTn id="40" presetID="53" presetClass="entr" presetSubtype="16" fill="hold" nodeType="afterEffect">
                                  <p:stCondLst>
                                    <p:cond delay="0"/>
                                  </p:stCondLst>
                                  <p:childTnLst>
                                    <p:set>
                                      <p:cBhvr>
                                        <p:cTn id="41" dur="1" fill="hold">
                                          <p:stCondLst>
                                            <p:cond delay="0"/>
                                          </p:stCondLst>
                                        </p:cTn>
                                        <p:tgtEl>
                                          <p:spTgt spid="21"/>
                                        </p:tgtEl>
                                        <p:attrNameLst>
                                          <p:attrName>style.visibility</p:attrName>
                                        </p:attrNameLst>
                                      </p:cBhvr>
                                      <p:to>
                                        <p:strVal val="visible"/>
                                      </p:to>
                                    </p:set>
                                    <p:anim calcmode="lin" valueType="num">
                                      <p:cBhvr>
                                        <p:cTn id="42" dur="400" fill="hold"/>
                                        <p:tgtEl>
                                          <p:spTgt spid="21"/>
                                        </p:tgtEl>
                                        <p:attrNameLst>
                                          <p:attrName>ppt_w</p:attrName>
                                        </p:attrNameLst>
                                      </p:cBhvr>
                                      <p:tavLst>
                                        <p:tav tm="0">
                                          <p:val>
                                            <p:fltVal val="0"/>
                                          </p:val>
                                        </p:tav>
                                        <p:tav tm="100000">
                                          <p:val>
                                            <p:strVal val="#ppt_w"/>
                                          </p:val>
                                        </p:tav>
                                      </p:tavLst>
                                    </p:anim>
                                    <p:anim calcmode="lin" valueType="num">
                                      <p:cBhvr>
                                        <p:cTn id="43" dur="400" fill="hold"/>
                                        <p:tgtEl>
                                          <p:spTgt spid="21"/>
                                        </p:tgtEl>
                                        <p:attrNameLst>
                                          <p:attrName>ppt_h</p:attrName>
                                        </p:attrNameLst>
                                      </p:cBhvr>
                                      <p:tavLst>
                                        <p:tav tm="0">
                                          <p:val>
                                            <p:fltVal val="0"/>
                                          </p:val>
                                        </p:tav>
                                        <p:tav tm="100000">
                                          <p:val>
                                            <p:strVal val="#ppt_h"/>
                                          </p:val>
                                        </p:tav>
                                      </p:tavLst>
                                    </p:anim>
                                    <p:animEffect transition="in" filter="fade">
                                      <p:cBhvr>
                                        <p:cTn id="44" dur="400"/>
                                        <p:tgtEl>
                                          <p:spTgt spid="21"/>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9" grpId="0"/>
      <p:bldP spid="1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760705" y="315058"/>
            <a:ext cx="10799632" cy="761943"/>
            <a:chOff x="1136263" y="500296"/>
            <a:chExt cx="10799632" cy="761943"/>
          </a:xfrm>
        </p:grpSpPr>
        <p:sp>
          <p:nvSpPr>
            <p:cNvPr id="11" name="矩形 10">
              <a:extLst>
                <a:ext uri="{FF2B5EF4-FFF2-40B4-BE49-F238E27FC236}">
                  <a16:creationId xmlns:a16="http://schemas.microsoft.com/office/drawing/2014/main" id="{84C0791A-6676-4043-BBF1-DD2993D19C98}"/>
                </a:ext>
              </a:extLst>
            </p:cNvPr>
            <p:cNvSpPr/>
            <p:nvPr/>
          </p:nvSpPr>
          <p:spPr>
            <a:xfrm flipV="1">
              <a:off x="4287158" y="911419"/>
              <a:ext cx="7648737" cy="45719"/>
            </a:xfrm>
            <a:prstGeom prst="rect">
              <a:avLst/>
            </a:prstGeom>
            <a:solidFill>
              <a:srgbClr val="A255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华文新魏" panose="02010800040101010101" pitchFamily="2" charset="-122"/>
                <a:ea typeface="华文新魏" panose="02010800040101010101" pitchFamily="2" charset="-122"/>
              </a:endParaRPr>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150776" y="50029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A25548"/>
                  </a:solidFill>
                  <a:latin typeface="华文新魏" panose="02010800040101010101" pitchFamily="2" charset="-122"/>
                  <a:ea typeface="华文新魏" panose="02010800040101010101" pitchFamily="2" charset="-122"/>
                  <a:sym typeface="Arial" panose="020B0604020202020204" pitchFamily="34" charset="0"/>
                </a:rPr>
                <a:t>成功项目展示</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1136263" y="1046795"/>
              <a:ext cx="3255323" cy="21544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grpSp>
        <p:nvGrpSpPr>
          <p:cNvPr id="6" name="组合 5">
            <a:extLst>
              <a:ext uri="{FF2B5EF4-FFF2-40B4-BE49-F238E27FC236}">
                <a16:creationId xmlns:a16="http://schemas.microsoft.com/office/drawing/2014/main" id="{EA25BAFF-E10A-41F7-A03A-07CDAB064D54}"/>
              </a:ext>
            </a:extLst>
          </p:cNvPr>
          <p:cNvGrpSpPr/>
          <p:nvPr/>
        </p:nvGrpSpPr>
        <p:grpSpPr>
          <a:xfrm>
            <a:off x="2010230" y="1834822"/>
            <a:ext cx="8200570" cy="4133365"/>
            <a:chOff x="3784942" y="2156240"/>
            <a:chExt cx="6341443" cy="3196303"/>
          </a:xfrm>
        </p:grpSpPr>
        <p:cxnSp>
          <p:nvCxnSpPr>
            <p:cNvPr id="7" name="Elbow Connector 6">
              <a:extLst>
                <a:ext uri="{FF2B5EF4-FFF2-40B4-BE49-F238E27FC236}">
                  <a16:creationId xmlns:a16="http://schemas.microsoft.com/office/drawing/2014/main" id="{C277AAA8-CDB4-4107-A9AF-AFC4D52F3055}"/>
                </a:ext>
              </a:extLst>
            </p:cNvPr>
            <p:cNvCxnSpPr/>
            <p:nvPr/>
          </p:nvCxnSpPr>
          <p:spPr>
            <a:xfrm>
              <a:off x="7340426" y="3887879"/>
              <a:ext cx="616297" cy="171770"/>
            </a:xfrm>
            <a:prstGeom prst="bentConnector3">
              <a:avLst>
                <a:gd name="adj1" fmla="val 50000"/>
              </a:avLst>
            </a:prstGeom>
            <a:ln w="9525" cmpd="sng">
              <a:solidFill>
                <a:schemeClr val="bg1">
                  <a:lumMod val="6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9" name="Elbow Connector 7">
              <a:extLst>
                <a:ext uri="{FF2B5EF4-FFF2-40B4-BE49-F238E27FC236}">
                  <a16:creationId xmlns:a16="http://schemas.microsoft.com/office/drawing/2014/main" id="{F7871A75-6943-4A0F-8BA5-054A0DE6BFBC}"/>
                </a:ext>
              </a:extLst>
            </p:cNvPr>
            <p:cNvCxnSpPr/>
            <p:nvPr/>
          </p:nvCxnSpPr>
          <p:spPr>
            <a:xfrm flipV="1">
              <a:off x="7330500" y="3364484"/>
              <a:ext cx="616297" cy="171770"/>
            </a:xfrm>
            <a:prstGeom prst="bentConnector3">
              <a:avLst>
                <a:gd name="adj1" fmla="val 50000"/>
              </a:avLst>
            </a:prstGeom>
            <a:ln w="9525" cmpd="sng">
              <a:solidFill>
                <a:schemeClr val="bg1">
                  <a:lumMod val="6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10" name="Elbow Connector 8">
              <a:extLst>
                <a:ext uri="{FF2B5EF4-FFF2-40B4-BE49-F238E27FC236}">
                  <a16:creationId xmlns:a16="http://schemas.microsoft.com/office/drawing/2014/main" id="{FF6B0E72-AF8D-4DCE-B0ED-9A5445CF0E47}"/>
                </a:ext>
              </a:extLst>
            </p:cNvPr>
            <p:cNvCxnSpPr/>
            <p:nvPr/>
          </p:nvCxnSpPr>
          <p:spPr>
            <a:xfrm flipH="1">
              <a:off x="5951764" y="3900948"/>
              <a:ext cx="616297" cy="171770"/>
            </a:xfrm>
            <a:prstGeom prst="bentConnector3">
              <a:avLst>
                <a:gd name="adj1" fmla="val 50000"/>
              </a:avLst>
            </a:prstGeom>
            <a:ln w="9525" cmpd="sng">
              <a:solidFill>
                <a:schemeClr val="bg1">
                  <a:lumMod val="6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nvGrpSpPr>
            <p:cNvPr id="14" name="Group 9">
              <a:extLst>
                <a:ext uri="{FF2B5EF4-FFF2-40B4-BE49-F238E27FC236}">
                  <a16:creationId xmlns:a16="http://schemas.microsoft.com/office/drawing/2014/main" id="{E8CC6312-716F-4BD6-A450-5515C14E7FDC}"/>
                </a:ext>
              </a:extLst>
            </p:cNvPr>
            <p:cNvGrpSpPr/>
            <p:nvPr/>
          </p:nvGrpSpPr>
          <p:grpSpPr>
            <a:xfrm>
              <a:off x="7987922" y="3117148"/>
              <a:ext cx="2138463" cy="498525"/>
              <a:chOff x="7699508" y="2223969"/>
              <a:chExt cx="3283266" cy="765303"/>
            </a:xfrm>
          </p:grpSpPr>
          <p:sp>
            <p:nvSpPr>
              <p:cNvPr id="54" name="Round Same Side Corner Rectangle 10">
                <a:extLst>
                  <a:ext uri="{FF2B5EF4-FFF2-40B4-BE49-F238E27FC236}">
                    <a16:creationId xmlns:a16="http://schemas.microsoft.com/office/drawing/2014/main" id="{49606C31-57A1-443E-B71A-2E98B8CF9F0F}"/>
                  </a:ext>
                </a:extLst>
              </p:cNvPr>
              <p:cNvSpPr/>
              <p:nvPr/>
            </p:nvSpPr>
            <p:spPr>
              <a:xfrm rot="5400000">
                <a:off x="9371697" y="1378195"/>
                <a:ext cx="765300" cy="2456854"/>
              </a:xfrm>
              <a:prstGeom prst="round2SameRect">
                <a:avLst>
                  <a:gd name="adj1" fmla="val 50000"/>
                  <a:gd name="adj2" fmla="val 0"/>
                </a:avLst>
              </a:prstGeom>
              <a:solidFill>
                <a:srgbClr val="A255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105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Round Same Side Corner Rectangle 13">
                <a:extLst>
                  <a:ext uri="{FF2B5EF4-FFF2-40B4-BE49-F238E27FC236}">
                    <a16:creationId xmlns:a16="http://schemas.microsoft.com/office/drawing/2014/main" id="{ABF5E0EC-F492-4844-BB61-B5F26A9A525F}"/>
                  </a:ext>
                </a:extLst>
              </p:cNvPr>
              <p:cNvSpPr/>
              <p:nvPr/>
            </p:nvSpPr>
            <p:spPr>
              <a:xfrm rot="16200000">
                <a:off x="7730064" y="2193413"/>
                <a:ext cx="765300" cy="826412"/>
              </a:xfrm>
              <a:prstGeom prst="round2SameRect">
                <a:avLst>
                  <a:gd name="adj1" fmla="val 50000"/>
                  <a:gd name="adj2"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105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5" name="Group 15">
              <a:extLst>
                <a:ext uri="{FF2B5EF4-FFF2-40B4-BE49-F238E27FC236}">
                  <a16:creationId xmlns:a16="http://schemas.microsoft.com/office/drawing/2014/main" id="{8896BE0A-50B2-44A3-AD00-9CF93736FFE9}"/>
                </a:ext>
              </a:extLst>
            </p:cNvPr>
            <p:cNvGrpSpPr/>
            <p:nvPr/>
          </p:nvGrpSpPr>
          <p:grpSpPr>
            <a:xfrm>
              <a:off x="7987922" y="3813258"/>
              <a:ext cx="2138463" cy="498524"/>
              <a:chOff x="7699508" y="3292593"/>
              <a:chExt cx="3283266" cy="765302"/>
            </a:xfrm>
          </p:grpSpPr>
          <p:sp>
            <p:nvSpPr>
              <p:cNvPr id="52" name="Round Same Side Corner Rectangle 16">
                <a:extLst>
                  <a:ext uri="{FF2B5EF4-FFF2-40B4-BE49-F238E27FC236}">
                    <a16:creationId xmlns:a16="http://schemas.microsoft.com/office/drawing/2014/main" id="{98435427-D7E0-4E5F-A928-F922FD2CC766}"/>
                  </a:ext>
                </a:extLst>
              </p:cNvPr>
              <p:cNvSpPr/>
              <p:nvPr/>
            </p:nvSpPr>
            <p:spPr>
              <a:xfrm rot="5400000">
                <a:off x="9371697" y="2446818"/>
                <a:ext cx="765300" cy="2456854"/>
              </a:xfrm>
              <a:prstGeom prst="round2SameRect">
                <a:avLst>
                  <a:gd name="adj1" fmla="val 50000"/>
                  <a:gd name="adj2" fmla="val 0"/>
                </a:avLst>
              </a:prstGeom>
              <a:solidFill>
                <a:srgbClr val="A255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105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Round Same Side Corner Rectangle 19">
                <a:extLst>
                  <a:ext uri="{FF2B5EF4-FFF2-40B4-BE49-F238E27FC236}">
                    <a16:creationId xmlns:a16="http://schemas.microsoft.com/office/drawing/2014/main" id="{0B3EB288-B893-4544-A296-D096545B5078}"/>
                  </a:ext>
                </a:extLst>
              </p:cNvPr>
              <p:cNvSpPr/>
              <p:nvPr/>
            </p:nvSpPr>
            <p:spPr>
              <a:xfrm rot="16200000">
                <a:off x="7730064" y="3262037"/>
                <a:ext cx="765300" cy="826412"/>
              </a:xfrm>
              <a:prstGeom prst="round2SameRect">
                <a:avLst>
                  <a:gd name="adj1" fmla="val 50000"/>
                  <a:gd name="adj2"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105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6" name="Group 21">
              <a:extLst>
                <a:ext uri="{FF2B5EF4-FFF2-40B4-BE49-F238E27FC236}">
                  <a16:creationId xmlns:a16="http://schemas.microsoft.com/office/drawing/2014/main" id="{56201BD1-E36A-4290-AE0F-6160E64FCC09}"/>
                </a:ext>
              </a:extLst>
            </p:cNvPr>
            <p:cNvGrpSpPr/>
            <p:nvPr/>
          </p:nvGrpSpPr>
          <p:grpSpPr>
            <a:xfrm>
              <a:off x="3784942" y="3125418"/>
              <a:ext cx="2138463" cy="498524"/>
              <a:chOff x="1246506" y="2236667"/>
              <a:chExt cx="3283266" cy="765302"/>
            </a:xfrm>
          </p:grpSpPr>
          <p:sp>
            <p:nvSpPr>
              <p:cNvPr id="50" name="Round Same Side Corner Rectangle 22">
                <a:extLst>
                  <a:ext uri="{FF2B5EF4-FFF2-40B4-BE49-F238E27FC236}">
                    <a16:creationId xmlns:a16="http://schemas.microsoft.com/office/drawing/2014/main" id="{9E3FB2C5-50AC-4293-A48D-8228042961CE}"/>
                  </a:ext>
                </a:extLst>
              </p:cNvPr>
              <p:cNvSpPr/>
              <p:nvPr/>
            </p:nvSpPr>
            <p:spPr>
              <a:xfrm rot="5400000" flipH="1" flipV="1">
                <a:off x="2092283" y="1390890"/>
                <a:ext cx="765300" cy="2456854"/>
              </a:xfrm>
              <a:prstGeom prst="round2SameRect">
                <a:avLst>
                  <a:gd name="adj1" fmla="val 50000"/>
                  <a:gd name="adj2" fmla="val 0"/>
                </a:avLst>
              </a:prstGeom>
              <a:solidFill>
                <a:srgbClr val="A255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105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Round Same Side Corner Rectangle 25">
                <a:extLst>
                  <a:ext uri="{FF2B5EF4-FFF2-40B4-BE49-F238E27FC236}">
                    <a16:creationId xmlns:a16="http://schemas.microsoft.com/office/drawing/2014/main" id="{3269388B-93A8-448F-83B6-99033296BF31}"/>
                  </a:ext>
                </a:extLst>
              </p:cNvPr>
              <p:cNvSpPr/>
              <p:nvPr/>
            </p:nvSpPr>
            <p:spPr>
              <a:xfrm rot="16200000" flipH="1" flipV="1">
                <a:off x="3733916" y="2206113"/>
                <a:ext cx="765300" cy="826412"/>
              </a:xfrm>
              <a:prstGeom prst="round2SameRect">
                <a:avLst>
                  <a:gd name="adj1" fmla="val 50000"/>
                  <a:gd name="adj2"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105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7" name="Group 27">
              <a:extLst>
                <a:ext uri="{FF2B5EF4-FFF2-40B4-BE49-F238E27FC236}">
                  <a16:creationId xmlns:a16="http://schemas.microsoft.com/office/drawing/2014/main" id="{2BA30E57-78F2-47A5-B5A4-BB99148F44A0}"/>
                </a:ext>
              </a:extLst>
            </p:cNvPr>
            <p:cNvGrpSpPr/>
            <p:nvPr/>
          </p:nvGrpSpPr>
          <p:grpSpPr>
            <a:xfrm>
              <a:off x="3784942" y="3821531"/>
              <a:ext cx="2138463" cy="498525"/>
              <a:chOff x="1246506" y="3305290"/>
              <a:chExt cx="3283266" cy="765303"/>
            </a:xfrm>
          </p:grpSpPr>
          <p:sp>
            <p:nvSpPr>
              <p:cNvPr id="48" name="Round Same Side Corner Rectangle 28">
                <a:extLst>
                  <a:ext uri="{FF2B5EF4-FFF2-40B4-BE49-F238E27FC236}">
                    <a16:creationId xmlns:a16="http://schemas.microsoft.com/office/drawing/2014/main" id="{2E5B9BBE-B25E-42E5-82C9-9860D8135692}"/>
                  </a:ext>
                </a:extLst>
              </p:cNvPr>
              <p:cNvSpPr/>
              <p:nvPr/>
            </p:nvSpPr>
            <p:spPr>
              <a:xfrm rot="5400000" flipH="1" flipV="1">
                <a:off x="2092283" y="2459513"/>
                <a:ext cx="765300" cy="2456854"/>
              </a:xfrm>
              <a:prstGeom prst="round2SameRect">
                <a:avLst>
                  <a:gd name="adj1" fmla="val 50000"/>
                  <a:gd name="adj2" fmla="val 0"/>
                </a:avLst>
              </a:prstGeom>
              <a:solidFill>
                <a:srgbClr val="A255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105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Round Same Side Corner Rectangle 31">
                <a:extLst>
                  <a:ext uri="{FF2B5EF4-FFF2-40B4-BE49-F238E27FC236}">
                    <a16:creationId xmlns:a16="http://schemas.microsoft.com/office/drawing/2014/main" id="{6D35374D-8D51-47B1-9E4B-44F7F782583D}"/>
                  </a:ext>
                </a:extLst>
              </p:cNvPr>
              <p:cNvSpPr/>
              <p:nvPr/>
            </p:nvSpPr>
            <p:spPr>
              <a:xfrm rot="16200000" flipH="1" flipV="1">
                <a:off x="3733916" y="3274737"/>
                <a:ext cx="765300" cy="826412"/>
              </a:xfrm>
              <a:prstGeom prst="round2SameRect">
                <a:avLst>
                  <a:gd name="adj1" fmla="val 50000"/>
                  <a:gd name="adj2"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105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cxnSp>
          <p:nvCxnSpPr>
            <p:cNvPr id="18" name="Elbow Connector 33">
              <a:extLst>
                <a:ext uri="{FF2B5EF4-FFF2-40B4-BE49-F238E27FC236}">
                  <a16:creationId xmlns:a16="http://schemas.microsoft.com/office/drawing/2014/main" id="{463FAF74-FEBF-4B7B-8018-EA7058C3BF41}"/>
                </a:ext>
              </a:extLst>
            </p:cNvPr>
            <p:cNvCxnSpPr/>
            <p:nvPr/>
          </p:nvCxnSpPr>
          <p:spPr>
            <a:xfrm flipH="1" flipV="1">
              <a:off x="5951764" y="3377553"/>
              <a:ext cx="616297" cy="171770"/>
            </a:xfrm>
            <a:prstGeom prst="bentConnector3">
              <a:avLst>
                <a:gd name="adj1" fmla="val 50000"/>
              </a:avLst>
            </a:prstGeom>
            <a:ln w="9525" cmpd="sng">
              <a:solidFill>
                <a:schemeClr val="bg1">
                  <a:lumMod val="6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19" name="Freeform 11">
              <a:extLst>
                <a:ext uri="{FF2B5EF4-FFF2-40B4-BE49-F238E27FC236}">
                  <a16:creationId xmlns:a16="http://schemas.microsoft.com/office/drawing/2014/main" id="{3ED57E26-1B80-4C3A-A555-8D170A5EE4A5}"/>
                </a:ext>
              </a:extLst>
            </p:cNvPr>
            <p:cNvSpPr>
              <a:spLocks noEditPoints="1"/>
            </p:cNvSpPr>
            <p:nvPr/>
          </p:nvSpPr>
          <p:spPr bwMode="auto">
            <a:xfrm>
              <a:off x="5454726" y="3227211"/>
              <a:ext cx="321906" cy="286050"/>
            </a:xfrm>
            <a:custGeom>
              <a:avLst/>
              <a:gdLst>
                <a:gd name="T0" fmla="*/ 133 w 134"/>
                <a:gd name="T1" fmla="*/ 16 h 119"/>
                <a:gd name="T2" fmla="*/ 121 w 134"/>
                <a:gd name="T3" fmla="*/ 5 h 119"/>
                <a:gd name="T4" fmla="*/ 115 w 134"/>
                <a:gd name="T5" fmla="*/ 5 h 119"/>
                <a:gd name="T6" fmla="*/ 114 w 134"/>
                <a:gd name="T7" fmla="*/ 8 h 119"/>
                <a:gd name="T8" fmla="*/ 111 w 134"/>
                <a:gd name="T9" fmla="*/ 9 h 119"/>
                <a:gd name="T10" fmla="*/ 111 w 134"/>
                <a:gd name="T11" fmla="*/ 9 h 119"/>
                <a:gd name="T12" fmla="*/ 81 w 134"/>
                <a:gd name="T13" fmla="*/ 39 h 119"/>
                <a:gd name="T14" fmla="*/ 79 w 134"/>
                <a:gd name="T15" fmla="*/ 47 h 119"/>
                <a:gd name="T16" fmla="*/ 82 w 134"/>
                <a:gd name="T17" fmla="*/ 50 h 119"/>
                <a:gd name="T18" fmla="*/ 82 w 134"/>
                <a:gd name="T19" fmla="*/ 50 h 119"/>
                <a:gd name="T20" fmla="*/ 83 w 134"/>
                <a:gd name="T21" fmla="*/ 51 h 119"/>
                <a:gd name="T22" fmla="*/ 76 w 134"/>
                <a:gd name="T23" fmla="*/ 57 h 119"/>
                <a:gd name="T24" fmla="*/ 54 w 134"/>
                <a:gd name="T25" fmla="*/ 35 h 119"/>
                <a:gd name="T26" fmla="*/ 47 w 134"/>
                <a:gd name="T27" fmla="*/ 10 h 119"/>
                <a:gd name="T28" fmla="*/ 21 w 134"/>
                <a:gd name="T29" fmla="*/ 3 h 119"/>
                <a:gd name="T30" fmla="*/ 36 w 134"/>
                <a:gd name="T31" fmla="*/ 18 h 119"/>
                <a:gd name="T32" fmla="*/ 32 w 134"/>
                <a:gd name="T33" fmla="*/ 32 h 119"/>
                <a:gd name="T34" fmla="*/ 18 w 134"/>
                <a:gd name="T35" fmla="*/ 36 h 119"/>
                <a:gd name="T36" fmla="*/ 3 w 134"/>
                <a:gd name="T37" fmla="*/ 21 h 119"/>
                <a:gd name="T38" fmla="*/ 10 w 134"/>
                <a:gd name="T39" fmla="*/ 47 h 119"/>
                <a:gd name="T40" fmla="*/ 36 w 134"/>
                <a:gd name="T41" fmla="*/ 53 h 119"/>
                <a:gd name="T42" fmla="*/ 37 w 134"/>
                <a:gd name="T43" fmla="*/ 53 h 119"/>
                <a:gd name="T44" fmla="*/ 58 w 134"/>
                <a:gd name="T45" fmla="*/ 75 h 119"/>
                <a:gd name="T46" fmla="*/ 38 w 134"/>
                <a:gd name="T47" fmla="*/ 96 h 119"/>
                <a:gd name="T48" fmla="*/ 36 w 134"/>
                <a:gd name="T49" fmla="*/ 95 h 119"/>
                <a:gd name="T50" fmla="*/ 31 w 134"/>
                <a:gd name="T51" fmla="*/ 99 h 119"/>
                <a:gd name="T52" fmla="*/ 21 w 134"/>
                <a:gd name="T53" fmla="*/ 115 h 119"/>
                <a:gd name="T54" fmla="*/ 23 w 134"/>
                <a:gd name="T55" fmla="*/ 117 h 119"/>
                <a:gd name="T56" fmla="*/ 39 w 134"/>
                <a:gd name="T57" fmla="*/ 107 h 119"/>
                <a:gd name="T58" fmla="*/ 43 w 134"/>
                <a:gd name="T59" fmla="*/ 101 h 119"/>
                <a:gd name="T60" fmla="*/ 42 w 134"/>
                <a:gd name="T61" fmla="*/ 100 h 119"/>
                <a:gd name="T62" fmla="*/ 63 w 134"/>
                <a:gd name="T63" fmla="*/ 80 h 119"/>
                <a:gd name="T64" fmla="*/ 98 w 134"/>
                <a:gd name="T65" fmla="*/ 115 h 119"/>
                <a:gd name="T66" fmla="*/ 107 w 134"/>
                <a:gd name="T67" fmla="*/ 119 h 119"/>
                <a:gd name="T68" fmla="*/ 116 w 134"/>
                <a:gd name="T69" fmla="*/ 115 h 119"/>
                <a:gd name="T70" fmla="*/ 116 w 134"/>
                <a:gd name="T71" fmla="*/ 97 h 119"/>
                <a:gd name="T72" fmla="*/ 81 w 134"/>
                <a:gd name="T73" fmla="*/ 62 h 119"/>
                <a:gd name="T74" fmla="*/ 87 w 134"/>
                <a:gd name="T75" fmla="*/ 56 h 119"/>
                <a:gd name="T76" fmla="*/ 90 w 134"/>
                <a:gd name="T77" fmla="*/ 59 h 119"/>
                <a:gd name="T78" fmla="*/ 98 w 134"/>
                <a:gd name="T79" fmla="*/ 57 h 119"/>
                <a:gd name="T80" fmla="*/ 128 w 134"/>
                <a:gd name="T81" fmla="*/ 26 h 119"/>
                <a:gd name="T82" fmla="*/ 128 w 134"/>
                <a:gd name="T83" fmla="*/ 26 h 119"/>
                <a:gd name="T84" fmla="*/ 128 w 134"/>
                <a:gd name="T85" fmla="*/ 26 h 119"/>
                <a:gd name="T86" fmla="*/ 129 w 134"/>
                <a:gd name="T87" fmla="*/ 23 h 119"/>
                <a:gd name="T88" fmla="*/ 133 w 134"/>
                <a:gd name="T89" fmla="*/ 22 h 119"/>
                <a:gd name="T90" fmla="*/ 133 w 134"/>
                <a:gd name="T91" fmla="*/ 16 h 119"/>
                <a:gd name="T92" fmla="*/ 108 w 134"/>
                <a:gd name="T93" fmla="*/ 103 h 119"/>
                <a:gd name="T94" fmla="*/ 113 w 134"/>
                <a:gd name="T95" fmla="*/ 108 h 119"/>
                <a:gd name="T96" fmla="*/ 108 w 134"/>
                <a:gd name="T97" fmla="*/ 113 h 119"/>
                <a:gd name="T98" fmla="*/ 103 w 134"/>
                <a:gd name="T99" fmla="*/ 108 h 119"/>
                <a:gd name="T100" fmla="*/ 108 w 134"/>
                <a:gd name="T101" fmla="*/ 103 h 119"/>
                <a:gd name="T102" fmla="*/ 91 w 134"/>
                <a:gd name="T103" fmla="*/ 41 h 119"/>
                <a:gd name="T104" fmla="*/ 89 w 134"/>
                <a:gd name="T105" fmla="*/ 39 h 119"/>
                <a:gd name="T106" fmla="*/ 112 w 134"/>
                <a:gd name="T107" fmla="*/ 17 h 119"/>
                <a:gd name="T108" fmla="*/ 114 w 134"/>
                <a:gd name="T109" fmla="*/ 19 h 119"/>
                <a:gd name="T110" fmla="*/ 91 w 134"/>
                <a:gd name="T111" fmla="*/ 41 h 119"/>
                <a:gd name="T112" fmla="*/ 98 w 134"/>
                <a:gd name="T113" fmla="*/ 48 h 119"/>
                <a:gd name="T114" fmla="*/ 96 w 134"/>
                <a:gd name="T115" fmla="*/ 47 h 119"/>
                <a:gd name="T116" fmla="*/ 119 w 134"/>
                <a:gd name="T117" fmla="*/ 24 h 119"/>
                <a:gd name="T118" fmla="*/ 121 w 134"/>
                <a:gd name="T119" fmla="*/ 26 h 119"/>
                <a:gd name="T120" fmla="*/ 98 w 134"/>
                <a:gd name="T121" fmla="*/ 48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4" h="119">
                  <a:moveTo>
                    <a:pt x="133" y="16"/>
                  </a:moveTo>
                  <a:cubicBezTo>
                    <a:pt x="121" y="5"/>
                    <a:pt x="121" y="5"/>
                    <a:pt x="121" y="5"/>
                  </a:cubicBezTo>
                  <a:cubicBezTo>
                    <a:pt x="119" y="3"/>
                    <a:pt x="117" y="3"/>
                    <a:pt x="115" y="5"/>
                  </a:cubicBezTo>
                  <a:cubicBezTo>
                    <a:pt x="114" y="6"/>
                    <a:pt x="114" y="7"/>
                    <a:pt x="114" y="8"/>
                  </a:cubicBezTo>
                  <a:cubicBezTo>
                    <a:pt x="113" y="8"/>
                    <a:pt x="112" y="8"/>
                    <a:pt x="111" y="9"/>
                  </a:cubicBezTo>
                  <a:cubicBezTo>
                    <a:pt x="111" y="9"/>
                    <a:pt x="111" y="9"/>
                    <a:pt x="111" y="9"/>
                  </a:cubicBezTo>
                  <a:cubicBezTo>
                    <a:pt x="81" y="39"/>
                    <a:pt x="81" y="39"/>
                    <a:pt x="81" y="39"/>
                  </a:cubicBezTo>
                  <a:cubicBezTo>
                    <a:pt x="81" y="42"/>
                    <a:pt x="80" y="45"/>
                    <a:pt x="79" y="47"/>
                  </a:cubicBezTo>
                  <a:cubicBezTo>
                    <a:pt x="82" y="50"/>
                    <a:pt x="82" y="50"/>
                    <a:pt x="82" y="50"/>
                  </a:cubicBezTo>
                  <a:cubicBezTo>
                    <a:pt x="82" y="50"/>
                    <a:pt x="82" y="50"/>
                    <a:pt x="82" y="50"/>
                  </a:cubicBezTo>
                  <a:cubicBezTo>
                    <a:pt x="83" y="51"/>
                    <a:pt x="83" y="51"/>
                    <a:pt x="83" y="51"/>
                  </a:cubicBezTo>
                  <a:cubicBezTo>
                    <a:pt x="76" y="57"/>
                    <a:pt x="76" y="57"/>
                    <a:pt x="76" y="57"/>
                  </a:cubicBezTo>
                  <a:cubicBezTo>
                    <a:pt x="54" y="35"/>
                    <a:pt x="54" y="35"/>
                    <a:pt x="54" y="35"/>
                  </a:cubicBezTo>
                  <a:cubicBezTo>
                    <a:pt x="56" y="26"/>
                    <a:pt x="54" y="17"/>
                    <a:pt x="47" y="10"/>
                  </a:cubicBezTo>
                  <a:cubicBezTo>
                    <a:pt x="40" y="3"/>
                    <a:pt x="30" y="0"/>
                    <a:pt x="21" y="3"/>
                  </a:cubicBezTo>
                  <a:cubicBezTo>
                    <a:pt x="36" y="18"/>
                    <a:pt x="36" y="18"/>
                    <a:pt x="36" y="18"/>
                  </a:cubicBezTo>
                  <a:cubicBezTo>
                    <a:pt x="32" y="32"/>
                    <a:pt x="32" y="32"/>
                    <a:pt x="32" y="32"/>
                  </a:cubicBezTo>
                  <a:cubicBezTo>
                    <a:pt x="18" y="36"/>
                    <a:pt x="18" y="36"/>
                    <a:pt x="18" y="36"/>
                  </a:cubicBezTo>
                  <a:cubicBezTo>
                    <a:pt x="3" y="21"/>
                    <a:pt x="3" y="21"/>
                    <a:pt x="3" y="21"/>
                  </a:cubicBezTo>
                  <a:cubicBezTo>
                    <a:pt x="0" y="30"/>
                    <a:pt x="3" y="40"/>
                    <a:pt x="10" y="47"/>
                  </a:cubicBezTo>
                  <a:cubicBezTo>
                    <a:pt x="17" y="54"/>
                    <a:pt x="27" y="56"/>
                    <a:pt x="36" y="53"/>
                  </a:cubicBezTo>
                  <a:cubicBezTo>
                    <a:pt x="37" y="53"/>
                    <a:pt x="37" y="53"/>
                    <a:pt x="37" y="53"/>
                  </a:cubicBezTo>
                  <a:cubicBezTo>
                    <a:pt x="58" y="75"/>
                    <a:pt x="58" y="75"/>
                    <a:pt x="58" y="75"/>
                  </a:cubicBezTo>
                  <a:cubicBezTo>
                    <a:pt x="38" y="96"/>
                    <a:pt x="38" y="96"/>
                    <a:pt x="38" y="96"/>
                  </a:cubicBezTo>
                  <a:cubicBezTo>
                    <a:pt x="36" y="95"/>
                    <a:pt x="36" y="95"/>
                    <a:pt x="36" y="95"/>
                  </a:cubicBezTo>
                  <a:cubicBezTo>
                    <a:pt x="31" y="99"/>
                    <a:pt x="31" y="99"/>
                    <a:pt x="31" y="99"/>
                  </a:cubicBezTo>
                  <a:cubicBezTo>
                    <a:pt x="21" y="115"/>
                    <a:pt x="21" y="115"/>
                    <a:pt x="21" y="115"/>
                  </a:cubicBezTo>
                  <a:cubicBezTo>
                    <a:pt x="23" y="117"/>
                    <a:pt x="23" y="117"/>
                    <a:pt x="23" y="117"/>
                  </a:cubicBezTo>
                  <a:cubicBezTo>
                    <a:pt x="39" y="107"/>
                    <a:pt x="39" y="107"/>
                    <a:pt x="39" y="107"/>
                  </a:cubicBezTo>
                  <a:cubicBezTo>
                    <a:pt x="43" y="101"/>
                    <a:pt x="43" y="101"/>
                    <a:pt x="43" y="101"/>
                  </a:cubicBezTo>
                  <a:cubicBezTo>
                    <a:pt x="42" y="100"/>
                    <a:pt x="42" y="100"/>
                    <a:pt x="42" y="100"/>
                  </a:cubicBezTo>
                  <a:cubicBezTo>
                    <a:pt x="63" y="80"/>
                    <a:pt x="63" y="80"/>
                    <a:pt x="63" y="80"/>
                  </a:cubicBezTo>
                  <a:cubicBezTo>
                    <a:pt x="98" y="115"/>
                    <a:pt x="98" y="115"/>
                    <a:pt x="98" y="115"/>
                  </a:cubicBezTo>
                  <a:cubicBezTo>
                    <a:pt x="101" y="117"/>
                    <a:pt x="104" y="119"/>
                    <a:pt x="107" y="119"/>
                  </a:cubicBezTo>
                  <a:cubicBezTo>
                    <a:pt x="110" y="119"/>
                    <a:pt x="113" y="117"/>
                    <a:pt x="116" y="115"/>
                  </a:cubicBezTo>
                  <a:cubicBezTo>
                    <a:pt x="121" y="110"/>
                    <a:pt x="121" y="102"/>
                    <a:pt x="116" y="97"/>
                  </a:cubicBezTo>
                  <a:cubicBezTo>
                    <a:pt x="81" y="62"/>
                    <a:pt x="81" y="62"/>
                    <a:pt x="81" y="62"/>
                  </a:cubicBezTo>
                  <a:cubicBezTo>
                    <a:pt x="87" y="56"/>
                    <a:pt x="87" y="56"/>
                    <a:pt x="87" y="56"/>
                  </a:cubicBezTo>
                  <a:cubicBezTo>
                    <a:pt x="90" y="59"/>
                    <a:pt x="90" y="59"/>
                    <a:pt x="90" y="59"/>
                  </a:cubicBezTo>
                  <a:cubicBezTo>
                    <a:pt x="92" y="57"/>
                    <a:pt x="95" y="56"/>
                    <a:pt x="98" y="57"/>
                  </a:cubicBezTo>
                  <a:cubicBezTo>
                    <a:pt x="128" y="26"/>
                    <a:pt x="128" y="26"/>
                    <a:pt x="128" y="26"/>
                  </a:cubicBezTo>
                  <a:cubicBezTo>
                    <a:pt x="128" y="26"/>
                    <a:pt x="128" y="26"/>
                    <a:pt x="128" y="26"/>
                  </a:cubicBezTo>
                  <a:cubicBezTo>
                    <a:pt x="128" y="26"/>
                    <a:pt x="128" y="26"/>
                    <a:pt x="128" y="26"/>
                  </a:cubicBezTo>
                  <a:cubicBezTo>
                    <a:pt x="129" y="25"/>
                    <a:pt x="129" y="24"/>
                    <a:pt x="129" y="23"/>
                  </a:cubicBezTo>
                  <a:cubicBezTo>
                    <a:pt x="130" y="24"/>
                    <a:pt x="132" y="23"/>
                    <a:pt x="133" y="22"/>
                  </a:cubicBezTo>
                  <a:cubicBezTo>
                    <a:pt x="134" y="21"/>
                    <a:pt x="134" y="18"/>
                    <a:pt x="133" y="16"/>
                  </a:cubicBezTo>
                  <a:close/>
                  <a:moveTo>
                    <a:pt x="108" y="103"/>
                  </a:moveTo>
                  <a:cubicBezTo>
                    <a:pt x="111" y="103"/>
                    <a:pt x="113" y="106"/>
                    <a:pt x="113" y="108"/>
                  </a:cubicBezTo>
                  <a:cubicBezTo>
                    <a:pt x="113" y="111"/>
                    <a:pt x="111" y="113"/>
                    <a:pt x="108" y="113"/>
                  </a:cubicBezTo>
                  <a:cubicBezTo>
                    <a:pt x="105" y="113"/>
                    <a:pt x="103" y="111"/>
                    <a:pt x="103" y="108"/>
                  </a:cubicBezTo>
                  <a:cubicBezTo>
                    <a:pt x="103" y="106"/>
                    <a:pt x="105" y="103"/>
                    <a:pt x="108" y="103"/>
                  </a:cubicBezTo>
                  <a:close/>
                  <a:moveTo>
                    <a:pt x="91" y="41"/>
                  </a:moveTo>
                  <a:cubicBezTo>
                    <a:pt x="89" y="39"/>
                    <a:pt x="89" y="39"/>
                    <a:pt x="89" y="39"/>
                  </a:cubicBezTo>
                  <a:cubicBezTo>
                    <a:pt x="112" y="17"/>
                    <a:pt x="112" y="17"/>
                    <a:pt x="112" y="17"/>
                  </a:cubicBezTo>
                  <a:cubicBezTo>
                    <a:pt x="114" y="19"/>
                    <a:pt x="114" y="19"/>
                    <a:pt x="114" y="19"/>
                  </a:cubicBezTo>
                  <a:lnTo>
                    <a:pt x="91" y="41"/>
                  </a:lnTo>
                  <a:close/>
                  <a:moveTo>
                    <a:pt x="98" y="48"/>
                  </a:moveTo>
                  <a:cubicBezTo>
                    <a:pt x="96" y="47"/>
                    <a:pt x="96" y="47"/>
                    <a:pt x="96" y="47"/>
                  </a:cubicBezTo>
                  <a:cubicBezTo>
                    <a:pt x="119" y="24"/>
                    <a:pt x="119" y="24"/>
                    <a:pt x="119" y="24"/>
                  </a:cubicBezTo>
                  <a:cubicBezTo>
                    <a:pt x="121" y="26"/>
                    <a:pt x="121" y="26"/>
                    <a:pt x="121" y="26"/>
                  </a:cubicBezTo>
                  <a:lnTo>
                    <a:pt x="98" y="48"/>
                  </a:lnTo>
                  <a:close/>
                </a:path>
              </a:pathLst>
            </a:custGeom>
            <a:solidFill>
              <a:schemeClr val="bg1"/>
            </a:solidFill>
            <a:ln>
              <a:noFill/>
            </a:ln>
          </p:spPr>
          <p:txBody>
            <a:bodyPr vert="horz" wrap="square" lIns="79406" tIns="39703" rIns="79406" bIns="39703" numCol="1" anchor="t" anchorCtr="0" compatLnSpc="1"/>
            <a:lstStyle/>
            <a:p>
              <a:pPr algn="just">
                <a:lnSpc>
                  <a:spcPct val="120000"/>
                </a:lnSpc>
              </a:pPr>
              <a:endParaRPr lang="en-US" sz="105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0" name="Group 1">
              <a:extLst>
                <a:ext uri="{FF2B5EF4-FFF2-40B4-BE49-F238E27FC236}">
                  <a16:creationId xmlns:a16="http://schemas.microsoft.com/office/drawing/2014/main" id="{A5FA49EC-1284-4C49-9E00-4D905C0A74CF}"/>
                </a:ext>
              </a:extLst>
            </p:cNvPr>
            <p:cNvGrpSpPr/>
            <p:nvPr/>
          </p:nvGrpSpPr>
          <p:grpSpPr>
            <a:xfrm>
              <a:off x="5464394" y="3909405"/>
              <a:ext cx="312981" cy="311031"/>
              <a:chOff x="7392564" y="5336936"/>
              <a:chExt cx="556472" cy="552928"/>
            </a:xfrm>
            <a:solidFill>
              <a:schemeClr val="bg1"/>
            </a:solidFill>
          </p:grpSpPr>
          <p:sp>
            <p:nvSpPr>
              <p:cNvPr id="44" name="Freeform 8">
                <a:extLst>
                  <a:ext uri="{FF2B5EF4-FFF2-40B4-BE49-F238E27FC236}">
                    <a16:creationId xmlns:a16="http://schemas.microsoft.com/office/drawing/2014/main" id="{5642FBA4-C723-4ACC-B70A-F245F310FEF8}"/>
                  </a:ext>
                </a:extLst>
              </p:cNvPr>
              <p:cNvSpPr/>
              <p:nvPr/>
            </p:nvSpPr>
            <p:spPr bwMode="auto">
              <a:xfrm>
                <a:off x="7392564" y="5740999"/>
                <a:ext cx="148865" cy="148865"/>
              </a:xfrm>
              <a:custGeom>
                <a:avLst/>
                <a:gdLst>
                  <a:gd name="T0" fmla="*/ 19 w 42"/>
                  <a:gd name="T1" fmla="*/ 1 h 42"/>
                  <a:gd name="T2" fmla="*/ 0 w 42"/>
                  <a:gd name="T3" fmla="*/ 42 h 42"/>
                  <a:gd name="T4" fmla="*/ 42 w 42"/>
                  <a:gd name="T5" fmla="*/ 24 h 42"/>
                  <a:gd name="T6" fmla="*/ 42 w 42"/>
                  <a:gd name="T7" fmla="*/ 24 h 42"/>
                  <a:gd name="T8" fmla="*/ 19 w 42"/>
                  <a:gd name="T9" fmla="*/ 0 h 42"/>
                  <a:gd name="T10" fmla="*/ 19 w 42"/>
                  <a:gd name="T11" fmla="*/ 1 h 42"/>
                </a:gdLst>
                <a:ahLst/>
                <a:cxnLst>
                  <a:cxn ang="0">
                    <a:pos x="T0" y="T1"/>
                  </a:cxn>
                  <a:cxn ang="0">
                    <a:pos x="T2" y="T3"/>
                  </a:cxn>
                  <a:cxn ang="0">
                    <a:pos x="T4" y="T5"/>
                  </a:cxn>
                  <a:cxn ang="0">
                    <a:pos x="T6" y="T7"/>
                  </a:cxn>
                  <a:cxn ang="0">
                    <a:pos x="T8" y="T9"/>
                  </a:cxn>
                  <a:cxn ang="0">
                    <a:pos x="T10" y="T11"/>
                  </a:cxn>
                </a:cxnLst>
                <a:rect l="0" t="0" r="r" b="b"/>
                <a:pathLst>
                  <a:path w="42" h="42">
                    <a:moveTo>
                      <a:pt x="19" y="1"/>
                    </a:moveTo>
                    <a:lnTo>
                      <a:pt x="0" y="42"/>
                    </a:lnTo>
                    <a:lnTo>
                      <a:pt x="42" y="24"/>
                    </a:lnTo>
                    <a:lnTo>
                      <a:pt x="42" y="24"/>
                    </a:lnTo>
                    <a:lnTo>
                      <a:pt x="19" y="0"/>
                    </a:lnTo>
                    <a:lnTo>
                      <a:pt x="19"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05861" tIns="52930" rIns="105861" bIns="52930" numCol="1" anchor="t" anchorCtr="0" compatLnSpc="1"/>
              <a:lstStyle/>
              <a:p>
                <a:pPr algn="just">
                  <a:lnSpc>
                    <a:spcPct val="120000"/>
                  </a:lnSpc>
                </a:pPr>
                <a:endParaRPr lang="en-US" sz="105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Freeform 9">
                <a:extLst>
                  <a:ext uri="{FF2B5EF4-FFF2-40B4-BE49-F238E27FC236}">
                    <a16:creationId xmlns:a16="http://schemas.microsoft.com/office/drawing/2014/main" id="{D3202B99-D6D8-4623-B0B0-BF00412D6168}"/>
                  </a:ext>
                </a:extLst>
              </p:cNvPr>
              <p:cNvSpPr/>
              <p:nvPr/>
            </p:nvSpPr>
            <p:spPr bwMode="auto">
              <a:xfrm>
                <a:off x="7477630" y="5383014"/>
                <a:ext cx="368619" cy="375707"/>
              </a:xfrm>
              <a:custGeom>
                <a:avLst/>
                <a:gdLst>
                  <a:gd name="T0" fmla="*/ 94 w 104"/>
                  <a:gd name="T1" fmla="*/ 0 h 106"/>
                  <a:gd name="T2" fmla="*/ 0 w 104"/>
                  <a:gd name="T3" fmla="*/ 96 h 106"/>
                  <a:gd name="T4" fmla="*/ 9 w 104"/>
                  <a:gd name="T5" fmla="*/ 106 h 106"/>
                  <a:gd name="T6" fmla="*/ 104 w 104"/>
                  <a:gd name="T7" fmla="*/ 10 h 106"/>
                  <a:gd name="T8" fmla="*/ 94 w 104"/>
                  <a:gd name="T9" fmla="*/ 0 h 106"/>
                </a:gdLst>
                <a:ahLst/>
                <a:cxnLst>
                  <a:cxn ang="0">
                    <a:pos x="T0" y="T1"/>
                  </a:cxn>
                  <a:cxn ang="0">
                    <a:pos x="T2" y="T3"/>
                  </a:cxn>
                  <a:cxn ang="0">
                    <a:pos x="T4" y="T5"/>
                  </a:cxn>
                  <a:cxn ang="0">
                    <a:pos x="T6" y="T7"/>
                  </a:cxn>
                  <a:cxn ang="0">
                    <a:pos x="T8" y="T9"/>
                  </a:cxn>
                </a:cxnLst>
                <a:rect l="0" t="0" r="r" b="b"/>
                <a:pathLst>
                  <a:path w="104" h="106">
                    <a:moveTo>
                      <a:pt x="94" y="0"/>
                    </a:moveTo>
                    <a:lnTo>
                      <a:pt x="0" y="96"/>
                    </a:lnTo>
                    <a:lnTo>
                      <a:pt x="9" y="106"/>
                    </a:lnTo>
                    <a:lnTo>
                      <a:pt x="104" y="10"/>
                    </a:lnTo>
                    <a:lnTo>
                      <a:pt x="9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05861" tIns="52930" rIns="105861" bIns="52930" numCol="1" anchor="t" anchorCtr="0" compatLnSpc="1"/>
              <a:lstStyle/>
              <a:p>
                <a:pPr algn="just">
                  <a:lnSpc>
                    <a:spcPct val="120000"/>
                  </a:lnSpc>
                </a:pPr>
                <a:endParaRPr lang="en-US" sz="105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Freeform 10">
                <a:extLst>
                  <a:ext uri="{FF2B5EF4-FFF2-40B4-BE49-F238E27FC236}">
                    <a16:creationId xmlns:a16="http://schemas.microsoft.com/office/drawing/2014/main" id="{3D6DF37B-A666-410F-83B0-50B1D034067E}"/>
                  </a:ext>
                </a:extLst>
              </p:cNvPr>
              <p:cNvSpPr/>
              <p:nvPr/>
            </p:nvSpPr>
            <p:spPr bwMode="auto">
              <a:xfrm>
                <a:off x="7527252" y="5439725"/>
                <a:ext cx="368619" cy="368619"/>
              </a:xfrm>
              <a:custGeom>
                <a:avLst/>
                <a:gdLst>
                  <a:gd name="T0" fmla="*/ 95 w 104"/>
                  <a:gd name="T1" fmla="*/ 0 h 104"/>
                  <a:gd name="T2" fmla="*/ 0 w 104"/>
                  <a:gd name="T3" fmla="*/ 94 h 104"/>
                  <a:gd name="T4" fmla="*/ 10 w 104"/>
                  <a:gd name="T5" fmla="*/ 104 h 104"/>
                  <a:gd name="T6" fmla="*/ 104 w 104"/>
                  <a:gd name="T7" fmla="*/ 9 h 104"/>
                  <a:gd name="T8" fmla="*/ 95 w 104"/>
                  <a:gd name="T9" fmla="*/ 0 h 104"/>
                </a:gdLst>
                <a:ahLst/>
                <a:cxnLst>
                  <a:cxn ang="0">
                    <a:pos x="T0" y="T1"/>
                  </a:cxn>
                  <a:cxn ang="0">
                    <a:pos x="T2" y="T3"/>
                  </a:cxn>
                  <a:cxn ang="0">
                    <a:pos x="T4" y="T5"/>
                  </a:cxn>
                  <a:cxn ang="0">
                    <a:pos x="T6" y="T7"/>
                  </a:cxn>
                  <a:cxn ang="0">
                    <a:pos x="T8" y="T9"/>
                  </a:cxn>
                </a:cxnLst>
                <a:rect l="0" t="0" r="r" b="b"/>
                <a:pathLst>
                  <a:path w="104" h="104">
                    <a:moveTo>
                      <a:pt x="95" y="0"/>
                    </a:moveTo>
                    <a:lnTo>
                      <a:pt x="0" y="94"/>
                    </a:lnTo>
                    <a:lnTo>
                      <a:pt x="10" y="104"/>
                    </a:lnTo>
                    <a:lnTo>
                      <a:pt x="104" y="9"/>
                    </a:lnTo>
                    <a:lnTo>
                      <a:pt x="9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05861" tIns="52930" rIns="105861" bIns="52930" numCol="1" anchor="t" anchorCtr="0" compatLnSpc="1"/>
              <a:lstStyle/>
              <a:p>
                <a:pPr algn="just">
                  <a:lnSpc>
                    <a:spcPct val="120000"/>
                  </a:lnSpc>
                </a:pPr>
                <a:endParaRPr lang="en-US" sz="105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Freeform 11">
                <a:extLst>
                  <a:ext uri="{FF2B5EF4-FFF2-40B4-BE49-F238E27FC236}">
                    <a16:creationId xmlns:a16="http://schemas.microsoft.com/office/drawing/2014/main" id="{86F0B154-311A-4913-9520-7F4FD397305E}"/>
                  </a:ext>
                </a:extLst>
              </p:cNvPr>
              <p:cNvSpPr/>
              <p:nvPr/>
            </p:nvSpPr>
            <p:spPr bwMode="auto">
              <a:xfrm>
                <a:off x="7835615" y="5336936"/>
                <a:ext cx="113421" cy="109878"/>
              </a:xfrm>
              <a:custGeom>
                <a:avLst/>
                <a:gdLst>
                  <a:gd name="T0" fmla="*/ 17 w 26"/>
                  <a:gd name="T1" fmla="*/ 8 h 26"/>
                  <a:gd name="T2" fmla="*/ 0 w 26"/>
                  <a:gd name="T3" fmla="*/ 7 h 26"/>
                  <a:gd name="T4" fmla="*/ 19 w 26"/>
                  <a:gd name="T5" fmla="*/ 26 h 26"/>
                  <a:gd name="T6" fmla="*/ 17 w 26"/>
                  <a:gd name="T7" fmla="*/ 8 h 26"/>
                </a:gdLst>
                <a:ahLst/>
                <a:cxnLst>
                  <a:cxn ang="0">
                    <a:pos x="T0" y="T1"/>
                  </a:cxn>
                  <a:cxn ang="0">
                    <a:pos x="T2" y="T3"/>
                  </a:cxn>
                  <a:cxn ang="0">
                    <a:pos x="T4" y="T5"/>
                  </a:cxn>
                  <a:cxn ang="0">
                    <a:pos x="T6" y="T7"/>
                  </a:cxn>
                </a:cxnLst>
                <a:rect l="0" t="0" r="r" b="b"/>
                <a:pathLst>
                  <a:path w="26" h="26">
                    <a:moveTo>
                      <a:pt x="17" y="8"/>
                    </a:moveTo>
                    <a:cubicBezTo>
                      <a:pt x="9" y="0"/>
                      <a:pt x="0" y="7"/>
                      <a:pt x="0" y="7"/>
                    </a:cubicBezTo>
                    <a:cubicBezTo>
                      <a:pt x="19" y="26"/>
                      <a:pt x="19" y="26"/>
                      <a:pt x="19" y="26"/>
                    </a:cubicBezTo>
                    <a:cubicBezTo>
                      <a:pt x="19" y="26"/>
                      <a:pt x="26" y="17"/>
                      <a:pt x="17"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05861" tIns="52930" rIns="105861" bIns="52930" numCol="1" anchor="t" anchorCtr="0" compatLnSpc="1"/>
              <a:lstStyle/>
              <a:p>
                <a:pPr algn="just">
                  <a:lnSpc>
                    <a:spcPct val="120000"/>
                  </a:lnSpc>
                </a:pPr>
                <a:endParaRPr lang="en-US" sz="105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1" name="Group 2">
              <a:extLst>
                <a:ext uri="{FF2B5EF4-FFF2-40B4-BE49-F238E27FC236}">
                  <a16:creationId xmlns:a16="http://schemas.microsoft.com/office/drawing/2014/main" id="{8BADAC67-0504-4910-9C0A-8D733C5CCE86}"/>
                </a:ext>
              </a:extLst>
            </p:cNvPr>
            <p:cNvGrpSpPr/>
            <p:nvPr/>
          </p:nvGrpSpPr>
          <p:grpSpPr>
            <a:xfrm>
              <a:off x="8204083" y="3219549"/>
              <a:ext cx="201025" cy="269537"/>
              <a:chOff x="8025047" y="2676140"/>
              <a:chExt cx="308642" cy="413776"/>
            </a:xfrm>
          </p:grpSpPr>
          <p:sp>
            <p:nvSpPr>
              <p:cNvPr id="42" name="Freeform 62">
                <a:extLst>
                  <a:ext uri="{FF2B5EF4-FFF2-40B4-BE49-F238E27FC236}">
                    <a16:creationId xmlns:a16="http://schemas.microsoft.com/office/drawing/2014/main" id="{E2CF053A-DEDD-420B-B8C6-20D639996A0F}"/>
                  </a:ext>
                </a:extLst>
              </p:cNvPr>
              <p:cNvSpPr>
                <a:spLocks noEditPoints="1"/>
              </p:cNvSpPr>
              <p:nvPr/>
            </p:nvSpPr>
            <p:spPr bwMode="auto">
              <a:xfrm>
                <a:off x="8025047" y="2676140"/>
                <a:ext cx="233759" cy="413776"/>
              </a:xfrm>
              <a:custGeom>
                <a:avLst/>
                <a:gdLst>
                  <a:gd name="T0" fmla="*/ 66 w 73"/>
                  <a:gd name="T1" fmla="*/ 105 h 129"/>
                  <a:gd name="T2" fmla="*/ 7 w 73"/>
                  <a:gd name="T3" fmla="*/ 105 h 129"/>
                  <a:gd name="T4" fmla="*/ 7 w 73"/>
                  <a:gd name="T5" fmla="*/ 16 h 129"/>
                  <a:gd name="T6" fmla="*/ 66 w 73"/>
                  <a:gd name="T7" fmla="*/ 16 h 129"/>
                  <a:gd name="T8" fmla="*/ 66 w 73"/>
                  <a:gd name="T9" fmla="*/ 35 h 129"/>
                  <a:gd name="T10" fmla="*/ 73 w 73"/>
                  <a:gd name="T11" fmla="*/ 35 h 129"/>
                  <a:gd name="T12" fmla="*/ 73 w 73"/>
                  <a:gd name="T13" fmla="*/ 10 h 129"/>
                  <a:gd name="T14" fmla="*/ 63 w 73"/>
                  <a:gd name="T15" fmla="*/ 0 h 129"/>
                  <a:gd name="T16" fmla="*/ 9 w 73"/>
                  <a:gd name="T17" fmla="*/ 0 h 129"/>
                  <a:gd name="T18" fmla="*/ 0 w 73"/>
                  <a:gd name="T19" fmla="*/ 10 h 129"/>
                  <a:gd name="T20" fmla="*/ 0 w 73"/>
                  <a:gd name="T21" fmla="*/ 120 h 129"/>
                  <a:gd name="T22" fmla="*/ 9 w 73"/>
                  <a:gd name="T23" fmla="*/ 129 h 129"/>
                  <a:gd name="T24" fmla="*/ 63 w 73"/>
                  <a:gd name="T25" fmla="*/ 129 h 129"/>
                  <a:gd name="T26" fmla="*/ 73 w 73"/>
                  <a:gd name="T27" fmla="*/ 120 h 129"/>
                  <a:gd name="T28" fmla="*/ 73 w 73"/>
                  <a:gd name="T29" fmla="*/ 79 h 129"/>
                  <a:gd name="T30" fmla="*/ 66 w 73"/>
                  <a:gd name="T31" fmla="*/ 79 h 129"/>
                  <a:gd name="T32" fmla="*/ 66 w 73"/>
                  <a:gd name="T33" fmla="*/ 105 h 129"/>
                  <a:gd name="T34" fmla="*/ 57 w 73"/>
                  <a:gd name="T35" fmla="*/ 6 h 129"/>
                  <a:gd name="T36" fmla="*/ 60 w 73"/>
                  <a:gd name="T37" fmla="*/ 9 h 129"/>
                  <a:gd name="T38" fmla="*/ 57 w 73"/>
                  <a:gd name="T39" fmla="*/ 11 h 129"/>
                  <a:gd name="T40" fmla="*/ 55 w 73"/>
                  <a:gd name="T41" fmla="*/ 9 h 129"/>
                  <a:gd name="T42" fmla="*/ 57 w 73"/>
                  <a:gd name="T43" fmla="*/ 6 h 129"/>
                  <a:gd name="T44" fmla="*/ 24 w 73"/>
                  <a:gd name="T45" fmla="*/ 7 h 129"/>
                  <a:gd name="T46" fmla="*/ 49 w 73"/>
                  <a:gd name="T47" fmla="*/ 7 h 129"/>
                  <a:gd name="T48" fmla="*/ 49 w 73"/>
                  <a:gd name="T49" fmla="*/ 10 h 129"/>
                  <a:gd name="T50" fmla="*/ 24 w 73"/>
                  <a:gd name="T51" fmla="*/ 10 h 129"/>
                  <a:gd name="T52" fmla="*/ 24 w 73"/>
                  <a:gd name="T53" fmla="*/ 7 h 129"/>
                  <a:gd name="T54" fmla="*/ 48 w 73"/>
                  <a:gd name="T55" fmla="*/ 119 h 129"/>
                  <a:gd name="T56" fmla="*/ 25 w 73"/>
                  <a:gd name="T57" fmla="*/ 119 h 129"/>
                  <a:gd name="T58" fmla="*/ 25 w 73"/>
                  <a:gd name="T59" fmla="*/ 112 h 129"/>
                  <a:gd name="T60" fmla="*/ 48 w 73"/>
                  <a:gd name="T61" fmla="*/ 112 h 129"/>
                  <a:gd name="T62" fmla="*/ 48 w 73"/>
                  <a:gd name="T63" fmla="*/ 11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3" h="129">
                    <a:moveTo>
                      <a:pt x="66" y="105"/>
                    </a:moveTo>
                    <a:cubicBezTo>
                      <a:pt x="7" y="105"/>
                      <a:pt x="7" y="105"/>
                      <a:pt x="7" y="105"/>
                    </a:cubicBezTo>
                    <a:cubicBezTo>
                      <a:pt x="7" y="16"/>
                      <a:pt x="7" y="16"/>
                      <a:pt x="7" y="16"/>
                    </a:cubicBezTo>
                    <a:cubicBezTo>
                      <a:pt x="66" y="16"/>
                      <a:pt x="66" y="16"/>
                      <a:pt x="66" y="16"/>
                    </a:cubicBezTo>
                    <a:cubicBezTo>
                      <a:pt x="66" y="35"/>
                      <a:pt x="66" y="35"/>
                      <a:pt x="66" y="35"/>
                    </a:cubicBezTo>
                    <a:cubicBezTo>
                      <a:pt x="73" y="35"/>
                      <a:pt x="73" y="35"/>
                      <a:pt x="73" y="35"/>
                    </a:cubicBezTo>
                    <a:cubicBezTo>
                      <a:pt x="73" y="10"/>
                      <a:pt x="73" y="10"/>
                      <a:pt x="73" y="10"/>
                    </a:cubicBezTo>
                    <a:cubicBezTo>
                      <a:pt x="73" y="5"/>
                      <a:pt x="68" y="0"/>
                      <a:pt x="63" y="0"/>
                    </a:cubicBezTo>
                    <a:cubicBezTo>
                      <a:pt x="9" y="0"/>
                      <a:pt x="9" y="0"/>
                      <a:pt x="9" y="0"/>
                    </a:cubicBezTo>
                    <a:cubicBezTo>
                      <a:pt x="4" y="0"/>
                      <a:pt x="0" y="5"/>
                      <a:pt x="0" y="10"/>
                    </a:cubicBezTo>
                    <a:cubicBezTo>
                      <a:pt x="0" y="120"/>
                      <a:pt x="0" y="120"/>
                      <a:pt x="0" y="120"/>
                    </a:cubicBezTo>
                    <a:cubicBezTo>
                      <a:pt x="0" y="125"/>
                      <a:pt x="4" y="129"/>
                      <a:pt x="9" y="129"/>
                    </a:cubicBezTo>
                    <a:cubicBezTo>
                      <a:pt x="63" y="129"/>
                      <a:pt x="63" y="129"/>
                      <a:pt x="63" y="129"/>
                    </a:cubicBezTo>
                    <a:cubicBezTo>
                      <a:pt x="68" y="129"/>
                      <a:pt x="73" y="125"/>
                      <a:pt x="73" y="120"/>
                    </a:cubicBezTo>
                    <a:cubicBezTo>
                      <a:pt x="73" y="79"/>
                      <a:pt x="73" y="79"/>
                      <a:pt x="73" y="79"/>
                    </a:cubicBezTo>
                    <a:cubicBezTo>
                      <a:pt x="66" y="79"/>
                      <a:pt x="66" y="79"/>
                      <a:pt x="66" y="79"/>
                    </a:cubicBezTo>
                    <a:lnTo>
                      <a:pt x="66" y="105"/>
                    </a:lnTo>
                    <a:close/>
                    <a:moveTo>
                      <a:pt x="57" y="6"/>
                    </a:moveTo>
                    <a:cubicBezTo>
                      <a:pt x="58" y="6"/>
                      <a:pt x="60" y="7"/>
                      <a:pt x="60" y="9"/>
                    </a:cubicBezTo>
                    <a:cubicBezTo>
                      <a:pt x="60" y="10"/>
                      <a:pt x="58" y="11"/>
                      <a:pt x="57" y="11"/>
                    </a:cubicBezTo>
                    <a:cubicBezTo>
                      <a:pt x="56" y="11"/>
                      <a:pt x="55" y="10"/>
                      <a:pt x="55" y="9"/>
                    </a:cubicBezTo>
                    <a:cubicBezTo>
                      <a:pt x="55" y="7"/>
                      <a:pt x="56" y="6"/>
                      <a:pt x="57" y="6"/>
                    </a:cubicBezTo>
                    <a:close/>
                    <a:moveTo>
                      <a:pt x="24" y="7"/>
                    </a:moveTo>
                    <a:cubicBezTo>
                      <a:pt x="49" y="7"/>
                      <a:pt x="49" y="7"/>
                      <a:pt x="49" y="7"/>
                    </a:cubicBezTo>
                    <a:cubicBezTo>
                      <a:pt x="49" y="10"/>
                      <a:pt x="49" y="10"/>
                      <a:pt x="49" y="10"/>
                    </a:cubicBezTo>
                    <a:cubicBezTo>
                      <a:pt x="24" y="10"/>
                      <a:pt x="24" y="10"/>
                      <a:pt x="24" y="10"/>
                    </a:cubicBezTo>
                    <a:lnTo>
                      <a:pt x="24" y="7"/>
                    </a:lnTo>
                    <a:close/>
                    <a:moveTo>
                      <a:pt x="48" y="119"/>
                    </a:moveTo>
                    <a:cubicBezTo>
                      <a:pt x="25" y="119"/>
                      <a:pt x="25" y="119"/>
                      <a:pt x="25" y="119"/>
                    </a:cubicBezTo>
                    <a:cubicBezTo>
                      <a:pt x="25" y="112"/>
                      <a:pt x="25" y="112"/>
                      <a:pt x="25" y="112"/>
                    </a:cubicBezTo>
                    <a:cubicBezTo>
                      <a:pt x="48" y="112"/>
                      <a:pt x="48" y="112"/>
                      <a:pt x="48" y="112"/>
                    </a:cubicBezTo>
                    <a:lnTo>
                      <a:pt x="48" y="119"/>
                    </a:lnTo>
                    <a:close/>
                  </a:path>
                </a:pathLst>
              </a:custGeom>
              <a:solidFill>
                <a:schemeClr val="bg1"/>
              </a:solidFill>
              <a:ln>
                <a:noFill/>
              </a:ln>
            </p:spPr>
            <p:txBody>
              <a:bodyPr vert="horz" wrap="square" lIns="105861" tIns="52930" rIns="105861" bIns="52930" numCol="1" anchor="t" anchorCtr="0" compatLnSpc="1"/>
              <a:lstStyle/>
              <a:p>
                <a:pPr algn="just">
                  <a:lnSpc>
                    <a:spcPct val="120000"/>
                  </a:lnSpc>
                </a:pPr>
                <a:endParaRPr lang="en-US" sz="105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Freeform 63">
                <a:extLst>
                  <a:ext uri="{FF2B5EF4-FFF2-40B4-BE49-F238E27FC236}">
                    <a16:creationId xmlns:a16="http://schemas.microsoft.com/office/drawing/2014/main" id="{6B7DF7E3-FB8F-4223-B08D-53C00722BB16}"/>
                  </a:ext>
                </a:extLst>
              </p:cNvPr>
              <p:cNvSpPr/>
              <p:nvPr/>
            </p:nvSpPr>
            <p:spPr bwMode="auto">
              <a:xfrm>
                <a:off x="8159041" y="2753123"/>
                <a:ext cx="174648" cy="166585"/>
              </a:xfrm>
              <a:custGeom>
                <a:avLst/>
                <a:gdLst>
                  <a:gd name="T0" fmla="*/ 0 w 65"/>
                  <a:gd name="T1" fmla="*/ 44 h 62"/>
                  <a:gd name="T2" fmla="*/ 8 w 65"/>
                  <a:gd name="T3" fmla="*/ 44 h 62"/>
                  <a:gd name="T4" fmla="*/ 0 w 65"/>
                  <a:gd name="T5" fmla="*/ 62 h 62"/>
                  <a:gd name="T6" fmla="*/ 22 w 65"/>
                  <a:gd name="T7" fmla="*/ 44 h 62"/>
                  <a:gd name="T8" fmla="*/ 65 w 65"/>
                  <a:gd name="T9" fmla="*/ 44 h 62"/>
                  <a:gd name="T10" fmla="*/ 65 w 65"/>
                  <a:gd name="T11" fmla="*/ 0 h 62"/>
                  <a:gd name="T12" fmla="*/ 0 w 65"/>
                  <a:gd name="T13" fmla="*/ 0 h 62"/>
                  <a:gd name="T14" fmla="*/ 0 w 65"/>
                  <a:gd name="T15" fmla="*/ 44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62">
                    <a:moveTo>
                      <a:pt x="0" y="44"/>
                    </a:moveTo>
                    <a:lnTo>
                      <a:pt x="8" y="44"/>
                    </a:lnTo>
                    <a:lnTo>
                      <a:pt x="0" y="62"/>
                    </a:lnTo>
                    <a:lnTo>
                      <a:pt x="22" y="44"/>
                    </a:lnTo>
                    <a:lnTo>
                      <a:pt x="65" y="44"/>
                    </a:lnTo>
                    <a:lnTo>
                      <a:pt x="65" y="0"/>
                    </a:lnTo>
                    <a:lnTo>
                      <a:pt x="0" y="0"/>
                    </a:lnTo>
                    <a:lnTo>
                      <a:pt x="0" y="44"/>
                    </a:lnTo>
                    <a:close/>
                  </a:path>
                </a:pathLst>
              </a:custGeom>
              <a:solidFill>
                <a:schemeClr val="bg1"/>
              </a:solidFill>
              <a:ln>
                <a:noFill/>
              </a:ln>
            </p:spPr>
            <p:txBody>
              <a:bodyPr vert="horz" wrap="square" lIns="105861" tIns="52930" rIns="105861" bIns="52930" numCol="1" anchor="t" anchorCtr="0" compatLnSpc="1"/>
              <a:lstStyle/>
              <a:p>
                <a:pPr algn="just">
                  <a:lnSpc>
                    <a:spcPct val="120000"/>
                  </a:lnSpc>
                </a:pPr>
                <a:endParaRPr lang="en-US" sz="105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2" name="Freeform 58">
              <a:extLst>
                <a:ext uri="{FF2B5EF4-FFF2-40B4-BE49-F238E27FC236}">
                  <a16:creationId xmlns:a16="http://schemas.microsoft.com/office/drawing/2014/main" id="{39295B13-4041-43F0-AF11-7A5B519B4038}"/>
                </a:ext>
              </a:extLst>
            </p:cNvPr>
            <p:cNvSpPr/>
            <p:nvPr/>
          </p:nvSpPr>
          <p:spPr bwMode="auto">
            <a:xfrm>
              <a:off x="8128215" y="3905284"/>
              <a:ext cx="303988" cy="315151"/>
            </a:xfrm>
            <a:custGeom>
              <a:avLst/>
              <a:gdLst>
                <a:gd name="T0" fmla="*/ 99 w 137"/>
                <a:gd name="T1" fmla="*/ 57 h 142"/>
                <a:gd name="T2" fmla="*/ 137 w 137"/>
                <a:gd name="T3" fmla="*/ 57 h 142"/>
                <a:gd name="T4" fmla="*/ 76 w 137"/>
                <a:gd name="T5" fmla="*/ 4 h 142"/>
                <a:gd name="T6" fmla="*/ 69 w 137"/>
                <a:gd name="T7" fmla="*/ 0 h 142"/>
                <a:gd name="T8" fmla="*/ 62 w 137"/>
                <a:gd name="T9" fmla="*/ 4 h 142"/>
                <a:gd name="T10" fmla="*/ 0 w 137"/>
                <a:gd name="T11" fmla="*/ 57 h 142"/>
                <a:gd name="T12" fmla="*/ 39 w 137"/>
                <a:gd name="T13" fmla="*/ 57 h 142"/>
                <a:gd name="T14" fmla="*/ 62 w 137"/>
                <a:gd name="T15" fmla="*/ 5 h 142"/>
                <a:gd name="T16" fmla="*/ 62 w 137"/>
                <a:gd name="T17" fmla="*/ 6 h 142"/>
                <a:gd name="T18" fmla="*/ 44 w 137"/>
                <a:gd name="T19" fmla="*/ 57 h 142"/>
                <a:gd name="T20" fmla="*/ 64 w 137"/>
                <a:gd name="T21" fmla="*/ 57 h 142"/>
                <a:gd name="T22" fmla="*/ 64 w 137"/>
                <a:gd name="T23" fmla="*/ 123 h 142"/>
                <a:gd name="T24" fmla="*/ 64 w 137"/>
                <a:gd name="T25" fmla="*/ 125 h 142"/>
                <a:gd name="T26" fmla="*/ 64 w 137"/>
                <a:gd name="T27" fmla="*/ 130 h 142"/>
                <a:gd name="T28" fmla="*/ 76 w 137"/>
                <a:gd name="T29" fmla="*/ 142 h 142"/>
                <a:gd name="T30" fmla="*/ 88 w 137"/>
                <a:gd name="T31" fmla="*/ 130 h 142"/>
                <a:gd name="T32" fmla="*/ 88 w 137"/>
                <a:gd name="T33" fmla="*/ 125 h 142"/>
                <a:gd name="T34" fmla="*/ 79 w 137"/>
                <a:gd name="T35" fmla="*/ 125 h 142"/>
                <a:gd name="T36" fmla="*/ 79 w 137"/>
                <a:gd name="T37" fmla="*/ 127 h 142"/>
                <a:gd name="T38" fmla="*/ 79 w 137"/>
                <a:gd name="T39" fmla="*/ 130 h 142"/>
                <a:gd name="T40" fmla="*/ 76 w 137"/>
                <a:gd name="T41" fmla="*/ 134 h 142"/>
                <a:gd name="T42" fmla="*/ 72 w 137"/>
                <a:gd name="T43" fmla="*/ 130 h 142"/>
                <a:gd name="T44" fmla="*/ 72 w 137"/>
                <a:gd name="T45" fmla="*/ 127 h 142"/>
                <a:gd name="T46" fmla="*/ 72 w 137"/>
                <a:gd name="T47" fmla="*/ 125 h 142"/>
                <a:gd name="T48" fmla="*/ 72 w 137"/>
                <a:gd name="T49" fmla="*/ 112 h 142"/>
                <a:gd name="T50" fmla="*/ 72 w 137"/>
                <a:gd name="T51" fmla="*/ 57 h 142"/>
                <a:gd name="T52" fmla="*/ 94 w 137"/>
                <a:gd name="T53" fmla="*/ 57 h 142"/>
                <a:gd name="T54" fmla="*/ 76 w 137"/>
                <a:gd name="T55" fmla="*/ 6 h 142"/>
                <a:gd name="T56" fmla="*/ 76 w 137"/>
                <a:gd name="T57" fmla="*/ 5 h 142"/>
                <a:gd name="T58" fmla="*/ 99 w 137"/>
                <a:gd name="T59" fmla="*/ 57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7" h="142">
                  <a:moveTo>
                    <a:pt x="99" y="57"/>
                  </a:moveTo>
                  <a:cubicBezTo>
                    <a:pt x="137" y="57"/>
                    <a:pt x="137" y="57"/>
                    <a:pt x="137" y="57"/>
                  </a:cubicBezTo>
                  <a:cubicBezTo>
                    <a:pt x="130" y="29"/>
                    <a:pt x="105" y="7"/>
                    <a:pt x="76" y="4"/>
                  </a:cubicBezTo>
                  <a:cubicBezTo>
                    <a:pt x="74" y="2"/>
                    <a:pt x="72" y="0"/>
                    <a:pt x="69" y="0"/>
                  </a:cubicBezTo>
                  <a:cubicBezTo>
                    <a:pt x="66" y="0"/>
                    <a:pt x="64" y="2"/>
                    <a:pt x="62" y="4"/>
                  </a:cubicBezTo>
                  <a:cubicBezTo>
                    <a:pt x="32" y="7"/>
                    <a:pt x="7" y="28"/>
                    <a:pt x="0" y="57"/>
                  </a:cubicBezTo>
                  <a:cubicBezTo>
                    <a:pt x="39" y="57"/>
                    <a:pt x="39" y="57"/>
                    <a:pt x="39" y="57"/>
                  </a:cubicBezTo>
                  <a:cubicBezTo>
                    <a:pt x="39" y="24"/>
                    <a:pt x="58" y="8"/>
                    <a:pt x="62" y="5"/>
                  </a:cubicBezTo>
                  <a:cubicBezTo>
                    <a:pt x="62" y="5"/>
                    <a:pt x="62" y="5"/>
                    <a:pt x="62" y="6"/>
                  </a:cubicBezTo>
                  <a:cubicBezTo>
                    <a:pt x="41" y="32"/>
                    <a:pt x="44" y="57"/>
                    <a:pt x="44" y="57"/>
                  </a:cubicBezTo>
                  <a:cubicBezTo>
                    <a:pt x="64" y="57"/>
                    <a:pt x="64" y="57"/>
                    <a:pt x="64" y="57"/>
                  </a:cubicBezTo>
                  <a:cubicBezTo>
                    <a:pt x="64" y="123"/>
                    <a:pt x="64" y="123"/>
                    <a:pt x="64" y="123"/>
                  </a:cubicBezTo>
                  <a:cubicBezTo>
                    <a:pt x="64" y="125"/>
                    <a:pt x="64" y="125"/>
                    <a:pt x="64" y="125"/>
                  </a:cubicBezTo>
                  <a:cubicBezTo>
                    <a:pt x="64" y="130"/>
                    <a:pt x="64" y="130"/>
                    <a:pt x="64" y="130"/>
                  </a:cubicBezTo>
                  <a:cubicBezTo>
                    <a:pt x="64" y="137"/>
                    <a:pt x="69" y="142"/>
                    <a:pt x="76" y="142"/>
                  </a:cubicBezTo>
                  <a:cubicBezTo>
                    <a:pt x="82" y="142"/>
                    <a:pt x="88" y="137"/>
                    <a:pt x="88" y="130"/>
                  </a:cubicBezTo>
                  <a:cubicBezTo>
                    <a:pt x="88" y="125"/>
                    <a:pt x="88" y="125"/>
                    <a:pt x="88" y="125"/>
                  </a:cubicBezTo>
                  <a:cubicBezTo>
                    <a:pt x="79" y="125"/>
                    <a:pt x="79" y="125"/>
                    <a:pt x="79" y="125"/>
                  </a:cubicBezTo>
                  <a:cubicBezTo>
                    <a:pt x="79" y="127"/>
                    <a:pt x="79" y="127"/>
                    <a:pt x="79" y="127"/>
                  </a:cubicBezTo>
                  <a:cubicBezTo>
                    <a:pt x="79" y="130"/>
                    <a:pt x="79" y="130"/>
                    <a:pt x="79" y="130"/>
                  </a:cubicBezTo>
                  <a:cubicBezTo>
                    <a:pt x="79" y="132"/>
                    <a:pt x="78" y="134"/>
                    <a:pt x="76" y="134"/>
                  </a:cubicBezTo>
                  <a:cubicBezTo>
                    <a:pt x="74" y="134"/>
                    <a:pt x="72" y="132"/>
                    <a:pt x="72" y="130"/>
                  </a:cubicBezTo>
                  <a:cubicBezTo>
                    <a:pt x="72" y="127"/>
                    <a:pt x="72" y="127"/>
                    <a:pt x="72" y="127"/>
                  </a:cubicBezTo>
                  <a:cubicBezTo>
                    <a:pt x="72" y="125"/>
                    <a:pt x="72" y="125"/>
                    <a:pt x="72" y="125"/>
                  </a:cubicBezTo>
                  <a:cubicBezTo>
                    <a:pt x="72" y="112"/>
                    <a:pt x="72" y="112"/>
                    <a:pt x="72" y="112"/>
                  </a:cubicBezTo>
                  <a:cubicBezTo>
                    <a:pt x="72" y="57"/>
                    <a:pt x="72" y="57"/>
                    <a:pt x="72" y="57"/>
                  </a:cubicBezTo>
                  <a:cubicBezTo>
                    <a:pt x="94" y="57"/>
                    <a:pt x="94" y="57"/>
                    <a:pt x="94" y="57"/>
                  </a:cubicBezTo>
                  <a:cubicBezTo>
                    <a:pt x="94" y="57"/>
                    <a:pt x="97" y="32"/>
                    <a:pt x="76" y="6"/>
                  </a:cubicBezTo>
                  <a:cubicBezTo>
                    <a:pt x="76" y="5"/>
                    <a:pt x="76" y="5"/>
                    <a:pt x="76" y="5"/>
                  </a:cubicBezTo>
                  <a:cubicBezTo>
                    <a:pt x="80" y="8"/>
                    <a:pt x="99" y="24"/>
                    <a:pt x="99" y="57"/>
                  </a:cubicBezTo>
                  <a:close/>
                </a:path>
              </a:pathLst>
            </a:custGeom>
            <a:solidFill>
              <a:schemeClr val="bg1"/>
            </a:solidFill>
            <a:ln>
              <a:noFill/>
            </a:ln>
          </p:spPr>
          <p:txBody>
            <a:bodyPr vert="horz" wrap="square" lIns="79406" tIns="39703" rIns="79406" bIns="39703" numCol="1" anchor="t" anchorCtr="0" compatLnSpc="1"/>
            <a:lstStyle/>
            <a:p>
              <a:pPr algn="just">
                <a:lnSpc>
                  <a:spcPct val="120000"/>
                </a:lnSpc>
              </a:pPr>
              <a:endParaRPr lang="en-US" sz="105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Text Placeholder 6">
              <a:extLst>
                <a:ext uri="{FF2B5EF4-FFF2-40B4-BE49-F238E27FC236}">
                  <a16:creationId xmlns:a16="http://schemas.microsoft.com/office/drawing/2014/main" id="{6F0B3376-01AD-428A-B329-B398F6F7A823}"/>
                </a:ext>
              </a:extLst>
            </p:cNvPr>
            <p:cNvSpPr txBox="1"/>
            <p:nvPr/>
          </p:nvSpPr>
          <p:spPr>
            <a:xfrm>
              <a:off x="8627666" y="3300441"/>
              <a:ext cx="1306847" cy="243959"/>
            </a:xfrm>
            <a:prstGeom prst="rect">
              <a:avLst/>
            </a:prstGeom>
          </p:spPr>
          <p:txBody>
            <a:bodyPr wrap="square" lIns="68589" tIns="34295" rIns="68589" bIns="34295">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None/>
              </a:pPr>
              <a:r>
                <a:rPr lang="zh-CN" altLang="en-US" sz="16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请替换文字内容</a:t>
              </a:r>
              <a:endParaRPr lang="en-AU" sz="16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4" name="Text Placeholder 7">
              <a:extLst>
                <a:ext uri="{FF2B5EF4-FFF2-40B4-BE49-F238E27FC236}">
                  <a16:creationId xmlns:a16="http://schemas.microsoft.com/office/drawing/2014/main" id="{F88DF61D-B83F-4460-9D78-AF1D2E9895A5}"/>
                </a:ext>
              </a:extLst>
            </p:cNvPr>
            <p:cNvSpPr txBox="1"/>
            <p:nvPr/>
          </p:nvSpPr>
          <p:spPr>
            <a:xfrm>
              <a:off x="8627658" y="3975102"/>
              <a:ext cx="1307221" cy="243959"/>
            </a:xfrm>
            <a:prstGeom prst="rect">
              <a:avLst/>
            </a:prstGeom>
          </p:spPr>
          <p:txBody>
            <a:bodyPr wrap="square" lIns="68589" tIns="34295" rIns="68589" bIns="34295">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None/>
              </a:pPr>
              <a:r>
                <a:rPr lang="zh-CN" altLang="en-US" sz="16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请替换文字内容</a:t>
              </a:r>
              <a:endParaRPr lang="en-AU" sz="16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5" name="TextBox 57">
              <a:extLst>
                <a:ext uri="{FF2B5EF4-FFF2-40B4-BE49-F238E27FC236}">
                  <a16:creationId xmlns:a16="http://schemas.microsoft.com/office/drawing/2014/main" id="{463E14B6-20D0-4B81-99F9-4BB282BB4E57}"/>
                </a:ext>
              </a:extLst>
            </p:cNvPr>
            <p:cNvSpPr txBox="1"/>
            <p:nvPr/>
          </p:nvSpPr>
          <p:spPr>
            <a:xfrm>
              <a:off x="4114694" y="4583470"/>
              <a:ext cx="1257716" cy="228482"/>
            </a:xfrm>
            <a:prstGeom prst="rect">
              <a:avLst/>
            </a:prstGeom>
            <a:noFill/>
          </p:spPr>
          <p:txBody>
            <a:bodyPr wrap="square" lIns="0" tIns="0" rIns="0" bIns="0" rtlCol="0">
              <a:spAutoFit/>
            </a:bodyPr>
            <a:lstStyle/>
            <a:p>
              <a:pPr algn="just">
                <a:lnSpc>
                  <a:spcPct val="120000"/>
                </a:lnSpc>
              </a:pPr>
              <a:r>
                <a:rPr lang="zh-CN" altLang="en-US" sz="16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6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TextBox 58">
              <a:extLst>
                <a:ext uri="{FF2B5EF4-FFF2-40B4-BE49-F238E27FC236}">
                  <a16:creationId xmlns:a16="http://schemas.microsoft.com/office/drawing/2014/main" id="{827D463B-4809-43CB-A084-5AD38676E65A}"/>
                </a:ext>
              </a:extLst>
            </p:cNvPr>
            <p:cNvSpPr txBox="1"/>
            <p:nvPr/>
          </p:nvSpPr>
          <p:spPr>
            <a:xfrm>
              <a:off x="4118798" y="4752779"/>
              <a:ext cx="1911139" cy="599764"/>
            </a:xfrm>
            <a:prstGeom prst="rect">
              <a:avLst/>
            </a:prstGeom>
            <a:noFill/>
          </p:spPr>
          <p:txBody>
            <a:bodyPr wrap="square" lIns="0" tIns="0" rIns="0" bIns="0" numCol="1" spcCol="270036">
              <a:spAutoFit/>
            </a:bodyPr>
            <a:lstStyle/>
            <a:p>
              <a:pPr algn="just">
                <a:lnSpc>
                  <a:spcPct val="120000"/>
                </a:lnSpc>
                <a:defRPr/>
              </a:pPr>
              <a:r>
                <a:rPr lang="zh-CN" altLang="en-US" sz="105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请替换文字内容，点击添加相关标题文字，修改文字内容，也可以直接复制你的内容到此。，点击添加相关标题文字，修改文字内容，也可以直接复制你的内容到此。</a:t>
              </a:r>
              <a:endParaRPr lang="en-US" altLang="zh-CN" sz="105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TextBox 57">
              <a:extLst>
                <a:ext uri="{FF2B5EF4-FFF2-40B4-BE49-F238E27FC236}">
                  <a16:creationId xmlns:a16="http://schemas.microsoft.com/office/drawing/2014/main" id="{7039C00A-939D-4FBF-ABE9-AAF17BE64FB6}"/>
                </a:ext>
              </a:extLst>
            </p:cNvPr>
            <p:cNvSpPr txBox="1"/>
            <p:nvPr/>
          </p:nvSpPr>
          <p:spPr>
            <a:xfrm>
              <a:off x="8211143" y="4583470"/>
              <a:ext cx="1257716" cy="228482"/>
            </a:xfrm>
            <a:prstGeom prst="rect">
              <a:avLst/>
            </a:prstGeom>
            <a:noFill/>
          </p:spPr>
          <p:txBody>
            <a:bodyPr wrap="square" lIns="0" tIns="0" rIns="0" bIns="0" rtlCol="0">
              <a:spAutoFit/>
            </a:bodyPr>
            <a:lstStyle/>
            <a:p>
              <a:pPr algn="just">
                <a:lnSpc>
                  <a:spcPct val="120000"/>
                </a:lnSpc>
              </a:pPr>
              <a:r>
                <a:rPr lang="zh-CN" altLang="en-US" sz="16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6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TextBox 58">
              <a:extLst>
                <a:ext uri="{FF2B5EF4-FFF2-40B4-BE49-F238E27FC236}">
                  <a16:creationId xmlns:a16="http://schemas.microsoft.com/office/drawing/2014/main" id="{97C6CCEB-1B75-482D-9E39-34FA2FA0A6BE}"/>
                </a:ext>
              </a:extLst>
            </p:cNvPr>
            <p:cNvSpPr txBox="1"/>
            <p:nvPr/>
          </p:nvSpPr>
          <p:spPr>
            <a:xfrm>
              <a:off x="8215246" y="4752779"/>
              <a:ext cx="1911139" cy="599764"/>
            </a:xfrm>
            <a:prstGeom prst="rect">
              <a:avLst/>
            </a:prstGeom>
            <a:noFill/>
          </p:spPr>
          <p:txBody>
            <a:bodyPr wrap="square" lIns="0" tIns="0" rIns="0" bIns="0" numCol="1" spcCol="270036">
              <a:spAutoFit/>
            </a:bodyPr>
            <a:lstStyle/>
            <a:p>
              <a:pPr algn="just">
                <a:lnSpc>
                  <a:spcPct val="120000"/>
                </a:lnSpc>
                <a:defRPr/>
              </a:pPr>
              <a:r>
                <a:rPr lang="zh-CN" altLang="en-US" sz="105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请替换文字内容，点击添加相关标题文字，修改文字内容，也可以直接复制你的内容到此。，点击添加相关标题文字，修改文字内容，也可以直接复制你的内容到此。</a:t>
              </a:r>
              <a:endParaRPr lang="en-US" altLang="zh-CN" sz="105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9" name="Group 2">
              <a:extLst>
                <a:ext uri="{FF2B5EF4-FFF2-40B4-BE49-F238E27FC236}">
                  <a16:creationId xmlns:a16="http://schemas.microsoft.com/office/drawing/2014/main" id="{DEE8B447-0190-467E-B3F0-CB444D5E94E2}"/>
                </a:ext>
              </a:extLst>
            </p:cNvPr>
            <p:cNvGrpSpPr/>
            <p:nvPr/>
          </p:nvGrpSpPr>
          <p:grpSpPr bwMode="auto">
            <a:xfrm>
              <a:off x="6046342" y="3117147"/>
              <a:ext cx="1806988" cy="1329743"/>
              <a:chOff x="0" y="0"/>
              <a:chExt cx="4817566" cy="3544850"/>
            </a:xfrm>
          </p:grpSpPr>
          <p:sp>
            <p:nvSpPr>
              <p:cNvPr id="36" name="AutoShape 3">
                <a:extLst>
                  <a:ext uri="{FF2B5EF4-FFF2-40B4-BE49-F238E27FC236}">
                    <a16:creationId xmlns:a16="http://schemas.microsoft.com/office/drawing/2014/main" id="{ADA62E9C-1C8D-40D6-BBE0-786AAEC3D741}"/>
                  </a:ext>
                </a:extLst>
              </p:cNvPr>
              <p:cNvSpPr/>
              <p:nvPr/>
            </p:nvSpPr>
            <p:spPr bwMode="auto">
              <a:xfrm>
                <a:off x="0" y="420683"/>
                <a:ext cx="4814391" cy="2619348"/>
              </a:xfrm>
              <a:custGeom>
                <a:avLst/>
                <a:gdLst>
                  <a:gd name="T0" fmla="*/ 2407073 w 19679"/>
                  <a:gd name="T1" fmla="*/ 1437520 h 19679"/>
                  <a:gd name="T2" fmla="*/ 2407073 w 19679"/>
                  <a:gd name="T3" fmla="*/ 1437520 h 19679"/>
                  <a:gd name="T4" fmla="*/ 2407073 w 19679"/>
                  <a:gd name="T5" fmla="*/ 1437520 h 19679"/>
                  <a:gd name="T6" fmla="*/ 2407073 w 19679"/>
                  <a:gd name="T7" fmla="*/ 1437520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a:lnSpc>
                    <a:spcPct val="120000"/>
                  </a:lnSpc>
                </a:pPr>
                <a:endParaRPr lang="zh-CN" altLang="en-US" sz="36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AutoShape 4">
                <a:extLst>
                  <a:ext uri="{FF2B5EF4-FFF2-40B4-BE49-F238E27FC236}">
                    <a16:creationId xmlns:a16="http://schemas.microsoft.com/office/drawing/2014/main" id="{0936E22D-2F51-4CBF-AC99-CDF17B91F9AF}"/>
                  </a:ext>
                </a:extLst>
              </p:cNvPr>
              <p:cNvSpPr/>
              <p:nvPr/>
            </p:nvSpPr>
            <p:spPr bwMode="auto">
              <a:xfrm>
                <a:off x="1115898" y="477832"/>
                <a:ext cx="2619105" cy="2617761"/>
              </a:xfrm>
              <a:custGeom>
                <a:avLst/>
                <a:gdLst>
                  <a:gd name="T0" fmla="*/ 1309486 w 19679"/>
                  <a:gd name="T1" fmla="*/ 1436649 h 19679"/>
                  <a:gd name="T2" fmla="*/ 1309486 w 19679"/>
                  <a:gd name="T3" fmla="*/ 1436649 h 19679"/>
                  <a:gd name="T4" fmla="*/ 1309486 w 19679"/>
                  <a:gd name="T5" fmla="*/ 1436649 h 19679"/>
                  <a:gd name="T6" fmla="*/ 1309486 w 19679"/>
                  <a:gd name="T7" fmla="*/ 1436649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bg1">
                  <a:lumMod val="6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a:lnSpc>
                    <a:spcPct val="120000"/>
                  </a:lnSpc>
                </a:pPr>
                <a:endParaRPr lang="zh-CN" altLang="en-US" sz="36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AutoShape 5">
                <a:extLst>
                  <a:ext uri="{FF2B5EF4-FFF2-40B4-BE49-F238E27FC236}">
                    <a16:creationId xmlns:a16="http://schemas.microsoft.com/office/drawing/2014/main" id="{16C2E230-A583-4653-8045-6C5F592C8C3A}"/>
                  </a:ext>
                </a:extLst>
              </p:cNvPr>
              <p:cNvSpPr/>
              <p:nvPr/>
            </p:nvSpPr>
            <p:spPr bwMode="auto">
              <a:xfrm>
                <a:off x="1766706" y="1090601"/>
                <a:ext cx="1307965" cy="1306499"/>
              </a:xfrm>
              <a:custGeom>
                <a:avLst/>
                <a:gdLst>
                  <a:gd name="T0" fmla="*/ 653949 w 19679"/>
                  <a:gd name="T1" fmla="*/ 717018 h 19679"/>
                  <a:gd name="T2" fmla="*/ 653949 w 19679"/>
                  <a:gd name="T3" fmla="*/ 717018 h 19679"/>
                  <a:gd name="T4" fmla="*/ 653949 w 19679"/>
                  <a:gd name="T5" fmla="*/ 717018 h 19679"/>
                  <a:gd name="T6" fmla="*/ 653949 w 19679"/>
                  <a:gd name="T7" fmla="*/ 717018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solidFill>
                <a:schemeClr val="tx1">
                  <a:lumMod val="50000"/>
                  <a:lumOff val="50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a:lnSpc>
                    <a:spcPct val="120000"/>
                  </a:lnSpc>
                </a:pPr>
                <a:endParaRPr lang="zh-CN" altLang="en-US" sz="36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AutoShape 6">
                <a:extLst>
                  <a:ext uri="{FF2B5EF4-FFF2-40B4-BE49-F238E27FC236}">
                    <a16:creationId xmlns:a16="http://schemas.microsoft.com/office/drawing/2014/main" id="{6FD58E58-2549-418A-8488-9CCE9A89351C}"/>
                  </a:ext>
                </a:extLst>
              </p:cNvPr>
              <p:cNvSpPr/>
              <p:nvPr/>
            </p:nvSpPr>
            <p:spPr bwMode="auto">
              <a:xfrm>
                <a:off x="2119094" y="1427147"/>
                <a:ext cx="263498" cy="263522"/>
              </a:xfrm>
              <a:custGeom>
                <a:avLst/>
                <a:gdLst>
                  <a:gd name="T0" fmla="*/ 131742 w 19679"/>
                  <a:gd name="T1" fmla="*/ 144623 h 19679"/>
                  <a:gd name="T2" fmla="*/ 131742 w 19679"/>
                  <a:gd name="T3" fmla="*/ 144623 h 19679"/>
                  <a:gd name="T4" fmla="*/ 131742 w 19679"/>
                  <a:gd name="T5" fmla="*/ 144623 h 19679"/>
                  <a:gd name="T6" fmla="*/ 131742 w 19679"/>
                  <a:gd name="T7" fmla="*/ 144623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a:lnSpc>
                    <a:spcPct val="120000"/>
                  </a:lnSpc>
                </a:pPr>
                <a:endParaRPr lang="zh-CN" altLang="en-US" sz="36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AutoShape 7">
                <a:extLst>
                  <a:ext uri="{FF2B5EF4-FFF2-40B4-BE49-F238E27FC236}">
                    <a16:creationId xmlns:a16="http://schemas.microsoft.com/office/drawing/2014/main" id="{28A548AF-BD85-4611-8986-DCC112CE4AE0}"/>
                  </a:ext>
                </a:extLst>
              </p:cNvPr>
              <p:cNvSpPr/>
              <p:nvPr/>
            </p:nvSpPr>
            <p:spPr bwMode="auto">
              <a:xfrm>
                <a:off x="1576225" y="755642"/>
                <a:ext cx="566679" cy="566731"/>
              </a:xfrm>
              <a:custGeom>
                <a:avLst/>
                <a:gdLst>
                  <a:gd name="T0" fmla="*/ 283325 w 19679"/>
                  <a:gd name="T1" fmla="*/ 311027 h 19679"/>
                  <a:gd name="T2" fmla="*/ 283325 w 19679"/>
                  <a:gd name="T3" fmla="*/ 311027 h 19679"/>
                  <a:gd name="T4" fmla="*/ 283325 w 19679"/>
                  <a:gd name="T5" fmla="*/ 311027 h 19679"/>
                  <a:gd name="T6" fmla="*/ 283325 w 19679"/>
                  <a:gd name="T7" fmla="*/ 311027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a:lnSpc>
                    <a:spcPct val="120000"/>
                  </a:lnSpc>
                </a:pPr>
                <a:endParaRPr lang="zh-CN" altLang="en-US" sz="36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AutoShape 8">
                <a:extLst>
                  <a:ext uri="{FF2B5EF4-FFF2-40B4-BE49-F238E27FC236}">
                    <a16:creationId xmlns:a16="http://schemas.microsoft.com/office/drawing/2014/main" id="{5F2ACFCA-4EAC-4C9C-8689-09890F9969CB}"/>
                  </a:ext>
                </a:extLst>
              </p:cNvPr>
              <p:cNvSpPr/>
              <p:nvPr/>
            </p:nvSpPr>
            <p:spPr bwMode="auto">
              <a:xfrm>
                <a:off x="3175" y="0"/>
                <a:ext cx="4814391" cy="3544850"/>
              </a:xfrm>
              <a:custGeom>
                <a:avLst/>
                <a:gdLst>
                  <a:gd name="T0" fmla="*/ 2407196 w 21600"/>
                  <a:gd name="T1" fmla="*/ 1772339 h 20595"/>
                  <a:gd name="T2" fmla="*/ 2407196 w 21600"/>
                  <a:gd name="T3" fmla="*/ 1772339 h 20595"/>
                  <a:gd name="T4" fmla="*/ 2407196 w 21600"/>
                  <a:gd name="T5" fmla="*/ 1772339 h 20595"/>
                  <a:gd name="T6" fmla="*/ 2407196 w 21600"/>
                  <a:gd name="T7" fmla="*/ 1772339 h 2059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0595">
                    <a:moveTo>
                      <a:pt x="10800" y="0"/>
                    </a:moveTo>
                    <a:cubicBezTo>
                      <a:pt x="8035" y="0"/>
                      <a:pt x="5271" y="1005"/>
                      <a:pt x="3162" y="3016"/>
                    </a:cubicBezTo>
                    <a:cubicBezTo>
                      <a:pt x="1053" y="5026"/>
                      <a:pt x="0" y="7662"/>
                      <a:pt x="0" y="10297"/>
                    </a:cubicBezTo>
                    <a:cubicBezTo>
                      <a:pt x="0" y="8930"/>
                      <a:pt x="1053" y="7563"/>
                      <a:pt x="3162" y="6520"/>
                    </a:cubicBezTo>
                    <a:cubicBezTo>
                      <a:pt x="7380" y="4434"/>
                      <a:pt x="14219" y="4434"/>
                      <a:pt x="18437" y="6520"/>
                    </a:cubicBezTo>
                    <a:cubicBezTo>
                      <a:pt x="20546" y="7563"/>
                      <a:pt x="21599" y="8930"/>
                      <a:pt x="21599" y="10297"/>
                    </a:cubicBezTo>
                    <a:cubicBezTo>
                      <a:pt x="21599" y="7662"/>
                      <a:pt x="20546" y="5026"/>
                      <a:pt x="18437" y="3016"/>
                    </a:cubicBezTo>
                    <a:cubicBezTo>
                      <a:pt x="16328" y="1005"/>
                      <a:pt x="13564" y="0"/>
                      <a:pt x="10800" y="0"/>
                    </a:cubicBezTo>
                    <a:close/>
                    <a:moveTo>
                      <a:pt x="21599" y="10297"/>
                    </a:moveTo>
                    <a:cubicBezTo>
                      <a:pt x="21599" y="11664"/>
                      <a:pt x="20546" y="13031"/>
                      <a:pt x="18437" y="14074"/>
                    </a:cubicBezTo>
                    <a:cubicBezTo>
                      <a:pt x="14219" y="16159"/>
                      <a:pt x="7380" y="16159"/>
                      <a:pt x="3162" y="14074"/>
                    </a:cubicBezTo>
                    <a:cubicBezTo>
                      <a:pt x="1053" y="13031"/>
                      <a:pt x="0" y="11664"/>
                      <a:pt x="0" y="10297"/>
                    </a:cubicBezTo>
                    <a:cubicBezTo>
                      <a:pt x="0" y="12932"/>
                      <a:pt x="1053" y="15567"/>
                      <a:pt x="3162" y="17578"/>
                    </a:cubicBezTo>
                    <a:cubicBezTo>
                      <a:pt x="7380" y="21600"/>
                      <a:pt x="14219" y="21599"/>
                      <a:pt x="18437" y="17578"/>
                    </a:cubicBezTo>
                    <a:cubicBezTo>
                      <a:pt x="20546" y="15567"/>
                      <a:pt x="21599" y="12932"/>
                      <a:pt x="21599" y="10297"/>
                    </a:cubicBezTo>
                    <a:close/>
                  </a:path>
                </a:pathLst>
              </a:custGeom>
              <a:solidFill>
                <a:srgbClr val="A25548"/>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a:lnSpc>
                    <a:spcPct val="120000"/>
                  </a:lnSpc>
                </a:pPr>
                <a:endParaRPr lang="zh-CN" altLang="en-US" sz="36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0" name="Text Placeholder 6">
              <a:extLst>
                <a:ext uri="{FF2B5EF4-FFF2-40B4-BE49-F238E27FC236}">
                  <a16:creationId xmlns:a16="http://schemas.microsoft.com/office/drawing/2014/main" id="{49F6F66F-FF21-4E27-8934-5BE0FA072D6D}"/>
                </a:ext>
              </a:extLst>
            </p:cNvPr>
            <p:cNvSpPr txBox="1"/>
            <p:nvPr/>
          </p:nvSpPr>
          <p:spPr>
            <a:xfrm>
              <a:off x="4072112" y="3253241"/>
              <a:ext cx="1306847" cy="243959"/>
            </a:xfrm>
            <a:prstGeom prst="rect">
              <a:avLst/>
            </a:prstGeom>
          </p:spPr>
          <p:txBody>
            <a:bodyPr wrap="square" lIns="68589" tIns="34295" rIns="68589" bIns="34295">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None/>
              </a:pPr>
              <a:r>
                <a:rPr lang="zh-CN" altLang="en-US" sz="16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请替换文字内容</a:t>
              </a:r>
              <a:endParaRPr lang="en-AU" sz="16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31" name="Text Placeholder 6">
              <a:extLst>
                <a:ext uri="{FF2B5EF4-FFF2-40B4-BE49-F238E27FC236}">
                  <a16:creationId xmlns:a16="http://schemas.microsoft.com/office/drawing/2014/main" id="{322F630E-C402-4A59-9AED-5923A3210BDC}"/>
                </a:ext>
              </a:extLst>
            </p:cNvPr>
            <p:cNvSpPr txBox="1"/>
            <p:nvPr/>
          </p:nvSpPr>
          <p:spPr>
            <a:xfrm>
              <a:off x="4045210" y="3952093"/>
              <a:ext cx="1306847" cy="243959"/>
            </a:xfrm>
            <a:prstGeom prst="rect">
              <a:avLst/>
            </a:prstGeom>
          </p:spPr>
          <p:txBody>
            <a:bodyPr wrap="square" lIns="68589" tIns="34295" rIns="68589" bIns="34295">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None/>
              </a:pPr>
              <a:r>
                <a:rPr lang="zh-CN" altLang="en-US" sz="16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请替换文字内容</a:t>
              </a:r>
              <a:endParaRPr lang="en-AU" sz="16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32" name="TextBox 57">
              <a:extLst>
                <a:ext uri="{FF2B5EF4-FFF2-40B4-BE49-F238E27FC236}">
                  <a16:creationId xmlns:a16="http://schemas.microsoft.com/office/drawing/2014/main" id="{46BF8F19-C705-4A21-8980-EB9A8A323D82}"/>
                </a:ext>
              </a:extLst>
            </p:cNvPr>
            <p:cNvSpPr txBox="1"/>
            <p:nvPr/>
          </p:nvSpPr>
          <p:spPr>
            <a:xfrm>
              <a:off x="4049609" y="2156240"/>
              <a:ext cx="1257716" cy="228482"/>
            </a:xfrm>
            <a:prstGeom prst="rect">
              <a:avLst/>
            </a:prstGeom>
            <a:noFill/>
          </p:spPr>
          <p:txBody>
            <a:bodyPr wrap="square" lIns="0" tIns="0" rIns="0" bIns="0" rtlCol="0">
              <a:spAutoFit/>
            </a:bodyPr>
            <a:lstStyle/>
            <a:p>
              <a:pPr algn="just">
                <a:lnSpc>
                  <a:spcPct val="120000"/>
                </a:lnSpc>
              </a:pPr>
              <a:r>
                <a:rPr lang="zh-CN" altLang="en-US" sz="16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6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TextBox 58">
              <a:extLst>
                <a:ext uri="{FF2B5EF4-FFF2-40B4-BE49-F238E27FC236}">
                  <a16:creationId xmlns:a16="http://schemas.microsoft.com/office/drawing/2014/main" id="{7502918E-D8D2-426B-978D-EDCBE29E3680}"/>
                </a:ext>
              </a:extLst>
            </p:cNvPr>
            <p:cNvSpPr txBox="1"/>
            <p:nvPr/>
          </p:nvSpPr>
          <p:spPr>
            <a:xfrm>
              <a:off x="4053713" y="2325548"/>
              <a:ext cx="1918198" cy="599764"/>
            </a:xfrm>
            <a:prstGeom prst="rect">
              <a:avLst/>
            </a:prstGeom>
            <a:noFill/>
          </p:spPr>
          <p:txBody>
            <a:bodyPr wrap="square" lIns="0" tIns="0" rIns="0" bIns="0" numCol="1" spcCol="270036">
              <a:spAutoFit/>
            </a:bodyPr>
            <a:lstStyle/>
            <a:p>
              <a:pPr algn="just">
                <a:lnSpc>
                  <a:spcPct val="120000"/>
                </a:lnSpc>
                <a:defRPr/>
              </a:pPr>
              <a:r>
                <a:rPr lang="zh-CN" altLang="en-US" sz="105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请替换文字内容，点击添加相关标题文字，修改文字内容，也可以直接复制你的内容到此。，点击添加相关标题文字，修改文字内容，也可以直接复制你的内容到此。</a:t>
              </a:r>
              <a:endParaRPr lang="en-US" altLang="zh-CN" sz="105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TextBox 57">
              <a:extLst>
                <a:ext uri="{FF2B5EF4-FFF2-40B4-BE49-F238E27FC236}">
                  <a16:creationId xmlns:a16="http://schemas.microsoft.com/office/drawing/2014/main" id="{D0B7258F-179D-46F4-A7BA-F3CE1174D0D8}"/>
                </a:ext>
              </a:extLst>
            </p:cNvPr>
            <p:cNvSpPr txBox="1"/>
            <p:nvPr/>
          </p:nvSpPr>
          <p:spPr>
            <a:xfrm>
              <a:off x="8204083" y="2168113"/>
              <a:ext cx="1257716" cy="228482"/>
            </a:xfrm>
            <a:prstGeom prst="rect">
              <a:avLst/>
            </a:prstGeom>
            <a:noFill/>
          </p:spPr>
          <p:txBody>
            <a:bodyPr wrap="square" lIns="0" tIns="0" rIns="0" bIns="0" rtlCol="0">
              <a:spAutoFit/>
            </a:bodyPr>
            <a:lstStyle/>
            <a:p>
              <a:pPr algn="just">
                <a:lnSpc>
                  <a:spcPct val="120000"/>
                </a:lnSpc>
              </a:pPr>
              <a:r>
                <a:rPr lang="zh-CN" altLang="en-US" sz="16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6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TextBox 58">
              <a:extLst>
                <a:ext uri="{FF2B5EF4-FFF2-40B4-BE49-F238E27FC236}">
                  <a16:creationId xmlns:a16="http://schemas.microsoft.com/office/drawing/2014/main" id="{3FFAC4AB-87D7-4627-B7B4-970A0121087E}"/>
                </a:ext>
              </a:extLst>
            </p:cNvPr>
            <p:cNvSpPr txBox="1"/>
            <p:nvPr/>
          </p:nvSpPr>
          <p:spPr>
            <a:xfrm>
              <a:off x="8208187" y="2337422"/>
              <a:ext cx="1918198" cy="599764"/>
            </a:xfrm>
            <a:prstGeom prst="rect">
              <a:avLst/>
            </a:prstGeom>
            <a:noFill/>
          </p:spPr>
          <p:txBody>
            <a:bodyPr wrap="square" lIns="0" tIns="0" rIns="0" bIns="0" numCol="1" spcCol="270036">
              <a:spAutoFit/>
            </a:bodyPr>
            <a:lstStyle/>
            <a:p>
              <a:pPr algn="just">
                <a:lnSpc>
                  <a:spcPct val="120000"/>
                </a:lnSpc>
                <a:defRPr/>
              </a:pPr>
              <a:r>
                <a:rPr lang="zh-CN" altLang="en-US" sz="105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请替换文字内容，点击添加相关标题文字，修改文字内容，也可以直接复制你的内容到此。，点击添加相关标题文字，修改文字内容，也可以直接复制你的内容到此。</a:t>
              </a:r>
              <a:endParaRPr lang="en-US" altLang="zh-CN" sz="105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Tree>
    <p:extLst>
      <p:ext uri="{BB962C8B-B14F-4D97-AF65-F5344CB8AC3E}">
        <p14:creationId xmlns:p14="http://schemas.microsoft.com/office/powerpoint/2010/main" val="1274445304"/>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760705" y="315058"/>
            <a:ext cx="10799632" cy="761943"/>
            <a:chOff x="1136263" y="500296"/>
            <a:chExt cx="10799632" cy="761943"/>
          </a:xfrm>
        </p:grpSpPr>
        <p:sp>
          <p:nvSpPr>
            <p:cNvPr id="11" name="矩形 10">
              <a:extLst>
                <a:ext uri="{FF2B5EF4-FFF2-40B4-BE49-F238E27FC236}">
                  <a16:creationId xmlns:a16="http://schemas.microsoft.com/office/drawing/2014/main" id="{84C0791A-6676-4043-BBF1-DD2993D19C98}"/>
                </a:ext>
              </a:extLst>
            </p:cNvPr>
            <p:cNvSpPr/>
            <p:nvPr/>
          </p:nvSpPr>
          <p:spPr>
            <a:xfrm flipV="1">
              <a:off x="4287158" y="911419"/>
              <a:ext cx="7648737" cy="45719"/>
            </a:xfrm>
            <a:prstGeom prst="rect">
              <a:avLst/>
            </a:prstGeom>
            <a:solidFill>
              <a:srgbClr val="A255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华文新魏" panose="02010800040101010101" pitchFamily="2" charset="-122"/>
                <a:ea typeface="华文新魏" panose="02010800040101010101" pitchFamily="2" charset="-122"/>
              </a:endParaRPr>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150776" y="50029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A25548"/>
                  </a:solidFill>
                  <a:latin typeface="华文新魏" panose="02010800040101010101" pitchFamily="2" charset="-122"/>
                  <a:ea typeface="华文新魏" panose="02010800040101010101" pitchFamily="2" charset="-122"/>
                  <a:sym typeface="Arial" panose="020B0604020202020204" pitchFamily="34" charset="0"/>
                </a:rPr>
                <a:t>成功项目展示</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1136263" y="1046795"/>
              <a:ext cx="3255323" cy="21544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sp>
        <p:nvSpPr>
          <p:cNvPr id="6" name="圆角矩形 44">
            <a:extLst>
              <a:ext uri="{FF2B5EF4-FFF2-40B4-BE49-F238E27FC236}">
                <a16:creationId xmlns:a16="http://schemas.microsoft.com/office/drawing/2014/main" id="{F0487AA1-9188-4CA0-A150-4D56B292BF4B}"/>
              </a:ext>
            </a:extLst>
          </p:cNvPr>
          <p:cNvSpPr/>
          <p:nvPr/>
        </p:nvSpPr>
        <p:spPr bwMode="auto">
          <a:xfrm>
            <a:off x="6214818" y="4048740"/>
            <a:ext cx="4356024" cy="827180"/>
          </a:xfrm>
          <a:prstGeom prst="roundRect">
            <a:avLst>
              <a:gd name="adj" fmla="val 7848"/>
            </a:avLst>
          </a:prstGeom>
          <a:solidFill>
            <a:srgbClr val="A25548"/>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2"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rgbClr val="C4261D"/>
              </a:solidFill>
              <a:effectLst/>
              <a:uLnTx/>
              <a:uFillTx/>
              <a:latin typeface="微软雅黑" panose="020B0503020204020204" pitchFamily="34" charset="-122"/>
              <a:ea typeface="微软雅黑" panose="020B0503020204020204" pitchFamily="34" charset="-122"/>
            </a:endParaRPr>
          </a:p>
        </p:txBody>
      </p:sp>
      <p:sp>
        <p:nvSpPr>
          <p:cNvPr id="7" name="矩形 87">
            <a:extLst>
              <a:ext uri="{FF2B5EF4-FFF2-40B4-BE49-F238E27FC236}">
                <a16:creationId xmlns:a16="http://schemas.microsoft.com/office/drawing/2014/main" id="{07910558-E7ED-44A1-BB78-C3EB785A164D}"/>
              </a:ext>
            </a:extLst>
          </p:cNvPr>
          <p:cNvSpPr>
            <a:spLocks noChangeArrowheads="1"/>
          </p:cNvSpPr>
          <p:nvPr/>
        </p:nvSpPr>
        <p:spPr bwMode="auto">
          <a:xfrm>
            <a:off x="6322385" y="4214670"/>
            <a:ext cx="4256396" cy="461665"/>
          </a:xfrm>
          <a:prstGeom prst="rect">
            <a:avLst/>
          </a:prstGeom>
          <a:noFill/>
          <a:ln w="9525">
            <a:noFill/>
            <a:miter lim="800000"/>
            <a:headEnd/>
            <a:tailEnd/>
          </a:ln>
        </p:spPr>
        <p:txBody>
          <a:bodyPr wrap="square">
            <a:spAutoFit/>
          </a:bodyPr>
          <a:lstStyle/>
          <a:p>
            <a:pPr eaLnBrk="0" fontAlgn="ctr" hangingPunct="0">
              <a:buClr>
                <a:srgbClr val="FF0000"/>
              </a:buClr>
              <a:buSzPct val="70000"/>
            </a:pPr>
            <a:r>
              <a:rPr lang="zh-CN" altLang="en-US" sz="1200" b="1" dirty="0">
                <a:solidFill>
                  <a:srgbClr val="F8F8F8"/>
                </a:solidFill>
                <a:latin typeface="微软雅黑" panose="020B0503020204020204" pitchFamily="34" charset="-122"/>
                <a:ea typeface="微软雅黑" panose="020B0503020204020204" pitchFamily="34" charset="-122"/>
              </a:rPr>
              <a:t>目标内涵一</a:t>
            </a:r>
            <a:r>
              <a:rPr lang="zh-CN" altLang="en-US" sz="1200" dirty="0">
                <a:solidFill>
                  <a:srgbClr val="F8F8F8"/>
                </a:solidFill>
                <a:latin typeface="微软雅黑" panose="020B0503020204020204" pitchFamily="34" charset="-122"/>
                <a:ea typeface="微软雅黑" panose="020B0503020204020204" pitchFamily="34" charset="-122"/>
              </a:rPr>
              <a:t>：您的文字内容您的文字内容您的文字内容您的文字内容您的文字内容您的文字内容您的文字内容</a:t>
            </a:r>
          </a:p>
        </p:txBody>
      </p:sp>
      <p:sp>
        <p:nvSpPr>
          <p:cNvPr id="9" name="圆角矩形 48">
            <a:extLst>
              <a:ext uri="{FF2B5EF4-FFF2-40B4-BE49-F238E27FC236}">
                <a16:creationId xmlns:a16="http://schemas.microsoft.com/office/drawing/2014/main" id="{5D310522-0A32-453D-BE9A-1504A52DDD95}"/>
              </a:ext>
            </a:extLst>
          </p:cNvPr>
          <p:cNvSpPr/>
          <p:nvPr/>
        </p:nvSpPr>
        <p:spPr bwMode="auto">
          <a:xfrm>
            <a:off x="6214817" y="3025335"/>
            <a:ext cx="4356024" cy="827180"/>
          </a:xfrm>
          <a:prstGeom prst="roundRect">
            <a:avLst>
              <a:gd name="adj" fmla="val 7848"/>
            </a:avLst>
          </a:prstGeom>
          <a:solidFill>
            <a:srgbClr val="A25548"/>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2"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rgbClr val="C4261D"/>
              </a:solidFill>
              <a:effectLst/>
              <a:uLnTx/>
              <a:uFillTx/>
              <a:latin typeface="微软雅黑" panose="020B0503020204020204" pitchFamily="34" charset="-122"/>
              <a:ea typeface="微软雅黑" panose="020B0503020204020204" pitchFamily="34" charset="-122"/>
            </a:endParaRPr>
          </a:p>
        </p:txBody>
      </p:sp>
      <p:sp>
        <p:nvSpPr>
          <p:cNvPr id="10" name="矩形 87">
            <a:extLst>
              <a:ext uri="{FF2B5EF4-FFF2-40B4-BE49-F238E27FC236}">
                <a16:creationId xmlns:a16="http://schemas.microsoft.com/office/drawing/2014/main" id="{4549138A-EEBD-4EBA-85D3-A5F44E95EACB}"/>
              </a:ext>
            </a:extLst>
          </p:cNvPr>
          <p:cNvSpPr>
            <a:spLocks noChangeArrowheads="1"/>
          </p:cNvSpPr>
          <p:nvPr/>
        </p:nvSpPr>
        <p:spPr bwMode="auto">
          <a:xfrm>
            <a:off x="6310093" y="3241747"/>
            <a:ext cx="4102180" cy="461665"/>
          </a:xfrm>
          <a:prstGeom prst="rect">
            <a:avLst/>
          </a:prstGeom>
          <a:noFill/>
          <a:ln w="9525">
            <a:noFill/>
            <a:miter lim="800000"/>
            <a:headEnd/>
            <a:tailEnd/>
          </a:ln>
        </p:spPr>
        <p:txBody>
          <a:bodyPr wrap="square">
            <a:spAutoFit/>
          </a:bodyPr>
          <a:lstStyle/>
          <a:p>
            <a:pPr eaLnBrk="0" fontAlgn="ctr" hangingPunct="0">
              <a:buClr>
                <a:srgbClr val="FF0000"/>
              </a:buClr>
              <a:buSzPct val="70000"/>
            </a:pPr>
            <a:r>
              <a:rPr lang="zh-CN" altLang="en-US" sz="1200" b="1" dirty="0">
                <a:solidFill>
                  <a:srgbClr val="F8F8F8"/>
                </a:solidFill>
                <a:latin typeface="微软雅黑" panose="020B0503020204020204" pitchFamily="34" charset="-122"/>
                <a:ea typeface="微软雅黑" panose="020B0503020204020204" pitchFamily="34" charset="-122"/>
              </a:rPr>
              <a:t>目标内涵一</a:t>
            </a:r>
            <a:r>
              <a:rPr lang="zh-CN" altLang="en-US" sz="1200" dirty="0">
                <a:solidFill>
                  <a:srgbClr val="F8F8F8"/>
                </a:solidFill>
                <a:latin typeface="微软雅黑" panose="020B0503020204020204" pitchFamily="34" charset="-122"/>
                <a:ea typeface="微软雅黑" panose="020B0503020204020204" pitchFamily="34" charset="-122"/>
              </a:rPr>
              <a:t>：您的文字内容您的文字内容您的文字内容您的文字内容您的文字内容您的文字内容您的文字内容</a:t>
            </a:r>
          </a:p>
        </p:txBody>
      </p:sp>
      <p:sp>
        <p:nvSpPr>
          <p:cNvPr id="14" name="圆角矩形 50">
            <a:extLst>
              <a:ext uri="{FF2B5EF4-FFF2-40B4-BE49-F238E27FC236}">
                <a16:creationId xmlns:a16="http://schemas.microsoft.com/office/drawing/2014/main" id="{2F6C7963-68C0-421E-877F-E1ED9395C731}"/>
              </a:ext>
            </a:extLst>
          </p:cNvPr>
          <p:cNvSpPr/>
          <p:nvPr/>
        </p:nvSpPr>
        <p:spPr bwMode="auto">
          <a:xfrm>
            <a:off x="6214818" y="2012907"/>
            <a:ext cx="4356024" cy="827180"/>
          </a:xfrm>
          <a:prstGeom prst="roundRect">
            <a:avLst>
              <a:gd name="adj" fmla="val 7848"/>
            </a:avLst>
          </a:prstGeom>
          <a:solidFill>
            <a:srgbClr val="A25548"/>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2"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rgbClr val="C4261D"/>
              </a:solidFill>
              <a:effectLst/>
              <a:uLnTx/>
              <a:uFillTx/>
              <a:latin typeface="微软雅黑" panose="020B0503020204020204" pitchFamily="34" charset="-122"/>
              <a:ea typeface="微软雅黑" panose="020B0503020204020204" pitchFamily="34" charset="-122"/>
            </a:endParaRPr>
          </a:p>
        </p:txBody>
      </p:sp>
      <p:sp>
        <p:nvSpPr>
          <p:cNvPr id="15" name="矩形 87">
            <a:extLst>
              <a:ext uri="{FF2B5EF4-FFF2-40B4-BE49-F238E27FC236}">
                <a16:creationId xmlns:a16="http://schemas.microsoft.com/office/drawing/2014/main" id="{9204D98B-CAC6-460B-9899-9D525423DC79}"/>
              </a:ext>
            </a:extLst>
          </p:cNvPr>
          <p:cNvSpPr>
            <a:spLocks noChangeArrowheads="1"/>
          </p:cNvSpPr>
          <p:nvPr/>
        </p:nvSpPr>
        <p:spPr bwMode="auto">
          <a:xfrm>
            <a:off x="6380459" y="2178256"/>
            <a:ext cx="4037008" cy="461665"/>
          </a:xfrm>
          <a:prstGeom prst="rect">
            <a:avLst/>
          </a:prstGeom>
          <a:noFill/>
          <a:ln w="9525">
            <a:noFill/>
            <a:miter lim="800000"/>
            <a:headEnd/>
            <a:tailEnd/>
          </a:ln>
        </p:spPr>
        <p:txBody>
          <a:bodyPr wrap="square">
            <a:spAutoFit/>
          </a:bodyPr>
          <a:lstStyle/>
          <a:p>
            <a:pPr eaLnBrk="0" fontAlgn="ctr" hangingPunct="0">
              <a:buClr>
                <a:srgbClr val="FF0000"/>
              </a:buClr>
              <a:buSzPct val="70000"/>
            </a:pPr>
            <a:r>
              <a:rPr lang="zh-CN" altLang="en-US" sz="1200" b="1" dirty="0">
                <a:solidFill>
                  <a:srgbClr val="F8F8F8"/>
                </a:solidFill>
                <a:latin typeface="微软雅黑" panose="020B0503020204020204" pitchFamily="34" charset="-122"/>
                <a:ea typeface="微软雅黑" panose="020B0503020204020204" pitchFamily="34" charset="-122"/>
              </a:rPr>
              <a:t>目标内涵一</a:t>
            </a:r>
            <a:r>
              <a:rPr lang="zh-CN" altLang="en-US" sz="1200" dirty="0">
                <a:solidFill>
                  <a:srgbClr val="F8F8F8"/>
                </a:solidFill>
                <a:latin typeface="微软雅黑" panose="020B0503020204020204" pitchFamily="34" charset="-122"/>
                <a:ea typeface="微软雅黑" panose="020B0503020204020204" pitchFamily="34" charset="-122"/>
              </a:rPr>
              <a:t>：您的文字内容您的文字内容您的文字内容您的文字内容您的文字内容您的文字内容您的文字内容</a:t>
            </a:r>
          </a:p>
        </p:txBody>
      </p:sp>
      <p:grpSp>
        <p:nvGrpSpPr>
          <p:cNvPr id="16" name="组合 15">
            <a:extLst>
              <a:ext uri="{FF2B5EF4-FFF2-40B4-BE49-F238E27FC236}">
                <a16:creationId xmlns:a16="http://schemas.microsoft.com/office/drawing/2014/main" id="{72FB36AC-3848-4B4B-8F7D-506154AD064A}"/>
              </a:ext>
            </a:extLst>
          </p:cNvPr>
          <p:cNvGrpSpPr/>
          <p:nvPr/>
        </p:nvGrpSpPr>
        <p:grpSpPr>
          <a:xfrm>
            <a:off x="1489614" y="1974807"/>
            <a:ext cx="4028140" cy="4028138"/>
            <a:chOff x="1063124" y="1429779"/>
            <a:chExt cx="4513613" cy="4513613"/>
          </a:xfrm>
          <a:solidFill>
            <a:srgbClr val="A25548"/>
          </a:solidFill>
        </p:grpSpPr>
        <p:sp>
          <p:nvSpPr>
            <p:cNvPr id="17" name="Freeform 8">
              <a:extLst>
                <a:ext uri="{FF2B5EF4-FFF2-40B4-BE49-F238E27FC236}">
                  <a16:creationId xmlns:a16="http://schemas.microsoft.com/office/drawing/2014/main" id="{15FC441A-E85D-4DD1-A1DD-5B1909ABC41F}"/>
                </a:ext>
              </a:extLst>
            </p:cNvPr>
            <p:cNvSpPr/>
            <p:nvPr/>
          </p:nvSpPr>
          <p:spPr>
            <a:xfrm>
              <a:off x="2067860" y="2434515"/>
              <a:ext cx="2504140" cy="2504140"/>
            </a:xfrm>
            <a:custGeom>
              <a:avLst/>
              <a:gdLst>
                <a:gd name="connsiteX0" fmla="*/ 0 w 2504140"/>
                <a:gd name="connsiteY0" fmla="*/ 1252070 h 2504140"/>
                <a:gd name="connsiteX1" fmla="*/ 1252070 w 2504140"/>
                <a:gd name="connsiteY1" fmla="*/ 0 h 2504140"/>
                <a:gd name="connsiteX2" fmla="*/ 2504140 w 2504140"/>
                <a:gd name="connsiteY2" fmla="*/ 1252070 h 2504140"/>
                <a:gd name="connsiteX3" fmla="*/ 1252070 w 2504140"/>
                <a:gd name="connsiteY3" fmla="*/ 2504140 h 2504140"/>
                <a:gd name="connsiteX4" fmla="*/ 0 w 2504140"/>
                <a:gd name="connsiteY4" fmla="*/ 1252070 h 25041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4140" h="2504140">
                  <a:moveTo>
                    <a:pt x="0" y="1252070"/>
                  </a:moveTo>
                  <a:cubicBezTo>
                    <a:pt x="0" y="560571"/>
                    <a:pt x="560571" y="0"/>
                    <a:pt x="1252070" y="0"/>
                  </a:cubicBezTo>
                  <a:cubicBezTo>
                    <a:pt x="1943569" y="0"/>
                    <a:pt x="2504140" y="560571"/>
                    <a:pt x="2504140" y="1252070"/>
                  </a:cubicBezTo>
                  <a:cubicBezTo>
                    <a:pt x="2504140" y="1943569"/>
                    <a:pt x="1943569" y="2504140"/>
                    <a:pt x="1252070" y="2504140"/>
                  </a:cubicBezTo>
                  <a:cubicBezTo>
                    <a:pt x="560571" y="2504140"/>
                    <a:pt x="0" y="1943569"/>
                    <a:pt x="0" y="1252070"/>
                  </a:cubicBezTo>
                  <a:close/>
                </a:path>
              </a:pathLst>
            </a:custGeom>
            <a:grpFill/>
            <a:ln w="3175"/>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437843" tIns="437843" rIns="437843" bIns="437843" numCol="1" spcCol="1270" anchor="ctr" anchorCtr="0">
              <a:noAutofit/>
            </a:bodyPr>
            <a:lstStyle/>
            <a:p>
              <a:pPr lvl="0" algn="ctr" defTabSz="2489200">
                <a:lnSpc>
                  <a:spcPct val="90000"/>
                </a:lnSpc>
                <a:spcBef>
                  <a:spcPct val="0"/>
                </a:spcBef>
                <a:spcAft>
                  <a:spcPct val="35000"/>
                </a:spcAft>
              </a:pPr>
              <a:endParaRPr lang="en-US" sz="5400" kern="1200"/>
            </a:p>
          </p:txBody>
        </p:sp>
        <p:sp>
          <p:nvSpPr>
            <p:cNvPr id="18" name="Freeform 9">
              <a:extLst>
                <a:ext uri="{FF2B5EF4-FFF2-40B4-BE49-F238E27FC236}">
                  <a16:creationId xmlns:a16="http://schemas.microsoft.com/office/drawing/2014/main" id="{818E9613-18BC-4E0C-ABC7-1D078ABD9FCB}"/>
                </a:ext>
              </a:extLst>
            </p:cNvPr>
            <p:cNvSpPr/>
            <p:nvPr/>
          </p:nvSpPr>
          <p:spPr>
            <a:xfrm>
              <a:off x="2693895" y="1429779"/>
              <a:ext cx="1252070" cy="1252070"/>
            </a:xfrm>
            <a:custGeom>
              <a:avLst/>
              <a:gdLst>
                <a:gd name="connsiteX0" fmla="*/ 0 w 1252070"/>
                <a:gd name="connsiteY0" fmla="*/ 626035 h 1252070"/>
                <a:gd name="connsiteX1" fmla="*/ 626035 w 1252070"/>
                <a:gd name="connsiteY1" fmla="*/ 0 h 1252070"/>
                <a:gd name="connsiteX2" fmla="*/ 1252070 w 1252070"/>
                <a:gd name="connsiteY2" fmla="*/ 626035 h 1252070"/>
                <a:gd name="connsiteX3" fmla="*/ 626035 w 1252070"/>
                <a:gd name="connsiteY3" fmla="*/ 1252070 h 1252070"/>
                <a:gd name="connsiteX4" fmla="*/ 0 w 1252070"/>
                <a:gd name="connsiteY4" fmla="*/ 626035 h 12520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2070" h="1252070">
                  <a:moveTo>
                    <a:pt x="0" y="626035"/>
                  </a:moveTo>
                  <a:cubicBezTo>
                    <a:pt x="0" y="280285"/>
                    <a:pt x="280285" y="0"/>
                    <a:pt x="626035" y="0"/>
                  </a:cubicBezTo>
                  <a:cubicBezTo>
                    <a:pt x="971785" y="0"/>
                    <a:pt x="1252070" y="280285"/>
                    <a:pt x="1252070" y="626035"/>
                  </a:cubicBezTo>
                  <a:cubicBezTo>
                    <a:pt x="1252070" y="971785"/>
                    <a:pt x="971785" y="1252070"/>
                    <a:pt x="626035" y="1252070"/>
                  </a:cubicBezTo>
                  <a:cubicBezTo>
                    <a:pt x="280285" y="1252070"/>
                    <a:pt x="0" y="971785"/>
                    <a:pt x="0" y="626035"/>
                  </a:cubicBezTo>
                  <a:close/>
                </a:path>
              </a:pathLst>
            </a:custGeom>
            <a:grpFill/>
            <a:ln w="3175"/>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218921" tIns="218921" rIns="218921" bIns="218921" numCol="1" spcCol="1270" anchor="ctr" anchorCtr="0">
              <a:noAutofit/>
            </a:bodyPr>
            <a:lstStyle/>
            <a:p>
              <a:pPr lvl="0" algn="ctr" defTabSz="1244600">
                <a:lnSpc>
                  <a:spcPct val="90000"/>
                </a:lnSpc>
                <a:spcBef>
                  <a:spcPct val="0"/>
                </a:spcBef>
                <a:spcAft>
                  <a:spcPct val="35000"/>
                </a:spcAft>
              </a:pPr>
              <a:r>
                <a:rPr lang="zh-CN" altLang="en-US" sz="2400" kern="1200" dirty="0">
                  <a:solidFill>
                    <a:schemeClr val="bg1"/>
                  </a:solidFill>
                </a:rPr>
                <a:t>标题</a:t>
              </a:r>
              <a:endParaRPr lang="en-US" sz="2400" kern="1200" dirty="0">
                <a:solidFill>
                  <a:schemeClr val="bg1"/>
                </a:solidFill>
              </a:endParaRPr>
            </a:p>
          </p:txBody>
        </p:sp>
        <p:sp>
          <p:nvSpPr>
            <p:cNvPr id="19" name="Freeform 10">
              <a:extLst>
                <a:ext uri="{FF2B5EF4-FFF2-40B4-BE49-F238E27FC236}">
                  <a16:creationId xmlns:a16="http://schemas.microsoft.com/office/drawing/2014/main" id="{5A226A63-09E7-444F-9B56-389F12D7D6DB}"/>
                </a:ext>
              </a:extLst>
            </p:cNvPr>
            <p:cNvSpPr/>
            <p:nvPr/>
          </p:nvSpPr>
          <p:spPr>
            <a:xfrm>
              <a:off x="4324667" y="3060550"/>
              <a:ext cx="1252070" cy="1252070"/>
            </a:xfrm>
            <a:custGeom>
              <a:avLst/>
              <a:gdLst>
                <a:gd name="connsiteX0" fmla="*/ 0 w 1252070"/>
                <a:gd name="connsiteY0" fmla="*/ 626035 h 1252070"/>
                <a:gd name="connsiteX1" fmla="*/ 626035 w 1252070"/>
                <a:gd name="connsiteY1" fmla="*/ 0 h 1252070"/>
                <a:gd name="connsiteX2" fmla="*/ 1252070 w 1252070"/>
                <a:gd name="connsiteY2" fmla="*/ 626035 h 1252070"/>
                <a:gd name="connsiteX3" fmla="*/ 626035 w 1252070"/>
                <a:gd name="connsiteY3" fmla="*/ 1252070 h 1252070"/>
                <a:gd name="connsiteX4" fmla="*/ 0 w 1252070"/>
                <a:gd name="connsiteY4" fmla="*/ 626035 h 12520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2070" h="1252070">
                  <a:moveTo>
                    <a:pt x="0" y="626035"/>
                  </a:moveTo>
                  <a:cubicBezTo>
                    <a:pt x="0" y="280285"/>
                    <a:pt x="280285" y="0"/>
                    <a:pt x="626035" y="0"/>
                  </a:cubicBezTo>
                  <a:cubicBezTo>
                    <a:pt x="971785" y="0"/>
                    <a:pt x="1252070" y="280285"/>
                    <a:pt x="1252070" y="626035"/>
                  </a:cubicBezTo>
                  <a:cubicBezTo>
                    <a:pt x="1252070" y="971785"/>
                    <a:pt x="971785" y="1252070"/>
                    <a:pt x="626035" y="1252070"/>
                  </a:cubicBezTo>
                  <a:cubicBezTo>
                    <a:pt x="280285" y="1252070"/>
                    <a:pt x="0" y="971785"/>
                    <a:pt x="0" y="626035"/>
                  </a:cubicBezTo>
                  <a:close/>
                </a:path>
              </a:pathLst>
            </a:custGeom>
            <a:grpFill/>
            <a:ln w="3175"/>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218921" tIns="218921" rIns="218921" bIns="218921" numCol="1" spcCol="1270" anchor="ctr" anchorCtr="0">
              <a:noAutofit/>
            </a:bodyPr>
            <a:lstStyle/>
            <a:p>
              <a:pPr lvl="0" algn="ctr" defTabSz="1244600">
                <a:lnSpc>
                  <a:spcPct val="90000"/>
                </a:lnSpc>
                <a:spcBef>
                  <a:spcPct val="0"/>
                </a:spcBef>
                <a:spcAft>
                  <a:spcPct val="35000"/>
                </a:spcAft>
              </a:pPr>
              <a:r>
                <a:rPr lang="zh-CN" altLang="en-US" sz="2400" dirty="0">
                  <a:solidFill>
                    <a:schemeClr val="bg1"/>
                  </a:solidFill>
                </a:rPr>
                <a:t>标题</a:t>
              </a:r>
              <a:endParaRPr lang="en-US" altLang="zh-CN" sz="2400" dirty="0">
                <a:solidFill>
                  <a:schemeClr val="bg1"/>
                </a:solidFill>
              </a:endParaRPr>
            </a:p>
          </p:txBody>
        </p:sp>
        <p:sp>
          <p:nvSpPr>
            <p:cNvPr id="20" name="Freeform 11">
              <a:extLst>
                <a:ext uri="{FF2B5EF4-FFF2-40B4-BE49-F238E27FC236}">
                  <a16:creationId xmlns:a16="http://schemas.microsoft.com/office/drawing/2014/main" id="{A07004C5-DC3F-4C3D-ABFE-99B68063AE63}"/>
                </a:ext>
              </a:extLst>
            </p:cNvPr>
            <p:cNvSpPr/>
            <p:nvPr/>
          </p:nvSpPr>
          <p:spPr>
            <a:xfrm>
              <a:off x="2693895" y="4691322"/>
              <a:ext cx="1252070" cy="1252070"/>
            </a:xfrm>
            <a:custGeom>
              <a:avLst/>
              <a:gdLst>
                <a:gd name="connsiteX0" fmla="*/ 0 w 1252070"/>
                <a:gd name="connsiteY0" fmla="*/ 626035 h 1252070"/>
                <a:gd name="connsiteX1" fmla="*/ 626035 w 1252070"/>
                <a:gd name="connsiteY1" fmla="*/ 0 h 1252070"/>
                <a:gd name="connsiteX2" fmla="*/ 1252070 w 1252070"/>
                <a:gd name="connsiteY2" fmla="*/ 626035 h 1252070"/>
                <a:gd name="connsiteX3" fmla="*/ 626035 w 1252070"/>
                <a:gd name="connsiteY3" fmla="*/ 1252070 h 1252070"/>
                <a:gd name="connsiteX4" fmla="*/ 0 w 1252070"/>
                <a:gd name="connsiteY4" fmla="*/ 626035 h 12520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2070" h="1252070">
                  <a:moveTo>
                    <a:pt x="0" y="626035"/>
                  </a:moveTo>
                  <a:cubicBezTo>
                    <a:pt x="0" y="280285"/>
                    <a:pt x="280285" y="0"/>
                    <a:pt x="626035" y="0"/>
                  </a:cubicBezTo>
                  <a:cubicBezTo>
                    <a:pt x="971785" y="0"/>
                    <a:pt x="1252070" y="280285"/>
                    <a:pt x="1252070" y="626035"/>
                  </a:cubicBezTo>
                  <a:cubicBezTo>
                    <a:pt x="1252070" y="971785"/>
                    <a:pt x="971785" y="1252070"/>
                    <a:pt x="626035" y="1252070"/>
                  </a:cubicBezTo>
                  <a:cubicBezTo>
                    <a:pt x="280285" y="1252070"/>
                    <a:pt x="0" y="971785"/>
                    <a:pt x="0" y="626035"/>
                  </a:cubicBezTo>
                  <a:close/>
                </a:path>
              </a:pathLst>
            </a:custGeom>
            <a:grpFill/>
            <a:ln w="3175"/>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218921" tIns="218921" rIns="218921" bIns="218921" numCol="1" spcCol="1270" anchor="ctr" anchorCtr="0">
              <a:noAutofit/>
            </a:bodyPr>
            <a:lstStyle/>
            <a:p>
              <a:pPr lvl="0" algn="ctr" defTabSz="1244600">
                <a:lnSpc>
                  <a:spcPct val="90000"/>
                </a:lnSpc>
                <a:spcBef>
                  <a:spcPct val="0"/>
                </a:spcBef>
                <a:spcAft>
                  <a:spcPct val="35000"/>
                </a:spcAft>
              </a:pPr>
              <a:r>
                <a:rPr lang="zh-CN" altLang="en-US" sz="2400" dirty="0">
                  <a:solidFill>
                    <a:schemeClr val="bg1"/>
                  </a:solidFill>
                </a:rPr>
                <a:t>标题</a:t>
              </a:r>
              <a:endParaRPr lang="en-US" altLang="zh-CN" sz="2400" dirty="0">
                <a:solidFill>
                  <a:schemeClr val="bg1"/>
                </a:solidFill>
              </a:endParaRPr>
            </a:p>
          </p:txBody>
        </p:sp>
        <p:sp>
          <p:nvSpPr>
            <p:cNvPr id="21" name="Freeform 12">
              <a:extLst>
                <a:ext uri="{FF2B5EF4-FFF2-40B4-BE49-F238E27FC236}">
                  <a16:creationId xmlns:a16="http://schemas.microsoft.com/office/drawing/2014/main" id="{7AC6BFDF-C3F2-498D-B856-763478248BBA}"/>
                </a:ext>
              </a:extLst>
            </p:cNvPr>
            <p:cNvSpPr/>
            <p:nvPr/>
          </p:nvSpPr>
          <p:spPr>
            <a:xfrm>
              <a:off x="1063124" y="3060550"/>
              <a:ext cx="1252070" cy="1252070"/>
            </a:xfrm>
            <a:custGeom>
              <a:avLst/>
              <a:gdLst>
                <a:gd name="connsiteX0" fmla="*/ 0 w 1252070"/>
                <a:gd name="connsiteY0" fmla="*/ 626035 h 1252070"/>
                <a:gd name="connsiteX1" fmla="*/ 626035 w 1252070"/>
                <a:gd name="connsiteY1" fmla="*/ 0 h 1252070"/>
                <a:gd name="connsiteX2" fmla="*/ 1252070 w 1252070"/>
                <a:gd name="connsiteY2" fmla="*/ 626035 h 1252070"/>
                <a:gd name="connsiteX3" fmla="*/ 626035 w 1252070"/>
                <a:gd name="connsiteY3" fmla="*/ 1252070 h 1252070"/>
                <a:gd name="connsiteX4" fmla="*/ 0 w 1252070"/>
                <a:gd name="connsiteY4" fmla="*/ 626035 h 12520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2070" h="1252070">
                  <a:moveTo>
                    <a:pt x="0" y="626035"/>
                  </a:moveTo>
                  <a:cubicBezTo>
                    <a:pt x="0" y="280285"/>
                    <a:pt x="280285" y="0"/>
                    <a:pt x="626035" y="0"/>
                  </a:cubicBezTo>
                  <a:cubicBezTo>
                    <a:pt x="971785" y="0"/>
                    <a:pt x="1252070" y="280285"/>
                    <a:pt x="1252070" y="626035"/>
                  </a:cubicBezTo>
                  <a:cubicBezTo>
                    <a:pt x="1252070" y="971785"/>
                    <a:pt x="971785" y="1252070"/>
                    <a:pt x="626035" y="1252070"/>
                  </a:cubicBezTo>
                  <a:cubicBezTo>
                    <a:pt x="280285" y="1252070"/>
                    <a:pt x="0" y="971785"/>
                    <a:pt x="0" y="626035"/>
                  </a:cubicBezTo>
                  <a:close/>
                </a:path>
              </a:pathLst>
            </a:custGeom>
            <a:grpFill/>
            <a:ln w="3175"/>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218921" tIns="218921" rIns="218921" bIns="218921" numCol="1" spcCol="1270" anchor="ctr" anchorCtr="0">
              <a:noAutofit/>
            </a:bodyPr>
            <a:lstStyle/>
            <a:p>
              <a:pPr lvl="0" algn="ctr" defTabSz="1244600">
                <a:lnSpc>
                  <a:spcPct val="90000"/>
                </a:lnSpc>
                <a:spcBef>
                  <a:spcPct val="0"/>
                </a:spcBef>
                <a:spcAft>
                  <a:spcPct val="35000"/>
                </a:spcAft>
              </a:pPr>
              <a:r>
                <a:rPr lang="zh-CN" altLang="en-US" sz="2400" dirty="0">
                  <a:solidFill>
                    <a:schemeClr val="bg1"/>
                  </a:solidFill>
                </a:rPr>
                <a:t>标题</a:t>
              </a:r>
              <a:endParaRPr lang="en-US" altLang="zh-CN" sz="2400" dirty="0">
                <a:solidFill>
                  <a:schemeClr val="bg1"/>
                </a:solidFill>
              </a:endParaRPr>
            </a:p>
          </p:txBody>
        </p:sp>
        <p:sp>
          <p:nvSpPr>
            <p:cNvPr id="22" name="TextBox 78">
              <a:extLst>
                <a:ext uri="{FF2B5EF4-FFF2-40B4-BE49-F238E27FC236}">
                  <a16:creationId xmlns:a16="http://schemas.microsoft.com/office/drawing/2014/main" id="{0899811F-0C46-4B14-AE1F-72C6688FC584}"/>
                </a:ext>
              </a:extLst>
            </p:cNvPr>
            <p:cNvSpPr txBox="1"/>
            <p:nvPr/>
          </p:nvSpPr>
          <p:spPr>
            <a:xfrm>
              <a:off x="2335762" y="3040254"/>
              <a:ext cx="1968335" cy="1448455"/>
            </a:xfrm>
            <a:prstGeom prst="rect">
              <a:avLst/>
            </a:prstGeom>
            <a:grpFill/>
            <a:ln w="3175">
              <a:noFill/>
            </a:ln>
          </p:spPr>
          <p:txBody>
            <a:bodyPr wrap="square" rtlCol="0">
              <a:spAutoFit/>
            </a:bodyPr>
            <a:lstStyle/>
            <a:p>
              <a:pPr algn="ctr"/>
              <a:r>
                <a:rPr lang="zh-CN" altLang="en-US" sz="1200" b="1" dirty="0">
                  <a:solidFill>
                    <a:schemeClr val="bg1"/>
                  </a:solidFill>
                  <a:latin typeface="Open Sans" panose="020B0606030504020204" pitchFamily="34" charset="0"/>
                  <a:ea typeface="Open Sans" panose="020B0606030504020204" pitchFamily="34" charset="0"/>
                  <a:cs typeface="Open Sans" panose="020B0606030504020204" pitchFamily="34" charset="0"/>
                </a:rPr>
                <a:t>加入标题</a:t>
              </a:r>
              <a:r>
                <a:rPr lang="en-US" sz="1200" b="1"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p>
            <a:p>
              <a:pPr algn="ctr"/>
              <a:endParaRPr lang="en-US" sz="1200" b="1"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algn="ctr"/>
              <a:r>
                <a:rPr lang="zh-CN" altLang="en-US" sz="900" dirty="0">
                  <a:solidFill>
                    <a:schemeClr val="bg1"/>
                  </a:solidFill>
                  <a:latin typeface="Open Sans" panose="020B0606030504020204" pitchFamily="34" charset="0"/>
                  <a:ea typeface="Open Sans" panose="020B0606030504020204" pitchFamily="34" charset="0"/>
                  <a:cs typeface="Open Sans" panose="020B0606030504020204" pitchFamily="34" charset="0"/>
                </a:rPr>
                <a:t>加入你的标题描述加入你的标题描述加入你的标题描述加入你的标题描述加入你的标题描述加入你的标题描述</a:t>
              </a:r>
              <a:endParaRPr lang="en-US" altLang="zh-CN" sz="9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algn="ctr"/>
              <a:endParaRPr lang="en-US" altLang="zh-CN" sz="9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algn="ctr"/>
              <a:endParaRPr lang="en-US" altLang="zh-CN" sz="9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sp>
        <p:nvSpPr>
          <p:cNvPr id="23" name="圆角矩形 44">
            <a:extLst>
              <a:ext uri="{FF2B5EF4-FFF2-40B4-BE49-F238E27FC236}">
                <a16:creationId xmlns:a16="http://schemas.microsoft.com/office/drawing/2014/main" id="{96021E2C-9569-47DA-B614-5F8B677FED9A}"/>
              </a:ext>
            </a:extLst>
          </p:cNvPr>
          <p:cNvSpPr/>
          <p:nvPr/>
        </p:nvSpPr>
        <p:spPr bwMode="auto">
          <a:xfrm>
            <a:off x="6206878" y="5109024"/>
            <a:ext cx="4356024" cy="827180"/>
          </a:xfrm>
          <a:prstGeom prst="roundRect">
            <a:avLst>
              <a:gd name="adj" fmla="val 7848"/>
            </a:avLst>
          </a:prstGeom>
          <a:solidFill>
            <a:srgbClr val="A25548"/>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2"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rgbClr val="C4261D"/>
              </a:solidFill>
              <a:effectLst/>
              <a:uLnTx/>
              <a:uFillTx/>
              <a:latin typeface="微软雅黑" panose="020B0503020204020204" pitchFamily="34" charset="-122"/>
              <a:ea typeface="微软雅黑" panose="020B0503020204020204" pitchFamily="34" charset="-122"/>
            </a:endParaRPr>
          </a:p>
        </p:txBody>
      </p:sp>
      <p:sp>
        <p:nvSpPr>
          <p:cNvPr id="24" name="矩形 87">
            <a:extLst>
              <a:ext uri="{FF2B5EF4-FFF2-40B4-BE49-F238E27FC236}">
                <a16:creationId xmlns:a16="http://schemas.microsoft.com/office/drawing/2014/main" id="{2E3B6D94-90D4-4458-BAAE-18E37009A2E7}"/>
              </a:ext>
            </a:extLst>
          </p:cNvPr>
          <p:cNvSpPr>
            <a:spLocks noChangeArrowheads="1"/>
          </p:cNvSpPr>
          <p:nvPr/>
        </p:nvSpPr>
        <p:spPr bwMode="auto">
          <a:xfrm>
            <a:off x="6314445" y="5274954"/>
            <a:ext cx="4256396" cy="461665"/>
          </a:xfrm>
          <a:prstGeom prst="rect">
            <a:avLst/>
          </a:prstGeom>
          <a:noFill/>
          <a:ln w="9525">
            <a:noFill/>
            <a:miter lim="800000"/>
            <a:headEnd/>
            <a:tailEnd/>
          </a:ln>
        </p:spPr>
        <p:txBody>
          <a:bodyPr wrap="square">
            <a:spAutoFit/>
          </a:bodyPr>
          <a:lstStyle/>
          <a:p>
            <a:pPr eaLnBrk="0" fontAlgn="ctr" hangingPunct="0">
              <a:buClr>
                <a:srgbClr val="FF0000"/>
              </a:buClr>
              <a:buSzPct val="70000"/>
            </a:pPr>
            <a:r>
              <a:rPr lang="zh-CN" altLang="en-US" sz="1200" b="1" dirty="0">
                <a:solidFill>
                  <a:srgbClr val="F8F8F8"/>
                </a:solidFill>
                <a:latin typeface="微软雅黑" panose="020B0503020204020204" pitchFamily="34" charset="-122"/>
                <a:ea typeface="微软雅黑" panose="020B0503020204020204" pitchFamily="34" charset="-122"/>
              </a:rPr>
              <a:t>目标内涵一</a:t>
            </a:r>
            <a:r>
              <a:rPr lang="zh-CN" altLang="en-US" sz="1200" dirty="0">
                <a:solidFill>
                  <a:srgbClr val="F8F8F8"/>
                </a:solidFill>
                <a:latin typeface="微软雅黑" panose="020B0503020204020204" pitchFamily="34" charset="-122"/>
                <a:ea typeface="微软雅黑" panose="020B0503020204020204" pitchFamily="34" charset="-122"/>
              </a:rPr>
              <a:t>：您的文字内容您的文字内容您的文字内容您的文字内容您的文字内容您的文字内容您的文字内容</a:t>
            </a:r>
          </a:p>
        </p:txBody>
      </p:sp>
    </p:spTree>
    <p:extLst>
      <p:ext uri="{BB962C8B-B14F-4D97-AF65-F5344CB8AC3E}">
        <p14:creationId xmlns:p14="http://schemas.microsoft.com/office/powerpoint/2010/main" val="1243528091"/>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left)">
                                      <p:cBhvr>
                                        <p:cTn id="11" dur="300"/>
                                        <p:tgtEl>
                                          <p:spTgt spid="14"/>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wipe(left)">
                                      <p:cBhvr>
                                        <p:cTn id="14" dur="300"/>
                                        <p:tgtEl>
                                          <p:spTgt spid="15"/>
                                        </p:tgtEl>
                                      </p:cBhvr>
                                    </p:animEffect>
                                  </p:childTnLst>
                                </p:cTn>
                              </p:par>
                            </p:childTnLst>
                          </p:cTn>
                        </p:par>
                        <p:par>
                          <p:cTn id="15" fill="hold">
                            <p:stCondLst>
                              <p:cond delay="800"/>
                            </p:stCondLst>
                            <p:childTnLst>
                              <p:par>
                                <p:cTn id="16" presetID="22" presetClass="entr" presetSubtype="8"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ipe(left)">
                                      <p:cBhvr>
                                        <p:cTn id="18" dur="300"/>
                                        <p:tgtEl>
                                          <p:spTgt spid="10"/>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left)">
                                      <p:cBhvr>
                                        <p:cTn id="21" dur="300"/>
                                        <p:tgtEl>
                                          <p:spTgt spid="9"/>
                                        </p:tgtEl>
                                      </p:cBhvr>
                                    </p:animEffect>
                                  </p:childTnLst>
                                </p:cTn>
                              </p:par>
                            </p:childTnLst>
                          </p:cTn>
                        </p:par>
                        <p:par>
                          <p:cTn id="22" fill="hold">
                            <p:stCondLst>
                              <p:cond delay="1100"/>
                            </p:stCondLst>
                            <p:childTnLst>
                              <p:par>
                                <p:cTn id="23" presetID="22" presetClass="entr" presetSubtype="8"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left)">
                                      <p:cBhvr>
                                        <p:cTn id="25" dur="300"/>
                                        <p:tgtEl>
                                          <p:spTgt spid="7"/>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ipe(left)">
                                      <p:cBhvr>
                                        <p:cTn id="28" dur="300"/>
                                        <p:tgtEl>
                                          <p:spTgt spid="6"/>
                                        </p:tgtEl>
                                      </p:cBhvr>
                                    </p:animEffect>
                                  </p:childTnLst>
                                </p:cTn>
                              </p:par>
                            </p:childTnLst>
                          </p:cTn>
                        </p:par>
                        <p:par>
                          <p:cTn id="29" fill="hold">
                            <p:stCondLst>
                              <p:cond delay="1400"/>
                            </p:stCondLst>
                            <p:childTnLst>
                              <p:par>
                                <p:cTn id="30" presetID="2" presetClass="entr" presetSubtype="8" fill="hold" nodeType="after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additive="base">
                                        <p:cTn id="32" dur="500" fill="hold"/>
                                        <p:tgtEl>
                                          <p:spTgt spid="16"/>
                                        </p:tgtEl>
                                        <p:attrNameLst>
                                          <p:attrName>ppt_x</p:attrName>
                                        </p:attrNameLst>
                                      </p:cBhvr>
                                      <p:tavLst>
                                        <p:tav tm="0">
                                          <p:val>
                                            <p:strVal val="0-#ppt_w/2"/>
                                          </p:val>
                                        </p:tav>
                                        <p:tav tm="100000">
                                          <p:val>
                                            <p:strVal val="#ppt_x"/>
                                          </p:val>
                                        </p:tav>
                                      </p:tavLst>
                                    </p:anim>
                                    <p:anim calcmode="lin" valueType="num">
                                      <p:cBhvr additive="base">
                                        <p:cTn id="33" dur="500" fill="hold"/>
                                        <p:tgtEl>
                                          <p:spTgt spid="16"/>
                                        </p:tgtEl>
                                        <p:attrNameLst>
                                          <p:attrName>ppt_y</p:attrName>
                                        </p:attrNameLst>
                                      </p:cBhvr>
                                      <p:tavLst>
                                        <p:tav tm="0">
                                          <p:val>
                                            <p:strVal val="#ppt_y"/>
                                          </p:val>
                                        </p:tav>
                                        <p:tav tm="100000">
                                          <p:val>
                                            <p:strVal val="#ppt_y"/>
                                          </p:val>
                                        </p:tav>
                                      </p:tavLst>
                                    </p:anim>
                                  </p:childTnLst>
                                </p:cTn>
                              </p:par>
                            </p:childTnLst>
                          </p:cTn>
                        </p:par>
                        <p:par>
                          <p:cTn id="34" fill="hold">
                            <p:stCondLst>
                              <p:cond delay="1900"/>
                            </p:stCondLst>
                            <p:childTnLst>
                              <p:par>
                                <p:cTn id="35" presetID="22" presetClass="entr" presetSubtype="8" fill="hold" grpId="0" nodeType="after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wipe(left)">
                                      <p:cBhvr>
                                        <p:cTn id="37" dur="300"/>
                                        <p:tgtEl>
                                          <p:spTgt spid="24"/>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wipe(left)">
                                      <p:cBhvr>
                                        <p:cTn id="40" dur="3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9" grpId="0" animBg="1"/>
      <p:bldP spid="10" grpId="0"/>
      <p:bldP spid="14" grpId="0" animBg="1"/>
      <p:bldP spid="15" grpId="0"/>
      <p:bldP spid="23" grpId="0" animBg="1"/>
      <p:bldP spid="2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DEFF4461-2564-450F-A99C-F17C32A4076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2" name="矩形 11">
            <a:extLst>
              <a:ext uri="{FF2B5EF4-FFF2-40B4-BE49-F238E27FC236}">
                <a16:creationId xmlns:a16="http://schemas.microsoft.com/office/drawing/2014/main" id="{11BED7B7-32FC-4901-8272-415DE80001BF}"/>
              </a:ext>
            </a:extLst>
          </p:cNvPr>
          <p:cNvSpPr/>
          <p:nvPr/>
        </p:nvSpPr>
        <p:spPr>
          <a:xfrm>
            <a:off x="354012" y="342900"/>
            <a:ext cx="11482388" cy="6173786"/>
          </a:xfrm>
          <a:prstGeom prst="rect">
            <a:avLst/>
          </a:prstGeom>
          <a:noFill/>
          <a:ln>
            <a:solidFill>
              <a:srgbClr val="A2554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id="{A0C447A7-5B55-4CF2-99D9-DA95BEB1CBF5}"/>
              </a:ext>
            </a:extLst>
          </p:cNvPr>
          <p:cNvSpPr/>
          <p:nvPr/>
        </p:nvSpPr>
        <p:spPr>
          <a:xfrm>
            <a:off x="4767025" y="2631564"/>
            <a:ext cx="3716890" cy="707886"/>
          </a:xfrm>
          <a:prstGeom prst="rect">
            <a:avLst/>
          </a:prstGeom>
        </p:spPr>
        <p:txBody>
          <a:bodyPr wrap="square" lIns="0" tIns="0" rIns="0" bIns="0">
            <a:spAutoFit/>
          </a:bodyPr>
          <a:lstStyle/>
          <a:p>
            <a:pPr algn="ctr" eaLnBrk="1" hangingPunct="1">
              <a:defRPr/>
            </a:pPr>
            <a:r>
              <a:rPr lang="zh-CN" altLang="en-US" sz="4600" noProof="1">
                <a:solidFill>
                  <a:srgbClr val="A25548"/>
                </a:solidFill>
                <a:latin typeface="华文新魏" panose="02010800040101010101" pitchFamily="2" charset="-122"/>
                <a:ea typeface="华文新魏" panose="02010800040101010101" pitchFamily="2" charset="-122"/>
                <a:cs typeface="+mn-ea"/>
                <a:sym typeface="Arial" panose="020B0604020202020204" pitchFamily="34" charset="0"/>
              </a:rPr>
              <a:t>明年工作计划</a:t>
            </a:r>
          </a:p>
        </p:txBody>
      </p:sp>
      <p:sp>
        <p:nvSpPr>
          <p:cNvPr id="14" name="TextBox 11">
            <a:extLst>
              <a:ext uri="{FF2B5EF4-FFF2-40B4-BE49-F238E27FC236}">
                <a16:creationId xmlns:a16="http://schemas.microsoft.com/office/drawing/2014/main" id="{163D9D14-3B7D-4952-9EF1-DC063BBED5DC}"/>
              </a:ext>
            </a:extLst>
          </p:cNvPr>
          <p:cNvSpPr txBox="1"/>
          <p:nvPr/>
        </p:nvSpPr>
        <p:spPr>
          <a:xfrm>
            <a:off x="4350742" y="3262486"/>
            <a:ext cx="4546149" cy="276999"/>
          </a:xfrm>
          <a:prstGeom prst="rect">
            <a:avLst/>
          </a:prstGeom>
          <a:noFill/>
        </p:spPr>
        <p:txBody>
          <a:bodyPr wrap="square">
            <a:spAutoFit/>
          </a:bodyPr>
          <a:lstStyle/>
          <a:p>
            <a:pPr marL="0" lvl="1" algn="ctr">
              <a:defRPr/>
            </a:pPr>
            <a:r>
              <a:rPr lang="zh-CN" altLang="en-US" sz="1200" noProof="1">
                <a:solidFill>
                  <a:schemeClr val="bg1">
                    <a:lumMod val="50000"/>
                  </a:schemeClr>
                </a:solidFill>
                <a:latin typeface="华文新魏" panose="02010800040101010101" pitchFamily="2" charset="-122"/>
                <a:ea typeface="华文新魏" panose="02010800040101010101" pitchFamily="2" charset="-122"/>
                <a:cs typeface="+mn-ea"/>
                <a:sym typeface="Arial" panose="020B0604020202020204" pitchFamily="34" charset="0"/>
              </a:rPr>
              <a:t>添加相关标题文字添加相关标题文字相关标题文字</a:t>
            </a:r>
            <a:endParaRPr lang="en-US" altLang="zh-CN" sz="1200" noProof="1">
              <a:solidFill>
                <a:schemeClr val="bg1">
                  <a:lumMod val="50000"/>
                </a:schemeClr>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15" name="TextBox 11">
            <a:extLst>
              <a:ext uri="{FF2B5EF4-FFF2-40B4-BE49-F238E27FC236}">
                <a16:creationId xmlns:a16="http://schemas.microsoft.com/office/drawing/2014/main" id="{7F166A80-E823-44CD-9A03-E5ED59AC611F}"/>
              </a:ext>
            </a:extLst>
          </p:cNvPr>
          <p:cNvSpPr txBox="1"/>
          <p:nvPr/>
        </p:nvSpPr>
        <p:spPr>
          <a:xfrm>
            <a:off x="4350742" y="3469316"/>
            <a:ext cx="4546149" cy="276999"/>
          </a:xfrm>
          <a:prstGeom prst="rect">
            <a:avLst/>
          </a:prstGeom>
          <a:noFill/>
        </p:spPr>
        <p:txBody>
          <a:bodyPr wrap="square">
            <a:spAutoFit/>
          </a:bodyPr>
          <a:lstStyle/>
          <a:p>
            <a:pPr marL="0" lvl="1" algn="ctr">
              <a:defRPr/>
            </a:pPr>
            <a:r>
              <a:rPr lang="zh-CN" altLang="en-US" sz="1200" noProof="1">
                <a:solidFill>
                  <a:schemeClr val="bg1">
                    <a:lumMod val="50000"/>
                  </a:schemeClr>
                </a:solidFill>
                <a:latin typeface="华文新魏" panose="02010800040101010101" pitchFamily="2" charset="-122"/>
                <a:ea typeface="华文新魏" panose="02010800040101010101" pitchFamily="2" charset="-122"/>
                <a:cs typeface="+mn-ea"/>
                <a:sym typeface="Arial" panose="020B0604020202020204" pitchFamily="34" charset="0"/>
              </a:rPr>
              <a:t>添加相关标题文字添加相关标题文字相关标题文字</a:t>
            </a:r>
            <a:endParaRPr lang="en-US" altLang="zh-CN" sz="1200" noProof="1">
              <a:solidFill>
                <a:schemeClr val="bg1">
                  <a:lumMod val="50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nvGrpSpPr>
          <p:cNvPr id="16" name="组合 15">
            <a:extLst>
              <a:ext uri="{FF2B5EF4-FFF2-40B4-BE49-F238E27FC236}">
                <a16:creationId xmlns:a16="http://schemas.microsoft.com/office/drawing/2014/main" id="{10B33F56-CF08-4ABC-B980-C5216FE73644}"/>
              </a:ext>
            </a:extLst>
          </p:cNvPr>
          <p:cNvGrpSpPr/>
          <p:nvPr/>
        </p:nvGrpSpPr>
        <p:grpSpPr>
          <a:xfrm>
            <a:off x="3828644" y="2695271"/>
            <a:ext cx="976758" cy="1000811"/>
            <a:chOff x="5362969" y="1088448"/>
            <a:chExt cx="470703" cy="482296"/>
          </a:xfrm>
          <a:solidFill>
            <a:srgbClr val="A25548"/>
          </a:solidFill>
        </p:grpSpPr>
        <p:sp>
          <p:nvSpPr>
            <p:cNvPr id="18" name="Rectangle 12">
              <a:extLst>
                <a:ext uri="{FF2B5EF4-FFF2-40B4-BE49-F238E27FC236}">
                  <a16:creationId xmlns:a16="http://schemas.microsoft.com/office/drawing/2014/main" id="{088B9D1E-6E72-487B-89F9-488008FD8E91}"/>
                </a:ext>
              </a:extLst>
            </p:cNvPr>
            <p:cNvSpPr>
              <a:spLocks noChangeArrowheads="1"/>
            </p:cNvSpPr>
            <p:nvPr/>
          </p:nvSpPr>
          <p:spPr bwMode="auto">
            <a:xfrm>
              <a:off x="5362969" y="1088448"/>
              <a:ext cx="470703" cy="482296"/>
            </a:xfrm>
            <a:prstGeom prst="rect">
              <a:avLst/>
            </a:prstGeom>
            <a:grpFill/>
            <a:ln>
              <a:solidFill>
                <a:schemeClr val="bg1"/>
              </a:solid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200">
                <a:solidFill>
                  <a:srgbClr val="A25548"/>
                </a:solidFill>
                <a:latin typeface="华文新魏" panose="02010800040101010101" pitchFamily="2" charset="-122"/>
                <a:ea typeface="华文新魏" panose="02010800040101010101" pitchFamily="2" charset="-122"/>
              </a:endParaRPr>
            </a:p>
          </p:txBody>
        </p:sp>
        <p:sp>
          <p:nvSpPr>
            <p:cNvPr id="19" name="TextBox 106">
              <a:extLst>
                <a:ext uri="{FF2B5EF4-FFF2-40B4-BE49-F238E27FC236}">
                  <a16:creationId xmlns:a16="http://schemas.microsoft.com/office/drawing/2014/main" id="{AFFE50A6-1FF2-47DE-A285-08D93639890B}"/>
                </a:ext>
              </a:extLst>
            </p:cNvPr>
            <p:cNvSpPr txBox="1">
              <a:spLocks noChangeArrowheads="1"/>
            </p:cNvSpPr>
            <p:nvPr/>
          </p:nvSpPr>
          <p:spPr bwMode="auto">
            <a:xfrm>
              <a:off x="5416260" y="1113828"/>
              <a:ext cx="364121" cy="43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en-US" altLang="zh-CN" sz="5400" dirty="0">
                  <a:solidFill>
                    <a:schemeClr val="bg1"/>
                  </a:solidFill>
                  <a:latin typeface="华文新魏" panose="02010800040101010101" pitchFamily="2" charset="-122"/>
                  <a:ea typeface="华文新魏" panose="02010800040101010101" pitchFamily="2" charset="-122"/>
                </a:rPr>
                <a:t>4</a:t>
              </a:r>
              <a:endParaRPr lang="zh-CN" altLang="en-US" sz="5400" dirty="0">
                <a:solidFill>
                  <a:schemeClr val="bg1"/>
                </a:solidFill>
                <a:latin typeface="华文新魏" panose="02010800040101010101" pitchFamily="2" charset="-122"/>
                <a:ea typeface="华文新魏" panose="02010800040101010101" pitchFamily="2" charset="-122"/>
              </a:endParaRPr>
            </a:p>
          </p:txBody>
        </p:sp>
      </p:grpSp>
    </p:spTree>
    <p:extLst>
      <p:ext uri="{BB962C8B-B14F-4D97-AF65-F5344CB8AC3E}">
        <p14:creationId xmlns:p14="http://schemas.microsoft.com/office/powerpoint/2010/main" val="1741735307"/>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1000" fill="hold"/>
                                        <p:tgtEl>
                                          <p:spTgt spid="12"/>
                                        </p:tgtEl>
                                        <p:attrNameLst>
                                          <p:attrName>ppt_w</p:attrName>
                                        </p:attrNameLst>
                                      </p:cBhvr>
                                      <p:tavLst>
                                        <p:tav tm="0">
                                          <p:val>
                                            <p:fltVal val="0"/>
                                          </p:val>
                                        </p:tav>
                                        <p:tav tm="100000">
                                          <p:val>
                                            <p:strVal val="#ppt_w"/>
                                          </p:val>
                                        </p:tav>
                                      </p:tavLst>
                                    </p:anim>
                                    <p:anim calcmode="lin" valueType="num">
                                      <p:cBhvr>
                                        <p:cTn id="12" dur="1000" fill="hold"/>
                                        <p:tgtEl>
                                          <p:spTgt spid="12"/>
                                        </p:tgtEl>
                                        <p:attrNameLst>
                                          <p:attrName>ppt_h</p:attrName>
                                        </p:attrNameLst>
                                      </p:cBhvr>
                                      <p:tavLst>
                                        <p:tav tm="0">
                                          <p:val>
                                            <p:fltVal val="0"/>
                                          </p:val>
                                        </p:tav>
                                        <p:tav tm="100000">
                                          <p:val>
                                            <p:strVal val="#ppt_h"/>
                                          </p:val>
                                        </p:tav>
                                      </p:tavLst>
                                    </p:anim>
                                    <p:animEffect transition="in" filter="fade">
                                      <p:cBhvr>
                                        <p:cTn id="13" dur="1000"/>
                                        <p:tgtEl>
                                          <p:spTgt spid="12"/>
                                        </p:tgtEl>
                                      </p:cBhvr>
                                    </p:animEffect>
                                  </p:childTnLst>
                                </p:cTn>
                              </p:par>
                            </p:childTnLst>
                          </p:cTn>
                        </p:par>
                        <p:par>
                          <p:cTn id="14" fill="hold">
                            <p:stCondLst>
                              <p:cond delay="1750"/>
                            </p:stCondLst>
                            <p:childTnLst>
                              <p:par>
                                <p:cTn id="15" presetID="42" presetClass="entr" presetSubtype="0"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1000"/>
                                        <p:tgtEl>
                                          <p:spTgt spid="16"/>
                                        </p:tgtEl>
                                      </p:cBhvr>
                                    </p:animEffect>
                                    <p:anim calcmode="lin" valueType="num">
                                      <p:cBhvr>
                                        <p:cTn id="18" dur="1000" fill="hold"/>
                                        <p:tgtEl>
                                          <p:spTgt spid="16"/>
                                        </p:tgtEl>
                                        <p:attrNameLst>
                                          <p:attrName>ppt_x</p:attrName>
                                        </p:attrNameLst>
                                      </p:cBhvr>
                                      <p:tavLst>
                                        <p:tav tm="0">
                                          <p:val>
                                            <p:strVal val="#ppt_x"/>
                                          </p:val>
                                        </p:tav>
                                        <p:tav tm="100000">
                                          <p:val>
                                            <p:strVal val="#ppt_x"/>
                                          </p:val>
                                        </p:tav>
                                      </p:tavLst>
                                    </p:anim>
                                    <p:anim calcmode="lin" valueType="num">
                                      <p:cBhvr>
                                        <p:cTn id="19" dur="1000" fill="hold"/>
                                        <p:tgtEl>
                                          <p:spTgt spid="16"/>
                                        </p:tgtEl>
                                        <p:attrNameLst>
                                          <p:attrName>ppt_y</p:attrName>
                                        </p:attrNameLst>
                                      </p:cBhvr>
                                      <p:tavLst>
                                        <p:tav tm="0">
                                          <p:val>
                                            <p:strVal val="#ppt_y+.1"/>
                                          </p:val>
                                        </p:tav>
                                        <p:tav tm="100000">
                                          <p:val>
                                            <p:strVal val="#ppt_y"/>
                                          </p:val>
                                        </p:tav>
                                      </p:tavLst>
                                    </p:anim>
                                  </p:childTnLst>
                                </p:cTn>
                              </p:par>
                            </p:childTnLst>
                          </p:cTn>
                        </p:par>
                        <p:par>
                          <p:cTn id="20" fill="hold">
                            <p:stCondLst>
                              <p:cond delay="2750"/>
                            </p:stCondLst>
                            <p:childTnLst>
                              <p:par>
                                <p:cTn id="21" presetID="23" presetClass="entr" presetSubtype="32"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ppt_w</p:attrName>
                                        </p:attrNameLst>
                                      </p:cBhvr>
                                      <p:tavLst>
                                        <p:tav tm="0">
                                          <p:val>
                                            <p:strVal val="4*#ppt_w"/>
                                          </p:val>
                                        </p:tav>
                                        <p:tav tm="100000">
                                          <p:val>
                                            <p:strVal val="#ppt_w"/>
                                          </p:val>
                                        </p:tav>
                                      </p:tavLst>
                                    </p:anim>
                                    <p:anim calcmode="lin" valueType="num">
                                      <p:cBhvr>
                                        <p:cTn id="24" dur="500" fill="hold"/>
                                        <p:tgtEl>
                                          <p:spTgt spid="13"/>
                                        </p:tgtEl>
                                        <p:attrNameLst>
                                          <p:attrName>ppt_h</p:attrName>
                                        </p:attrNameLst>
                                      </p:cBhvr>
                                      <p:tavLst>
                                        <p:tav tm="0">
                                          <p:val>
                                            <p:strVal val="4*#ppt_h"/>
                                          </p:val>
                                        </p:tav>
                                        <p:tav tm="100000">
                                          <p:val>
                                            <p:strVal val="#ppt_h"/>
                                          </p:val>
                                        </p:tav>
                                      </p:tavLst>
                                    </p:anim>
                                  </p:childTnLst>
                                </p:cTn>
                              </p:par>
                            </p:childTnLst>
                          </p:cTn>
                        </p:par>
                        <p:par>
                          <p:cTn id="25" fill="hold">
                            <p:stCondLst>
                              <p:cond delay="3250"/>
                            </p:stCondLst>
                            <p:childTnLst>
                              <p:par>
                                <p:cTn id="26" presetID="12" presetClass="entr" presetSubtype="8"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p:cTn id="28" dur="500"/>
                                        <p:tgtEl>
                                          <p:spTgt spid="14"/>
                                        </p:tgtEl>
                                        <p:attrNameLst>
                                          <p:attrName>ppt_x</p:attrName>
                                        </p:attrNameLst>
                                      </p:cBhvr>
                                      <p:tavLst>
                                        <p:tav tm="0">
                                          <p:val>
                                            <p:strVal val="#ppt_x-#ppt_w*1.125000"/>
                                          </p:val>
                                        </p:tav>
                                        <p:tav tm="100000">
                                          <p:val>
                                            <p:strVal val="#ppt_x"/>
                                          </p:val>
                                        </p:tav>
                                      </p:tavLst>
                                    </p:anim>
                                    <p:animEffect transition="in" filter="wipe(right)">
                                      <p:cBhvr>
                                        <p:cTn id="29" dur="500"/>
                                        <p:tgtEl>
                                          <p:spTgt spid="14"/>
                                        </p:tgtEl>
                                      </p:cBhvr>
                                    </p:animEffect>
                                  </p:childTnLst>
                                </p:cTn>
                              </p:par>
                            </p:childTnLst>
                          </p:cTn>
                        </p:par>
                        <p:par>
                          <p:cTn id="30" fill="hold">
                            <p:stCondLst>
                              <p:cond delay="3750"/>
                            </p:stCondLst>
                            <p:childTnLst>
                              <p:par>
                                <p:cTn id="31" presetID="12" presetClass="entr" presetSubtype="8" fill="hold" grpId="0" nodeType="afterEffect">
                                  <p:stCondLst>
                                    <p:cond delay="0"/>
                                  </p:stCondLst>
                                  <p:childTnLst>
                                    <p:set>
                                      <p:cBhvr>
                                        <p:cTn id="32" dur="1" fill="hold">
                                          <p:stCondLst>
                                            <p:cond delay="0"/>
                                          </p:stCondLst>
                                        </p:cTn>
                                        <p:tgtEl>
                                          <p:spTgt spid="15"/>
                                        </p:tgtEl>
                                        <p:attrNameLst>
                                          <p:attrName>style.visibility</p:attrName>
                                        </p:attrNameLst>
                                      </p:cBhvr>
                                      <p:to>
                                        <p:strVal val="visible"/>
                                      </p:to>
                                    </p:set>
                                    <p:anim calcmode="lin" valueType="num">
                                      <p:cBhvr>
                                        <p:cTn id="33" dur="500"/>
                                        <p:tgtEl>
                                          <p:spTgt spid="15"/>
                                        </p:tgtEl>
                                        <p:attrNameLst>
                                          <p:attrName>ppt_x</p:attrName>
                                        </p:attrNameLst>
                                      </p:cBhvr>
                                      <p:tavLst>
                                        <p:tav tm="0">
                                          <p:val>
                                            <p:strVal val="#ppt_x-#ppt_w*1.125000"/>
                                          </p:val>
                                        </p:tav>
                                        <p:tav tm="100000">
                                          <p:val>
                                            <p:strVal val="#ppt_x"/>
                                          </p:val>
                                        </p:tav>
                                      </p:tavLst>
                                    </p:anim>
                                    <p:animEffect transition="in" filter="wipe(right)">
                                      <p:cBhvr>
                                        <p:cTn id="3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14" grpId="0"/>
      <p:bldP spid="1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a:extLst>
              <a:ext uri="{FF2B5EF4-FFF2-40B4-BE49-F238E27FC236}">
                <a16:creationId xmlns:a16="http://schemas.microsoft.com/office/drawing/2014/main" id="{EF84F5C1-7F9B-4EDD-A43E-DE3C21C46CE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35" name="矩形 34">
            <a:extLst>
              <a:ext uri="{FF2B5EF4-FFF2-40B4-BE49-F238E27FC236}">
                <a16:creationId xmlns:a16="http://schemas.microsoft.com/office/drawing/2014/main" id="{8991FD87-EFD7-4239-9B11-238A26270514}"/>
              </a:ext>
            </a:extLst>
          </p:cNvPr>
          <p:cNvSpPr/>
          <p:nvPr/>
        </p:nvSpPr>
        <p:spPr>
          <a:xfrm>
            <a:off x="354012" y="342900"/>
            <a:ext cx="11482388" cy="6173786"/>
          </a:xfrm>
          <a:prstGeom prst="rect">
            <a:avLst/>
          </a:prstGeom>
          <a:noFill/>
          <a:ln>
            <a:solidFill>
              <a:srgbClr val="A2554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6" name="组合 35">
            <a:extLst>
              <a:ext uri="{FF2B5EF4-FFF2-40B4-BE49-F238E27FC236}">
                <a16:creationId xmlns:a16="http://schemas.microsoft.com/office/drawing/2014/main" id="{07E7FE60-8335-4459-B338-7057E146B905}"/>
              </a:ext>
            </a:extLst>
          </p:cNvPr>
          <p:cNvGrpSpPr/>
          <p:nvPr/>
        </p:nvGrpSpPr>
        <p:grpSpPr>
          <a:xfrm>
            <a:off x="5123993" y="1793298"/>
            <a:ext cx="3304726" cy="2861200"/>
            <a:chOff x="5170258" y="1688330"/>
            <a:chExt cx="4178724" cy="3617900"/>
          </a:xfrm>
        </p:grpSpPr>
        <p:sp>
          <p:nvSpPr>
            <p:cNvPr id="37" name="Freeform 10">
              <a:extLst>
                <a:ext uri="{FF2B5EF4-FFF2-40B4-BE49-F238E27FC236}">
                  <a16:creationId xmlns:a16="http://schemas.microsoft.com/office/drawing/2014/main" id="{2025D916-0BAE-40B4-A5DC-04DCC30581F7}"/>
                </a:ext>
              </a:extLst>
            </p:cNvPr>
            <p:cNvSpPr>
              <a:spLocks/>
            </p:cNvSpPr>
            <p:nvPr/>
          </p:nvSpPr>
          <p:spPr bwMode="auto">
            <a:xfrm>
              <a:off x="5170258" y="3692577"/>
              <a:ext cx="4178724" cy="579684"/>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noFill/>
            <a:ln w="10" cap="flat" cmpd="sng">
              <a:solidFill>
                <a:srgbClr val="A25548"/>
              </a:solidFill>
              <a:round/>
              <a:headEnd/>
              <a:tailEnd/>
            </a:ln>
          </p:spPr>
          <p:txBody>
            <a:bodyPr lIns="68562" tIns="34281" rIns="68562" bIns="34281"/>
            <a:lstStyle/>
            <a:p>
              <a:endParaRPr lang="zh-CN" altLang="en-US" dirty="0">
                <a:solidFill>
                  <a:srgbClr val="A25548"/>
                </a:solidFill>
                <a:latin typeface="华文新魏" panose="02010800040101010101" pitchFamily="2" charset="-122"/>
                <a:ea typeface="华文新魏" panose="02010800040101010101" pitchFamily="2" charset="-122"/>
              </a:endParaRPr>
            </a:p>
          </p:txBody>
        </p:sp>
        <p:sp>
          <p:nvSpPr>
            <p:cNvPr id="38" name="Rectangle 12">
              <a:extLst>
                <a:ext uri="{FF2B5EF4-FFF2-40B4-BE49-F238E27FC236}">
                  <a16:creationId xmlns:a16="http://schemas.microsoft.com/office/drawing/2014/main" id="{2FFB4F11-D5DB-4C0D-9827-029288006471}"/>
                </a:ext>
              </a:extLst>
            </p:cNvPr>
            <p:cNvSpPr>
              <a:spLocks noChangeArrowheads="1"/>
            </p:cNvSpPr>
            <p:nvPr/>
          </p:nvSpPr>
          <p:spPr bwMode="auto">
            <a:xfrm>
              <a:off x="5376083" y="3678641"/>
              <a:ext cx="595190" cy="609849"/>
            </a:xfrm>
            <a:prstGeom prst="rect">
              <a:avLst/>
            </a:prstGeom>
            <a:solidFill>
              <a:srgbClr val="A25548"/>
            </a:solid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solidFill>
                  <a:srgbClr val="A25548"/>
                </a:solidFill>
                <a:latin typeface="华文新魏" panose="02010800040101010101" pitchFamily="2" charset="-122"/>
                <a:ea typeface="华文新魏" panose="02010800040101010101" pitchFamily="2" charset="-122"/>
              </a:endParaRPr>
            </a:p>
          </p:txBody>
        </p:sp>
        <p:sp>
          <p:nvSpPr>
            <p:cNvPr id="39" name="Freeform 10">
              <a:extLst>
                <a:ext uri="{FF2B5EF4-FFF2-40B4-BE49-F238E27FC236}">
                  <a16:creationId xmlns:a16="http://schemas.microsoft.com/office/drawing/2014/main" id="{DE1C5AA5-5415-44A3-B172-024A0A8CD9DB}"/>
                </a:ext>
              </a:extLst>
            </p:cNvPr>
            <p:cNvSpPr>
              <a:spLocks/>
            </p:cNvSpPr>
            <p:nvPr/>
          </p:nvSpPr>
          <p:spPr bwMode="auto">
            <a:xfrm>
              <a:off x="5170258" y="4679093"/>
              <a:ext cx="4178724" cy="579684"/>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noFill/>
            <a:ln w="10" cap="flat" cmpd="sng">
              <a:solidFill>
                <a:srgbClr val="A25548"/>
              </a:solidFill>
              <a:round/>
              <a:headEnd/>
              <a:tailEnd/>
            </a:ln>
          </p:spPr>
          <p:txBody>
            <a:bodyPr lIns="68562" tIns="34281" rIns="68562" bIns="34281"/>
            <a:lstStyle/>
            <a:p>
              <a:endParaRPr lang="zh-CN" altLang="en-US" dirty="0">
                <a:solidFill>
                  <a:srgbClr val="A25548"/>
                </a:solidFill>
                <a:latin typeface="华文新魏" panose="02010800040101010101" pitchFamily="2" charset="-122"/>
                <a:ea typeface="华文新魏" panose="02010800040101010101" pitchFamily="2" charset="-122"/>
              </a:endParaRPr>
            </a:p>
          </p:txBody>
        </p:sp>
        <p:sp>
          <p:nvSpPr>
            <p:cNvPr id="40" name="Rectangle 12">
              <a:extLst>
                <a:ext uri="{FF2B5EF4-FFF2-40B4-BE49-F238E27FC236}">
                  <a16:creationId xmlns:a16="http://schemas.microsoft.com/office/drawing/2014/main" id="{79F7A6B0-2685-420F-B59D-DB0733FE94A5}"/>
                </a:ext>
              </a:extLst>
            </p:cNvPr>
            <p:cNvSpPr>
              <a:spLocks noChangeArrowheads="1"/>
            </p:cNvSpPr>
            <p:nvPr/>
          </p:nvSpPr>
          <p:spPr bwMode="auto">
            <a:xfrm>
              <a:off x="5376083" y="4673846"/>
              <a:ext cx="595190" cy="609849"/>
            </a:xfrm>
            <a:prstGeom prst="rect">
              <a:avLst/>
            </a:prstGeom>
            <a:solidFill>
              <a:srgbClr val="A25548"/>
            </a:solidFill>
            <a:ln w="9525">
              <a:noFill/>
              <a:miter lim="800000"/>
              <a:headEnd/>
              <a:tailEnd/>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dirty="0">
                <a:solidFill>
                  <a:schemeClr val="bg1"/>
                </a:solidFill>
                <a:latin typeface="华文新魏" panose="02010800040101010101" pitchFamily="2" charset="-122"/>
                <a:ea typeface="华文新魏" panose="02010800040101010101" pitchFamily="2" charset="-122"/>
              </a:endParaRPr>
            </a:p>
          </p:txBody>
        </p:sp>
        <p:sp>
          <p:nvSpPr>
            <p:cNvPr id="41" name="Freeform 10">
              <a:extLst>
                <a:ext uri="{FF2B5EF4-FFF2-40B4-BE49-F238E27FC236}">
                  <a16:creationId xmlns:a16="http://schemas.microsoft.com/office/drawing/2014/main" id="{0EC0527E-589D-41DD-B330-D779DF7ACAB8}"/>
                </a:ext>
              </a:extLst>
            </p:cNvPr>
            <p:cNvSpPr>
              <a:spLocks/>
            </p:cNvSpPr>
            <p:nvPr/>
          </p:nvSpPr>
          <p:spPr bwMode="auto">
            <a:xfrm>
              <a:off x="5170258" y="1701036"/>
              <a:ext cx="4178724" cy="579684"/>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noFill/>
            <a:ln w="10" cap="flat" cmpd="sng">
              <a:solidFill>
                <a:srgbClr val="A25548"/>
              </a:solidFill>
              <a:round/>
              <a:headEnd/>
              <a:tailEnd/>
            </a:ln>
          </p:spPr>
          <p:txBody>
            <a:bodyPr lIns="68562" tIns="34281" rIns="68562" bIns="34281"/>
            <a:lstStyle/>
            <a:p>
              <a:endParaRPr lang="zh-CN" altLang="en-US" dirty="0">
                <a:solidFill>
                  <a:srgbClr val="A25548"/>
                </a:solidFill>
                <a:latin typeface="华文新魏" panose="02010800040101010101" pitchFamily="2" charset="-122"/>
                <a:ea typeface="华文新魏" panose="02010800040101010101" pitchFamily="2" charset="-122"/>
              </a:endParaRPr>
            </a:p>
          </p:txBody>
        </p:sp>
        <p:sp>
          <p:nvSpPr>
            <p:cNvPr id="42" name="Rectangle 12">
              <a:extLst>
                <a:ext uri="{FF2B5EF4-FFF2-40B4-BE49-F238E27FC236}">
                  <a16:creationId xmlns:a16="http://schemas.microsoft.com/office/drawing/2014/main" id="{CD1E13AF-19BF-41A9-BF9E-E9E05C55793B}"/>
                </a:ext>
              </a:extLst>
            </p:cNvPr>
            <p:cNvSpPr>
              <a:spLocks noChangeArrowheads="1"/>
            </p:cNvSpPr>
            <p:nvPr/>
          </p:nvSpPr>
          <p:spPr bwMode="auto">
            <a:xfrm>
              <a:off x="5376083" y="1688330"/>
              <a:ext cx="595190" cy="609849"/>
            </a:xfrm>
            <a:prstGeom prst="rect">
              <a:avLst/>
            </a:prstGeom>
            <a:solidFill>
              <a:srgbClr val="A25548"/>
            </a:solid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dirty="0">
                <a:solidFill>
                  <a:srgbClr val="A25548"/>
                </a:solidFill>
                <a:latin typeface="华文新魏" panose="02010800040101010101" pitchFamily="2" charset="-122"/>
                <a:ea typeface="华文新魏" panose="02010800040101010101" pitchFamily="2" charset="-122"/>
              </a:endParaRPr>
            </a:p>
          </p:txBody>
        </p:sp>
        <p:sp>
          <p:nvSpPr>
            <p:cNvPr id="43" name="Freeform 10">
              <a:extLst>
                <a:ext uri="{FF2B5EF4-FFF2-40B4-BE49-F238E27FC236}">
                  <a16:creationId xmlns:a16="http://schemas.microsoft.com/office/drawing/2014/main" id="{77945C6A-A70E-4147-953A-AE83692C2AE5}"/>
                </a:ext>
              </a:extLst>
            </p:cNvPr>
            <p:cNvSpPr>
              <a:spLocks/>
            </p:cNvSpPr>
            <p:nvPr/>
          </p:nvSpPr>
          <p:spPr bwMode="auto">
            <a:xfrm>
              <a:off x="5170258" y="2696732"/>
              <a:ext cx="4178724" cy="579684"/>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noFill/>
            <a:ln w="10" cap="flat" cmpd="sng">
              <a:solidFill>
                <a:srgbClr val="A25548"/>
              </a:solidFill>
              <a:round/>
              <a:headEnd/>
              <a:tailEnd/>
            </a:ln>
          </p:spPr>
          <p:txBody>
            <a:bodyPr lIns="68562" tIns="34281" rIns="68562" bIns="34281"/>
            <a:lstStyle/>
            <a:p>
              <a:endParaRPr lang="zh-CN" altLang="en-US" dirty="0">
                <a:solidFill>
                  <a:srgbClr val="A25548"/>
                </a:solidFill>
                <a:latin typeface="华文新魏" panose="02010800040101010101" pitchFamily="2" charset="-122"/>
                <a:ea typeface="华文新魏" panose="02010800040101010101" pitchFamily="2" charset="-122"/>
              </a:endParaRPr>
            </a:p>
          </p:txBody>
        </p:sp>
        <p:sp>
          <p:nvSpPr>
            <p:cNvPr id="44" name="Rectangle 12">
              <a:extLst>
                <a:ext uri="{FF2B5EF4-FFF2-40B4-BE49-F238E27FC236}">
                  <a16:creationId xmlns:a16="http://schemas.microsoft.com/office/drawing/2014/main" id="{AD9F3F00-A59C-49C7-8F4D-F1A230EF0F50}"/>
                </a:ext>
              </a:extLst>
            </p:cNvPr>
            <p:cNvSpPr>
              <a:spLocks noChangeArrowheads="1"/>
            </p:cNvSpPr>
            <p:nvPr/>
          </p:nvSpPr>
          <p:spPr bwMode="auto">
            <a:xfrm>
              <a:off x="5374116" y="2696732"/>
              <a:ext cx="595190" cy="609850"/>
            </a:xfrm>
            <a:prstGeom prst="rect">
              <a:avLst/>
            </a:prstGeom>
            <a:solidFill>
              <a:srgbClr val="A25548"/>
            </a:solid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dirty="0">
                <a:solidFill>
                  <a:srgbClr val="A25548"/>
                </a:solidFill>
                <a:latin typeface="华文新魏" panose="02010800040101010101" pitchFamily="2" charset="-122"/>
                <a:ea typeface="华文新魏" panose="02010800040101010101" pitchFamily="2" charset="-122"/>
              </a:endParaRPr>
            </a:p>
          </p:txBody>
        </p:sp>
        <p:sp>
          <p:nvSpPr>
            <p:cNvPr id="45" name="TextBox 105">
              <a:extLst>
                <a:ext uri="{FF2B5EF4-FFF2-40B4-BE49-F238E27FC236}">
                  <a16:creationId xmlns:a16="http://schemas.microsoft.com/office/drawing/2014/main" id="{9BEA9E88-2D0C-46A1-A8BA-036A88DF07F0}"/>
                </a:ext>
              </a:extLst>
            </p:cNvPr>
            <p:cNvSpPr txBox="1">
              <a:spLocks noChangeArrowheads="1"/>
            </p:cNvSpPr>
            <p:nvPr/>
          </p:nvSpPr>
          <p:spPr bwMode="auto">
            <a:xfrm>
              <a:off x="6496120" y="1773199"/>
              <a:ext cx="2120952" cy="476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000" b="0" dirty="0">
                  <a:solidFill>
                    <a:srgbClr val="A25548"/>
                  </a:solidFill>
                  <a:latin typeface="华文新魏" panose="02010800040101010101" pitchFamily="2" charset="-122"/>
                  <a:ea typeface="华文新魏" panose="02010800040101010101" pitchFamily="2" charset="-122"/>
                </a:rPr>
                <a:t>年度工作概述</a:t>
              </a:r>
            </a:p>
          </p:txBody>
        </p:sp>
        <p:sp>
          <p:nvSpPr>
            <p:cNvPr id="46" name="TextBox 106">
              <a:extLst>
                <a:ext uri="{FF2B5EF4-FFF2-40B4-BE49-F238E27FC236}">
                  <a16:creationId xmlns:a16="http://schemas.microsoft.com/office/drawing/2014/main" id="{E87812B2-7789-4A94-93D4-A9786743278E}"/>
                </a:ext>
              </a:extLst>
            </p:cNvPr>
            <p:cNvSpPr txBox="1">
              <a:spLocks noChangeArrowheads="1"/>
            </p:cNvSpPr>
            <p:nvPr/>
          </p:nvSpPr>
          <p:spPr bwMode="auto">
            <a:xfrm>
              <a:off x="5465230" y="1688330"/>
              <a:ext cx="355481" cy="632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800" dirty="0">
                  <a:solidFill>
                    <a:schemeClr val="bg1"/>
                  </a:solidFill>
                  <a:latin typeface="华文新魏" panose="02010800040101010101" pitchFamily="2" charset="-122"/>
                  <a:ea typeface="华文新魏" panose="02010800040101010101" pitchFamily="2" charset="-122"/>
                </a:rPr>
                <a:t>1</a:t>
              </a:r>
              <a:endParaRPr lang="zh-CN" altLang="en-US" sz="2800" dirty="0">
                <a:solidFill>
                  <a:schemeClr val="bg1"/>
                </a:solidFill>
                <a:latin typeface="华文新魏" panose="02010800040101010101" pitchFamily="2" charset="-122"/>
                <a:ea typeface="华文新魏" panose="02010800040101010101" pitchFamily="2" charset="-122"/>
              </a:endParaRPr>
            </a:p>
          </p:txBody>
        </p:sp>
        <p:sp>
          <p:nvSpPr>
            <p:cNvPr id="47" name="TextBox 108">
              <a:extLst>
                <a:ext uri="{FF2B5EF4-FFF2-40B4-BE49-F238E27FC236}">
                  <a16:creationId xmlns:a16="http://schemas.microsoft.com/office/drawing/2014/main" id="{B90D038B-16ED-47E9-B787-221B2C117147}"/>
                </a:ext>
              </a:extLst>
            </p:cNvPr>
            <p:cNvSpPr txBox="1">
              <a:spLocks noChangeArrowheads="1"/>
            </p:cNvSpPr>
            <p:nvPr/>
          </p:nvSpPr>
          <p:spPr bwMode="auto">
            <a:xfrm>
              <a:off x="6496120" y="2793814"/>
              <a:ext cx="2120952" cy="476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000" dirty="0">
                  <a:solidFill>
                    <a:srgbClr val="A25548"/>
                  </a:solidFill>
                  <a:latin typeface="华文新魏" panose="02010800040101010101" pitchFamily="2" charset="-122"/>
                  <a:ea typeface="华文新魏" panose="02010800040101010101" pitchFamily="2" charset="-122"/>
                </a:rPr>
                <a:t>工作完成情况</a:t>
              </a:r>
            </a:p>
          </p:txBody>
        </p:sp>
        <p:sp>
          <p:nvSpPr>
            <p:cNvPr id="48" name="TextBox 109">
              <a:extLst>
                <a:ext uri="{FF2B5EF4-FFF2-40B4-BE49-F238E27FC236}">
                  <a16:creationId xmlns:a16="http://schemas.microsoft.com/office/drawing/2014/main" id="{9119CED0-D66A-430D-A53B-1622DF562ED8}"/>
                </a:ext>
              </a:extLst>
            </p:cNvPr>
            <p:cNvSpPr txBox="1">
              <a:spLocks noChangeArrowheads="1"/>
            </p:cNvSpPr>
            <p:nvPr/>
          </p:nvSpPr>
          <p:spPr bwMode="auto">
            <a:xfrm>
              <a:off x="5465230" y="2713234"/>
              <a:ext cx="432505" cy="632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800" dirty="0">
                  <a:solidFill>
                    <a:schemeClr val="bg1"/>
                  </a:solidFill>
                  <a:latin typeface="华文新魏" panose="02010800040101010101" pitchFamily="2" charset="-122"/>
                  <a:ea typeface="华文新魏" panose="02010800040101010101" pitchFamily="2" charset="-122"/>
                </a:rPr>
                <a:t>2</a:t>
              </a:r>
              <a:endParaRPr lang="zh-CN" altLang="en-US" sz="2800" dirty="0">
                <a:solidFill>
                  <a:schemeClr val="bg1"/>
                </a:solidFill>
                <a:latin typeface="华文新魏" panose="02010800040101010101" pitchFamily="2" charset="-122"/>
                <a:ea typeface="华文新魏" panose="02010800040101010101" pitchFamily="2" charset="-122"/>
              </a:endParaRPr>
            </a:p>
          </p:txBody>
        </p:sp>
        <p:sp>
          <p:nvSpPr>
            <p:cNvPr id="49" name="TextBox 115">
              <a:extLst>
                <a:ext uri="{FF2B5EF4-FFF2-40B4-BE49-F238E27FC236}">
                  <a16:creationId xmlns:a16="http://schemas.microsoft.com/office/drawing/2014/main" id="{A37D3585-D6B9-4742-8D5B-89814DCF4770}"/>
                </a:ext>
              </a:extLst>
            </p:cNvPr>
            <p:cNvSpPr txBox="1">
              <a:spLocks noChangeArrowheads="1"/>
            </p:cNvSpPr>
            <p:nvPr/>
          </p:nvSpPr>
          <p:spPr bwMode="auto">
            <a:xfrm>
              <a:off x="6496120" y="3746379"/>
              <a:ext cx="2120952" cy="476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000" dirty="0">
                  <a:solidFill>
                    <a:srgbClr val="A25548"/>
                  </a:solidFill>
                  <a:latin typeface="华文新魏" panose="02010800040101010101" pitchFamily="2" charset="-122"/>
                  <a:ea typeface="华文新魏" panose="02010800040101010101" pitchFamily="2" charset="-122"/>
                </a:rPr>
                <a:t>成功项目展示</a:t>
              </a:r>
            </a:p>
          </p:txBody>
        </p:sp>
        <p:sp>
          <p:nvSpPr>
            <p:cNvPr id="50" name="TextBox 116">
              <a:extLst>
                <a:ext uri="{FF2B5EF4-FFF2-40B4-BE49-F238E27FC236}">
                  <a16:creationId xmlns:a16="http://schemas.microsoft.com/office/drawing/2014/main" id="{11FF74C7-FA5E-4083-9A43-3CE0673C2C21}"/>
                </a:ext>
              </a:extLst>
            </p:cNvPr>
            <p:cNvSpPr txBox="1">
              <a:spLocks noChangeArrowheads="1"/>
            </p:cNvSpPr>
            <p:nvPr/>
          </p:nvSpPr>
          <p:spPr bwMode="auto">
            <a:xfrm>
              <a:off x="5465230" y="3678642"/>
              <a:ext cx="432505" cy="632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800" dirty="0">
                  <a:solidFill>
                    <a:schemeClr val="bg1"/>
                  </a:solidFill>
                  <a:latin typeface="华文新魏" panose="02010800040101010101" pitchFamily="2" charset="-122"/>
                  <a:ea typeface="华文新魏" panose="02010800040101010101" pitchFamily="2" charset="-122"/>
                </a:rPr>
                <a:t>3</a:t>
              </a:r>
              <a:endParaRPr lang="zh-CN" altLang="en-US" sz="2800" dirty="0">
                <a:solidFill>
                  <a:schemeClr val="bg1"/>
                </a:solidFill>
                <a:latin typeface="华文新魏" panose="02010800040101010101" pitchFamily="2" charset="-122"/>
                <a:ea typeface="华文新魏" panose="02010800040101010101" pitchFamily="2" charset="-122"/>
              </a:endParaRPr>
            </a:p>
          </p:txBody>
        </p:sp>
        <p:sp>
          <p:nvSpPr>
            <p:cNvPr id="51" name="TextBox 117">
              <a:extLst>
                <a:ext uri="{FF2B5EF4-FFF2-40B4-BE49-F238E27FC236}">
                  <a16:creationId xmlns:a16="http://schemas.microsoft.com/office/drawing/2014/main" id="{63206A03-67B3-4D66-A585-4D6B5CF199AC}"/>
                </a:ext>
              </a:extLst>
            </p:cNvPr>
            <p:cNvSpPr txBox="1">
              <a:spLocks noChangeArrowheads="1"/>
            </p:cNvSpPr>
            <p:nvPr/>
          </p:nvSpPr>
          <p:spPr bwMode="auto">
            <a:xfrm>
              <a:off x="6496120" y="4742076"/>
              <a:ext cx="2120952" cy="476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000" dirty="0">
                  <a:solidFill>
                    <a:srgbClr val="A25548"/>
                  </a:solidFill>
                  <a:latin typeface="华文新魏" panose="02010800040101010101" pitchFamily="2" charset="-122"/>
                  <a:ea typeface="华文新魏" panose="02010800040101010101" pitchFamily="2" charset="-122"/>
                </a:rPr>
                <a:t>明年工作计划</a:t>
              </a:r>
            </a:p>
          </p:txBody>
        </p:sp>
        <p:sp>
          <p:nvSpPr>
            <p:cNvPr id="52" name="TextBox 118">
              <a:extLst>
                <a:ext uri="{FF2B5EF4-FFF2-40B4-BE49-F238E27FC236}">
                  <a16:creationId xmlns:a16="http://schemas.microsoft.com/office/drawing/2014/main" id="{FE27427E-8BD9-4172-9F5D-F91899F0AAB8}"/>
                </a:ext>
              </a:extLst>
            </p:cNvPr>
            <p:cNvSpPr txBox="1">
              <a:spLocks noChangeArrowheads="1"/>
            </p:cNvSpPr>
            <p:nvPr/>
          </p:nvSpPr>
          <p:spPr bwMode="auto">
            <a:xfrm>
              <a:off x="5465230" y="4673845"/>
              <a:ext cx="432505" cy="632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800">
                  <a:solidFill>
                    <a:schemeClr val="bg1"/>
                  </a:solidFill>
                  <a:latin typeface="华文新魏" panose="02010800040101010101" pitchFamily="2" charset="-122"/>
                  <a:ea typeface="华文新魏" panose="02010800040101010101" pitchFamily="2" charset="-122"/>
                </a:rPr>
                <a:t>4</a:t>
              </a:r>
              <a:endParaRPr lang="zh-CN" altLang="en-US" sz="2800">
                <a:solidFill>
                  <a:schemeClr val="bg1"/>
                </a:solidFill>
                <a:latin typeface="华文新魏" panose="02010800040101010101" pitchFamily="2" charset="-122"/>
                <a:ea typeface="华文新魏" panose="02010800040101010101" pitchFamily="2" charset="-122"/>
              </a:endParaRPr>
            </a:p>
          </p:txBody>
        </p:sp>
      </p:grpSp>
      <p:sp>
        <p:nvSpPr>
          <p:cNvPr id="53" name="Rectangle 18">
            <a:extLst>
              <a:ext uri="{FF2B5EF4-FFF2-40B4-BE49-F238E27FC236}">
                <a16:creationId xmlns:a16="http://schemas.microsoft.com/office/drawing/2014/main" id="{7E25E8E4-6369-48A0-8812-724609189CF9}"/>
              </a:ext>
            </a:extLst>
          </p:cNvPr>
          <p:cNvSpPr>
            <a:spLocks noChangeArrowheads="1"/>
          </p:cNvSpPr>
          <p:nvPr/>
        </p:nvSpPr>
        <p:spPr bwMode="auto">
          <a:xfrm>
            <a:off x="3649531" y="2111748"/>
            <a:ext cx="830997" cy="2189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0" tIns="0" rIns="0" bIns="0">
            <a:spAutoFit/>
          </a:bodyPr>
          <a:lstStyle/>
          <a:p>
            <a:pPr algn="ctr" fontAlgn="base">
              <a:spcBef>
                <a:spcPct val="0"/>
              </a:spcBef>
              <a:spcAft>
                <a:spcPct val="0"/>
              </a:spcAft>
            </a:pPr>
            <a:r>
              <a:rPr lang="zh-CN" altLang="en-US" sz="5400" dirty="0">
                <a:solidFill>
                  <a:srgbClr val="A25548"/>
                </a:solidFill>
                <a:latin typeface="华文新魏" panose="02010800040101010101" pitchFamily="2" charset="-122"/>
                <a:ea typeface="华文新魏" panose="02010800040101010101" pitchFamily="2" charset="-122"/>
                <a:cs typeface="宋体" pitchFamily="2" charset="-122"/>
              </a:rPr>
              <a:t>主目录</a:t>
            </a:r>
            <a:endParaRPr lang="en-US" altLang="zh-CN" sz="5400" dirty="0">
              <a:solidFill>
                <a:srgbClr val="A25548"/>
              </a:solidFill>
              <a:latin typeface="华文新魏" panose="02010800040101010101" pitchFamily="2" charset="-122"/>
              <a:ea typeface="华文新魏" panose="02010800040101010101" pitchFamily="2" charset="-122"/>
              <a:cs typeface="宋体" pitchFamily="2" charset="-122"/>
            </a:endParaRPr>
          </a:p>
        </p:txBody>
      </p:sp>
      <p:sp>
        <p:nvSpPr>
          <p:cNvPr id="54" name="Rectangle 18">
            <a:extLst>
              <a:ext uri="{FF2B5EF4-FFF2-40B4-BE49-F238E27FC236}">
                <a16:creationId xmlns:a16="http://schemas.microsoft.com/office/drawing/2014/main" id="{043DB0AD-6983-46F7-858F-1FA9BB820D2F}"/>
              </a:ext>
            </a:extLst>
          </p:cNvPr>
          <p:cNvSpPr>
            <a:spLocks noChangeArrowheads="1"/>
          </p:cNvSpPr>
          <p:nvPr/>
        </p:nvSpPr>
        <p:spPr bwMode="auto">
          <a:xfrm>
            <a:off x="4444586" y="2340618"/>
            <a:ext cx="169277" cy="17481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0" tIns="0" rIns="0" bIns="0">
            <a:spAutoFit/>
          </a:bodyPr>
          <a:lstStyle/>
          <a:p>
            <a:pPr algn="dist" fontAlgn="base">
              <a:spcBef>
                <a:spcPct val="0"/>
              </a:spcBef>
              <a:spcAft>
                <a:spcPct val="0"/>
              </a:spcAft>
            </a:pPr>
            <a:r>
              <a:rPr lang="en-US" altLang="zh-CN" sz="1100" dirty="0">
                <a:solidFill>
                  <a:srgbClr val="A25548"/>
                </a:solidFill>
                <a:latin typeface="华文新魏" panose="02010800040101010101" pitchFamily="2" charset="-122"/>
                <a:ea typeface="华文新魏" panose="02010800040101010101" pitchFamily="2" charset="-122"/>
                <a:cs typeface="宋体" pitchFamily="2" charset="-122"/>
              </a:rPr>
              <a:t>CONTENTS</a:t>
            </a:r>
          </a:p>
        </p:txBody>
      </p:sp>
    </p:spTree>
    <p:extLst>
      <p:ext uri="{BB962C8B-B14F-4D97-AF65-F5344CB8AC3E}">
        <p14:creationId xmlns:p14="http://schemas.microsoft.com/office/powerpoint/2010/main" val="75163194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barn(inVertical)">
                                      <p:cBhvr>
                                        <p:cTn id="7" dur="750"/>
                                        <p:tgtEl>
                                          <p:spTgt spid="34"/>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p:cTn id="11" dur="1000" fill="hold"/>
                                        <p:tgtEl>
                                          <p:spTgt spid="35"/>
                                        </p:tgtEl>
                                        <p:attrNameLst>
                                          <p:attrName>ppt_w</p:attrName>
                                        </p:attrNameLst>
                                      </p:cBhvr>
                                      <p:tavLst>
                                        <p:tav tm="0">
                                          <p:val>
                                            <p:fltVal val="0"/>
                                          </p:val>
                                        </p:tav>
                                        <p:tav tm="100000">
                                          <p:val>
                                            <p:strVal val="#ppt_w"/>
                                          </p:val>
                                        </p:tav>
                                      </p:tavLst>
                                    </p:anim>
                                    <p:anim calcmode="lin" valueType="num">
                                      <p:cBhvr>
                                        <p:cTn id="12" dur="1000" fill="hold"/>
                                        <p:tgtEl>
                                          <p:spTgt spid="35"/>
                                        </p:tgtEl>
                                        <p:attrNameLst>
                                          <p:attrName>ppt_h</p:attrName>
                                        </p:attrNameLst>
                                      </p:cBhvr>
                                      <p:tavLst>
                                        <p:tav tm="0">
                                          <p:val>
                                            <p:fltVal val="0"/>
                                          </p:val>
                                        </p:tav>
                                        <p:tav tm="100000">
                                          <p:val>
                                            <p:strVal val="#ppt_h"/>
                                          </p:val>
                                        </p:tav>
                                      </p:tavLst>
                                    </p:anim>
                                    <p:animEffect transition="in" filter="fade">
                                      <p:cBhvr>
                                        <p:cTn id="13" dur="1000"/>
                                        <p:tgtEl>
                                          <p:spTgt spid="35"/>
                                        </p:tgtEl>
                                      </p:cBhvr>
                                    </p:animEffect>
                                  </p:childTnLst>
                                </p:cTn>
                              </p:par>
                            </p:childTnLst>
                          </p:cTn>
                        </p:par>
                        <p:par>
                          <p:cTn id="14" fill="hold">
                            <p:stCondLst>
                              <p:cond delay="1750"/>
                            </p:stCondLst>
                            <p:childTnLst>
                              <p:par>
                                <p:cTn id="15" presetID="47" presetClass="entr" presetSubtype="0" fill="hold" grpId="0" nodeType="afterEffect">
                                  <p:stCondLst>
                                    <p:cond delay="0"/>
                                  </p:stCondLst>
                                  <p:childTnLst>
                                    <p:set>
                                      <p:cBhvr>
                                        <p:cTn id="16" dur="1" fill="hold">
                                          <p:stCondLst>
                                            <p:cond delay="0"/>
                                          </p:stCondLst>
                                        </p:cTn>
                                        <p:tgtEl>
                                          <p:spTgt spid="53"/>
                                        </p:tgtEl>
                                        <p:attrNameLst>
                                          <p:attrName>style.visibility</p:attrName>
                                        </p:attrNameLst>
                                      </p:cBhvr>
                                      <p:to>
                                        <p:strVal val="visible"/>
                                      </p:to>
                                    </p:set>
                                    <p:animEffect transition="in" filter="fade">
                                      <p:cBhvr>
                                        <p:cTn id="17" dur="500"/>
                                        <p:tgtEl>
                                          <p:spTgt spid="53"/>
                                        </p:tgtEl>
                                      </p:cBhvr>
                                    </p:animEffect>
                                    <p:anim calcmode="lin" valueType="num">
                                      <p:cBhvr>
                                        <p:cTn id="18" dur="500" fill="hold"/>
                                        <p:tgtEl>
                                          <p:spTgt spid="53"/>
                                        </p:tgtEl>
                                        <p:attrNameLst>
                                          <p:attrName>ppt_x</p:attrName>
                                        </p:attrNameLst>
                                      </p:cBhvr>
                                      <p:tavLst>
                                        <p:tav tm="0">
                                          <p:val>
                                            <p:strVal val="#ppt_x"/>
                                          </p:val>
                                        </p:tav>
                                        <p:tav tm="100000">
                                          <p:val>
                                            <p:strVal val="#ppt_x"/>
                                          </p:val>
                                        </p:tav>
                                      </p:tavLst>
                                    </p:anim>
                                    <p:anim calcmode="lin" valueType="num">
                                      <p:cBhvr>
                                        <p:cTn id="19" dur="500" fill="hold"/>
                                        <p:tgtEl>
                                          <p:spTgt spid="53"/>
                                        </p:tgtEl>
                                        <p:attrNameLst>
                                          <p:attrName>ppt_y</p:attrName>
                                        </p:attrNameLst>
                                      </p:cBhvr>
                                      <p:tavLst>
                                        <p:tav tm="0">
                                          <p:val>
                                            <p:strVal val="#ppt_y-.1"/>
                                          </p:val>
                                        </p:tav>
                                        <p:tav tm="100000">
                                          <p:val>
                                            <p:strVal val="#ppt_y"/>
                                          </p:val>
                                        </p:tav>
                                      </p:tavLst>
                                    </p:anim>
                                  </p:childTnLst>
                                </p:cTn>
                              </p:par>
                            </p:childTnLst>
                          </p:cTn>
                        </p:par>
                        <p:par>
                          <p:cTn id="20" fill="hold">
                            <p:stCondLst>
                              <p:cond delay="2250"/>
                            </p:stCondLst>
                            <p:childTnLst>
                              <p:par>
                                <p:cTn id="21" presetID="47" presetClass="entr" presetSubtype="0" fill="hold" grpId="0" nodeType="afterEffect">
                                  <p:stCondLst>
                                    <p:cond delay="0"/>
                                  </p:stCondLst>
                                  <p:childTnLst>
                                    <p:set>
                                      <p:cBhvr>
                                        <p:cTn id="22" dur="1" fill="hold">
                                          <p:stCondLst>
                                            <p:cond delay="0"/>
                                          </p:stCondLst>
                                        </p:cTn>
                                        <p:tgtEl>
                                          <p:spTgt spid="54"/>
                                        </p:tgtEl>
                                        <p:attrNameLst>
                                          <p:attrName>style.visibility</p:attrName>
                                        </p:attrNameLst>
                                      </p:cBhvr>
                                      <p:to>
                                        <p:strVal val="visible"/>
                                      </p:to>
                                    </p:set>
                                    <p:animEffect transition="in" filter="fade">
                                      <p:cBhvr>
                                        <p:cTn id="23" dur="500"/>
                                        <p:tgtEl>
                                          <p:spTgt spid="54"/>
                                        </p:tgtEl>
                                      </p:cBhvr>
                                    </p:animEffect>
                                    <p:anim calcmode="lin" valueType="num">
                                      <p:cBhvr>
                                        <p:cTn id="24" dur="500" fill="hold"/>
                                        <p:tgtEl>
                                          <p:spTgt spid="54"/>
                                        </p:tgtEl>
                                        <p:attrNameLst>
                                          <p:attrName>ppt_x</p:attrName>
                                        </p:attrNameLst>
                                      </p:cBhvr>
                                      <p:tavLst>
                                        <p:tav tm="0">
                                          <p:val>
                                            <p:strVal val="#ppt_x"/>
                                          </p:val>
                                        </p:tav>
                                        <p:tav tm="100000">
                                          <p:val>
                                            <p:strVal val="#ppt_x"/>
                                          </p:val>
                                        </p:tav>
                                      </p:tavLst>
                                    </p:anim>
                                    <p:anim calcmode="lin" valueType="num">
                                      <p:cBhvr>
                                        <p:cTn id="25" dur="500" fill="hold"/>
                                        <p:tgtEl>
                                          <p:spTgt spid="54"/>
                                        </p:tgtEl>
                                        <p:attrNameLst>
                                          <p:attrName>ppt_y</p:attrName>
                                        </p:attrNameLst>
                                      </p:cBhvr>
                                      <p:tavLst>
                                        <p:tav tm="0">
                                          <p:val>
                                            <p:strVal val="#ppt_y-.1"/>
                                          </p:val>
                                        </p:tav>
                                        <p:tav tm="100000">
                                          <p:val>
                                            <p:strVal val="#ppt_y"/>
                                          </p:val>
                                        </p:tav>
                                      </p:tavLst>
                                    </p:anim>
                                  </p:childTnLst>
                                </p:cTn>
                              </p:par>
                            </p:childTnLst>
                          </p:cTn>
                        </p:par>
                        <p:par>
                          <p:cTn id="26" fill="hold">
                            <p:stCondLst>
                              <p:cond delay="2750"/>
                            </p:stCondLst>
                            <p:childTnLst>
                              <p:par>
                                <p:cTn id="27" presetID="2" presetClass="entr" presetSubtype="8" fill="hold" nodeType="afterEffect">
                                  <p:stCondLst>
                                    <p:cond delay="0"/>
                                  </p:stCondLst>
                                  <p:childTnLst>
                                    <p:set>
                                      <p:cBhvr>
                                        <p:cTn id="28" dur="1" fill="hold">
                                          <p:stCondLst>
                                            <p:cond delay="0"/>
                                          </p:stCondLst>
                                        </p:cTn>
                                        <p:tgtEl>
                                          <p:spTgt spid="36"/>
                                        </p:tgtEl>
                                        <p:attrNameLst>
                                          <p:attrName>style.visibility</p:attrName>
                                        </p:attrNameLst>
                                      </p:cBhvr>
                                      <p:to>
                                        <p:strVal val="visible"/>
                                      </p:to>
                                    </p:set>
                                    <p:anim calcmode="lin" valueType="num">
                                      <p:cBhvr additive="base">
                                        <p:cTn id="29" dur="1000" fill="hold"/>
                                        <p:tgtEl>
                                          <p:spTgt spid="36"/>
                                        </p:tgtEl>
                                        <p:attrNameLst>
                                          <p:attrName>ppt_x</p:attrName>
                                        </p:attrNameLst>
                                      </p:cBhvr>
                                      <p:tavLst>
                                        <p:tav tm="0">
                                          <p:val>
                                            <p:strVal val="0-#ppt_w/2"/>
                                          </p:val>
                                        </p:tav>
                                        <p:tav tm="100000">
                                          <p:val>
                                            <p:strVal val="#ppt_x"/>
                                          </p:val>
                                        </p:tav>
                                      </p:tavLst>
                                    </p:anim>
                                    <p:anim calcmode="lin" valueType="num">
                                      <p:cBhvr additive="base">
                                        <p:cTn id="30" dur="1000" fill="hold"/>
                                        <p:tgtEl>
                                          <p:spTgt spid="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53" grpId="0"/>
      <p:bldP spid="5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760705" y="315058"/>
            <a:ext cx="10799632" cy="761943"/>
            <a:chOff x="1136263" y="500296"/>
            <a:chExt cx="10799632" cy="761943"/>
          </a:xfrm>
        </p:grpSpPr>
        <p:sp>
          <p:nvSpPr>
            <p:cNvPr id="11" name="矩形 10">
              <a:extLst>
                <a:ext uri="{FF2B5EF4-FFF2-40B4-BE49-F238E27FC236}">
                  <a16:creationId xmlns:a16="http://schemas.microsoft.com/office/drawing/2014/main" id="{84C0791A-6676-4043-BBF1-DD2993D19C98}"/>
                </a:ext>
              </a:extLst>
            </p:cNvPr>
            <p:cNvSpPr/>
            <p:nvPr/>
          </p:nvSpPr>
          <p:spPr>
            <a:xfrm flipV="1">
              <a:off x="4287158" y="911419"/>
              <a:ext cx="7648737" cy="45719"/>
            </a:xfrm>
            <a:prstGeom prst="rect">
              <a:avLst/>
            </a:prstGeom>
            <a:solidFill>
              <a:srgbClr val="A255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华文新魏" panose="02010800040101010101" pitchFamily="2" charset="-122"/>
                <a:ea typeface="华文新魏" panose="02010800040101010101" pitchFamily="2" charset="-122"/>
              </a:endParaRPr>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150776" y="50029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A25548"/>
                  </a:solidFill>
                  <a:latin typeface="华文新魏" panose="02010800040101010101" pitchFamily="2" charset="-122"/>
                  <a:ea typeface="华文新魏" panose="02010800040101010101" pitchFamily="2" charset="-122"/>
                  <a:sym typeface="Arial" panose="020B0604020202020204" pitchFamily="34" charset="0"/>
                </a:rPr>
                <a:t>明年工作计划</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1136263" y="1046795"/>
              <a:ext cx="3255323" cy="21544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grpSp>
        <p:nvGrpSpPr>
          <p:cNvPr id="6" name="组合 5">
            <a:extLst>
              <a:ext uri="{FF2B5EF4-FFF2-40B4-BE49-F238E27FC236}">
                <a16:creationId xmlns:a16="http://schemas.microsoft.com/office/drawing/2014/main" id="{A2BA90FB-4F5C-4218-9D6B-69253EEA48AA}"/>
              </a:ext>
            </a:extLst>
          </p:cNvPr>
          <p:cNvGrpSpPr/>
          <p:nvPr/>
        </p:nvGrpSpPr>
        <p:grpSpPr>
          <a:xfrm flipH="1">
            <a:off x="6055179" y="2046344"/>
            <a:ext cx="5362658" cy="4122152"/>
            <a:chOff x="4451635" y="2076182"/>
            <a:chExt cx="3370292" cy="4032240"/>
          </a:xfrm>
        </p:grpSpPr>
        <p:sp>
          <p:nvSpPr>
            <p:cNvPr id="7" name="矩形 6">
              <a:extLst>
                <a:ext uri="{FF2B5EF4-FFF2-40B4-BE49-F238E27FC236}">
                  <a16:creationId xmlns:a16="http://schemas.microsoft.com/office/drawing/2014/main" id="{04546660-6957-4647-9481-FDA74C17D2AA}"/>
                </a:ext>
              </a:extLst>
            </p:cNvPr>
            <p:cNvSpPr/>
            <p:nvPr/>
          </p:nvSpPr>
          <p:spPr>
            <a:xfrm>
              <a:off x="4451635" y="2076182"/>
              <a:ext cx="3370291" cy="3150708"/>
            </a:xfrm>
            <a:prstGeom prst="rect">
              <a:avLst/>
            </a:prstGeom>
            <a:blipFill dpi="0" rotWithShape="1">
              <a:blip r:embed="rId3"/>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lIns="91438" tIns="45719" rIns="91438" bIns="45719" rtlCol="0" anchor="ctr"/>
            <a:lstStyle/>
            <a:p>
              <a:pPr algn="ctr"/>
              <a:endParaRPr kumimoji="1" lang="zh-CN" altLang="en-US" sz="1600" dirty="0">
                <a:solidFill>
                  <a:prstClr val="white"/>
                </a:solidFill>
                <a:latin typeface="微软雅黑" panose="020B0503020204020204" pitchFamily="34" charset="-122"/>
                <a:ea typeface="微软雅黑" panose="020B0503020204020204" pitchFamily="34" charset="-122"/>
              </a:endParaRPr>
            </a:p>
          </p:txBody>
        </p:sp>
        <p:sp>
          <p:nvSpPr>
            <p:cNvPr id="9" name="矩形 8">
              <a:extLst>
                <a:ext uri="{FF2B5EF4-FFF2-40B4-BE49-F238E27FC236}">
                  <a16:creationId xmlns:a16="http://schemas.microsoft.com/office/drawing/2014/main" id="{D856630C-936E-42A3-9AF1-777DAC4D55F8}"/>
                </a:ext>
              </a:extLst>
            </p:cNvPr>
            <p:cNvSpPr/>
            <p:nvPr/>
          </p:nvSpPr>
          <p:spPr>
            <a:xfrm>
              <a:off x="4451636" y="4957561"/>
              <a:ext cx="3370291" cy="1150861"/>
            </a:xfrm>
            <a:prstGeom prst="rect">
              <a:avLst/>
            </a:prstGeom>
            <a:solidFill>
              <a:srgbClr val="A255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1200" dirty="0">
                  <a:latin typeface="微软雅黑" panose="020B0503020204020204" pitchFamily="34" charset="-122"/>
                  <a:ea typeface="微软雅黑" panose="020B0503020204020204" pitchFamily="34" charset="-122"/>
                </a:rPr>
                <a:t>此处添加详细文本描述，建议与标题相关并符合整体语言风格，语言描述尽量简洁生动。尽量将每页幻灯片的字数控制在  </a:t>
              </a:r>
              <a:r>
                <a:rPr lang="en-US" altLang="zh-CN" sz="1200" dirty="0">
                  <a:latin typeface="微软雅黑" panose="020B0503020204020204" pitchFamily="34" charset="-122"/>
                  <a:ea typeface="微软雅黑" panose="020B0503020204020204" pitchFamily="34" charset="-122"/>
                </a:rPr>
                <a:t>200</a:t>
              </a:r>
              <a:r>
                <a:rPr lang="zh-CN" altLang="en-US" sz="1200" dirty="0">
                  <a:latin typeface="微软雅黑" panose="020B0503020204020204" pitchFamily="34" charset="-122"/>
                  <a:ea typeface="微软雅黑" panose="020B0503020204020204" pitchFamily="34" charset="-122"/>
                </a:rPr>
                <a:t>字以内</a:t>
              </a:r>
            </a:p>
          </p:txBody>
        </p:sp>
      </p:grpSp>
      <p:grpSp>
        <p:nvGrpSpPr>
          <p:cNvPr id="10" name="Group 22">
            <a:extLst>
              <a:ext uri="{FF2B5EF4-FFF2-40B4-BE49-F238E27FC236}">
                <a16:creationId xmlns:a16="http://schemas.microsoft.com/office/drawing/2014/main" id="{639BD44F-55F6-4DC2-9FD4-F87A3BAC0B19}"/>
              </a:ext>
            </a:extLst>
          </p:cNvPr>
          <p:cNvGrpSpPr>
            <a:grpSpLocks/>
          </p:cNvGrpSpPr>
          <p:nvPr/>
        </p:nvGrpSpPr>
        <p:grpSpPr bwMode="auto">
          <a:xfrm>
            <a:off x="907916" y="2438861"/>
            <a:ext cx="1213448" cy="538745"/>
            <a:chOff x="0" y="0"/>
            <a:chExt cx="1131895" cy="504056"/>
          </a:xfrm>
          <a:solidFill>
            <a:srgbClr val="A25548"/>
          </a:solidFill>
        </p:grpSpPr>
        <p:sp>
          <p:nvSpPr>
            <p:cNvPr id="14" name="矩形 46">
              <a:extLst>
                <a:ext uri="{FF2B5EF4-FFF2-40B4-BE49-F238E27FC236}">
                  <a16:creationId xmlns:a16="http://schemas.microsoft.com/office/drawing/2014/main" id="{B2DF994E-E79B-4F78-992C-F663ED346EB7}"/>
                </a:ext>
              </a:extLst>
            </p:cNvPr>
            <p:cNvSpPr>
              <a:spLocks noChangeArrowheads="1"/>
            </p:cNvSpPr>
            <p:nvPr/>
          </p:nvSpPr>
          <p:spPr bwMode="auto">
            <a:xfrm>
              <a:off x="0" y="0"/>
              <a:ext cx="1080120" cy="5040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800">
                <a:solidFill>
                  <a:schemeClr val="bg1"/>
                </a:solidFill>
                <a:latin typeface="+mj-ea"/>
                <a:ea typeface="+mj-ea"/>
                <a:sym typeface="宋体" pitchFamily="2" charset="-122"/>
              </a:endParaRPr>
            </a:p>
          </p:txBody>
        </p:sp>
        <p:sp>
          <p:nvSpPr>
            <p:cNvPr id="15" name="文本框 47">
              <a:extLst>
                <a:ext uri="{FF2B5EF4-FFF2-40B4-BE49-F238E27FC236}">
                  <a16:creationId xmlns:a16="http://schemas.microsoft.com/office/drawing/2014/main" id="{C2EA72F2-E2D6-4471-AB31-1E1111CA6B26}"/>
                </a:ext>
              </a:extLst>
            </p:cNvPr>
            <p:cNvSpPr>
              <a:spLocks noChangeArrowheads="1"/>
            </p:cNvSpPr>
            <p:nvPr/>
          </p:nvSpPr>
          <p:spPr bwMode="auto">
            <a:xfrm>
              <a:off x="51774" y="41772"/>
              <a:ext cx="1080121" cy="37434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dirty="0">
                  <a:solidFill>
                    <a:schemeClr val="bg1"/>
                  </a:solidFill>
                  <a:latin typeface="+mj-ea"/>
                  <a:ea typeface="+mj-ea"/>
                  <a:sym typeface="方正兰亭细黑_GBK" charset="-122"/>
                </a:rPr>
                <a:t>标题一</a:t>
              </a:r>
            </a:p>
          </p:txBody>
        </p:sp>
      </p:grpSp>
      <p:sp>
        <p:nvSpPr>
          <p:cNvPr id="16" name="矩形 60">
            <a:extLst>
              <a:ext uri="{FF2B5EF4-FFF2-40B4-BE49-F238E27FC236}">
                <a16:creationId xmlns:a16="http://schemas.microsoft.com/office/drawing/2014/main" id="{50309824-9AE3-4529-B47D-085A3347BA3A}"/>
              </a:ext>
            </a:extLst>
          </p:cNvPr>
          <p:cNvSpPr>
            <a:spLocks noChangeArrowheads="1"/>
          </p:cNvSpPr>
          <p:nvPr/>
        </p:nvSpPr>
        <p:spPr bwMode="auto">
          <a:xfrm>
            <a:off x="2324100" y="2379167"/>
            <a:ext cx="3571833" cy="709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600" dirty="0">
                <a:solidFill>
                  <a:schemeClr val="bg1">
                    <a:lumMod val="50000"/>
                  </a:schemeClr>
                </a:solidFill>
                <a:latin typeface="微软雅黑" pitchFamily="34" charset="-122"/>
              </a:rPr>
              <a:t>单击此处添加文本单击此处添加文本</a:t>
            </a:r>
            <a:endParaRPr lang="en-US" altLang="zh-CN" sz="1600" dirty="0">
              <a:solidFill>
                <a:schemeClr val="bg1">
                  <a:lumMod val="50000"/>
                </a:schemeClr>
              </a:solidFill>
              <a:latin typeface="微软雅黑" pitchFamily="34" charset="-122"/>
            </a:endParaRPr>
          </a:p>
          <a:p>
            <a:pPr>
              <a:lnSpc>
                <a:spcPct val="130000"/>
              </a:lnSpc>
            </a:pPr>
            <a:r>
              <a:rPr lang="zh-CN" altLang="en-US" sz="1600" dirty="0">
                <a:solidFill>
                  <a:schemeClr val="bg1">
                    <a:lumMod val="50000"/>
                  </a:schemeClr>
                </a:solidFill>
                <a:latin typeface="微软雅黑" pitchFamily="34" charset="-122"/>
              </a:rPr>
              <a:t>单击此处添加文本单击此处添加文本</a:t>
            </a:r>
            <a:endParaRPr lang="en-US" altLang="zh-CN" sz="1600" dirty="0">
              <a:solidFill>
                <a:schemeClr val="bg1">
                  <a:lumMod val="50000"/>
                </a:schemeClr>
              </a:solidFill>
              <a:latin typeface="微软雅黑" pitchFamily="34" charset="-122"/>
            </a:endParaRPr>
          </a:p>
        </p:txBody>
      </p:sp>
      <p:grpSp>
        <p:nvGrpSpPr>
          <p:cNvPr id="17" name="Group 22">
            <a:extLst>
              <a:ext uri="{FF2B5EF4-FFF2-40B4-BE49-F238E27FC236}">
                <a16:creationId xmlns:a16="http://schemas.microsoft.com/office/drawing/2014/main" id="{0A28FED9-1B2A-4C8E-973E-BDE79C61066E}"/>
              </a:ext>
            </a:extLst>
          </p:cNvPr>
          <p:cNvGrpSpPr>
            <a:grpSpLocks/>
          </p:cNvGrpSpPr>
          <p:nvPr/>
        </p:nvGrpSpPr>
        <p:grpSpPr bwMode="auto">
          <a:xfrm>
            <a:off x="907916" y="3383699"/>
            <a:ext cx="1213448" cy="538745"/>
            <a:chOff x="0" y="0"/>
            <a:chExt cx="1131895" cy="504056"/>
          </a:xfrm>
          <a:solidFill>
            <a:srgbClr val="A25548"/>
          </a:solidFill>
        </p:grpSpPr>
        <p:sp>
          <p:nvSpPr>
            <p:cNvPr id="18" name="矩形 46">
              <a:extLst>
                <a:ext uri="{FF2B5EF4-FFF2-40B4-BE49-F238E27FC236}">
                  <a16:creationId xmlns:a16="http://schemas.microsoft.com/office/drawing/2014/main" id="{4647ACFD-2F31-40BE-B92A-4168A1B7EACF}"/>
                </a:ext>
              </a:extLst>
            </p:cNvPr>
            <p:cNvSpPr>
              <a:spLocks noChangeArrowheads="1"/>
            </p:cNvSpPr>
            <p:nvPr/>
          </p:nvSpPr>
          <p:spPr bwMode="auto">
            <a:xfrm>
              <a:off x="0" y="0"/>
              <a:ext cx="1080120" cy="5040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800">
                <a:solidFill>
                  <a:schemeClr val="bg1">
                    <a:lumMod val="50000"/>
                  </a:schemeClr>
                </a:solidFill>
                <a:latin typeface="+mj-ea"/>
                <a:ea typeface="+mj-ea"/>
                <a:sym typeface="宋体" pitchFamily="2" charset="-122"/>
              </a:endParaRPr>
            </a:p>
          </p:txBody>
        </p:sp>
        <p:sp>
          <p:nvSpPr>
            <p:cNvPr id="19" name="文本框 47">
              <a:extLst>
                <a:ext uri="{FF2B5EF4-FFF2-40B4-BE49-F238E27FC236}">
                  <a16:creationId xmlns:a16="http://schemas.microsoft.com/office/drawing/2014/main" id="{0E28978E-19B5-4665-BB4F-4DD77D8A293E}"/>
                </a:ext>
              </a:extLst>
            </p:cNvPr>
            <p:cNvSpPr>
              <a:spLocks noChangeArrowheads="1"/>
            </p:cNvSpPr>
            <p:nvPr/>
          </p:nvSpPr>
          <p:spPr bwMode="auto">
            <a:xfrm>
              <a:off x="51774" y="41772"/>
              <a:ext cx="1080121" cy="37434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dirty="0">
                  <a:solidFill>
                    <a:schemeClr val="bg1"/>
                  </a:solidFill>
                  <a:latin typeface="+mj-ea"/>
                  <a:sym typeface="方正兰亭细黑_GBK" charset="-122"/>
                </a:rPr>
                <a:t>标题二</a:t>
              </a:r>
            </a:p>
          </p:txBody>
        </p:sp>
      </p:grpSp>
      <p:sp>
        <p:nvSpPr>
          <p:cNvPr id="20" name="矩形 60">
            <a:extLst>
              <a:ext uri="{FF2B5EF4-FFF2-40B4-BE49-F238E27FC236}">
                <a16:creationId xmlns:a16="http://schemas.microsoft.com/office/drawing/2014/main" id="{65D69CC4-ECAF-4CA9-817D-76A84150ACB9}"/>
              </a:ext>
            </a:extLst>
          </p:cNvPr>
          <p:cNvSpPr>
            <a:spLocks noChangeArrowheads="1"/>
          </p:cNvSpPr>
          <p:nvPr/>
        </p:nvSpPr>
        <p:spPr bwMode="auto">
          <a:xfrm>
            <a:off x="2324100" y="3324005"/>
            <a:ext cx="3571833" cy="709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600" dirty="0">
                <a:solidFill>
                  <a:schemeClr val="bg1">
                    <a:lumMod val="50000"/>
                  </a:schemeClr>
                </a:solidFill>
                <a:latin typeface="微软雅黑" pitchFamily="34" charset="-122"/>
              </a:rPr>
              <a:t>单击此处添加文本单击此处添加文本</a:t>
            </a:r>
            <a:endParaRPr lang="en-US" altLang="zh-CN" sz="1600" dirty="0">
              <a:solidFill>
                <a:schemeClr val="bg1">
                  <a:lumMod val="50000"/>
                </a:schemeClr>
              </a:solidFill>
              <a:latin typeface="微软雅黑" pitchFamily="34" charset="-122"/>
            </a:endParaRPr>
          </a:p>
          <a:p>
            <a:pPr>
              <a:lnSpc>
                <a:spcPct val="130000"/>
              </a:lnSpc>
            </a:pPr>
            <a:r>
              <a:rPr lang="zh-CN" altLang="en-US" sz="1600" dirty="0">
                <a:solidFill>
                  <a:schemeClr val="bg1">
                    <a:lumMod val="50000"/>
                  </a:schemeClr>
                </a:solidFill>
                <a:latin typeface="微软雅黑" pitchFamily="34" charset="-122"/>
              </a:rPr>
              <a:t>单击此处添加文本单击此处添加文本</a:t>
            </a:r>
            <a:endParaRPr lang="en-US" altLang="zh-CN" sz="1600" dirty="0">
              <a:solidFill>
                <a:schemeClr val="bg1">
                  <a:lumMod val="50000"/>
                </a:schemeClr>
              </a:solidFill>
              <a:latin typeface="微软雅黑" pitchFamily="34" charset="-122"/>
            </a:endParaRPr>
          </a:p>
        </p:txBody>
      </p:sp>
      <p:grpSp>
        <p:nvGrpSpPr>
          <p:cNvPr id="21" name="Group 22">
            <a:extLst>
              <a:ext uri="{FF2B5EF4-FFF2-40B4-BE49-F238E27FC236}">
                <a16:creationId xmlns:a16="http://schemas.microsoft.com/office/drawing/2014/main" id="{1C7FFB87-C6C9-4AB5-B4BE-892653747C3A}"/>
              </a:ext>
            </a:extLst>
          </p:cNvPr>
          <p:cNvGrpSpPr>
            <a:grpSpLocks/>
          </p:cNvGrpSpPr>
          <p:nvPr/>
        </p:nvGrpSpPr>
        <p:grpSpPr bwMode="auto">
          <a:xfrm>
            <a:off x="907916" y="4342245"/>
            <a:ext cx="1213448" cy="538745"/>
            <a:chOff x="0" y="0"/>
            <a:chExt cx="1131895" cy="504056"/>
          </a:xfrm>
          <a:solidFill>
            <a:srgbClr val="A25548"/>
          </a:solidFill>
        </p:grpSpPr>
        <p:sp>
          <p:nvSpPr>
            <p:cNvPr id="22" name="矩形 46">
              <a:extLst>
                <a:ext uri="{FF2B5EF4-FFF2-40B4-BE49-F238E27FC236}">
                  <a16:creationId xmlns:a16="http://schemas.microsoft.com/office/drawing/2014/main" id="{43D43FA0-866C-4226-835D-9C8E39641801}"/>
                </a:ext>
              </a:extLst>
            </p:cNvPr>
            <p:cNvSpPr>
              <a:spLocks noChangeArrowheads="1"/>
            </p:cNvSpPr>
            <p:nvPr/>
          </p:nvSpPr>
          <p:spPr bwMode="auto">
            <a:xfrm>
              <a:off x="0" y="0"/>
              <a:ext cx="1080120" cy="5040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800">
                <a:solidFill>
                  <a:schemeClr val="bg1">
                    <a:lumMod val="50000"/>
                  </a:schemeClr>
                </a:solidFill>
                <a:latin typeface="+mj-ea"/>
                <a:ea typeface="+mj-ea"/>
                <a:sym typeface="宋体" pitchFamily="2" charset="-122"/>
              </a:endParaRPr>
            </a:p>
          </p:txBody>
        </p:sp>
        <p:sp>
          <p:nvSpPr>
            <p:cNvPr id="23" name="文本框 47">
              <a:extLst>
                <a:ext uri="{FF2B5EF4-FFF2-40B4-BE49-F238E27FC236}">
                  <a16:creationId xmlns:a16="http://schemas.microsoft.com/office/drawing/2014/main" id="{1FFA0E16-E507-45C2-9C6C-6CC2F41F3648}"/>
                </a:ext>
              </a:extLst>
            </p:cNvPr>
            <p:cNvSpPr>
              <a:spLocks noChangeArrowheads="1"/>
            </p:cNvSpPr>
            <p:nvPr/>
          </p:nvSpPr>
          <p:spPr bwMode="auto">
            <a:xfrm>
              <a:off x="51774" y="41772"/>
              <a:ext cx="1080121" cy="37434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dirty="0">
                  <a:solidFill>
                    <a:schemeClr val="bg1"/>
                  </a:solidFill>
                  <a:latin typeface="+mj-ea"/>
                  <a:sym typeface="方正兰亭细黑_GBK" charset="-122"/>
                </a:rPr>
                <a:t>标题三</a:t>
              </a:r>
            </a:p>
          </p:txBody>
        </p:sp>
      </p:grpSp>
      <p:sp>
        <p:nvSpPr>
          <p:cNvPr id="24" name="矩形 60">
            <a:extLst>
              <a:ext uri="{FF2B5EF4-FFF2-40B4-BE49-F238E27FC236}">
                <a16:creationId xmlns:a16="http://schemas.microsoft.com/office/drawing/2014/main" id="{4EFDD663-C5D8-42C6-B555-60BBE9ACD218}"/>
              </a:ext>
            </a:extLst>
          </p:cNvPr>
          <p:cNvSpPr>
            <a:spLocks noChangeArrowheads="1"/>
          </p:cNvSpPr>
          <p:nvPr/>
        </p:nvSpPr>
        <p:spPr bwMode="auto">
          <a:xfrm>
            <a:off x="2324100" y="4282550"/>
            <a:ext cx="3571833" cy="709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600" dirty="0">
                <a:solidFill>
                  <a:schemeClr val="bg1">
                    <a:lumMod val="50000"/>
                  </a:schemeClr>
                </a:solidFill>
                <a:latin typeface="微软雅黑" pitchFamily="34" charset="-122"/>
              </a:rPr>
              <a:t>单击此处添加文本单击此处添加文本</a:t>
            </a:r>
            <a:endParaRPr lang="en-US" altLang="zh-CN" sz="1600" dirty="0">
              <a:solidFill>
                <a:schemeClr val="bg1">
                  <a:lumMod val="50000"/>
                </a:schemeClr>
              </a:solidFill>
              <a:latin typeface="微软雅黑" pitchFamily="34" charset="-122"/>
            </a:endParaRPr>
          </a:p>
          <a:p>
            <a:pPr>
              <a:lnSpc>
                <a:spcPct val="130000"/>
              </a:lnSpc>
            </a:pPr>
            <a:r>
              <a:rPr lang="zh-CN" altLang="en-US" sz="1600" dirty="0">
                <a:solidFill>
                  <a:schemeClr val="bg1">
                    <a:lumMod val="50000"/>
                  </a:schemeClr>
                </a:solidFill>
                <a:latin typeface="微软雅黑" pitchFamily="34" charset="-122"/>
              </a:rPr>
              <a:t>单击此处添加文本单击此处添加文本</a:t>
            </a:r>
            <a:endParaRPr lang="en-US" altLang="zh-CN" sz="1600" dirty="0">
              <a:solidFill>
                <a:schemeClr val="bg1">
                  <a:lumMod val="50000"/>
                </a:schemeClr>
              </a:solidFill>
              <a:latin typeface="微软雅黑" pitchFamily="34" charset="-122"/>
            </a:endParaRPr>
          </a:p>
        </p:txBody>
      </p:sp>
      <p:grpSp>
        <p:nvGrpSpPr>
          <p:cNvPr id="25" name="Group 22">
            <a:extLst>
              <a:ext uri="{FF2B5EF4-FFF2-40B4-BE49-F238E27FC236}">
                <a16:creationId xmlns:a16="http://schemas.microsoft.com/office/drawing/2014/main" id="{C9662911-177B-4B07-9E87-D6427CC146B6}"/>
              </a:ext>
            </a:extLst>
          </p:cNvPr>
          <p:cNvGrpSpPr>
            <a:grpSpLocks/>
          </p:cNvGrpSpPr>
          <p:nvPr/>
        </p:nvGrpSpPr>
        <p:grpSpPr bwMode="auto">
          <a:xfrm>
            <a:off x="907916" y="5267307"/>
            <a:ext cx="1213448" cy="538745"/>
            <a:chOff x="0" y="0"/>
            <a:chExt cx="1131895" cy="504056"/>
          </a:xfrm>
          <a:solidFill>
            <a:srgbClr val="A25548"/>
          </a:solidFill>
        </p:grpSpPr>
        <p:sp>
          <p:nvSpPr>
            <p:cNvPr id="26" name="矩形 25">
              <a:extLst>
                <a:ext uri="{FF2B5EF4-FFF2-40B4-BE49-F238E27FC236}">
                  <a16:creationId xmlns:a16="http://schemas.microsoft.com/office/drawing/2014/main" id="{26BD5550-B337-42A3-A800-09A1D404282E}"/>
                </a:ext>
              </a:extLst>
            </p:cNvPr>
            <p:cNvSpPr>
              <a:spLocks noChangeArrowheads="1"/>
            </p:cNvSpPr>
            <p:nvPr/>
          </p:nvSpPr>
          <p:spPr bwMode="auto">
            <a:xfrm>
              <a:off x="0" y="0"/>
              <a:ext cx="1080120" cy="5040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800">
                <a:solidFill>
                  <a:schemeClr val="bg1">
                    <a:lumMod val="50000"/>
                  </a:schemeClr>
                </a:solidFill>
                <a:latin typeface="+mj-ea"/>
                <a:ea typeface="+mj-ea"/>
                <a:sym typeface="宋体" pitchFamily="2" charset="-122"/>
              </a:endParaRPr>
            </a:p>
          </p:txBody>
        </p:sp>
        <p:sp>
          <p:nvSpPr>
            <p:cNvPr id="27" name="文本框 47">
              <a:extLst>
                <a:ext uri="{FF2B5EF4-FFF2-40B4-BE49-F238E27FC236}">
                  <a16:creationId xmlns:a16="http://schemas.microsoft.com/office/drawing/2014/main" id="{E2B10EC4-F405-49B5-8A71-F4252A6BBCBB}"/>
                </a:ext>
              </a:extLst>
            </p:cNvPr>
            <p:cNvSpPr>
              <a:spLocks noChangeArrowheads="1"/>
            </p:cNvSpPr>
            <p:nvPr/>
          </p:nvSpPr>
          <p:spPr bwMode="auto">
            <a:xfrm>
              <a:off x="51774" y="41772"/>
              <a:ext cx="1080121" cy="37434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dirty="0">
                  <a:solidFill>
                    <a:schemeClr val="bg1"/>
                  </a:solidFill>
                  <a:latin typeface="+mj-ea"/>
                  <a:sym typeface="方正兰亭细黑_GBK" charset="-122"/>
                </a:rPr>
                <a:t>标题四</a:t>
              </a:r>
            </a:p>
          </p:txBody>
        </p:sp>
      </p:grpSp>
      <p:sp>
        <p:nvSpPr>
          <p:cNvPr id="28" name="矩形 60">
            <a:extLst>
              <a:ext uri="{FF2B5EF4-FFF2-40B4-BE49-F238E27FC236}">
                <a16:creationId xmlns:a16="http://schemas.microsoft.com/office/drawing/2014/main" id="{C329E69A-D92C-4A79-8880-699779E63C7F}"/>
              </a:ext>
            </a:extLst>
          </p:cNvPr>
          <p:cNvSpPr>
            <a:spLocks noChangeArrowheads="1"/>
          </p:cNvSpPr>
          <p:nvPr/>
        </p:nvSpPr>
        <p:spPr bwMode="auto">
          <a:xfrm>
            <a:off x="2324100" y="5207613"/>
            <a:ext cx="3571833" cy="709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600" dirty="0">
                <a:solidFill>
                  <a:schemeClr val="bg1">
                    <a:lumMod val="50000"/>
                  </a:schemeClr>
                </a:solidFill>
                <a:latin typeface="微软雅黑" pitchFamily="34" charset="-122"/>
              </a:rPr>
              <a:t>单击此处添加文本单击此处添加文本</a:t>
            </a:r>
            <a:endParaRPr lang="en-US" altLang="zh-CN" sz="1600" dirty="0">
              <a:solidFill>
                <a:schemeClr val="bg1">
                  <a:lumMod val="50000"/>
                </a:schemeClr>
              </a:solidFill>
              <a:latin typeface="微软雅黑" pitchFamily="34" charset="-122"/>
            </a:endParaRPr>
          </a:p>
          <a:p>
            <a:pPr>
              <a:lnSpc>
                <a:spcPct val="130000"/>
              </a:lnSpc>
            </a:pPr>
            <a:r>
              <a:rPr lang="zh-CN" altLang="en-US" sz="1600" dirty="0">
                <a:solidFill>
                  <a:schemeClr val="bg1">
                    <a:lumMod val="50000"/>
                  </a:schemeClr>
                </a:solidFill>
                <a:latin typeface="微软雅黑" pitchFamily="34" charset="-122"/>
              </a:rPr>
              <a:t>单击此处添加文本单击此处添加文本</a:t>
            </a:r>
            <a:endParaRPr lang="en-US" altLang="zh-CN" sz="1600" dirty="0">
              <a:solidFill>
                <a:schemeClr val="bg1">
                  <a:lumMod val="50000"/>
                </a:schemeClr>
              </a:solidFill>
              <a:latin typeface="微软雅黑" pitchFamily="34" charset="-122"/>
            </a:endParaRPr>
          </a:p>
        </p:txBody>
      </p:sp>
    </p:spTree>
    <p:extLst>
      <p:ext uri="{BB962C8B-B14F-4D97-AF65-F5344CB8AC3E}">
        <p14:creationId xmlns:p14="http://schemas.microsoft.com/office/powerpoint/2010/main" val="1737549484"/>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1000"/>
                                        <p:tgtEl>
                                          <p:spTgt spid="16"/>
                                        </p:tgtEl>
                                      </p:cBhvr>
                                    </p:animEffect>
                                    <p:anim calcmode="lin" valueType="num">
                                      <p:cBhvr>
                                        <p:cTn id="23" dur="1000" fill="hold"/>
                                        <p:tgtEl>
                                          <p:spTgt spid="16"/>
                                        </p:tgtEl>
                                        <p:attrNameLst>
                                          <p:attrName>ppt_x</p:attrName>
                                        </p:attrNameLst>
                                      </p:cBhvr>
                                      <p:tavLst>
                                        <p:tav tm="0">
                                          <p:val>
                                            <p:strVal val="#ppt_x"/>
                                          </p:val>
                                        </p:tav>
                                        <p:tav tm="100000">
                                          <p:val>
                                            <p:strVal val="#ppt_x"/>
                                          </p:val>
                                        </p:tav>
                                      </p:tavLst>
                                    </p:anim>
                                    <p:anim calcmode="lin" valueType="num">
                                      <p:cBhvr>
                                        <p:cTn id="24" dur="1000" fill="hold"/>
                                        <p:tgtEl>
                                          <p:spTgt spid="16"/>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1000"/>
                                        <p:tgtEl>
                                          <p:spTgt spid="17"/>
                                        </p:tgtEl>
                                      </p:cBhvr>
                                    </p:animEffect>
                                    <p:anim calcmode="lin" valueType="num">
                                      <p:cBhvr>
                                        <p:cTn id="28" dur="1000" fill="hold"/>
                                        <p:tgtEl>
                                          <p:spTgt spid="17"/>
                                        </p:tgtEl>
                                        <p:attrNameLst>
                                          <p:attrName>ppt_x</p:attrName>
                                        </p:attrNameLst>
                                      </p:cBhvr>
                                      <p:tavLst>
                                        <p:tav tm="0">
                                          <p:val>
                                            <p:strVal val="#ppt_x"/>
                                          </p:val>
                                        </p:tav>
                                        <p:tav tm="100000">
                                          <p:val>
                                            <p:strVal val="#ppt_x"/>
                                          </p:val>
                                        </p:tav>
                                      </p:tavLst>
                                    </p:anim>
                                    <p:anim calcmode="lin" valueType="num">
                                      <p:cBhvr>
                                        <p:cTn id="29" dur="1000" fill="hold"/>
                                        <p:tgtEl>
                                          <p:spTgt spid="17"/>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1000"/>
                                        <p:tgtEl>
                                          <p:spTgt spid="20"/>
                                        </p:tgtEl>
                                      </p:cBhvr>
                                    </p:animEffect>
                                    <p:anim calcmode="lin" valueType="num">
                                      <p:cBhvr>
                                        <p:cTn id="33" dur="1000" fill="hold"/>
                                        <p:tgtEl>
                                          <p:spTgt spid="20"/>
                                        </p:tgtEl>
                                        <p:attrNameLst>
                                          <p:attrName>ppt_x</p:attrName>
                                        </p:attrNameLst>
                                      </p:cBhvr>
                                      <p:tavLst>
                                        <p:tav tm="0">
                                          <p:val>
                                            <p:strVal val="#ppt_x"/>
                                          </p:val>
                                        </p:tav>
                                        <p:tav tm="100000">
                                          <p:val>
                                            <p:strVal val="#ppt_x"/>
                                          </p:val>
                                        </p:tav>
                                      </p:tavLst>
                                    </p:anim>
                                    <p:anim calcmode="lin" valueType="num">
                                      <p:cBhvr>
                                        <p:cTn id="34" dur="1000" fill="hold"/>
                                        <p:tgtEl>
                                          <p:spTgt spid="20"/>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1000"/>
                                        <p:tgtEl>
                                          <p:spTgt spid="21"/>
                                        </p:tgtEl>
                                      </p:cBhvr>
                                    </p:animEffect>
                                    <p:anim calcmode="lin" valueType="num">
                                      <p:cBhvr>
                                        <p:cTn id="38" dur="1000" fill="hold"/>
                                        <p:tgtEl>
                                          <p:spTgt spid="21"/>
                                        </p:tgtEl>
                                        <p:attrNameLst>
                                          <p:attrName>ppt_x</p:attrName>
                                        </p:attrNameLst>
                                      </p:cBhvr>
                                      <p:tavLst>
                                        <p:tav tm="0">
                                          <p:val>
                                            <p:strVal val="#ppt_x"/>
                                          </p:val>
                                        </p:tav>
                                        <p:tav tm="100000">
                                          <p:val>
                                            <p:strVal val="#ppt_x"/>
                                          </p:val>
                                        </p:tav>
                                      </p:tavLst>
                                    </p:anim>
                                    <p:anim calcmode="lin" valueType="num">
                                      <p:cBhvr>
                                        <p:cTn id="39" dur="1000" fill="hold"/>
                                        <p:tgtEl>
                                          <p:spTgt spid="21"/>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1000"/>
                                        <p:tgtEl>
                                          <p:spTgt spid="24"/>
                                        </p:tgtEl>
                                      </p:cBhvr>
                                    </p:animEffect>
                                    <p:anim calcmode="lin" valueType="num">
                                      <p:cBhvr>
                                        <p:cTn id="43" dur="1000" fill="hold"/>
                                        <p:tgtEl>
                                          <p:spTgt spid="24"/>
                                        </p:tgtEl>
                                        <p:attrNameLst>
                                          <p:attrName>ppt_x</p:attrName>
                                        </p:attrNameLst>
                                      </p:cBhvr>
                                      <p:tavLst>
                                        <p:tav tm="0">
                                          <p:val>
                                            <p:strVal val="#ppt_x"/>
                                          </p:val>
                                        </p:tav>
                                        <p:tav tm="100000">
                                          <p:val>
                                            <p:strVal val="#ppt_x"/>
                                          </p:val>
                                        </p:tav>
                                      </p:tavLst>
                                    </p:anim>
                                    <p:anim calcmode="lin" valueType="num">
                                      <p:cBhvr>
                                        <p:cTn id="44" dur="1000" fill="hold"/>
                                        <p:tgtEl>
                                          <p:spTgt spid="24"/>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fade">
                                      <p:cBhvr>
                                        <p:cTn id="47" dur="1000"/>
                                        <p:tgtEl>
                                          <p:spTgt spid="25"/>
                                        </p:tgtEl>
                                      </p:cBhvr>
                                    </p:animEffect>
                                    <p:anim calcmode="lin" valueType="num">
                                      <p:cBhvr>
                                        <p:cTn id="48" dur="1000" fill="hold"/>
                                        <p:tgtEl>
                                          <p:spTgt spid="25"/>
                                        </p:tgtEl>
                                        <p:attrNameLst>
                                          <p:attrName>ppt_x</p:attrName>
                                        </p:attrNameLst>
                                      </p:cBhvr>
                                      <p:tavLst>
                                        <p:tav tm="0">
                                          <p:val>
                                            <p:strVal val="#ppt_x"/>
                                          </p:val>
                                        </p:tav>
                                        <p:tav tm="100000">
                                          <p:val>
                                            <p:strVal val="#ppt_x"/>
                                          </p:val>
                                        </p:tav>
                                      </p:tavLst>
                                    </p:anim>
                                    <p:anim calcmode="lin" valueType="num">
                                      <p:cBhvr>
                                        <p:cTn id="49" dur="1000" fill="hold"/>
                                        <p:tgtEl>
                                          <p:spTgt spid="25"/>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28"/>
                                        </p:tgtEl>
                                        <p:attrNameLst>
                                          <p:attrName>style.visibility</p:attrName>
                                        </p:attrNameLst>
                                      </p:cBhvr>
                                      <p:to>
                                        <p:strVal val="visible"/>
                                      </p:to>
                                    </p:set>
                                    <p:animEffect transition="in" filter="fade">
                                      <p:cBhvr>
                                        <p:cTn id="52" dur="1000"/>
                                        <p:tgtEl>
                                          <p:spTgt spid="28"/>
                                        </p:tgtEl>
                                      </p:cBhvr>
                                    </p:animEffect>
                                    <p:anim calcmode="lin" valueType="num">
                                      <p:cBhvr>
                                        <p:cTn id="53" dur="1000" fill="hold"/>
                                        <p:tgtEl>
                                          <p:spTgt spid="28"/>
                                        </p:tgtEl>
                                        <p:attrNameLst>
                                          <p:attrName>ppt_x</p:attrName>
                                        </p:attrNameLst>
                                      </p:cBhvr>
                                      <p:tavLst>
                                        <p:tav tm="0">
                                          <p:val>
                                            <p:strVal val="#ppt_x"/>
                                          </p:val>
                                        </p:tav>
                                        <p:tav tm="100000">
                                          <p:val>
                                            <p:strVal val="#ppt_x"/>
                                          </p:val>
                                        </p:tav>
                                      </p:tavLst>
                                    </p:anim>
                                    <p:anim calcmode="lin" valueType="num">
                                      <p:cBhvr>
                                        <p:cTn id="54"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0" grpId="0"/>
      <p:bldP spid="24" grpId="0"/>
      <p:bldP spid="2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760705" y="315058"/>
            <a:ext cx="10799632" cy="761943"/>
            <a:chOff x="1136263" y="500296"/>
            <a:chExt cx="10799632" cy="761943"/>
          </a:xfrm>
        </p:grpSpPr>
        <p:sp>
          <p:nvSpPr>
            <p:cNvPr id="11" name="矩形 10">
              <a:extLst>
                <a:ext uri="{FF2B5EF4-FFF2-40B4-BE49-F238E27FC236}">
                  <a16:creationId xmlns:a16="http://schemas.microsoft.com/office/drawing/2014/main" id="{84C0791A-6676-4043-BBF1-DD2993D19C98}"/>
                </a:ext>
              </a:extLst>
            </p:cNvPr>
            <p:cNvSpPr/>
            <p:nvPr/>
          </p:nvSpPr>
          <p:spPr>
            <a:xfrm flipV="1">
              <a:off x="4287158" y="911419"/>
              <a:ext cx="7648737" cy="45719"/>
            </a:xfrm>
            <a:prstGeom prst="rect">
              <a:avLst/>
            </a:prstGeom>
            <a:solidFill>
              <a:srgbClr val="A255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华文新魏" panose="02010800040101010101" pitchFamily="2" charset="-122"/>
                <a:ea typeface="华文新魏" panose="02010800040101010101" pitchFamily="2" charset="-122"/>
              </a:endParaRPr>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150776" y="50029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A25548"/>
                  </a:solidFill>
                  <a:latin typeface="华文新魏" panose="02010800040101010101" pitchFamily="2" charset="-122"/>
                  <a:ea typeface="华文新魏" panose="02010800040101010101" pitchFamily="2" charset="-122"/>
                  <a:sym typeface="Arial" panose="020B0604020202020204" pitchFamily="34" charset="0"/>
                </a:rPr>
                <a:t>明年工作计划</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1136263" y="1046795"/>
              <a:ext cx="3255323" cy="21544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grpSp>
        <p:nvGrpSpPr>
          <p:cNvPr id="6" name="组合 5">
            <a:extLst>
              <a:ext uri="{FF2B5EF4-FFF2-40B4-BE49-F238E27FC236}">
                <a16:creationId xmlns:a16="http://schemas.microsoft.com/office/drawing/2014/main" id="{24EF6789-55A6-44A5-A446-0CBD7A7B06B8}"/>
              </a:ext>
            </a:extLst>
          </p:cNvPr>
          <p:cNvGrpSpPr/>
          <p:nvPr/>
        </p:nvGrpSpPr>
        <p:grpSpPr>
          <a:xfrm>
            <a:off x="6796831" y="2079555"/>
            <a:ext cx="3742902" cy="4110956"/>
            <a:chOff x="1206500" y="1945970"/>
            <a:chExt cx="4185415" cy="4596984"/>
          </a:xfrm>
        </p:grpSpPr>
        <p:grpSp>
          <p:nvGrpSpPr>
            <p:cNvPr id="7" name="Group 25">
              <a:extLst>
                <a:ext uri="{FF2B5EF4-FFF2-40B4-BE49-F238E27FC236}">
                  <a16:creationId xmlns:a16="http://schemas.microsoft.com/office/drawing/2014/main" id="{CB38DD2F-3A8C-4C57-9E58-DF881389F964}"/>
                </a:ext>
              </a:extLst>
            </p:cNvPr>
            <p:cNvGrpSpPr/>
            <p:nvPr/>
          </p:nvGrpSpPr>
          <p:grpSpPr>
            <a:xfrm>
              <a:off x="2010041" y="1945970"/>
              <a:ext cx="3381874" cy="1041907"/>
              <a:chOff x="5486666" y="1163938"/>
              <a:chExt cx="2425434" cy="747242"/>
            </a:xfrm>
          </p:grpSpPr>
          <p:sp>
            <p:nvSpPr>
              <p:cNvPr id="25" name="Title 1">
                <a:extLst>
                  <a:ext uri="{FF2B5EF4-FFF2-40B4-BE49-F238E27FC236}">
                    <a16:creationId xmlns:a16="http://schemas.microsoft.com/office/drawing/2014/main" id="{61F268A5-48CE-473E-A4C7-A1B993565B36}"/>
                  </a:ext>
                </a:extLst>
              </p:cNvPr>
              <p:cNvSpPr txBox="1">
                <a:spLocks/>
              </p:cNvSpPr>
              <p:nvPr/>
            </p:nvSpPr>
            <p:spPr>
              <a:xfrm>
                <a:off x="5487416" y="1163938"/>
                <a:ext cx="2183383" cy="304024"/>
              </a:xfrm>
              <a:prstGeom prst="rect">
                <a:avLst/>
              </a:prstGeom>
              <a:ln>
                <a:noFill/>
              </a:ln>
            </p:spPr>
            <p:txBody>
              <a:bodyPr vert="horz"/>
              <a:lstStyle>
                <a:lvl1pPr algn="l" defTabSz="457200" rtl="0" eaLnBrk="1" latinLnBrk="0" hangingPunct="1">
                  <a:spcBef>
                    <a:spcPct val="0"/>
                  </a:spcBef>
                  <a:buNone/>
                  <a:defRPr sz="1800" b="0" i="0" kern="1200">
                    <a:solidFill>
                      <a:srgbClr val="FFFFFF"/>
                    </a:solidFill>
                    <a:latin typeface="Helvetica Neue Light"/>
                    <a:ea typeface="+mj-ea"/>
                    <a:cs typeface="Helvetica Neue Light"/>
                  </a:defRPr>
                </a:lvl1pPr>
              </a:lstStyle>
              <a:p>
                <a:r>
                  <a:rPr lang="zh-CN" altLang="en-US" sz="2000" dirty="0">
                    <a:solidFill>
                      <a:schemeClr val="bg1">
                        <a:lumMod val="50000"/>
                      </a:schemeClr>
                    </a:solidFill>
                    <a:latin typeface="微软雅黑" panose="020B0503020204020204" pitchFamily="34" charset="-122"/>
                    <a:ea typeface="微软雅黑" panose="020B0503020204020204" pitchFamily="34" charset="-122"/>
                    <a:cs typeface="Roboto condensed"/>
                  </a:rPr>
                  <a:t>标题</a:t>
                </a:r>
                <a:r>
                  <a:rPr lang="en-US" sz="2000" dirty="0">
                    <a:solidFill>
                      <a:schemeClr val="bg1">
                        <a:lumMod val="50000"/>
                      </a:schemeClr>
                    </a:solidFill>
                    <a:latin typeface="微软雅黑" panose="020B0503020204020204" pitchFamily="34" charset="-122"/>
                    <a:ea typeface="微软雅黑" panose="020B0503020204020204" pitchFamily="34" charset="-122"/>
                    <a:cs typeface="Roboto condensed"/>
                  </a:rPr>
                  <a:t> 01</a:t>
                </a:r>
              </a:p>
            </p:txBody>
          </p:sp>
          <p:sp>
            <p:nvSpPr>
              <p:cNvPr id="26" name="TextBox 27">
                <a:extLst>
                  <a:ext uri="{FF2B5EF4-FFF2-40B4-BE49-F238E27FC236}">
                    <a16:creationId xmlns:a16="http://schemas.microsoft.com/office/drawing/2014/main" id="{2AA7985D-1F47-4695-A9F0-90F514BF8B9E}"/>
                  </a:ext>
                </a:extLst>
              </p:cNvPr>
              <p:cNvSpPr txBox="1"/>
              <p:nvPr/>
            </p:nvSpPr>
            <p:spPr>
              <a:xfrm>
                <a:off x="5486666" y="1429862"/>
                <a:ext cx="2425434" cy="481318"/>
              </a:xfrm>
              <a:prstGeom prst="rect">
                <a:avLst/>
              </a:prstGeom>
              <a:noFill/>
              <a:ln>
                <a:noFill/>
              </a:ln>
            </p:spPr>
            <p:txBody>
              <a:bodyPr wrap="square" rtlCol="0">
                <a:spAutoFit/>
              </a:bodyPr>
              <a:lstStyle/>
              <a:p>
                <a:pPr>
                  <a:lnSpc>
                    <a:spcPct val="15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在此框中选择粘贴，并选择只保留文字。您的内容打在这里，或者通过复制您的文本后</a:t>
                </a:r>
                <a:endParaRPr lang="en-US" altLang="zh-CN" sz="11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9" name="Group 28">
              <a:extLst>
                <a:ext uri="{FF2B5EF4-FFF2-40B4-BE49-F238E27FC236}">
                  <a16:creationId xmlns:a16="http://schemas.microsoft.com/office/drawing/2014/main" id="{E2A7C919-202D-491A-9F8C-D506282DF7DC}"/>
                </a:ext>
              </a:extLst>
            </p:cNvPr>
            <p:cNvGrpSpPr/>
            <p:nvPr/>
          </p:nvGrpSpPr>
          <p:grpSpPr>
            <a:xfrm>
              <a:off x="2010041" y="3130995"/>
              <a:ext cx="3381874" cy="1041907"/>
              <a:chOff x="5486666" y="1163938"/>
              <a:chExt cx="2425434" cy="747242"/>
            </a:xfrm>
          </p:grpSpPr>
          <p:sp>
            <p:nvSpPr>
              <p:cNvPr id="23" name="Title 1">
                <a:extLst>
                  <a:ext uri="{FF2B5EF4-FFF2-40B4-BE49-F238E27FC236}">
                    <a16:creationId xmlns:a16="http://schemas.microsoft.com/office/drawing/2014/main" id="{AAC1F535-C543-4F45-8240-850974EFD161}"/>
                  </a:ext>
                </a:extLst>
              </p:cNvPr>
              <p:cNvSpPr txBox="1">
                <a:spLocks/>
              </p:cNvSpPr>
              <p:nvPr/>
            </p:nvSpPr>
            <p:spPr>
              <a:xfrm>
                <a:off x="5487416" y="1163938"/>
                <a:ext cx="2183383" cy="304024"/>
              </a:xfrm>
              <a:prstGeom prst="rect">
                <a:avLst/>
              </a:prstGeom>
              <a:ln>
                <a:noFill/>
              </a:ln>
            </p:spPr>
            <p:txBody>
              <a:bodyPr vert="horz"/>
              <a:lstStyle>
                <a:lvl1pPr algn="l" defTabSz="457200" rtl="0" eaLnBrk="1" latinLnBrk="0" hangingPunct="1">
                  <a:spcBef>
                    <a:spcPct val="0"/>
                  </a:spcBef>
                  <a:buNone/>
                  <a:defRPr sz="1800" b="0" i="0" kern="1200">
                    <a:solidFill>
                      <a:srgbClr val="FFFFFF"/>
                    </a:solidFill>
                    <a:latin typeface="Helvetica Neue Light"/>
                    <a:ea typeface="+mj-ea"/>
                    <a:cs typeface="Helvetica Neue Light"/>
                  </a:defRPr>
                </a:lvl1pPr>
              </a:lstStyle>
              <a:p>
                <a:r>
                  <a:rPr lang="zh-CN" altLang="en-US" sz="2000" dirty="0">
                    <a:solidFill>
                      <a:schemeClr val="bg1">
                        <a:lumMod val="50000"/>
                      </a:schemeClr>
                    </a:solidFill>
                    <a:latin typeface="微软雅黑" panose="020B0503020204020204" pitchFamily="34" charset="-122"/>
                    <a:ea typeface="微软雅黑" panose="020B0503020204020204" pitchFamily="34" charset="-122"/>
                    <a:cs typeface="Roboto condensed"/>
                  </a:rPr>
                  <a:t>标题 </a:t>
                </a:r>
                <a:r>
                  <a:rPr lang="en-US" sz="2000" dirty="0">
                    <a:solidFill>
                      <a:schemeClr val="bg1">
                        <a:lumMod val="50000"/>
                      </a:schemeClr>
                    </a:solidFill>
                    <a:latin typeface="微软雅黑" panose="020B0503020204020204" pitchFamily="34" charset="-122"/>
                    <a:ea typeface="微软雅黑" panose="020B0503020204020204" pitchFamily="34" charset="-122"/>
                    <a:cs typeface="Roboto condensed"/>
                  </a:rPr>
                  <a:t>02</a:t>
                </a:r>
              </a:p>
            </p:txBody>
          </p:sp>
          <p:sp>
            <p:nvSpPr>
              <p:cNvPr id="24" name="TextBox 30">
                <a:extLst>
                  <a:ext uri="{FF2B5EF4-FFF2-40B4-BE49-F238E27FC236}">
                    <a16:creationId xmlns:a16="http://schemas.microsoft.com/office/drawing/2014/main" id="{FE7E6DEF-CB4E-4ED4-80C0-04994F0F8D93}"/>
                  </a:ext>
                </a:extLst>
              </p:cNvPr>
              <p:cNvSpPr txBox="1"/>
              <p:nvPr/>
            </p:nvSpPr>
            <p:spPr>
              <a:xfrm>
                <a:off x="5486666" y="1429862"/>
                <a:ext cx="2425434" cy="481318"/>
              </a:xfrm>
              <a:prstGeom prst="rect">
                <a:avLst/>
              </a:prstGeom>
              <a:noFill/>
              <a:ln>
                <a:noFill/>
              </a:ln>
            </p:spPr>
            <p:txBody>
              <a:bodyPr wrap="square" rtlCol="0">
                <a:spAutoFit/>
              </a:bodyPr>
              <a:lstStyle/>
              <a:p>
                <a:pPr>
                  <a:lnSpc>
                    <a:spcPct val="15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在此框中选择粘贴，并选择只保留文字。您的内容打在这里，或者通过复制您的文本后</a:t>
                </a:r>
                <a:endParaRPr lang="en-US" altLang="zh-CN" sz="11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0" name="Group 31">
              <a:extLst>
                <a:ext uri="{FF2B5EF4-FFF2-40B4-BE49-F238E27FC236}">
                  <a16:creationId xmlns:a16="http://schemas.microsoft.com/office/drawing/2014/main" id="{BCC91506-D2B9-41DA-B846-2837B30F1286}"/>
                </a:ext>
              </a:extLst>
            </p:cNvPr>
            <p:cNvGrpSpPr/>
            <p:nvPr/>
          </p:nvGrpSpPr>
          <p:grpSpPr>
            <a:xfrm>
              <a:off x="2010041" y="4316020"/>
              <a:ext cx="3381874" cy="1041907"/>
              <a:chOff x="5486666" y="1163938"/>
              <a:chExt cx="2425434" cy="747242"/>
            </a:xfrm>
          </p:grpSpPr>
          <p:sp>
            <p:nvSpPr>
              <p:cNvPr id="21" name="Title 1">
                <a:extLst>
                  <a:ext uri="{FF2B5EF4-FFF2-40B4-BE49-F238E27FC236}">
                    <a16:creationId xmlns:a16="http://schemas.microsoft.com/office/drawing/2014/main" id="{EAE0940F-F9B0-484E-B261-55F2B672A8A2}"/>
                  </a:ext>
                </a:extLst>
              </p:cNvPr>
              <p:cNvSpPr txBox="1">
                <a:spLocks/>
              </p:cNvSpPr>
              <p:nvPr/>
            </p:nvSpPr>
            <p:spPr>
              <a:xfrm>
                <a:off x="5487416" y="1163938"/>
                <a:ext cx="2183383" cy="304024"/>
              </a:xfrm>
              <a:prstGeom prst="rect">
                <a:avLst/>
              </a:prstGeom>
              <a:ln>
                <a:noFill/>
              </a:ln>
            </p:spPr>
            <p:txBody>
              <a:bodyPr vert="horz"/>
              <a:lstStyle>
                <a:lvl1pPr algn="l" defTabSz="457200" rtl="0" eaLnBrk="1" latinLnBrk="0" hangingPunct="1">
                  <a:spcBef>
                    <a:spcPct val="0"/>
                  </a:spcBef>
                  <a:buNone/>
                  <a:defRPr sz="1800" b="0" i="0" kern="1200">
                    <a:solidFill>
                      <a:srgbClr val="FFFFFF"/>
                    </a:solidFill>
                    <a:latin typeface="Helvetica Neue Light"/>
                    <a:ea typeface="+mj-ea"/>
                    <a:cs typeface="Helvetica Neue Light"/>
                  </a:defRPr>
                </a:lvl1pPr>
              </a:lstStyle>
              <a:p>
                <a:r>
                  <a:rPr lang="zh-CN" altLang="en-US" sz="2000" dirty="0">
                    <a:solidFill>
                      <a:schemeClr val="bg1">
                        <a:lumMod val="50000"/>
                      </a:schemeClr>
                    </a:solidFill>
                    <a:latin typeface="微软雅黑" panose="020B0503020204020204" pitchFamily="34" charset="-122"/>
                    <a:ea typeface="微软雅黑" panose="020B0503020204020204" pitchFamily="34" charset="-122"/>
                    <a:cs typeface="Roboto condensed"/>
                  </a:rPr>
                  <a:t>标题 </a:t>
                </a:r>
                <a:r>
                  <a:rPr lang="en-US" sz="2000" dirty="0">
                    <a:solidFill>
                      <a:schemeClr val="bg1">
                        <a:lumMod val="50000"/>
                      </a:schemeClr>
                    </a:solidFill>
                    <a:latin typeface="微软雅黑" panose="020B0503020204020204" pitchFamily="34" charset="-122"/>
                    <a:ea typeface="微软雅黑" panose="020B0503020204020204" pitchFamily="34" charset="-122"/>
                    <a:cs typeface="Roboto condensed"/>
                  </a:rPr>
                  <a:t>03</a:t>
                </a:r>
              </a:p>
            </p:txBody>
          </p:sp>
          <p:sp>
            <p:nvSpPr>
              <p:cNvPr id="22" name="TextBox 33">
                <a:extLst>
                  <a:ext uri="{FF2B5EF4-FFF2-40B4-BE49-F238E27FC236}">
                    <a16:creationId xmlns:a16="http://schemas.microsoft.com/office/drawing/2014/main" id="{DD760208-3EA3-4F87-ADBB-A8590BAB6E97}"/>
                  </a:ext>
                </a:extLst>
              </p:cNvPr>
              <p:cNvSpPr txBox="1"/>
              <p:nvPr/>
            </p:nvSpPr>
            <p:spPr>
              <a:xfrm>
                <a:off x="5486666" y="1429862"/>
                <a:ext cx="2425434" cy="481318"/>
              </a:xfrm>
              <a:prstGeom prst="rect">
                <a:avLst/>
              </a:prstGeom>
              <a:noFill/>
              <a:ln>
                <a:noFill/>
              </a:ln>
            </p:spPr>
            <p:txBody>
              <a:bodyPr wrap="square" rtlCol="0">
                <a:spAutoFit/>
              </a:bodyPr>
              <a:lstStyle/>
              <a:p>
                <a:pPr>
                  <a:lnSpc>
                    <a:spcPct val="15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在此框中选择粘贴，并选择只保留文字。您的内容打在这里，或者通过复制您的文本后</a:t>
                </a:r>
                <a:endParaRPr lang="en-US" altLang="zh-CN" sz="11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4" name="Group 34">
              <a:extLst>
                <a:ext uri="{FF2B5EF4-FFF2-40B4-BE49-F238E27FC236}">
                  <a16:creationId xmlns:a16="http://schemas.microsoft.com/office/drawing/2014/main" id="{FE15F64B-3603-48F1-B297-69F9C34E262C}"/>
                </a:ext>
              </a:extLst>
            </p:cNvPr>
            <p:cNvGrpSpPr/>
            <p:nvPr/>
          </p:nvGrpSpPr>
          <p:grpSpPr>
            <a:xfrm>
              <a:off x="2010041" y="5501047"/>
              <a:ext cx="3381874" cy="1041907"/>
              <a:chOff x="5486666" y="1163938"/>
              <a:chExt cx="2425434" cy="747242"/>
            </a:xfrm>
          </p:grpSpPr>
          <p:sp>
            <p:nvSpPr>
              <p:cNvPr id="19" name="Title 1">
                <a:extLst>
                  <a:ext uri="{FF2B5EF4-FFF2-40B4-BE49-F238E27FC236}">
                    <a16:creationId xmlns:a16="http://schemas.microsoft.com/office/drawing/2014/main" id="{E32F0C12-7FF5-4D0D-A471-50EEE17259D3}"/>
                  </a:ext>
                </a:extLst>
              </p:cNvPr>
              <p:cNvSpPr txBox="1">
                <a:spLocks/>
              </p:cNvSpPr>
              <p:nvPr/>
            </p:nvSpPr>
            <p:spPr>
              <a:xfrm>
                <a:off x="5487416" y="1163938"/>
                <a:ext cx="2183383" cy="304024"/>
              </a:xfrm>
              <a:prstGeom prst="rect">
                <a:avLst/>
              </a:prstGeom>
              <a:ln>
                <a:noFill/>
              </a:ln>
            </p:spPr>
            <p:txBody>
              <a:bodyPr vert="horz"/>
              <a:lstStyle>
                <a:lvl1pPr algn="l" defTabSz="457200" rtl="0" eaLnBrk="1" latinLnBrk="0" hangingPunct="1">
                  <a:spcBef>
                    <a:spcPct val="0"/>
                  </a:spcBef>
                  <a:buNone/>
                  <a:defRPr sz="1800" b="0" i="0" kern="1200">
                    <a:solidFill>
                      <a:srgbClr val="FFFFFF"/>
                    </a:solidFill>
                    <a:latin typeface="Helvetica Neue Light"/>
                    <a:ea typeface="+mj-ea"/>
                    <a:cs typeface="Helvetica Neue Light"/>
                  </a:defRPr>
                </a:lvl1pPr>
              </a:lstStyle>
              <a:p>
                <a:r>
                  <a:rPr lang="zh-CN" altLang="en-US" sz="2000" dirty="0">
                    <a:solidFill>
                      <a:schemeClr val="bg1">
                        <a:lumMod val="50000"/>
                      </a:schemeClr>
                    </a:solidFill>
                    <a:latin typeface="微软雅黑" panose="020B0503020204020204" pitchFamily="34" charset="-122"/>
                    <a:ea typeface="微软雅黑" panose="020B0503020204020204" pitchFamily="34" charset="-122"/>
                    <a:cs typeface="Roboto condensed"/>
                  </a:rPr>
                  <a:t>标题 </a:t>
                </a:r>
                <a:r>
                  <a:rPr lang="en-US" sz="2000" dirty="0">
                    <a:solidFill>
                      <a:schemeClr val="bg1">
                        <a:lumMod val="50000"/>
                      </a:schemeClr>
                    </a:solidFill>
                    <a:latin typeface="微软雅黑" panose="020B0503020204020204" pitchFamily="34" charset="-122"/>
                    <a:ea typeface="微软雅黑" panose="020B0503020204020204" pitchFamily="34" charset="-122"/>
                    <a:cs typeface="Roboto condensed"/>
                  </a:rPr>
                  <a:t>04</a:t>
                </a:r>
              </a:p>
            </p:txBody>
          </p:sp>
          <p:sp>
            <p:nvSpPr>
              <p:cNvPr id="20" name="TextBox 36">
                <a:extLst>
                  <a:ext uri="{FF2B5EF4-FFF2-40B4-BE49-F238E27FC236}">
                    <a16:creationId xmlns:a16="http://schemas.microsoft.com/office/drawing/2014/main" id="{B1411560-C8C8-43C7-B7B1-30BED089A307}"/>
                  </a:ext>
                </a:extLst>
              </p:cNvPr>
              <p:cNvSpPr txBox="1"/>
              <p:nvPr/>
            </p:nvSpPr>
            <p:spPr>
              <a:xfrm>
                <a:off x="5486666" y="1429862"/>
                <a:ext cx="2425434" cy="481318"/>
              </a:xfrm>
              <a:prstGeom prst="rect">
                <a:avLst/>
              </a:prstGeom>
              <a:noFill/>
              <a:ln>
                <a:noFill/>
              </a:ln>
            </p:spPr>
            <p:txBody>
              <a:bodyPr wrap="square" rtlCol="0">
                <a:spAutoFit/>
              </a:bodyPr>
              <a:lstStyle/>
              <a:p>
                <a:pPr>
                  <a:lnSpc>
                    <a:spcPct val="15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在此框中选择粘贴，并选择只保留文字。您的内容打在这里，或者通过复制您的文本后</a:t>
                </a:r>
                <a:endParaRPr lang="en-US" altLang="zh-CN" sz="1100" dirty="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15" name="椭圆 14">
              <a:extLst>
                <a:ext uri="{FF2B5EF4-FFF2-40B4-BE49-F238E27FC236}">
                  <a16:creationId xmlns:a16="http://schemas.microsoft.com/office/drawing/2014/main" id="{B0605211-67DE-4FF0-9552-DD79B1A0DFDB}"/>
                </a:ext>
              </a:extLst>
            </p:cNvPr>
            <p:cNvSpPr/>
            <p:nvPr/>
          </p:nvSpPr>
          <p:spPr>
            <a:xfrm>
              <a:off x="1206500" y="2200140"/>
              <a:ext cx="533400" cy="533400"/>
            </a:xfrm>
            <a:prstGeom prst="ellipse">
              <a:avLst/>
            </a:prstGeom>
            <a:solidFill>
              <a:srgbClr val="A255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sp>
          <p:nvSpPr>
            <p:cNvPr id="16" name="椭圆 15">
              <a:extLst>
                <a:ext uri="{FF2B5EF4-FFF2-40B4-BE49-F238E27FC236}">
                  <a16:creationId xmlns:a16="http://schemas.microsoft.com/office/drawing/2014/main" id="{43BEFC59-9FAA-46C7-8E3F-1AE7A0AE2B2C}"/>
                </a:ext>
              </a:extLst>
            </p:cNvPr>
            <p:cNvSpPr/>
            <p:nvPr/>
          </p:nvSpPr>
          <p:spPr>
            <a:xfrm>
              <a:off x="1208890" y="3302694"/>
              <a:ext cx="533400" cy="533400"/>
            </a:xfrm>
            <a:prstGeom prst="ellipse">
              <a:avLst/>
            </a:prstGeom>
            <a:solidFill>
              <a:srgbClr val="A255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sp>
          <p:nvSpPr>
            <p:cNvPr id="17" name="椭圆 16">
              <a:extLst>
                <a:ext uri="{FF2B5EF4-FFF2-40B4-BE49-F238E27FC236}">
                  <a16:creationId xmlns:a16="http://schemas.microsoft.com/office/drawing/2014/main" id="{5062B125-FF8F-4009-8F70-FDA3569E6323}"/>
                </a:ext>
              </a:extLst>
            </p:cNvPr>
            <p:cNvSpPr/>
            <p:nvPr/>
          </p:nvSpPr>
          <p:spPr>
            <a:xfrm>
              <a:off x="1208890" y="4525828"/>
              <a:ext cx="533400" cy="533400"/>
            </a:xfrm>
            <a:prstGeom prst="ellipse">
              <a:avLst/>
            </a:prstGeom>
            <a:solidFill>
              <a:srgbClr val="A255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sp>
          <p:nvSpPr>
            <p:cNvPr id="18" name="椭圆 17">
              <a:extLst>
                <a:ext uri="{FF2B5EF4-FFF2-40B4-BE49-F238E27FC236}">
                  <a16:creationId xmlns:a16="http://schemas.microsoft.com/office/drawing/2014/main" id="{D4E352D9-F36A-4C50-BB00-FC391F68B9AB}"/>
                </a:ext>
              </a:extLst>
            </p:cNvPr>
            <p:cNvSpPr/>
            <p:nvPr/>
          </p:nvSpPr>
          <p:spPr>
            <a:xfrm>
              <a:off x="1206500" y="5670960"/>
              <a:ext cx="533400" cy="533400"/>
            </a:xfrm>
            <a:prstGeom prst="ellipse">
              <a:avLst/>
            </a:prstGeom>
            <a:solidFill>
              <a:srgbClr val="A255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grpSp>
      <p:grpSp>
        <p:nvGrpSpPr>
          <p:cNvPr id="27" name="组合 26">
            <a:extLst>
              <a:ext uri="{FF2B5EF4-FFF2-40B4-BE49-F238E27FC236}">
                <a16:creationId xmlns:a16="http://schemas.microsoft.com/office/drawing/2014/main" id="{157B05E6-BEB3-4605-8F5B-F6CEAFB89A7B}"/>
              </a:ext>
            </a:extLst>
          </p:cNvPr>
          <p:cNvGrpSpPr/>
          <p:nvPr/>
        </p:nvGrpSpPr>
        <p:grpSpPr>
          <a:xfrm>
            <a:off x="2136741" y="2213981"/>
            <a:ext cx="3585472" cy="3828416"/>
            <a:chOff x="4340898" y="1673495"/>
            <a:chExt cx="3861733" cy="4123398"/>
          </a:xfrm>
        </p:grpSpPr>
        <p:grpSp>
          <p:nvGrpSpPr>
            <p:cNvPr id="28" name="Group 59">
              <a:extLst>
                <a:ext uri="{FF2B5EF4-FFF2-40B4-BE49-F238E27FC236}">
                  <a16:creationId xmlns:a16="http://schemas.microsoft.com/office/drawing/2014/main" id="{C4F5B217-713E-4D48-8C8A-2B3388F51167}"/>
                </a:ext>
              </a:extLst>
            </p:cNvPr>
            <p:cNvGrpSpPr/>
            <p:nvPr/>
          </p:nvGrpSpPr>
          <p:grpSpPr>
            <a:xfrm>
              <a:off x="5765677" y="3231133"/>
              <a:ext cx="1008934" cy="1011625"/>
              <a:chOff x="4004877" y="2411833"/>
              <a:chExt cx="1139957" cy="1143000"/>
            </a:xfrm>
          </p:grpSpPr>
          <p:sp>
            <p:nvSpPr>
              <p:cNvPr id="53" name="Oval 13">
                <a:extLst>
                  <a:ext uri="{FF2B5EF4-FFF2-40B4-BE49-F238E27FC236}">
                    <a16:creationId xmlns:a16="http://schemas.microsoft.com/office/drawing/2014/main" id="{BEB08A3A-3AD8-4A94-B26C-B03215F46C87}"/>
                  </a:ext>
                </a:extLst>
              </p:cNvPr>
              <p:cNvSpPr/>
              <p:nvPr/>
            </p:nvSpPr>
            <p:spPr bwMode="auto">
              <a:xfrm>
                <a:off x="4004877" y="2411833"/>
                <a:ext cx="1139957" cy="1143000"/>
              </a:xfrm>
              <a:prstGeom prst="ellipse">
                <a:avLst/>
              </a:prstGeom>
              <a:solidFill>
                <a:srgbClr val="A25548"/>
              </a:solidFill>
              <a:ln w="9525">
                <a:noFill/>
                <a:round/>
                <a:headEnd/>
                <a:tailEnd/>
              </a:ln>
            </p:spPr>
            <p:txBody>
              <a:bodyPr vert="horz" wrap="square" lIns="99526" tIns="49764" rIns="99526" bIns="49764" numCol="1" rtlCol="0" anchor="t" anchorCtr="0" compatLnSpc="1">
                <a:prstTxWarp prst="textNoShape">
                  <a:avLst/>
                </a:prstTxWarp>
              </a:bodyPr>
              <a:lstStyle/>
              <a:p>
                <a:pPr algn="ctr">
                  <a:lnSpc>
                    <a:spcPct val="120000"/>
                  </a:lnSpc>
                </a:pPr>
                <a:endParaRPr lang="en-US" sz="1394">
                  <a:latin typeface="Arial" panose="020B0604020202020204" pitchFamily="34" charset="0"/>
                  <a:ea typeface="微软雅黑" panose="020B0503020204020204" pitchFamily="34" charset="-122"/>
                  <a:sym typeface="Arial" panose="020B0604020202020204" pitchFamily="34" charset="0"/>
                </a:endParaRPr>
              </a:p>
            </p:txBody>
          </p:sp>
          <p:sp>
            <p:nvSpPr>
              <p:cNvPr id="54" name="Freeform 152">
                <a:extLst>
                  <a:ext uri="{FF2B5EF4-FFF2-40B4-BE49-F238E27FC236}">
                    <a16:creationId xmlns:a16="http://schemas.microsoft.com/office/drawing/2014/main" id="{5163309D-EA3A-4110-90DB-3B4FDA0A1AAC}"/>
                  </a:ext>
                </a:extLst>
              </p:cNvPr>
              <p:cNvSpPr>
                <a:spLocks noEditPoints="1"/>
              </p:cNvSpPr>
              <p:nvPr/>
            </p:nvSpPr>
            <p:spPr bwMode="auto">
              <a:xfrm>
                <a:off x="4383793" y="2806766"/>
                <a:ext cx="382124" cy="353134"/>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headEnd/>
                <a:tailEnd/>
              </a:ln>
            </p:spPr>
            <p:txBody>
              <a:bodyPr vert="horz" wrap="square" lIns="99526" tIns="49764" rIns="99526" bIns="49764" numCol="1" anchor="t" anchorCtr="0" compatLnSpc="1">
                <a:prstTxWarp prst="textNoShape">
                  <a:avLst/>
                </a:prstTxWarp>
              </a:bodyPr>
              <a:lstStyle/>
              <a:p>
                <a:pPr>
                  <a:lnSpc>
                    <a:spcPct val="120000"/>
                  </a:lnSpc>
                </a:pPr>
                <a:endParaRPr lang="en-US" sz="1394"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29" name="Down Arrow 15">
              <a:extLst>
                <a:ext uri="{FF2B5EF4-FFF2-40B4-BE49-F238E27FC236}">
                  <a16:creationId xmlns:a16="http://schemas.microsoft.com/office/drawing/2014/main" id="{30F9C566-0000-48C2-A8CD-BD6C8702C78A}"/>
                </a:ext>
              </a:extLst>
            </p:cNvPr>
            <p:cNvSpPr/>
            <p:nvPr/>
          </p:nvSpPr>
          <p:spPr bwMode="auto">
            <a:xfrm rot="14548862">
              <a:off x="6846247" y="3142664"/>
              <a:ext cx="262123" cy="468231"/>
            </a:xfrm>
            <a:prstGeom prst="downArrow">
              <a:avLst>
                <a:gd name="adj1" fmla="val 63516"/>
                <a:gd name="adj2" fmla="val 50000"/>
              </a:avLst>
            </a:prstGeom>
            <a:solidFill>
              <a:schemeClr val="bg1">
                <a:lumMod val="65000"/>
              </a:schemeClr>
            </a:solidFill>
            <a:ln w="9525">
              <a:noFill/>
              <a:round/>
              <a:headEnd/>
              <a:tailEnd/>
            </a:ln>
          </p:spPr>
          <p:txBody>
            <a:bodyPr vert="horz" wrap="square" lIns="99526" tIns="49764" rIns="99526" bIns="49764" numCol="1" rtlCol="0" anchor="t" anchorCtr="0" compatLnSpc="1">
              <a:prstTxWarp prst="textNoShape">
                <a:avLst/>
              </a:prstTxWarp>
            </a:bodyPr>
            <a:lstStyle/>
            <a:p>
              <a:pPr algn="ctr">
                <a:lnSpc>
                  <a:spcPct val="120000"/>
                </a:lnSpc>
              </a:pPr>
              <a:endParaRPr lang="en-US" sz="1394">
                <a:latin typeface="Arial" panose="020B0604020202020204" pitchFamily="34" charset="0"/>
                <a:ea typeface="微软雅黑" panose="020B0503020204020204" pitchFamily="34" charset="-122"/>
                <a:sym typeface="Arial" panose="020B0604020202020204" pitchFamily="34" charset="0"/>
              </a:endParaRPr>
            </a:p>
          </p:txBody>
        </p:sp>
        <p:sp>
          <p:nvSpPr>
            <p:cNvPr id="30" name="Down Arrow 19">
              <a:extLst>
                <a:ext uri="{FF2B5EF4-FFF2-40B4-BE49-F238E27FC236}">
                  <a16:creationId xmlns:a16="http://schemas.microsoft.com/office/drawing/2014/main" id="{111CAFD5-5577-4B31-B85D-3EDAE868015B}"/>
                </a:ext>
              </a:extLst>
            </p:cNvPr>
            <p:cNvSpPr/>
            <p:nvPr/>
          </p:nvSpPr>
          <p:spPr bwMode="auto">
            <a:xfrm rot="14548862" flipH="1" flipV="1">
              <a:off x="5439223" y="3836681"/>
              <a:ext cx="262123" cy="484941"/>
            </a:xfrm>
            <a:prstGeom prst="downArrow">
              <a:avLst>
                <a:gd name="adj1" fmla="val 63516"/>
                <a:gd name="adj2" fmla="val 50000"/>
              </a:avLst>
            </a:prstGeom>
            <a:solidFill>
              <a:schemeClr val="bg1">
                <a:lumMod val="65000"/>
              </a:schemeClr>
            </a:solidFill>
            <a:ln w="9525">
              <a:noFill/>
              <a:round/>
              <a:headEnd/>
              <a:tailEnd/>
            </a:ln>
          </p:spPr>
          <p:txBody>
            <a:bodyPr vert="horz" wrap="square" lIns="99526" tIns="49764" rIns="99526" bIns="49764" numCol="1" rtlCol="0" anchor="t" anchorCtr="0" compatLnSpc="1">
              <a:prstTxWarp prst="textNoShape">
                <a:avLst/>
              </a:prstTxWarp>
            </a:bodyPr>
            <a:lstStyle/>
            <a:p>
              <a:pPr algn="ctr">
                <a:lnSpc>
                  <a:spcPct val="120000"/>
                </a:lnSpc>
              </a:pPr>
              <a:endParaRPr lang="en-US" sz="1394">
                <a:latin typeface="Arial" panose="020B0604020202020204" pitchFamily="34" charset="0"/>
                <a:ea typeface="微软雅黑" panose="020B0503020204020204" pitchFamily="34" charset="-122"/>
                <a:sym typeface="Arial" panose="020B0604020202020204" pitchFamily="34" charset="0"/>
              </a:endParaRPr>
            </a:p>
          </p:txBody>
        </p:sp>
        <p:sp>
          <p:nvSpPr>
            <p:cNvPr id="31" name="Down Arrow 44">
              <a:extLst>
                <a:ext uri="{FF2B5EF4-FFF2-40B4-BE49-F238E27FC236}">
                  <a16:creationId xmlns:a16="http://schemas.microsoft.com/office/drawing/2014/main" id="{C6C4C562-B82E-4BEB-9941-6A02416797CA}"/>
                </a:ext>
              </a:extLst>
            </p:cNvPr>
            <p:cNvSpPr/>
            <p:nvPr/>
          </p:nvSpPr>
          <p:spPr bwMode="auto">
            <a:xfrm rot="10800000">
              <a:off x="6145143" y="2737055"/>
              <a:ext cx="262123" cy="468231"/>
            </a:xfrm>
            <a:prstGeom prst="downArrow">
              <a:avLst>
                <a:gd name="adj1" fmla="val 63516"/>
                <a:gd name="adj2" fmla="val 50000"/>
              </a:avLst>
            </a:prstGeom>
            <a:solidFill>
              <a:schemeClr val="bg1">
                <a:lumMod val="65000"/>
              </a:schemeClr>
            </a:solidFill>
            <a:ln w="9525">
              <a:noFill/>
              <a:round/>
              <a:headEnd/>
              <a:tailEnd/>
            </a:ln>
          </p:spPr>
          <p:txBody>
            <a:bodyPr vert="horz" wrap="square" lIns="99526" tIns="49764" rIns="99526" bIns="49764" numCol="1" rtlCol="0" anchor="t" anchorCtr="0" compatLnSpc="1">
              <a:prstTxWarp prst="textNoShape">
                <a:avLst/>
              </a:prstTxWarp>
            </a:bodyPr>
            <a:lstStyle/>
            <a:p>
              <a:pPr algn="ctr">
                <a:lnSpc>
                  <a:spcPct val="120000"/>
                </a:lnSpc>
              </a:pPr>
              <a:endParaRPr lang="en-US" sz="1394">
                <a:latin typeface="Arial" panose="020B0604020202020204" pitchFamily="34" charset="0"/>
                <a:ea typeface="微软雅黑" panose="020B0503020204020204" pitchFamily="34" charset="-122"/>
                <a:sym typeface="Arial" panose="020B0604020202020204" pitchFamily="34" charset="0"/>
              </a:endParaRPr>
            </a:p>
          </p:txBody>
        </p:sp>
        <p:sp>
          <p:nvSpPr>
            <p:cNvPr id="32" name="Down Arrow 47">
              <a:extLst>
                <a:ext uri="{FF2B5EF4-FFF2-40B4-BE49-F238E27FC236}">
                  <a16:creationId xmlns:a16="http://schemas.microsoft.com/office/drawing/2014/main" id="{E109222C-9690-4F61-B3D1-AA464206A97D}"/>
                </a:ext>
              </a:extLst>
            </p:cNvPr>
            <p:cNvSpPr/>
            <p:nvPr/>
          </p:nvSpPr>
          <p:spPr bwMode="auto">
            <a:xfrm rot="7051138" flipH="1">
              <a:off x="5446527" y="3142105"/>
              <a:ext cx="262123" cy="468231"/>
            </a:xfrm>
            <a:prstGeom prst="downArrow">
              <a:avLst>
                <a:gd name="adj1" fmla="val 63516"/>
                <a:gd name="adj2" fmla="val 50000"/>
              </a:avLst>
            </a:prstGeom>
            <a:solidFill>
              <a:schemeClr val="bg1">
                <a:lumMod val="65000"/>
              </a:schemeClr>
            </a:solidFill>
            <a:ln w="9525">
              <a:noFill/>
              <a:round/>
              <a:headEnd/>
              <a:tailEnd/>
            </a:ln>
          </p:spPr>
          <p:txBody>
            <a:bodyPr vert="horz" wrap="square" lIns="99526" tIns="49764" rIns="99526" bIns="49764" numCol="1" rtlCol="0" anchor="t" anchorCtr="0" compatLnSpc="1">
              <a:prstTxWarp prst="textNoShape">
                <a:avLst/>
              </a:prstTxWarp>
            </a:bodyPr>
            <a:lstStyle/>
            <a:p>
              <a:pPr algn="ctr">
                <a:lnSpc>
                  <a:spcPct val="120000"/>
                </a:lnSpc>
              </a:pPr>
              <a:endParaRPr lang="en-US" sz="1394">
                <a:latin typeface="Arial" panose="020B0604020202020204" pitchFamily="34" charset="0"/>
                <a:ea typeface="微软雅黑" panose="020B0503020204020204" pitchFamily="34" charset="-122"/>
                <a:sym typeface="Arial" panose="020B0604020202020204" pitchFamily="34" charset="0"/>
              </a:endParaRPr>
            </a:p>
          </p:txBody>
        </p:sp>
        <p:sp>
          <p:nvSpPr>
            <p:cNvPr id="33" name="Down Arrow 55">
              <a:extLst>
                <a:ext uri="{FF2B5EF4-FFF2-40B4-BE49-F238E27FC236}">
                  <a16:creationId xmlns:a16="http://schemas.microsoft.com/office/drawing/2014/main" id="{700E8FC4-2BC3-4394-BD4B-3A4687ECF1A7}"/>
                </a:ext>
              </a:extLst>
            </p:cNvPr>
            <p:cNvSpPr/>
            <p:nvPr/>
          </p:nvSpPr>
          <p:spPr bwMode="auto">
            <a:xfrm rot="10800000" flipV="1">
              <a:off x="6145145" y="4268603"/>
              <a:ext cx="262123" cy="468231"/>
            </a:xfrm>
            <a:prstGeom prst="downArrow">
              <a:avLst>
                <a:gd name="adj1" fmla="val 63516"/>
                <a:gd name="adj2" fmla="val 50000"/>
              </a:avLst>
            </a:prstGeom>
            <a:solidFill>
              <a:schemeClr val="bg1">
                <a:lumMod val="65000"/>
              </a:schemeClr>
            </a:solidFill>
            <a:ln w="9525">
              <a:noFill/>
              <a:round/>
              <a:headEnd/>
              <a:tailEnd/>
            </a:ln>
          </p:spPr>
          <p:txBody>
            <a:bodyPr vert="horz" wrap="square" lIns="99526" tIns="49764" rIns="99526" bIns="49764" numCol="1" rtlCol="0" anchor="t" anchorCtr="0" compatLnSpc="1">
              <a:prstTxWarp prst="textNoShape">
                <a:avLst/>
              </a:prstTxWarp>
            </a:bodyPr>
            <a:lstStyle/>
            <a:p>
              <a:pPr algn="ctr">
                <a:lnSpc>
                  <a:spcPct val="120000"/>
                </a:lnSpc>
              </a:pPr>
              <a:endParaRPr lang="en-US" sz="1394">
                <a:latin typeface="Arial" panose="020B0604020202020204" pitchFamily="34" charset="0"/>
                <a:ea typeface="微软雅黑" panose="020B0503020204020204" pitchFamily="34" charset="-122"/>
                <a:sym typeface="Arial" panose="020B0604020202020204" pitchFamily="34" charset="0"/>
              </a:endParaRPr>
            </a:p>
          </p:txBody>
        </p:sp>
        <p:sp>
          <p:nvSpPr>
            <p:cNvPr id="34" name="Down Arrow 56">
              <a:extLst>
                <a:ext uri="{FF2B5EF4-FFF2-40B4-BE49-F238E27FC236}">
                  <a16:creationId xmlns:a16="http://schemas.microsoft.com/office/drawing/2014/main" id="{6DC4BC6D-17B8-41AF-914A-7D1DDF05690F}"/>
                </a:ext>
              </a:extLst>
            </p:cNvPr>
            <p:cNvSpPr/>
            <p:nvPr/>
          </p:nvSpPr>
          <p:spPr bwMode="auto">
            <a:xfrm rot="7051138" flipV="1">
              <a:off x="6838942" y="3851398"/>
              <a:ext cx="262123" cy="484941"/>
            </a:xfrm>
            <a:prstGeom prst="downArrow">
              <a:avLst>
                <a:gd name="adj1" fmla="val 63516"/>
                <a:gd name="adj2" fmla="val 50000"/>
              </a:avLst>
            </a:prstGeom>
            <a:solidFill>
              <a:schemeClr val="bg1">
                <a:lumMod val="65000"/>
              </a:schemeClr>
            </a:solidFill>
            <a:ln w="9525">
              <a:noFill/>
              <a:round/>
              <a:headEnd/>
              <a:tailEnd/>
            </a:ln>
          </p:spPr>
          <p:txBody>
            <a:bodyPr vert="horz" wrap="square" lIns="99526" tIns="49764" rIns="99526" bIns="49764" numCol="1" rtlCol="0" anchor="t" anchorCtr="0" compatLnSpc="1">
              <a:prstTxWarp prst="textNoShape">
                <a:avLst/>
              </a:prstTxWarp>
            </a:bodyPr>
            <a:lstStyle/>
            <a:p>
              <a:pPr algn="ctr">
                <a:lnSpc>
                  <a:spcPct val="120000"/>
                </a:lnSpc>
              </a:pPr>
              <a:endParaRPr lang="en-US" sz="1394" dirty="0">
                <a:latin typeface="Arial" panose="020B0604020202020204" pitchFamily="34" charset="0"/>
                <a:ea typeface="微软雅黑" panose="020B0503020204020204" pitchFamily="34" charset="-122"/>
                <a:sym typeface="Arial" panose="020B0604020202020204" pitchFamily="34" charset="0"/>
              </a:endParaRPr>
            </a:p>
          </p:txBody>
        </p:sp>
        <p:grpSp>
          <p:nvGrpSpPr>
            <p:cNvPr id="35" name="Group 84">
              <a:extLst>
                <a:ext uri="{FF2B5EF4-FFF2-40B4-BE49-F238E27FC236}">
                  <a16:creationId xmlns:a16="http://schemas.microsoft.com/office/drawing/2014/main" id="{D8DDABA2-09E9-4D4F-B210-8ED079C71F37}"/>
                </a:ext>
              </a:extLst>
            </p:cNvPr>
            <p:cNvGrpSpPr/>
            <p:nvPr/>
          </p:nvGrpSpPr>
          <p:grpSpPr>
            <a:xfrm>
              <a:off x="5751872" y="1673495"/>
              <a:ext cx="1062673" cy="1063559"/>
              <a:chOff x="3307763" y="1427226"/>
              <a:chExt cx="648499" cy="649042"/>
            </a:xfrm>
          </p:grpSpPr>
          <p:sp>
            <p:nvSpPr>
              <p:cNvPr id="51" name="Oval 76">
                <a:extLst>
                  <a:ext uri="{FF2B5EF4-FFF2-40B4-BE49-F238E27FC236}">
                    <a16:creationId xmlns:a16="http://schemas.microsoft.com/office/drawing/2014/main" id="{1ACED3D5-DE63-4596-B859-433C5079ED8C}"/>
                  </a:ext>
                </a:extLst>
              </p:cNvPr>
              <p:cNvSpPr>
                <a:spLocks noChangeAspect="1"/>
              </p:cNvSpPr>
              <p:nvPr/>
            </p:nvSpPr>
            <p:spPr>
              <a:xfrm>
                <a:off x="3307763" y="1427226"/>
                <a:ext cx="648499" cy="649042"/>
              </a:xfrm>
              <a:prstGeom prst="ellipse">
                <a:avLst/>
              </a:prstGeom>
              <a:solidFill>
                <a:srgbClr val="A25548"/>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09"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2" name="Freeform 77">
                <a:extLst>
                  <a:ext uri="{FF2B5EF4-FFF2-40B4-BE49-F238E27FC236}">
                    <a16:creationId xmlns:a16="http://schemas.microsoft.com/office/drawing/2014/main" id="{07804C9B-7F93-40C0-A387-469747D5EC98}"/>
                  </a:ext>
                </a:extLst>
              </p:cNvPr>
              <p:cNvSpPr>
                <a:spLocks noEditPoints="1"/>
              </p:cNvSpPr>
              <p:nvPr/>
            </p:nvSpPr>
            <p:spPr bwMode="auto">
              <a:xfrm>
                <a:off x="3483875" y="1534824"/>
                <a:ext cx="296640" cy="433374"/>
              </a:xfrm>
              <a:custGeom>
                <a:avLst/>
                <a:gdLst/>
                <a:ahLst/>
                <a:cxnLst>
                  <a:cxn ang="0">
                    <a:pos x="35" y="0"/>
                  </a:cxn>
                  <a:cxn ang="0">
                    <a:pos x="0" y="35"/>
                  </a:cxn>
                  <a:cxn ang="0">
                    <a:pos x="16" y="74"/>
                  </a:cxn>
                  <a:cxn ang="0">
                    <a:pos x="35" y="102"/>
                  </a:cxn>
                  <a:cxn ang="0">
                    <a:pos x="54" y="74"/>
                  </a:cxn>
                  <a:cxn ang="0">
                    <a:pos x="70" y="35"/>
                  </a:cxn>
                  <a:cxn ang="0">
                    <a:pos x="35" y="0"/>
                  </a:cxn>
                  <a:cxn ang="0">
                    <a:pos x="43" y="87"/>
                  </a:cxn>
                  <a:cxn ang="0">
                    <a:pos x="27" y="89"/>
                  </a:cxn>
                  <a:cxn ang="0">
                    <a:pos x="26" y="83"/>
                  </a:cxn>
                  <a:cxn ang="0">
                    <a:pos x="26" y="83"/>
                  </a:cxn>
                  <a:cxn ang="0">
                    <a:pos x="45" y="80"/>
                  </a:cxn>
                  <a:cxn ang="0">
                    <a:pos x="44" y="83"/>
                  </a:cxn>
                  <a:cxn ang="0">
                    <a:pos x="43" y="87"/>
                  </a:cxn>
                  <a:cxn ang="0">
                    <a:pos x="25" y="79"/>
                  </a:cxn>
                  <a:cxn ang="0">
                    <a:pos x="23" y="73"/>
                  </a:cxn>
                  <a:cxn ang="0">
                    <a:pos x="47" y="73"/>
                  </a:cxn>
                  <a:cxn ang="0">
                    <a:pos x="46" y="77"/>
                  </a:cxn>
                  <a:cxn ang="0">
                    <a:pos x="25" y="79"/>
                  </a:cxn>
                  <a:cxn ang="0">
                    <a:pos x="35" y="96"/>
                  </a:cxn>
                  <a:cxn ang="0">
                    <a:pos x="29" y="92"/>
                  </a:cxn>
                  <a:cxn ang="0">
                    <a:pos x="42" y="90"/>
                  </a:cxn>
                  <a:cxn ang="0">
                    <a:pos x="35" y="96"/>
                  </a:cxn>
                  <a:cxn ang="0">
                    <a:pos x="50" y="67"/>
                  </a:cxn>
                  <a:cxn ang="0">
                    <a:pos x="20" y="67"/>
                  </a:cxn>
                  <a:cxn ang="0">
                    <a:pos x="15" y="57"/>
                  </a:cxn>
                  <a:cxn ang="0">
                    <a:pos x="6" y="35"/>
                  </a:cxn>
                  <a:cxn ang="0">
                    <a:pos x="35" y="6"/>
                  </a:cxn>
                  <a:cxn ang="0">
                    <a:pos x="64" y="35"/>
                  </a:cxn>
                  <a:cxn ang="0">
                    <a:pos x="55" y="57"/>
                  </a:cxn>
                  <a:cxn ang="0">
                    <a:pos x="50" y="67"/>
                  </a:cxn>
                  <a:cxn ang="0">
                    <a:pos x="50" y="67"/>
                  </a:cxn>
                  <a:cxn ang="0">
                    <a:pos x="50" y="67"/>
                  </a:cxn>
                </a:cxnLst>
                <a:rect l="0" t="0" r="r" b="b"/>
                <a:pathLst>
                  <a:path w="70" h="102">
                    <a:moveTo>
                      <a:pt x="35" y="0"/>
                    </a:moveTo>
                    <a:cubicBezTo>
                      <a:pt x="16" y="0"/>
                      <a:pt x="0" y="16"/>
                      <a:pt x="0" y="35"/>
                    </a:cubicBezTo>
                    <a:cubicBezTo>
                      <a:pt x="0" y="48"/>
                      <a:pt x="12" y="62"/>
                      <a:pt x="16" y="74"/>
                    </a:cubicBezTo>
                    <a:cubicBezTo>
                      <a:pt x="22" y="91"/>
                      <a:pt x="22" y="102"/>
                      <a:pt x="35" y="102"/>
                    </a:cubicBezTo>
                    <a:cubicBezTo>
                      <a:pt x="49" y="102"/>
                      <a:pt x="48" y="92"/>
                      <a:pt x="54" y="74"/>
                    </a:cubicBezTo>
                    <a:cubicBezTo>
                      <a:pt x="58" y="62"/>
                      <a:pt x="70" y="48"/>
                      <a:pt x="70" y="35"/>
                    </a:cubicBezTo>
                    <a:cubicBezTo>
                      <a:pt x="70" y="16"/>
                      <a:pt x="54" y="0"/>
                      <a:pt x="35" y="0"/>
                    </a:cubicBezTo>
                    <a:close/>
                    <a:moveTo>
                      <a:pt x="43" y="87"/>
                    </a:moveTo>
                    <a:cubicBezTo>
                      <a:pt x="27" y="89"/>
                      <a:pt x="27" y="89"/>
                      <a:pt x="27" y="89"/>
                    </a:cubicBezTo>
                    <a:cubicBezTo>
                      <a:pt x="27" y="87"/>
                      <a:pt x="26" y="85"/>
                      <a:pt x="26" y="83"/>
                    </a:cubicBezTo>
                    <a:cubicBezTo>
                      <a:pt x="26" y="83"/>
                      <a:pt x="26" y="83"/>
                      <a:pt x="26" y="83"/>
                    </a:cubicBezTo>
                    <a:cubicBezTo>
                      <a:pt x="45" y="80"/>
                      <a:pt x="45" y="80"/>
                      <a:pt x="45" y="80"/>
                    </a:cubicBezTo>
                    <a:cubicBezTo>
                      <a:pt x="45" y="81"/>
                      <a:pt x="45" y="82"/>
                      <a:pt x="44" y="83"/>
                    </a:cubicBezTo>
                    <a:cubicBezTo>
                      <a:pt x="44" y="84"/>
                      <a:pt x="44" y="86"/>
                      <a:pt x="43" y="87"/>
                    </a:cubicBezTo>
                    <a:close/>
                    <a:moveTo>
                      <a:pt x="25" y="79"/>
                    </a:moveTo>
                    <a:cubicBezTo>
                      <a:pt x="24" y="78"/>
                      <a:pt x="23" y="76"/>
                      <a:pt x="23" y="73"/>
                    </a:cubicBezTo>
                    <a:cubicBezTo>
                      <a:pt x="47" y="73"/>
                      <a:pt x="47" y="73"/>
                      <a:pt x="47" y="73"/>
                    </a:cubicBezTo>
                    <a:cubicBezTo>
                      <a:pt x="47" y="75"/>
                      <a:pt x="47" y="76"/>
                      <a:pt x="46" y="77"/>
                    </a:cubicBezTo>
                    <a:lnTo>
                      <a:pt x="25" y="79"/>
                    </a:lnTo>
                    <a:close/>
                    <a:moveTo>
                      <a:pt x="35" y="96"/>
                    </a:moveTo>
                    <a:cubicBezTo>
                      <a:pt x="32" y="96"/>
                      <a:pt x="30" y="95"/>
                      <a:pt x="29" y="92"/>
                    </a:cubicBezTo>
                    <a:cubicBezTo>
                      <a:pt x="42" y="90"/>
                      <a:pt x="42" y="90"/>
                      <a:pt x="42" y="90"/>
                    </a:cubicBezTo>
                    <a:cubicBezTo>
                      <a:pt x="40" y="95"/>
                      <a:pt x="39" y="96"/>
                      <a:pt x="35" y="96"/>
                    </a:cubicBezTo>
                    <a:close/>
                    <a:moveTo>
                      <a:pt x="50" y="67"/>
                    </a:moveTo>
                    <a:cubicBezTo>
                      <a:pt x="20" y="67"/>
                      <a:pt x="20" y="67"/>
                      <a:pt x="20" y="67"/>
                    </a:cubicBezTo>
                    <a:cubicBezTo>
                      <a:pt x="19" y="64"/>
                      <a:pt x="17" y="60"/>
                      <a:pt x="15" y="57"/>
                    </a:cubicBezTo>
                    <a:cubicBezTo>
                      <a:pt x="11" y="49"/>
                      <a:pt x="6" y="41"/>
                      <a:pt x="6" y="35"/>
                    </a:cubicBezTo>
                    <a:cubicBezTo>
                      <a:pt x="6" y="19"/>
                      <a:pt x="19" y="6"/>
                      <a:pt x="35" y="6"/>
                    </a:cubicBezTo>
                    <a:cubicBezTo>
                      <a:pt x="51" y="6"/>
                      <a:pt x="64" y="19"/>
                      <a:pt x="64" y="35"/>
                    </a:cubicBezTo>
                    <a:cubicBezTo>
                      <a:pt x="64" y="41"/>
                      <a:pt x="60" y="49"/>
                      <a:pt x="55" y="57"/>
                    </a:cubicBezTo>
                    <a:cubicBezTo>
                      <a:pt x="53" y="60"/>
                      <a:pt x="52" y="64"/>
                      <a:pt x="50" y="67"/>
                    </a:cubicBezTo>
                    <a:close/>
                    <a:moveTo>
                      <a:pt x="50" y="67"/>
                    </a:moveTo>
                    <a:cubicBezTo>
                      <a:pt x="50" y="67"/>
                      <a:pt x="50" y="67"/>
                      <a:pt x="50" y="67"/>
                    </a:cubicBezTo>
                  </a:path>
                </a:pathLst>
              </a:custGeom>
              <a:solidFill>
                <a:schemeClr val="bg1"/>
              </a:solidFill>
              <a:ln w="9525">
                <a:noFill/>
                <a:round/>
                <a:headEnd/>
                <a:tailEnd/>
              </a:ln>
            </p:spPr>
            <p:txBody>
              <a:bodyPr vert="horz" wrap="square" lIns="99526" tIns="49764" rIns="99526" bIns="49764" numCol="1" anchor="t" anchorCtr="0" compatLnSpc="1">
                <a:prstTxWarp prst="textNoShape">
                  <a:avLst/>
                </a:prstTxWarp>
              </a:bodyPr>
              <a:lstStyle/>
              <a:p>
                <a:pPr>
                  <a:lnSpc>
                    <a:spcPct val="120000"/>
                  </a:lnSpc>
                </a:pPr>
                <a:endParaRPr lang="en-US" sz="1394"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6" name="Group 88">
              <a:extLst>
                <a:ext uri="{FF2B5EF4-FFF2-40B4-BE49-F238E27FC236}">
                  <a16:creationId xmlns:a16="http://schemas.microsoft.com/office/drawing/2014/main" id="{00028470-CD49-4E9E-BC86-57FA5D8963BE}"/>
                </a:ext>
              </a:extLst>
            </p:cNvPr>
            <p:cNvGrpSpPr/>
            <p:nvPr/>
          </p:nvGrpSpPr>
          <p:grpSpPr>
            <a:xfrm>
              <a:off x="7129592" y="3914776"/>
              <a:ext cx="1062673" cy="1063559"/>
              <a:chOff x="3365370" y="3682819"/>
              <a:chExt cx="648499" cy="649042"/>
            </a:xfrm>
          </p:grpSpPr>
          <p:sp>
            <p:nvSpPr>
              <p:cNvPr id="49" name="Oval 64">
                <a:extLst>
                  <a:ext uri="{FF2B5EF4-FFF2-40B4-BE49-F238E27FC236}">
                    <a16:creationId xmlns:a16="http://schemas.microsoft.com/office/drawing/2014/main" id="{F60AA4B2-7A7A-4BCC-A838-DE5B7E22564C}"/>
                  </a:ext>
                </a:extLst>
              </p:cNvPr>
              <p:cNvSpPr>
                <a:spLocks noChangeAspect="1"/>
              </p:cNvSpPr>
              <p:nvPr/>
            </p:nvSpPr>
            <p:spPr>
              <a:xfrm>
                <a:off x="3365370" y="3682819"/>
                <a:ext cx="648499" cy="649042"/>
              </a:xfrm>
              <a:prstGeom prst="ellipse">
                <a:avLst/>
              </a:prstGeom>
              <a:solidFill>
                <a:srgbClr val="A25548"/>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306" b="1" dirty="0">
                  <a:latin typeface="Arial" panose="020B0604020202020204" pitchFamily="34" charset="0"/>
                  <a:ea typeface="微软雅黑" panose="020B0503020204020204" pitchFamily="34" charset="-122"/>
                  <a:sym typeface="Arial" panose="020B0604020202020204" pitchFamily="34" charset="0"/>
                </a:endParaRPr>
              </a:p>
            </p:txBody>
          </p:sp>
          <p:sp>
            <p:nvSpPr>
              <p:cNvPr id="50" name="Freeform 83">
                <a:extLst>
                  <a:ext uri="{FF2B5EF4-FFF2-40B4-BE49-F238E27FC236}">
                    <a16:creationId xmlns:a16="http://schemas.microsoft.com/office/drawing/2014/main" id="{A82FDF7C-87F2-4D65-BA0F-B36E57AB351C}"/>
                  </a:ext>
                </a:extLst>
              </p:cNvPr>
              <p:cNvSpPr>
                <a:spLocks noEditPoints="1"/>
              </p:cNvSpPr>
              <p:nvPr/>
            </p:nvSpPr>
            <p:spPr bwMode="auto">
              <a:xfrm>
                <a:off x="3590360" y="3858452"/>
                <a:ext cx="198518" cy="297777"/>
              </a:xfrm>
              <a:custGeom>
                <a:avLst/>
                <a:gdLst/>
                <a:ahLst/>
                <a:cxnLst>
                  <a:cxn ang="0">
                    <a:pos x="38" y="26"/>
                  </a:cxn>
                  <a:cxn ang="0">
                    <a:pos x="24" y="55"/>
                  </a:cxn>
                  <a:cxn ang="0">
                    <a:pos x="20" y="58"/>
                  </a:cxn>
                  <a:cxn ang="0">
                    <a:pos x="16" y="55"/>
                  </a:cxn>
                  <a:cxn ang="0">
                    <a:pos x="2" y="26"/>
                  </a:cxn>
                  <a:cxn ang="0">
                    <a:pos x="0" y="19"/>
                  </a:cxn>
                  <a:cxn ang="0">
                    <a:pos x="20" y="0"/>
                  </a:cxn>
                  <a:cxn ang="0">
                    <a:pos x="39" y="19"/>
                  </a:cxn>
                  <a:cxn ang="0">
                    <a:pos x="38" y="26"/>
                  </a:cxn>
                  <a:cxn ang="0">
                    <a:pos x="20" y="9"/>
                  </a:cxn>
                  <a:cxn ang="0">
                    <a:pos x="10" y="19"/>
                  </a:cxn>
                  <a:cxn ang="0">
                    <a:pos x="20" y="29"/>
                  </a:cxn>
                  <a:cxn ang="0">
                    <a:pos x="30" y="19"/>
                  </a:cxn>
                  <a:cxn ang="0">
                    <a:pos x="20" y="9"/>
                  </a:cxn>
                </a:cxnLst>
                <a:rect l="0" t="0" r="r" b="b"/>
                <a:pathLst>
                  <a:path w="39" h="58">
                    <a:moveTo>
                      <a:pt x="38" y="26"/>
                    </a:moveTo>
                    <a:cubicBezTo>
                      <a:pt x="24" y="55"/>
                      <a:pt x="24" y="55"/>
                      <a:pt x="24" y="55"/>
                    </a:cubicBezTo>
                    <a:cubicBezTo>
                      <a:pt x="23" y="57"/>
                      <a:pt x="22" y="58"/>
                      <a:pt x="20" y="58"/>
                    </a:cubicBezTo>
                    <a:cubicBezTo>
                      <a:pt x="18" y="58"/>
                      <a:pt x="16" y="57"/>
                      <a:pt x="16" y="55"/>
                    </a:cubicBezTo>
                    <a:cubicBezTo>
                      <a:pt x="2" y="26"/>
                      <a:pt x="2" y="26"/>
                      <a:pt x="2" y="26"/>
                    </a:cubicBezTo>
                    <a:cubicBezTo>
                      <a:pt x="1" y="24"/>
                      <a:pt x="0" y="21"/>
                      <a:pt x="0" y="19"/>
                    </a:cubicBezTo>
                    <a:cubicBezTo>
                      <a:pt x="0" y="8"/>
                      <a:pt x="9" y="0"/>
                      <a:pt x="20" y="0"/>
                    </a:cubicBezTo>
                    <a:cubicBezTo>
                      <a:pt x="31" y="0"/>
                      <a:pt x="39" y="8"/>
                      <a:pt x="39" y="19"/>
                    </a:cubicBezTo>
                    <a:cubicBezTo>
                      <a:pt x="39" y="21"/>
                      <a:pt x="39" y="24"/>
                      <a:pt x="38" y="26"/>
                    </a:cubicBezTo>
                    <a:close/>
                    <a:moveTo>
                      <a:pt x="20" y="9"/>
                    </a:moveTo>
                    <a:cubicBezTo>
                      <a:pt x="15" y="9"/>
                      <a:pt x="10" y="14"/>
                      <a:pt x="10" y="19"/>
                    </a:cubicBezTo>
                    <a:cubicBezTo>
                      <a:pt x="10" y="24"/>
                      <a:pt x="15" y="29"/>
                      <a:pt x="20" y="29"/>
                    </a:cubicBezTo>
                    <a:cubicBezTo>
                      <a:pt x="25" y="29"/>
                      <a:pt x="30" y="24"/>
                      <a:pt x="30" y="19"/>
                    </a:cubicBezTo>
                    <a:cubicBezTo>
                      <a:pt x="30" y="14"/>
                      <a:pt x="25" y="9"/>
                      <a:pt x="20" y="9"/>
                    </a:cubicBezTo>
                    <a:close/>
                  </a:path>
                </a:pathLst>
              </a:custGeom>
              <a:solidFill>
                <a:schemeClr val="bg1"/>
              </a:solidFill>
              <a:ln w="9525">
                <a:noFill/>
                <a:round/>
                <a:headEnd/>
                <a:tailEnd/>
              </a:ln>
            </p:spPr>
            <p:txBody>
              <a:bodyPr vert="horz" wrap="square" lIns="99526" tIns="49764" rIns="99526" bIns="49764" numCol="1" anchor="t" anchorCtr="0" compatLnSpc="1">
                <a:prstTxWarp prst="textNoShape">
                  <a:avLst/>
                </a:prstTxWarp>
              </a:bodyPr>
              <a:lstStyle/>
              <a:p>
                <a:pPr>
                  <a:lnSpc>
                    <a:spcPct val="120000"/>
                  </a:lnSpc>
                </a:pPr>
                <a:endParaRPr lang="en-US" sz="1394"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7" name="Group 87">
              <a:extLst>
                <a:ext uri="{FF2B5EF4-FFF2-40B4-BE49-F238E27FC236}">
                  <a16:creationId xmlns:a16="http://schemas.microsoft.com/office/drawing/2014/main" id="{926D3955-28AA-4A65-89EF-CE6B1AB30A90}"/>
                </a:ext>
              </a:extLst>
            </p:cNvPr>
            <p:cNvGrpSpPr/>
            <p:nvPr/>
          </p:nvGrpSpPr>
          <p:grpSpPr>
            <a:xfrm>
              <a:off x="4354126" y="2519698"/>
              <a:ext cx="1062673" cy="1063559"/>
              <a:chOff x="5187738" y="3682819"/>
              <a:chExt cx="648499" cy="649042"/>
            </a:xfrm>
          </p:grpSpPr>
          <p:sp>
            <p:nvSpPr>
              <p:cNvPr id="47" name="Oval 73">
                <a:extLst>
                  <a:ext uri="{FF2B5EF4-FFF2-40B4-BE49-F238E27FC236}">
                    <a16:creationId xmlns:a16="http://schemas.microsoft.com/office/drawing/2014/main" id="{03DD87E9-4DFF-4967-9085-B985CAEB5468}"/>
                  </a:ext>
                </a:extLst>
              </p:cNvPr>
              <p:cNvSpPr>
                <a:spLocks noChangeAspect="1"/>
              </p:cNvSpPr>
              <p:nvPr/>
            </p:nvSpPr>
            <p:spPr>
              <a:xfrm>
                <a:off x="5187738" y="3682819"/>
                <a:ext cx="648499" cy="649042"/>
              </a:xfrm>
              <a:prstGeom prst="ellipse">
                <a:avLst/>
              </a:prstGeom>
              <a:solidFill>
                <a:srgbClr val="A25548"/>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306" b="1" dirty="0">
                  <a:latin typeface="Arial" panose="020B0604020202020204" pitchFamily="34" charset="0"/>
                  <a:ea typeface="微软雅黑" panose="020B0503020204020204" pitchFamily="34" charset="-122"/>
                  <a:sym typeface="Arial" panose="020B0604020202020204" pitchFamily="34" charset="0"/>
                </a:endParaRPr>
              </a:p>
            </p:txBody>
          </p:sp>
          <p:sp>
            <p:nvSpPr>
              <p:cNvPr id="48" name="Freeform 137">
                <a:extLst>
                  <a:ext uri="{FF2B5EF4-FFF2-40B4-BE49-F238E27FC236}">
                    <a16:creationId xmlns:a16="http://schemas.microsoft.com/office/drawing/2014/main" id="{FBBD1E61-B3C1-4840-A612-17033DE45965}"/>
                  </a:ext>
                </a:extLst>
              </p:cNvPr>
              <p:cNvSpPr>
                <a:spLocks noEditPoints="1"/>
              </p:cNvSpPr>
              <p:nvPr/>
            </p:nvSpPr>
            <p:spPr bwMode="auto">
              <a:xfrm>
                <a:off x="5347164" y="3838560"/>
                <a:ext cx="329647" cy="337558"/>
              </a:xfrm>
              <a:custGeom>
                <a:avLst/>
                <a:gdLst/>
                <a:ahLst/>
                <a:cxnLst>
                  <a:cxn ang="0">
                    <a:pos x="46" y="30"/>
                  </a:cxn>
                  <a:cxn ang="0">
                    <a:pos x="39" y="36"/>
                  </a:cxn>
                  <a:cxn ang="0">
                    <a:pos x="39" y="50"/>
                  </a:cxn>
                  <a:cxn ang="0">
                    <a:pos x="38" y="50"/>
                  </a:cxn>
                  <a:cxn ang="0">
                    <a:pos x="24" y="58"/>
                  </a:cxn>
                  <a:cxn ang="0">
                    <a:pos x="24" y="59"/>
                  </a:cxn>
                  <a:cxn ang="0">
                    <a:pos x="23" y="58"/>
                  </a:cxn>
                  <a:cxn ang="0">
                    <a:pos x="21" y="56"/>
                  </a:cxn>
                  <a:cxn ang="0">
                    <a:pos x="21" y="55"/>
                  </a:cxn>
                  <a:cxn ang="0">
                    <a:pos x="24" y="45"/>
                  </a:cxn>
                  <a:cxn ang="0">
                    <a:pos x="14" y="35"/>
                  </a:cxn>
                  <a:cxn ang="0">
                    <a:pos x="4" y="38"/>
                  </a:cxn>
                  <a:cxn ang="0">
                    <a:pos x="3" y="38"/>
                  </a:cxn>
                  <a:cxn ang="0">
                    <a:pos x="3" y="38"/>
                  </a:cxn>
                  <a:cxn ang="0">
                    <a:pos x="0" y="35"/>
                  </a:cxn>
                  <a:cxn ang="0">
                    <a:pos x="0" y="34"/>
                  </a:cxn>
                  <a:cxn ang="0">
                    <a:pos x="8" y="20"/>
                  </a:cxn>
                  <a:cxn ang="0">
                    <a:pos x="9" y="20"/>
                  </a:cxn>
                  <a:cxn ang="0">
                    <a:pos x="23" y="19"/>
                  </a:cxn>
                  <a:cxn ang="0">
                    <a:pos x="29" y="12"/>
                  </a:cxn>
                  <a:cxn ang="0">
                    <a:pos x="57" y="0"/>
                  </a:cxn>
                  <a:cxn ang="0">
                    <a:pos x="58" y="1"/>
                  </a:cxn>
                  <a:cxn ang="0">
                    <a:pos x="46" y="30"/>
                  </a:cxn>
                  <a:cxn ang="0">
                    <a:pos x="47" y="8"/>
                  </a:cxn>
                  <a:cxn ang="0">
                    <a:pos x="43" y="12"/>
                  </a:cxn>
                  <a:cxn ang="0">
                    <a:pos x="47" y="15"/>
                  </a:cxn>
                  <a:cxn ang="0">
                    <a:pos x="50" y="12"/>
                  </a:cxn>
                  <a:cxn ang="0">
                    <a:pos x="47" y="8"/>
                  </a:cxn>
                </a:cxnLst>
                <a:rect l="0" t="0" r="r" b="b"/>
                <a:pathLst>
                  <a:path w="58" h="59">
                    <a:moveTo>
                      <a:pt x="46" y="30"/>
                    </a:moveTo>
                    <a:cubicBezTo>
                      <a:pt x="44" y="32"/>
                      <a:pt x="42" y="34"/>
                      <a:pt x="39" y="36"/>
                    </a:cubicBezTo>
                    <a:cubicBezTo>
                      <a:pt x="39" y="50"/>
                      <a:pt x="39" y="50"/>
                      <a:pt x="39" y="50"/>
                    </a:cubicBezTo>
                    <a:cubicBezTo>
                      <a:pt x="39" y="50"/>
                      <a:pt x="39" y="50"/>
                      <a:pt x="38" y="50"/>
                    </a:cubicBezTo>
                    <a:cubicBezTo>
                      <a:pt x="24" y="58"/>
                      <a:pt x="24" y="58"/>
                      <a:pt x="24" y="58"/>
                    </a:cubicBezTo>
                    <a:cubicBezTo>
                      <a:pt x="24" y="59"/>
                      <a:pt x="24" y="59"/>
                      <a:pt x="24" y="59"/>
                    </a:cubicBezTo>
                    <a:cubicBezTo>
                      <a:pt x="24" y="59"/>
                      <a:pt x="23" y="58"/>
                      <a:pt x="23" y="58"/>
                    </a:cubicBezTo>
                    <a:cubicBezTo>
                      <a:pt x="21" y="56"/>
                      <a:pt x="21" y="56"/>
                      <a:pt x="21" y="56"/>
                    </a:cubicBezTo>
                    <a:cubicBezTo>
                      <a:pt x="21" y="56"/>
                      <a:pt x="20" y="55"/>
                      <a:pt x="21" y="55"/>
                    </a:cubicBezTo>
                    <a:cubicBezTo>
                      <a:pt x="24" y="45"/>
                      <a:pt x="24" y="45"/>
                      <a:pt x="24" y="45"/>
                    </a:cubicBezTo>
                    <a:cubicBezTo>
                      <a:pt x="14" y="35"/>
                      <a:pt x="14" y="35"/>
                      <a:pt x="14" y="35"/>
                    </a:cubicBezTo>
                    <a:cubicBezTo>
                      <a:pt x="4" y="38"/>
                      <a:pt x="4" y="38"/>
                      <a:pt x="4" y="38"/>
                    </a:cubicBezTo>
                    <a:cubicBezTo>
                      <a:pt x="4" y="38"/>
                      <a:pt x="3" y="38"/>
                      <a:pt x="3" y="38"/>
                    </a:cubicBezTo>
                    <a:cubicBezTo>
                      <a:pt x="3" y="38"/>
                      <a:pt x="3" y="38"/>
                      <a:pt x="3" y="38"/>
                    </a:cubicBezTo>
                    <a:cubicBezTo>
                      <a:pt x="0" y="35"/>
                      <a:pt x="0" y="35"/>
                      <a:pt x="0" y="35"/>
                    </a:cubicBezTo>
                    <a:cubicBezTo>
                      <a:pt x="0" y="35"/>
                      <a:pt x="0" y="34"/>
                      <a:pt x="0" y="34"/>
                    </a:cubicBezTo>
                    <a:cubicBezTo>
                      <a:pt x="8" y="20"/>
                      <a:pt x="8" y="20"/>
                      <a:pt x="8" y="20"/>
                    </a:cubicBezTo>
                    <a:cubicBezTo>
                      <a:pt x="8" y="20"/>
                      <a:pt x="9" y="20"/>
                      <a:pt x="9" y="20"/>
                    </a:cubicBezTo>
                    <a:cubicBezTo>
                      <a:pt x="23" y="19"/>
                      <a:pt x="23" y="19"/>
                      <a:pt x="23" y="19"/>
                    </a:cubicBezTo>
                    <a:cubicBezTo>
                      <a:pt x="25" y="17"/>
                      <a:pt x="27" y="14"/>
                      <a:pt x="29" y="12"/>
                    </a:cubicBezTo>
                    <a:cubicBezTo>
                      <a:pt x="38" y="3"/>
                      <a:pt x="45" y="0"/>
                      <a:pt x="57" y="0"/>
                    </a:cubicBezTo>
                    <a:cubicBezTo>
                      <a:pt x="58" y="0"/>
                      <a:pt x="58" y="1"/>
                      <a:pt x="58" y="1"/>
                    </a:cubicBezTo>
                    <a:cubicBezTo>
                      <a:pt x="58" y="13"/>
                      <a:pt x="55" y="21"/>
                      <a:pt x="46" y="30"/>
                    </a:cubicBezTo>
                    <a:close/>
                    <a:moveTo>
                      <a:pt x="47" y="8"/>
                    </a:moveTo>
                    <a:cubicBezTo>
                      <a:pt x="45" y="8"/>
                      <a:pt x="43" y="10"/>
                      <a:pt x="43" y="12"/>
                    </a:cubicBezTo>
                    <a:cubicBezTo>
                      <a:pt x="43" y="14"/>
                      <a:pt x="45" y="15"/>
                      <a:pt x="47" y="15"/>
                    </a:cubicBezTo>
                    <a:cubicBezTo>
                      <a:pt x="49" y="15"/>
                      <a:pt x="50" y="14"/>
                      <a:pt x="50" y="12"/>
                    </a:cubicBezTo>
                    <a:cubicBezTo>
                      <a:pt x="50" y="10"/>
                      <a:pt x="49" y="8"/>
                      <a:pt x="47" y="8"/>
                    </a:cubicBezTo>
                    <a:close/>
                  </a:path>
                </a:pathLst>
              </a:custGeom>
              <a:solidFill>
                <a:schemeClr val="bg1"/>
              </a:solidFill>
              <a:ln w="9525">
                <a:noFill/>
                <a:round/>
                <a:headEnd/>
                <a:tailEnd/>
              </a:ln>
            </p:spPr>
            <p:txBody>
              <a:bodyPr vert="horz" wrap="square" lIns="99526" tIns="49764" rIns="99526" bIns="49764" numCol="1" anchor="t" anchorCtr="0" compatLnSpc="1">
                <a:prstTxWarp prst="textNoShape">
                  <a:avLst/>
                </a:prstTxWarp>
              </a:bodyPr>
              <a:lstStyle/>
              <a:p>
                <a:pPr>
                  <a:lnSpc>
                    <a:spcPct val="120000"/>
                  </a:lnSpc>
                </a:pPr>
                <a:endParaRPr lang="en-US" sz="1394"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8" name="Group 85">
              <a:extLst>
                <a:ext uri="{FF2B5EF4-FFF2-40B4-BE49-F238E27FC236}">
                  <a16:creationId xmlns:a16="http://schemas.microsoft.com/office/drawing/2014/main" id="{4CDD2CCA-7456-4D1A-8F32-CD393A211FF1}"/>
                </a:ext>
              </a:extLst>
            </p:cNvPr>
            <p:cNvGrpSpPr/>
            <p:nvPr/>
          </p:nvGrpSpPr>
          <p:grpSpPr>
            <a:xfrm>
              <a:off x="5746473" y="4733334"/>
              <a:ext cx="1062673" cy="1063559"/>
              <a:chOff x="5187738" y="1415796"/>
              <a:chExt cx="648499" cy="649042"/>
            </a:xfrm>
          </p:grpSpPr>
          <p:sp>
            <p:nvSpPr>
              <p:cNvPr id="45" name="Oval 67">
                <a:extLst>
                  <a:ext uri="{FF2B5EF4-FFF2-40B4-BE49-F238E27FC236}">
                    <a16:creationId xmlns:a16="http://schemas.microsoft.com/office/drawing/2014/main" id="{0FED3C43-EF42-453A-A128-52971EBB34E5}"/>
                  </a:ext>
                </a:extLst>
              </p:cNvPr>
              <p:cNvSpPr>
                <a:spLocks noChangeAspect="1"/>
              </p:cNvSpPr>
              <p:nvPr/>
            </p:nvSpPr>
            <p:spPr>
              <a:xfrm>
                <a:off x="5187738" y="1415796"/>
                <a:ext cx="648499" cy="649042"/>
              </a:xfrm>
              <a:prstGeom prst="ellipse">
                <a:avLst/>
              </a:prstGeom>
              <a:solidFill>
                <a:srgbClr val="A25548"/>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306" b="1" dirty="0">
                  <a:latin typeface="Arial" panose="020B0604020202020204" pitchFamily="34" charset="0"/>
                  <a:ea typeface="微软雅黑" panose="020B0503020204020204" pitchFamily="34" charset="-122"/>
                  <a:sym typeface="Arial" panose="020B0604020202020204" pitchFamily="34" charset="0"/>
                </a:endParaRPr>
              </a:p>
            </p:txBody>
          </p:sp>
          <p:sp>
            <p:nvSpPr>
              <p:cNvPr id="46" name="Freeform 53">
                <a:extLst>
                  <a:ext uri="{FF2B5EF4-FFF2-40B4-BE49-F238E27FC236}">
                    <a16:creationId xmlns:a16="http://schemas.microsoft.com/office/drawing/2014/main" id="{D709787A-F248-41E7-8297-88F8EDCCBC78}"/>
                  </a:ext>
                </a:extLst>
              </p:cNvPr>
              <p:cNvSpPr>
                <a:spLocks/>
              </p:cNvSpPr>
              <p:nvPr/>
            </p:nvSpPr>
            <p:spPr bwMode="auto">
              <a:xfrm>
                <a:off x="5336668" y="1592431"/>
                <a:ext cx="350639" cy="259998"/>
              </a:xfrm>
              <a:custGeom>
                <a:avLst/>
                <a:gdLst/>
                <a:ahLst/>
                <a:cxnLst>
                  <a:cxn ang="0">
                    <a:pos x="55" y="50"/>
                  </a:cxn>
                  <a:cxn ang="0">
                    <a:pos x="16" y="50"/>
                  </a:cxn>
                  <a:cxn ang="0">
                    <a:pos x="0" y="34"/>
                  </a:cxn>
                  <a:cxn ang="0">
                    <a:pos x="9" y="20"/>
                  </a:cxn>
                  <a:cxn ang="0">
                    <a:pos x="9" y="18"/>
                  </a:cxn>
                  <a:cxn ang="0">
                    <a:pos x="27" y="0"/>
                  </a:cxn>
                  <a:cxn ang="0">
                    <a:pos x="44" y="11"/>
                  </a:cxn>
                  <a:cxn ang="0">
                    <a:pos x="50" y="9"/>
                  </a:cxn>
                  <a:cxn ang="0">
                    <a:pos x="59" y="18"/>
                  </a:cxn>
                  <a:cxn ang="0">
                    <a:pos x="58" y="23"/>
                  </a:cxn>
                  <a:cxn ang="0">
                    <a:pos x="68" y="36"/>
                  </a:cxn>
                  <a:cxn ang="0">
                    <a:pos x="55" y="50"/>
                  </a:cxn>
                </a:cxnLst>
                <a:rect l="0" t="0" r="r" b="b"/>
                <a:pathLst>
                  <a:path w="68" h="50">
                    <a:moveTo>
                      <a:pt x="55" y="50"/>
                    </a:moveTo>
                    <a:cubicBezTo>
                      <a:pt x="16" y="50"/>
                      <a:pt x="16" y="50"/>
                      <a:pt x="16" y="50"/>
                    </a:cubicBezTo>
                    <a:cubicBezTo>
                      <a:pt x="7" y="50"/>
                      <a:pt x="0" y="43"/>
                      <a:pt x="0" y="34"/>
                    </a:cubicBezTo>
                    <a:cubicBezTo>
                      <a:pt x="0" y="28"/>
                      <a:pt x="4" y="22"/>
                      <a:pt x="9" y="20"/>
                    </a:cubicBezTo>
                    <a:cubicBezTo>
                      <a:pt x="9" y="19"/>
                      <a:pt x="9" y="19"/>
                      <a:pt x="9" y="18"/>
                    </a:cubicBezTo>
                    <a:cubicBezTo>
                      <a:pt x="9" y="8"/>
                      <a:pt x="17" y="0"/>
                      <a:pt x="27" y="0"/>
                    </a:cubicBezTo>
                    <a:cubicBezTo>
                      <a:pt x="35" y="0"/>
                      <a:pt x="41" y="5"/>
                      <a:pt x="44" y="11"/>
                    </a:cubicBezTo>
                    <a:cubicBezTo>
                      <a:pt x="46" y="10"/>
                      <a:pt x="48" y="9"/>
                      <a:pt x="50" y="9"/>
                    </a:cubicBezTo>
                    <a:cubicBezTo>
                      <a:pt x="55" y="9"/>
                      <a:pt x="59" y="13"/>
                      <a:pt x="59" y="18"/>
                    </a:cubicBezTo>
                    <a:cubicBezTo>
                      <a:pt x="59" y="20"/>
                      <a:pt x="59" y="22"/>
                      <a:pt x="58" y="23"/>
                    </a:cubicBezTo>
                    <a:cubicBezTo>
                      <a:pt x="64" y="25"/>
                      <a:pt x="68" y="30"/>
                      <a:pt x="68" y="36"/>
                    </a:cubicBezTo>
                    <a:cubicBezTo>
                      <a:pt x="68" y="44"/>
                      <a:pt x="62" y="50"/>
                      <a:pt x="55" y="50"/>
                    </a:cubicBezTo>
                    <a:close/>
                  </a:path>
                </a:pathLst>
              </a:custGeom>
              <a:solidFill>
                <a:schemeClr val="bg1"/>
              </a:solidFill>
              <a:ln w="9525">
                <a:noFill/>
                <a:round/>
                <a:headEnd/>
                <a:tailEnd/>
              </a:ln>
            </p:spPr>
            <p:txBody>
              <a:bodyPr vert="horz" wrap="square" lIns="99526" tIns="49764" rIns="99526" bIns="49764" numCol="1" anchor="t" anchorCtr="0" compatLnSpc="1">
                <a:prstTxWarp prst="textNoShape">
                  <a:avLst/>
                </a:prstTxWarp>
              </a:bodyPr>
              <a:lstStyle/>
              <a:p>
                <a:pPr>
                  <a:lnSpc>
                    <a:spcPct val="120000"/>
                  </a:lnSpc>
                </a:pPr>
                <a:endParaRPr lang="en-US" sz="1394"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9" name="Group 86">
              <a:extLst>
                <a:ext uri="{FF2B5EF4-FFF2-40B4-BE49-F238E27FC236}">
                  <a16:creationId xmlns:a16="http://schemas.microsoft.com/office/drawing/2014/main" id="{17588785-E442-41F7-B7CA-5F24158F3895}"/>
                </a:ext>
              </a:extLst>
            </p:cNvPr>
            <p:cNvGrpSpPr/>
            <p:nvPr/>
          </p:nvGrpSpPr>
          <p:grpSpPr>
            <a:xfrm>
              <a:off x="4340898" y="3914776"/>
              <a:ext cx="1062673" cy="1063559"/>
              <a:chOff x="5648594" y="2472338"/>
              <a:chExt cx="648499" cy="649042"/>
            </a:xfrm>
          </p:grpSpPr>
          <p:sp>
            <p:nvSpPr>
              <p:cNvPr id="43" name="Oval 70">
                <a:extLst>
                  <a:ext uri="{FF2B5EF4-FFF2-40B4-BE49-F238E27FC236}">
                    <a16:creationId xmlns:a16="http://schemas.microsoft.com/office/drawing/2014/main" id="{DB6C68DA-96BC-4597-9735-5097E2AF9677}"/>
                  </a:ext>
                </a:extLst>
              </p:cNvPr>
              <p:cNvSpPr>
                <a:spLocks noChangeAspect="1"/>
              </p:cNvSpPr>
              <p:nvPr/>
            </p:nvSpPr>
            <p:spPr>
              <a:xfrm>
                <a:off x="5648594" y="2472338"/>
                <a:ext cx="648499" cy="649042"/>
              </a:xfrm>
              <a:prstGeom prst="ellipse">
                <a:avLst/>
              </a:prstGeom>
              <a:solidFill>
                <a:srgbClr val="A25548"/>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306" b="1" dirty="0">
                  <a:latin typeface="Arial" panose="020B0604020202020204" pitchFamily="34" charset="0"/>
                  <a:ea typeface="微软雅黑" panose="020B0503020204020204" pitchFamily="34" charset="-122"/>
                  <a:sym typeface="Arial" panose="020B0604020202020204" pitchFamily="34" charset="0"/>
                </a:endParaRPr>
              </a:p>
            </p:txBody>
          </p:sp>
          <p:sp>
            <p:nvSpPr>
              <p:cNvPr id="44" name="Freeform 57">
                <a:extLst>
                  <a:ext uri="{FF2B5EF4-FFF2-40B4-BE49-F238E27FC236}">
                    <a16:creationId xmlns:a16="http://schemas.microsoft.com/office/drawing/2014/main" id="{F187F331-6BEE-4782-B74F-77A6A89998C0}"/>
                  </a:ext>
                </a:extLst>
              </p:cNvPr>
              <p:cNvSpPr>
                <a:spLocks noEditPoints="1"/>
              </p:cNvSpPr>
              <p:nvPr/>
            </p:nvSpPr>
            <p:spPr bwMode="auto">
              <a:xfrm>
                <a:off x="5827267" y="2667801"/>
                <a:ext cx="291152" cy="258114"/>
              </a:xfrm>
              <a:custGeom>
                <a:avLst/>
                <a:gdLst/>
                <a:ahLst/>
                <a:cxnLst>
                  <a:cxn ang="0">
                    <a:pos x="7" y="9"/>
                  </a:cxn>
                  <a:cxn ang="0">
                    <a:pos x="7" y="57"/>
                  </a:cxn>
                  <a:cxn ang="0">
                    <a:pos x="6" y="58"/>
                  </a:cxn>
                  <a:cxn ang="0">
                    <a:pos x="4" y="58"/>
                  </a:cxn>
                  <a:cxn ang="0">
                    <a:pos x="2" y="57"/>
                  </a:cxn>
                  <a:cxn ang="0">
                    <a:pos x="2" y="9"/>
                  </a:cxn>
                  <a:cxn ang="0">
                    <a:pos x="0" y="4"/>
                  </a:cxn>
                  <a:cxn ang="0">
                    <a:pos x="5" y="0"/>
                  </a:cxn>
                  <a:cxn ang="0">
                    <a:pos x="10" y="4"/>
                  </a:cxn>
                  <a:cxn ang="0">
                    <a:pos x="7" y="9"/>
                  </a:cxn>
                  <a:cxn ang="0">
                    <a:pos x="65" y="36"/>
                  </a:cxn>
                  <a:cxn ang="0">
                    <a:pos x="63" y="38"/>
                  </a:cxn>
                  <a:cxn ang="0">
                    <a:pos x="49" y="43"/>
                  </a:cxn>
                  <a:cxn ang="0">
                    <a:pos x="31" y="37"/>
                  </a:cxn>
                  <a:cxn ang="0">
                    <a:pos x="13" y="43"/>
                  </a:cxn>
                  <a:cxn ang="0">
                    <a:pos x="12" y="43"/>
                  </a:cxn>
                  <a:cxn ang="0">
                    <a:pos x="10" y="41"/>
                  </a:cxn>
                  <a:cxn ang="0">
                    <a:pos x="10" y="13"/>
                  </a:cxn>
                  <a:cxn ang="0">
                    <a:pos x="11" y="11"/>
                  </a:cxn>
                  <a:cxn ang="0">
                    <a:pos x="14" y="9"/>
                  </a:cxn>
                  <a:cxn ang="0">
                    <a:pos x="30" y="4"/>
                  </a:cxn>
                  <a:cxn ang="0">
                    <a:pos x="46" y="9"/>
                  </a:cxn>
                  <a:cxn ang="0">
                    <a:pos x="49" y="10"/>
                  </a:cxn>
                  <a:cxn ang="0">
                    <a:pos x="63" y="4"/>
                  </a:cxn>
                  <a:cxn ang="0">
                    <a:pos x="65" y="7"/>
                  </a:cxn>
                  <a:cxn ang="0">
                    <a:pos x="65" y="36"/>
                  </a:cxn>
                </a:cxnLst>
                <a:rect l="0" t="0" r="r" b="b"/>
                <a:pathLst>
                  <a:path w="65" h="58">
                    <a:moveTo>
                      <a:pt x="7" y="9"/>
                    </a:moveTo>
                    <a:cubicBezTo>
                      <a:pt x="7" y="57"/>
                      <a:pt x="7" y="57"/>
                      <a:pt x="7" y="57"/>
                    </a:cubicBezTo>
                    <a:cubicBezTo>
                      <a:pt x="7" y="57"/>
                      <a:pt x="7" y="58"/>
                      <a:pt x="6" y="58"/>
                    </a:cubicBezTo>
                    <a:cubicBezTo>
                      <a:pt x="4" y="58"/>
                      <a:pt x="4" y="58"/>
                      <a:pt x="4" y="58"/>
                    </a:cubicBezTo>
                    <a:cubicBezTo>
                      <a:pt x="3" y="58"/>
                      <a:pt x="2" y="57"/>
                      <a:pt x="2" y="57"/>
                    </a:cubicBezTo>
                    <a:cubicBezTo>
                      <a:pt x="2" y="9"/>
                      <a:pt x="2" y="9"/>
                      <a:pt x="2" y="9"/>
                    </a:cubicBezTo>
                    <a:cubicBezTo>
                      <a:pt x="1" y="8"/>
                      <a:pt x="0" y="6"/>
                      <a:pt x="0" y="4"/>
                    </a:cubicBezTo>
                    <a:cubicBezTo>
                      <a:pt x="0" y="2"/>
                      <a:pt x="2" y="0"/>
                      <a:pt x="5" y="0"/>
                    </a:cubicBezTo>
                    <a:cubicBezTo>
                      <a:pt x="7" y="0"/>
                      <a:pt x="10" y="2"/>
                      <a:pt x="10" y="4"/>
                    </a:cubicBezTo>
                    <a:cubicBezTo>
                      <a:pt x="10" y="6"/>
                      <a:pt x="9" y="8"/>
                      <a:pt x="7" y="9"/>
                    </a:cubicBezTo>
                    <a:close/>
                    <a:moveTo>
                      <a:pt x="65" y="36"/>
                    </a:moveTo>
                    <a:cubicBezTo>
                      <a:pt x="65" y="37"/>
                      <a:pt x="65" y="38"/>
                      <a:pt x="63" y="38"/>
                    </a:cubicBezTo>
                    <a:cubicBezTo>
                      <a:pt x="59" y="41"/>
                      <a:pt x="54" y="43"/>
                      <a:pt x="49" y="43"/>
                    </a:cubicBezTo>
                    <a:cubicBezTo>
                      <a:pt x="43" y="43"/>
                      <a:pt x="39" y="37"/>
                      <a:pt x="31" y="37"/>
                    </a:cubicBezTo>
                    <a:cubicBezTo>
                      <a:pt x="25" y="37"/>
                      <a:pt x="19" y="40"/>
                      <a:pt x="13" y="43"/>
                    </a:cubicBezTo>
                    <a:cubicBezTo>
                      <a:pt x="13" y="43"/>
                      <a:pt x="12" y="43"/>
                      <a:pt x="12" y="43"/>
                    </a:cubicBezTo>
                    <a:cubicBezTo>
                      <a:pt x="11" y="43"/>
                      <a:pt x="10" y="42"/>
                      <a:pt x="10" y="41"/>
                    </a:cubicBezTo>
                    <a:cubicBezTo>
                      <a:pt x="10" y="13"/>
                      <a:pt x="10" y="13"/>
                      <a:pt x="10" y="13"/>
                    </a:cubicBezTo>
                    <a:cubicBezTo>
                      <a:pt x="10" y="12"/>
                      <a:pt x="10" y="11"/>
                      <a:pt x="11" y="11"/>
                    </a:cubicBezTo>
                    <a:cubicBezTo>
                      <a:pt x="12" y="10"/>
                      <a:pt x="13" y="9"/>
                      <a:pt x="14" y="9"/>
                    </a:cubicBezTo>
                    <a:cubicBezTo>
                      <a:pt x="19" y="7"/>
                      <a:pt x="24" y="4"/>
                      <a:pt x="30" y="4"/>
                    </a:cubicBezTo>
                    <a:cubicBezTo>
                      <a:pt x="36" y="4"/>
                      <a:pt x="40" y="6"/>
                      <a:pt x="46" y="9"/>
                    </a:cubicBezTo>
                    <a:cubicBezTo>
                      <a:pt x="47" y="9"/>
                      <a:pt x="48" y="10"/>
                      <a:pt x="49" y="10"/>
                    </a:cubicBezTo>
                    <a:cubicBezTo>
                      <a:pt x="55" y="10"/>
                      <a:pt x="61" y="4"/>
                      <a:pt x="63" y="4"/>
                    </a:cubicBezTo>
                    <a:cubicBezTo>
                      <a:pt x="64" y="4"/>
                      <a:pt x="65" y="6"/>
                      <a:pt x="65" y="7"/>
                    </a:cubicBezTo>
                    <a:lnTo>
                      <a:pt x="65" y="36"/>
                    </a:lnTo>
                    <a:close/>
                  </a:path>
                </a:pathLst>
              </a:custGeom>
              <a:solidFill>
                <a:schemeClr val="bg1"/>
              </a:solidFill>
              <a:ln w="9525">
                <a:noFill/>
                <a:round/>
                <a:headEnd/>
                <a:tailEnd/>
              </a:ln>
            </p:spPr>
            <p:txBody>
              <a:bodyPr vert="horz" wrap="square" lIns="99526" tIns="49764" rIns="99526" bIns="49764" numCol="1" anchor="t" anchorCtr="0" compatLnSpc="1">
                <a:prstTxWarp prst="textNoShape">
                  <a:avLst/>
                </a:prstTxWarp>
              </a:bodyPr>
              <a:lstStyle/>
              <a:p>
                <a:pPr>
                  <a:lnSpc>
                    <a:spcPct val="120000"/>
                  </a:lnSpc>
                </a:pPr>
                <a:endParaRPr lang="en-US" sz="1394"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0" name="Group 83">
              <a:extLst>
                <a:ext uri="{FF2B5EF4-FFF2-40B4-BE49-F238E27FC236}">
                  <a16:creationId xmlns:a16="http://schemas.microsoft.com/office/drawing/2014/main" id="{C51900DD-C2C0-4878-9DE1-04C2858DE645}"/>
                </a:ext>
              </a:extLst>
            </p:cNvPr>
            <p:cNvGrpSpPr/>
            <p:nvPr/>
          </p:nvGrpSpPr>
          <p:grpSpPr>
            <a:xfrm>
              <a:off x="7139958" y="2514814"/>
              <a:ext cx="1062673" cy="1063559"/>
              <a:chOff x="2886238" y="2472339"/>
              <a:chExt cx="648499" cy="649042"/>
            </a:xfrm>
          </p:grpSpPr>
          <p:sp>
            <p:nvSpPr>
              <p:cNvPr id="41" name="Oval 61">
                <a:extLst>
                  <a:ext uri="{FF2B5EF4-FFF2-40B4-BE49-F238E27FC236}">
                    <a16:creationId xmlns:a16="http://schemas.microsoft.com/office/drawing/2014/main" id="{5FE4ADEE-F097-4100-ADC0-2AC58BD96A78}"/>
                  </a:ext>
                </a:extLst>
              </p:cNvPr>
              <p:cNvSpPr>
                <a:spLocks noChangeAspect="1"/>
              </p:cNvSpPr>
              <p:nvPr/>
            </p:nvSpPr>
            <p:spPr>
              <a:xfrm>
                <a:off x="2886238" y="2472339"/>
                <a:ext cx="648499" cy="649042"/>
              </a:xfrm>
              <a:prstGeom prst="ellipse">
                <a:avLst/>
              </a:prstGeom>
              <a:solidFill>
                <a:srgbClr val="A25548"/>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524" b="1" dirty="0">
                  <a:latin typeface="Arial" panose="020B0604020202020204" pitchFamily="34" charset="0"/>
                  <a:ea typeface="微软雅黑" panose="020B0503020204020204" pitchFamily="34" charset="-122"/>
                  <a:sym typeface="Arial" panose="020B0604020202020204" pitchFamily="34" charset="0"/>
                </a:endParaRPr>
              </a:p>
            </p:txBody>
          </p:sp>
          <p:sp>
            <p:nvSpPr>
              <p:cNvPr id="42" name="Freeform 65">
                <a:extLst>
                  <a:ext uri="{FF2B5EF4-FFF2-40B4-BE49-F238E27FC236}">
                    <a16:creationId xmlns:a16="http://schemas.microsoft.com/office/drawing/2014/main" id="{D894EAA3-DB32-4ED5-A9C8-EBA3A4C61A59}"/>
                  </a:ext>
                </a:extLst>
              </p:cNvPr>
              <p:cNvSpPr>
                <a:spLocks noEditPoints="1"/>
              </p:cNvSpPr>
              <p:nvPr/>
            </p:nvSpPr>
            <p:spPr bwMode="auto">
              <a:xfrm>
                <a:off x="3027706" y="2630302"/>
                <a:ext cx="365563" cy="333116"/>
              </a:xfrm>
              <a:custGeom>
                <a:avLst/>
                <a:gdLst/>
                <a:ahLst/>
                <a:cxnLst>
                  <a:cxn ang="0">
                    <a:pos x="45" y="41"/>
                  </a:cxn>
                  <a:cxn ang="0">
                    <a:pos x="47" y="50"/>
                  </a:cxn>
                  <a:cxn ang="0">
                    <a:pos x="40" y="56"/>
                  </a:cxn>
                  <a:cxn ang="0">
                    <a:pos x="31" y="60"/>
                  </a:cxn>
                  <a:cxn ang="0">
                    <a:pos x="21" y="60"/>
                  </a:cxn>
                  <a:cxn ang="0">
                    <a:pos x="13" y="56"/>
                  </a:cxn>
                  <a:cxn ang="0">
                    <a:pos x="5" y="50"/>
                  </a:cxn>
                  <a:cxn ang="0">
                    <a:pos x="8" y="41"/>
                  </a:cxn>
                  <a:cxn ang="0">
                    <a:pos x="0" y="32"/>
                  </a:cxn>
                  <a:cxn ang="0">
                    <a:pos x="9" y="26"/>
                  </a:cxn>
                  <a:cxn ang="0">
                    <a:pos x="5" y="20"/>
                  </a:cxn>
                  <a:cxn ang="0">
                    <a:pos x="17" y="18"/>
                  </a:cxn>
                  <a:cxn ang="0">
                    <a:pos x="22" y="10"/>
                  </a:cxn>
                  <a:cxn ang="0">
                    <a:pos x="32" y="17"/>
                  </a:cxn>
                  <a:cxn ang="0">
                    <a:pos x="41" y="14"/>
                  </a:cxn>
                  <a:cxn ang="0">
                    <a:pos x="47" y="22"/>
                  </a:cxn>
                  <a:cxn ang="0">
                    <a:pos x="51" y="30"/>
                  </a:cxn>
                  <a:cxn ang="0">
                    <a:pos x="26" y="25"/>
                  </a:cxn>
                  <a:cxn ang="0">
                    <a:pos x="36" y="35"/>
                  </a:cxn>
                  <a:cxn ang="0">
                    <a:pos x="72" y="19"/>
                  </a:cxn>
                  <a:cxn ang="0">
                    <a:pos x="72" y="27"/>
                  </a:cxn>
                  <a:cxn ang="0">
                    <a:pos x="62" y="25"/>
                  </a:cxn>
                  <a:cxn ang="0">
                    <a:pos x="52" y="27"/>
                  </a:cxn>
                  <a:cxn ang="0">
                    <a:pos x="53" y="19"/>
                  </a:cxn>
                  <a:cxn ang="0">
                    <a:pos x="53" y="11"/>
                  </a:cxn>
                  <a:cxn ang="0">
                    <a:pos x="52" y="3"/>
                  </a:cxn>
                  <a:cxn ang="0">
                    <a:pos x="62" y="4"/>
                  </a:cxn>
                  <a:cxn ang="0">
                    <a:pos x="67" y="0"/>
                  </a:cxn>
                  <a:cxn ang="0">
                    <a:pos x="70" y="9"/>
                  </a:cxn>
                  <a:cxn ang="0">
                    <a:pos x="78" y="18"/>
                  </a:cxn>
                  <a:cxn ang="0">
                    <a:pos x="70" y="62"/>
                  </a:cxn>
                  <a:cxn ang="0">
                    <a:pos x="67" y="71"/>
                  </a:cxn>
                  <a:cxn ang="0">
                    <a:pos x="61" y="66"/>
                  </a:cxn>
                  <a:cxn ang="0">
                    <a:pos x="52" y="68"/>
                  </a:cxn>
                  <a:cxn ang="0">
                    <a:pos x="47" y="59"/>
                  </a:cxn>
                  <a:cxn ang="0">
                    <a:pos x="54" y="50"/>
                  </a:cxn>
                  <a:cxn ang="0">
                    <a:pos x="57" y="41"/>
                  </a:cxn>
                  <a:cxn ang="0">
                    <a:pos x="63" y="46"/>
                  </a:cxn>
                  <a:cxn ang="0">
                    <a:pos x="72" y="44"/>
                  </a:cxn>
                  <a:cxn ang="0">
                    <a:pos x="72" y="52"/>
                  </a:cxn>
                  <a:cxn ang="0">
                    <a:pos x="62" y="10"/>
                  </a:cxn>
                  <a:cxn ang="0">
                    <a:pos x="67" y="15"/>
                  </a:cxn>
                  <a:cxn ang="0">
                    <a:pos x="57" y="56"/>
                  </a:cxn>
                  <a:cxn ang="0">
                    <a:pos x="62" y="51"/>
                  </a:cxn>
                </a:cxnLst>
                <a:rect l="0" t="0" r="r" b="b"/>
                <a:pathLst>
                  <a:path w="78" h="71">
                    <a:moveTo>
                      <a:pt x="52" y="39"/>
                    </a:moveTo>
                    <a:cubicBezTo>
                      <a:pt x="52" y="40"/>
                      <a:pt x="51" y="40"/>
                      <a:pt x="51" y="40"/>
                    </a:cubicBezTo>
                    <a:cubicBezTo>
                      <a:pt x="45" y="41"/>
                      <a:pt x="45" y="41"/>
                      <a:pt x="45" y="41"/>
                    </a:cubicBezTo>
                    <a:cubicBezTo>
                      <a:pt x="44" y="42"/>
                      <a:pt x="44" y="43"/>
                      <a:pt x="43" y="44"/>
                    </a:cubicBezTo>
                    <a:cubicBezTo>
                      <a:pt x="45" y="46"/>
                      <a:pt x="46" y="47"/>
                      <a:pt x="47" y="49"/>
                    </a:cubicBezTo>
                    <a:cubicBezTo>
                      <a:pt x="47" y="49"/>
                      <a:pt x="47" y="49"/>
                      <a:pt x="47" y="50"/>
                    </a:cubicBezTo>
                    <a:cubicBezTo>
                      <a:pt x="47" y="50"/>
                      <a:pt x="47" y="50"/>
                      <a:pt x="47" y="50"/>
                    </a:cubicBezTo>
                    <a:cubicBezTo>
                      <a:pt x="46" y="52"/>
                      <a:pt x="42" y="56"/>
                      <a:pt x="41" y="56"/>
                    </a:cubicBezTo>
                    <a:cubicBezTo>
                      <a:pt x="40" y="56"/>
                      <a:pt x="40" y="56"/>
                      <a:pt x="40" y="56"/>
                    </a:cubicBezTo>
                    <a:cubicBezTo>
                      <a:pt x="35" y="53"/>
                      <a:pt x="35" y="53"/>
                      <a:pt x="35" y="53"/>
                    </a:cubicBezTo>
                    <a:cubicBezTo>
                      <a:pt x="34" y="53"/>
                      <a:pt x="33" y="53"/>
                      <a:pt x="32" y="54"/>
                    </a:cubicBezTo>
                    <a:cubicBezTo>
                      <a:pt x="32" y="56"/>
                      <a:pt x="32" y="58"/>
                      <a:pt x="31" y="60"/>
                    </a:cubicBezTo>
                    <a:cubicBezTo>
                      <a:pt x="31" y="61"/>
                      <a:pt x="30" y="61"/>
                      <a:pt x="30" y="61"/>
                    </a:cubicBezTo>
                    <a:cubicBezTo>
                      <a:pt x="22" y="61"/>
                      <a:pt x="22" y="61"/>
                      <a:pt x="22" y="61"/>
                    </a:cubicBezTo>
                    <a:cubicBezTo>
                      <a:pt x="22" y="61"/>
                      <a:pt x="21" y="61"/>
                      <a:pt x="21" y="60"/>
                    </a:cubicBezTo>
                    <a:cubicBezTo>
                      <a:pt x="20" y="54"/>
                      <a:pt x="20" y="54"/>
                      <a:pt x="20" y="54"/>
                    </a:cubicBezTo>
                    <a:cubicBezTo>
                      <a:pt x="19" y="54"/>
                      <a:pt x="18" y="53"/>
                      <a:pt x="17" y="53"/>
                    </a:cubicBezTo>
                    <a:cubicBezTo>
                      <a:pt x="13" y="56"/>
                      <a:pt x="13" y="56"/>
                      <a:pt x="13" y="56"/>
                    </a:cubicBezTo>
                    <a:cubicBezTo>
                      <a:pt x="12" y="56"/>
                      <a:pt x="12" y="56"/>
                      <a:pt x="12" y="56"/>
                    </a:cubicBezTo>
                    <a:cubicBezTo>
                      <a:pt x="11" y="56"/>
                      <a:pt x="11" y="56"/>
                      <a:pt x="11" y="56"/>
                    </a:cubicBezTo>
                    <a:cubicBezTo>
                      <a:pt x="10" y="55"/>
                      <a:pt x="5" y="51"/>
                      <a:pt x="5" y="50"/>
                    </a:cubicBezTo>
                    <a:cubicBezTo>
                      <a:pt x="5" y="49"/>
                      <a:pt x="5" y="49"/>
                      <a:pt x="5" y="49"/>
                    </a:cubicBezTo>
                    <a:cubicBezTo>
                      <a:pt x="7" y="47"/>
                      <a:pt x="8" y="46"/>
                      <a:pt x="9" y="44"/>
                    </a:cubicBezTo>
                    <a:cubicBezTo>
                      <a:pt x="8" y="43"/>
                      <a:pt x="8" y="42"/>
                      <a:pt x="8" y="41"/>
                    </a:cubicBezTo>
                    <a:cubicBezTo>
                      <a:pt x="1" y="40"/>
                      <a:pt x="1" y="40"/>
                      <a:pt x="1" y="40"/>
                    </a:cubicBezTo>
                    <a:cubicBezTo>
                      <a:pt x="1" y="40"/>
                      <a:pt x="0" y="40"/>
                      <a:pt x="0" y="39"/>
                    </a:cubicBezTo>
                    <a:cubicBezTo>
                      <a:pt x="0" y="32"/>
                      <a:pt x="0" y="32"/>
                      <a:pt x="0" y="32"/>
                    </a:cubicBezTo>
                    <a:cubicBezTo>
                      <a:pt x="0" y="31"/>
                      <a:pt x="1" y="30"/>
                      <a:pt x="1" y="30"/>
                    </a:cubicBezTo>
                    <a:cubicBezTo>
                      <a:pt x="8" y="29"/>
                      <a:pt x="8" y="29"/>
                      <a:pt x="8" y="29"/>
                    </a:cubicBezTo>
                    <a:cubicBezTo>
                      <a:pt x="8" y="28"/>
                      <a:pt x="8" y="27"/>
                      <a:pt x="9" y="26"/>
                    </a:cubicBezTo>
                    <a:cubicBezTo>
                      <a:pt x="8" y="25"/>
                      <a:pt x="7" y="23"/>
                      <a:pt x="5" y="22"/>
                    </a:cubicBezTo>
                    <a:cubicBezTo>
                      <a:pt x="5" y="21"/>
                      <a:pt x="5" y="21"/>
                      <a:pt x="5" y="21"/>
                    </a:cubicBezTo>
                    <a:cubicBezTo>
                      <a:pt x="5" y="21"/>
                      <a:pt x="5" y="20"/>
                      <a:pt x="5" y="20"/>
                    </a:cubicBezTo>
                    <a:cubicBezTo>
                      <a:pt x="6" y="19"/>
                      <a:pt x="11" y="14"/>
                      <a:pt x="12" y="14"/>
                    </a:cubicBezTo>
                    <a:cubicBezTo>
                      <a:pt x="12" y="14"/>
                      <a:pt x="12" y="14"/>
                      <a:pt x="13" y="14"/>
                    </a:cubicBezTo>
                    <a:cubicBezTo>
                      <a:pt x="17" y="18"/>
                      <a:pt x="17" y="18"/>
                      <a:pt x="17" y="18"/>
                    </a:cubicBezTo>
                    <a:cubicBezTo>
                      <a:pt x="18" y="18"/>
                      <a:pt x="19" y="17"/>
                      <a:pt x="20" y="17"/>
                    </a:cubicBezTo>
                    <a:cubicBezTo>
                      <a:pt x="21" y="15"/>
                      <a:pt x="21" y="13"/>
                      <a:pt x="21" y="11"/>
                    </a:cubicBezTo>
                    <a:cubicBezTo>
                      <a:pt x="21" y="10"/>
                      <a:pt x="22" y="10"/>
                      <a:pt x="22" y="10"/>
                    </a:cubicBezTo>
                    <a:cubicBezTo>
                      <a:pt x="30" y="10"/>
                      <a:pt x="30" y="10"/>
                      <a:pt x="30" y="10"/>
                    </a:cubicBezTo>
                    <a:cubicBezTo>
                      <a:pt x="30" y="10"/>
                      <a:pt x="31" y="10"/>
                      <a:pt x="31" y="11"/>
                    </a:cubicBezTo>
                    <a:cubicBezTo>
                      <a:pt x="32" y="17"/>
                      <a:pt x="32" y="17"/>
                      <a:pt x="32" y="17"/>
                    </a:cubicBezTo>
                    <a:cubicBezTo>
                      <a:pt x="33" y="17"/>
                      <a:pt x="34" y="18"/>
                      <a:pt x="35" y="18"/>
                    </a:cubicBezTo>
                    <a:cubicBezTo>
                      <a:pt x="40" y="14"/>
                      <a:pt x="40" y="14"/>
                      <a:pt x="40" y="14"/>
                    </a:cubicBezTo>
                    <a:cubicBezTo>
                      <a:pt x="40" y="14"/>
                      <a:pt x="40" y="14"/>
                      <a:pt x="41" y="14"/>
                    </a:cubicBezTo>
                    <a:cubicBezTo>
                      <a:pt x="41" y="14"/>
                      <a:pt x="41" y="14"/>
                      <a:pt x="41" y="14"/>
                    </a:cubicBezTo>
                    <a:cubicBezTo>
                      <a:pt x="42" y="15"/>
                      <a:pt x="47" y="20"/>
                      <a:pt x="47" y="21"/>
                    </a:cubicBezTo>
                    <a:cubicBezTo>
                      <a:pt x="47" y="21"/>
                      <a:pt x="47" y="21"/>
                      <a:pt x="47" y="22"/>
                    </a:cubicBezTo>
                    <a:cubicBezTo>
                      <a:pt x="46" y="23"/>
                      <a:pt x="45" y="25"/>
                      <a:pt x="43" y="26"/>
                    </a:cubicBezTo>
                    <a:cubicBezTo>
                      <a:pt x="44" y="27"/>
                      <a:pt x="44" y="28"/>
                      <a:pt x="45" y="30"/>
                    </a:cubicBezTo>
                    <a:cubicBezTo>
                      <a:pt x="51" y="30"/>
                      <a:pt x="51" y="30"/>
                      <a:pt x="51" y="30"/>
                    </a:cubicBezTo>
                    <a:cubicBezTo>
                      <a:pt x="51" y="31"/>
                      <a:pt x="52" y="31"/>
                      <a:pt x="52" y="32"/>
                    </a:cubicBezTo>
                    <a:lnTo>
                      <a:pt x="52" y="39"/>
                    </a:lnTo>
                    <a:close/>
                    <a:moveTo>
                      <a:pt x="26" y="25"/>
                    </a:moveTo>
                    <a:cubicBezTo>
                      <a:pt x="21" y="25"/>
                      <a:pt x="16" y="30"/>
                      <a:pt x="16" y="35"/>
                    </a:cubicBezTo>
                    <a:cubicBezTo>
                      <a:pt x="16" y="41"/>
                      <a:pt x="21" y="46"/>
                      <a:pt x="26" y="46"/>
                    </a:cubicBezTo>
                    <a:cubicBezTo>
                      <a:pt x="32" y="46"/>
                      <a:pt x="36" y="41"/>
                      <a:pt x="36" y="35"/>
                    </a:cubicBezTo>
                    <a:cubicBezTo>
                      <a:pt x="36" y="30"/>
                      <a:pt x="32" y="25"/>
                      <a:pt x="26" y="25"/>
                    </a:cubicBezTo>
                    <a:close/>
                    <a:moveTo>
                      <a:pt x="78" y="18"/>
                    </a:moveTo>
                    <a:cubicBezTo>
                      <a:pt x="78" y="18"/>
                      <a:pt x="72" y="19"/>
                      <a:pt x="72" y="19"/>
                    </a:cubicBezTo>
                    <a:cubicBezTo>
                      <a:pt x="71" y="20"/>
                      <a:pt x="71" y="20"/>
                      <a:pt x="70" y="21"/>
                    </a:cubicBezTo>
                    <a:cubicBezTo>
                      <a:pt x="71" y="22"/>
                      <a:pt x="72" y="26"/>
                      <a:pt x="72" y="26"/>
                    </a:cubicBezTo>
                    <a:cubicBezTo>
                      <a:pt x="72" y="27"/>
                      <a:pt x="72" y="27"/>
                      <a:pt x="72" y="27"/>
                    </a:cubicBezTo>
                    <a:cubicBezTo>
                      <a:pt x="72" y="27"/>
                      <a:pt x="68" y="30"/>
                      <a:pt x="67" y="30"/>
                    </a:cubicBezTo>
                    <a:cubicBezTo>
                      <a:pt x="67" y="30"/>
                      <a:pt x="64" y="26"/>
                      <a:pt x="63" y="25"/>
                    </a:cubicBezTo>
                    <a:cubicBezTo>
                      <a:pt x="63" y="25"/>
                      <a:pt x="63" y="25"/>
                      <a:pt x="62" y="25"/>
                    </a:cubicBezTo>
                    <a:cubicBezTo>
                      <a:pt x="62" y="25"/>
                      <a:pt x="61" y="25"/>
                      <a:pt x="61" y="25"/>
                    </a:cubicBezTo>
                    <a:cubicBezTo>
                      <a:pt x="61" y="26"/>
                      <a:pt x="58" y="30"/>
                      <a:pt x="57" y="30"/>
                    </a:cubicBezTo>
                    <a:cubicBezTo>
                      <a:pt x="57" y="30"/>
                      <a:pt x="53" y="27"/>
                      <a:pt x="52" y="27"/>
                    </a:cubicBezTo>
                    <a:cubicBezTo>
                      <a:pt x="52" y="27"/>
                      <a:pt x="52" y="27"/>
                      <a:pt x="52" y="26"/>
                    </a:cubicBezTo>
                    <a:cubicBezTo>
                      <a:pt x="52" y="26"/>
                      <a:pt x="54" y="22"/>
                      <a:pt x="54" y="21"/>
                    </a:cubicBezTo>
                    <a:cubicBezTo>
                      <a:pt x="53" y="20"/>
                      <a:pt x="53" y="20"/>
                      <a:pt x="53" y="19"/>
                    </a:cubicBezTo>
                    <a:cubicBezTo>
                      <a:pt x="52" y="19"/>
                      <a:pt x="47" y="18"/>
                      <a:pt x="47" y="18"/>
                    </a:cubicBezTo>
                    <a:cubicBezTo>
                      <a:pt x="47" y="12"/>
                      <a:pt x="47" y="12"/>
                      <a:pt x="47" y="12"/>
                    </a:cubicBezTo>
                    <a:cubicBezTo>
                      <a:pt x="47" y="11"/>
                      <a:pt x="52" y="11"/>
                      <a:pt x="53" y="11"/>
                    </a:cubicBezTo>
                    <a:cubicBezTo>
                      <a:pt x="53" y="10"/>
                      <a:pt x="53" y="9"/>
                      <a:pt x="54" y="9"/>
                    </a:cubicBezTo>
                    <a:cubicBezTo>
                      <a:pt x="54" y="8"/>
                      <a:pt x="52" y="4"/>
                      <a:pt x="52" y="3"/>
                    </a:cubicBezTo>
                    <a:cubicBezTo>
                      <a:pt x="52" y="3"/>
                      <a:pt x="52" y="3"/>
                      <a:pt x="52" y="3"/>
                    </a:cubicBezTo>
                    <a:cubicBezTo>
                      <a:pt x="53" y="3"/>
                      <a:pt x="57" y="0"/>
                      <a:pt x="57" y="0"/>
                    </a:cubicBezTo>
                    <a:cubicBezTo>
                      <a:pt x="58" y="0"/>
                      <a:pt x="61" y="4"/>
                      <a:pt x="61" y="5"/>
                    </a:cubicBezTo>
                    <a:cubicBezTo>
                      <a:pt x="61" y="4"/>
                      <a:pt x="62" y="4"/>
                      <a:pt x="62" y="4"/>
                    </a:cubicBezTo>
                    <a:cubicBezTo>
                      <a:pt x="63" y="4"/>
                      <a:pt x="63" y="4"/>
                      <a:pt x="63" y="5"/>
                    </a:cubicBezTo>
                    <a:cubicBezTo>
                      <a:pt x="64" y="3"/>
                      <a:pt x="66" y="1"/>
                      <a:pt x="67" y="0"/>
                    </a:cubicBezTo>
                    <a:cubicBezTo>
                      <a:pt x="67" y="0"/>
                      <a:pt x="67" y="0"/>
                      <a:pt x="67" y="0"/>
                    </a:cubicBezTo>
                    <a:cubicBezTo>
                      <a:pt x="68" y="0"/>
                      <a:pt x="72" y="2"/>
                      <a:pt x="72" y="3"/>
                    </a:cubicBezTo>
                    <a:cubicBezTo>
                      <a:pt x="72" y="3"/>
                      <a:pt x="72" y="3"/>
                      <a:pt x="72" y="3"/>
                    </a:cubicBezTo>
                    <a:cubicBezTo>
                      <a:pt x="72" y="4"/>
                      <a:pt x="71" y="8"/>
                      <a:pt x="70" y="9"/>
                    </a:cubicBezTo>
                    <a:cubicBezTo>
                      <a:pt x="71" y="9"/>
                      <a:pt x="71" y="10"/>
                      <a:pt x="72" y="11"/>
                    </a:cubicBezTo>
                    <a:cubicBezTo>
                      <a:pt x="72" y="11"/>
                      <a:pt x="78" y="11"/>
                      <a:pt x="78" y="12"/>
                    </a:cubicBezTo>
                    <a:lnTo>
                      <a:pt x="78" y="18"/>
                    </a:lnTo>
                    <a:close/>
                    <a:moveTo>
                      <a:pt x="78" y="59"/>
                    </a:moveTo>
                    <a:cubicBezTo>
                      <a:pt x="78" y="59"/>
                      <a:pt x="72" y="60"/>
                      <a:pt x="72" y="60"/>
                    </a:cubicBezTo>
                    <a:cubicBezTo>
                      <a:pt x="71" y="61"/>
                      <a:pt x="71" y="61"/>
                      <a:pt x="70" y="62"/>
                    </a:cubicBezTo>
                    <a:cubicBezTo>
                      <a:pt x="71" y="63"/>
                      <a:pt x="72" y="67"/>
                      <a:pt x="72" y="68"/>
                    </a:cubicBezTo>
                    <a:cubicBezTo>
                      <a:pt x="72" y="68"/>
                      <a:pt x="72" y="68"/>
                      <a:pt x="72" y="68"/>
                    </a:cubicBezTo>
                    <a:cubicBezTo>
                      <a:pt x="72" y="68"/>
                      <a:pt x="68" y="71"/>
                      <a:pt x="67" y="71"/>
                    </a:cubicBezTo>
                    <a:cubicBezTo>
                      <a:pt x="67" y="71"/>
                      <a:pt x="64" y="67"/>
                      <a:pt x="63" y="66"/>
                    </a:cubicBezTo>
                    <a:cubicBezTo>
                      <a:pt x="63" y="66"/>
                      <a:pt x="63" y="66"/>
                      <a:pt x="62" y="66"/>
                    </a:cubicBezTo>
                    <a:cubicBezTo>
                      <a:pt x="62" y="66"/>
                      <a:pt x="61" y="66"/>
                      <a:pt x="61" y="66"/>
                    </a:cubicBezTo>
                    <a:cubicBezTo>
                      <a:pt x="61" y="67"/>
                      <a:pt x="58" y="71"/>
                      <a:pt x="57" y="71"/>
                    </a:cubicBezTo>
                    <a:cubicBezTo>
                      <a:pt x="57" y="71"/>
                      <a:pt x="53" y="68"/>
                      <a:pt x="52" y="68"/>
                    </a:cubicBezTo>
                    <a:cubicBezTo>
                      <a:pt x="52" y="68"/>
                      <a:pt x="52" y="68"/>
                      <a:pt x="52" y="68"/>
                    </a:cubicBezTo>
                    <a:cubicBezTo>
                      <a:pt x="52" y="67"/>
                      <a:pt x="54" y="63"/>
                      <a:pt x="54" y="62"/>
                    </a:cubicBezTo>
                    <a:cubicBezTo>
                      <a:pt x="53" y="61"/>
                      <a:pt x="53" y="61"/>
                      <a:pt x="53" y="60"/>
                    </a:cubicBezTo>
                    <a:cubicBezTo>
                      <a:pt x="52" y="60"/>
                      <a:pt x="47" y="59"/>
                      <a:pt x="47" y="59"/>
                    </a:cubicBezTo>
                    <a:cubicBezTo>
                      <a:pt x="47" y="53"/>
                      <a:pt x="47" y="53"/>
                      <a:pt x="47" y="53"/>
                    </a:cubicBezTo>
                    <a:cubicBezTo>
                      <a:pt x="47" y="52"/>
                      <a:pt x="52" y="52"/>
                      <a:pt x="53" y="52"/>
                    </a:cubicBezTo>
                    <a:cubicBezTo>
                      <a:pt x="53" y="51"/>
                      <a:pt x="53" y="50"/>
                      <a:pt x="54" y="50"/>
                    </a:cubicBezTo>
                    <a:cubicBezTo>
                      <a:pt x="54" y="49"/>
                      <a:pt x="52" y="45"/>
                      <a:pt x="52" y="44"/>
                    </a:cubicBezTo>
                    <a:cubicBezTo>
                      <a:pt x="52" y="44"/>
                      <a:pt x="52" y="44"/>
                      <a:pt x="52" y="44"/>
                    </a:cubicBezTo>
                    <a:cubicBezTo>
                      <a:pt x="53" y="44"/>
                      <a:pt x="57" y="41"/>
                      <a:pt x="57" y="41"/>
                    </a:cubicBezTo>
                    <a:cubicBezTo>
                      <a:pt x="58" y="41"/>
                      <a:pt x="61" y="45"/>
                      <a:pt x="61" y="46"/>
                    </a:cubicBezTo>
                    <a:cubicBezTo>
                      <a:pt x="61" y="46"/>
                      <a:pt x="62" y="46"/>
                      <a:pt x="62" y="46"/>
                    </a:cubicBezTo>
                    <a:cubicBezTo>
                      <a:pt x="63" y="46"/>
                      <a:pt x="63" y="46"/>
                      <a:pt x="63" y="46"/>
                    </a:cubicBezTo>
                    <a:cubicBezTo>
                      <a:pt x="64" y="44"/>
                      <a:pt x="66" y="43"/>
                      <a:pt x="67" y="41"/>
                    </a:cubicBezTo>
                    <a:cubicBezTo>
                      <a:pt x="67" y="41"/>
                      <a:pt x="67" y="41"/>
                      <a:pt x="67" y="41"/>
                    </a:cubicBezTo>
                    <a:cubicBezTo>
                      <a:pt x="68" y="41"/>
                      <a:pt x="72" y="44"/>
                      <a:pt x="72" y="44"/>
                    </a:cubicBezTo>
                    <a:cubicBezTo>
                      <a:pt x="72" y="44"/>
                      <a:pt x="72" y="44"/>
                      <a:pt x="72" y="44"/>
                    </a:cubicBezTo>
                    <a:cubicBezTo>
                      <a:pt x="72" y="45"/>
                      <a:pt x="71" y="49"/>
                      <a:pt x="70" y="50"/>
                    </a:cubicBezTo>
                    <a:cubicBezTo>
                      <a:pt x="71" y="50"/>
                      <a:pt x="71" y="51"/>
                      <a:pt x="72" y="52"/>
                    </a:cubicBezTo>
                    <a:cubicBezTo>
                      <a:pt x="72" y="52"/>
                      <a:pt x="78" y="52"/>
                      <a:pt x="78" y="53"/>
                    </a:cubicBezTo>
                    <a:lnTo>
                      <a:pt x="78" y="59"/>
                    </a:lnTo>
                    <a:close/>
                    <a:moveTo>
                      <a:pt x="62" y="10"/>
                    </a:moveTo>
                    <a:cubicBezTo>
                      <a:pt x="59" y="10"/>
                      <a:pt x="57" y="12"/>
                      <a:pt x="57" y="15"/>
                    </a:cubicBezTo>
                    <a:cubicBezTo>
                      <a:pt x="57" y="18"/>
                      <a:pt x="59" y="20"/>
                      <a:pt x="62" y="20"/>
                    </a:cubicBezTo>
                    <a:cubicBezTo>
                      <a:pt x="65" y="20"/>
                      <a:pt x="67" y="18"/>
                      <a:pt x="67" y="15"/>
                    </a:cubicBezTo>
                    <a:cubicBezTo>
                      <a:pt x="67" y="12"/>
                      <a:pt x="65" y="10"/>
                      <a:pt x="62" y="10"/>
                    </a:cubicBezTo>
                    <a:close/>
                    <a:moveTo>
                      <a:pt x="62" y="51"/>
                    </a:moveTo>
                    <a:cubicBezTo>
                      <a:pt x="59" y="51"/>
                      <a:pt x="57" y="53"/>
                      <a:pt x="57" y="56"/>
                    </a:cubicBezTo>
                    <a:cubicBezTo>
                      <a:pt x="57" y="59"/>
                      <a:pt x="59" y="61"/>
                      <a:pt x="62" y="61"/>
                    </a:cubicBezTo>
                    <a:cubicBezTo>
                      <a:pt x="65" y="61"/>
                      <a:pt x="67" y="59"/>
                      <a:pt x="67" y="56"/>
                    </a:cubicBezTo>
                    <a:cubicBezTo>
                      <a:pt x="67" y="53"/>
                      <a:pt x="65" y="51"/>
                      <a:pt x="62" y="51"/>
                    </a:cubicBezTo>
                    <a:close/>
                  </a:path>
                </a:pathLst>
              </a:custGeom>
              <a:solidFill>
                <a:schemeClr val="bg1"/>
              </a:solidFill>
              <a:ln w="9525">
                <a:noFill/>
                <a:round/>
                <a:headEnd/>
                <a:tailEnd/>
              </a:ln>
            </p:spPr>
            <p:txBody>
              <a:bodyPr vert="horz" wrap="square" lIns="99526" tIns="49764" rIns="99526" bIns="49764" numCol="1" anchor="t" anchorCtr="0" compatLnSpc="1">
                <a:prstTxWarp prst="textNoShape">
                  <a:avLst/>
                </a:prstTxWarp>
              </a:bodyPr>
              <a:lstStyle/>
              <a:p>
                <a:pPr>
                  <a:lnSpc>
                    <a:spcPct val="120000"/>
                  </a:lnSpc>
                </a:pPr>
                <a:endParaRPr lang="en-US" sz="1394" dirty="0">
                  <a:latin typeface="Arial" panose="020B0604020202020204" pitchFamily="34" charset="0"/>
                  <a:ea typeface="微软雅黑" panose="020B0503020204020204" pitchFamily="34" charset="-122"/>
                  <a:sym typeface="Arial" panose="020B0604020202020204" pitchFamily="34" charset="0"/>
                </a:endParaRPr>
              </a:p>
            </p:txBody>
          </p:sp>
        </p:grpSp>
      </p:grpSp>
    </p:spTree>
    <p:extLst>
      <p:ext uri="{BB962C8B-B14F-4D97-AF65-F5344CB8AC3E}">
        <p14:creationId xmlns:p14="http://schemas.microsoft.com/office/powerpoint/2010/main" val="2299384251"/>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 presetClass="entr" presetSubtype="8" fill="hold" nodeType="afterEffect">
                                  <p:stCondLst>
                                    <p:cond delay="0"/>
                                  </p:stCondLst>
                                  <p:childTnLst>
                                    <p:set>
                                      <p:cBhvr>
                                        <p:cTn id="16" dur="1" fill="hold">
                                          <p:stCondLst>
                                            <p:cond delay="0"/>
                                          </p:stCondLst>
                                        </p:cTn>
                                        <p:tgtEl>
                                          <p:spTgt spid="27"/>
                                        </p:tgtEl>
                                        <p:attrNameLst>
                                          <p:attrName>style.visibility</p:attrName>
                                        </p:attrNameLst>
                                      </p:cBhvr>
                                      <p:to>
                                        <p:strVal val="visible"/>
                                      </p:to>
                                    </p:set>
                                    <p:anim calcmode="lin" valueType="num">
                                      <p:cBhvr additive="base">
                                        <p:cTn id="17" dur="500" fill="hold"/>
                                        <p:tgtEl>
                                          <p:spTgt spid="27"/>
                                        </p:tgtEl>
                                        <p:attrNameLst>
                                          <p:attrName>ppt_x</p:attrName>
                                        </p:attrNameLst>
                                      </p:cBhvr>
                                      <p:tavLst>
                                        <p:tav tm="0">
                                          <p:val>
                                            <p:strVal val="0-#ppt_w/2"/>
                                          </p:val>
                                        </p:tav>
                                        <p:tav tm="100000">
                                          <p:val>
                                            <p:strVal val="#ppt_x"/>
                                          </p:val>
                                        </p:tav>
                                      </p:tavLst>
                                    </p:anim>
                                    <p:anim calcmode="lin" valueType="num">
                                      <p:cBhvr additive="base">
                                        <p:cTn id="18"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760705" y="315058"/>
            <a:ext cx="10799632" cy="761943"/>
            <a:chOff x="1136263" y="500296"/>
            <a:chExt cx="10799632" cy="761943"/>
          </a:xfrm>
        </p:grpSpPr>
        <p:sp>
          <p:nvSpPr>
            <p:cNvPr id="11" name="矩形 10">
              <a:extLst>
                <a:ext uri="{FF2B5EF4-FFF2-40B4-BE49-F238E27FC236}">
                  <a16:creationId xmlns:a16="http://schemas.microsoft.com/office/drawing/2014/main" id="{84C0791A-6676-4043-BBF1-DD2993D19C98}"/>
                </a:ext>
              </a:extLst>
            </p:cNvPr>
            <p:cNvSpPr/>
            <p:nvPr/>
          </p:nvSpPr>
          <p:spPr>
            <a:xfrm flipV="1">
              <a:off x="4287158" y="911419"/>
              <a:ext cx="7648737" cy="45719"/>
            </a:xfrm>
            <a:prstGeom prst="rect">
              <a:avLst/>
            </a:prstGeom>
            <a:solidFill>
              <a:srgbClr val="A255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华文新魏" panose="02010800040101010101" pitchFamily="2" charset="-122"/>
                <a:ea typeface="华文新魏" panose="02010800040101010101" pitchFamily="2" charset="-122"/>
              </a:endParaRPr>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150776" y="50029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A25548"/>
                  </a:solidFill>
                  <a:latin typeface="华文新魏" panose="02010800040101010101" pitchFamily="2" charset="-122"/>
                  <a:ea typeface="华文新魏" panose="02010800040101010101" pitchFamily="2" charset="-122"/>
                  <a:sym typeface="Arial" panose="020B0604020202020204" pitchFamily="34" charset="0"/>
                </a:rPr>
                <a:t>明年工作计划</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1136263" y="1046795"/>
              <a:ext cx="3255323" cy="21544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sp>
        <p:nvSpPr>
          <p:cNvPr id="6" name="文本框 5">
            <a:extLst>
              <a:ext uri="{FF2B5EF4-FFF2-40B4-BE49-F238E27FC236}">
                <a16:creationId xmlns:a16="http://schemas.microsoft.com/office/drawing/2014/main" id="{4D00F33B-2C11-4A1D-8C18-62EF0940D2D8}"/>
              </a:ext>
            </a:extLst>
          </p:cNvPr>
          <p:cNvSpPr txBox="1"/>
          <p:nvPr/>
        </p:nvSpPr>
        <p:spPr>
          <a:xfrm>
            <a:off x="638629" y="4824022"/>
            <a:ext cx="2445791" cy="969496"/>
          </a:xfrm>
          <a:prstGeom prst="rect">
            <a:avLst/>
          </a:prstGeom>
          <a:noFill/>
        </p:spPr>
        <p:txBody>
          <a:bodyPr wrap="square"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1400" b="1" dirty="0">
                <a:solidFill>
                  <a:schemeClr val="bg1">
                    <a:lumMod val="50000"/>
                  </a:schemeClr>
                </a:solidFill>
              </a:rPr>
              <a:t>加入标题描述</a:t>
            </a:r>
            <a:endParaRPr lang="en-US" altLang="zh-CN" sz="1400" b="1" dirty="0">
              <a:solidFill>
                <a:schemeClr val="bg1">
                  <a:lumMod val="50000"/>
                </a:schemeClr>
              </a:solidFill>
            </a:endParaRPr>
          </a:p>
          <a:p>
            <a:pPr algn="ctr">
              <a:lnSpc>
                <a:spcPct val="15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lnSpc>
                <a:spcPct val="15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7" name="Shape 897">
            <a:extLst>
              <a:ext uri="{FF2B5EF4-FFF2-40B4-BE49-F238E27FC236}">
                <a16:creationId xmlns:a16="http://schemas.microsoft.com/office/drawing/2014/main" id="{E7EB702E-BB4B-453F-8202-0D7E11C4B975}"/>
              </a:ext>
            </a:extLst>
          </p:cNvPr>
          <p:cNvSpPr>
            <a:spLocks noChangeAspect="1"/>
          </p:cNvSpPr>
          <p:nvPr/>
        </p:nvSpPr>
        <p:spPr>
          <a:xfrm>
            <a:off x="1609539" y="4337109"/>
            <a:ext cx="503970" cy="504000"/>
          </a:xfrm>
          <a:custGeom>
            <a:avLst/>
            <a:gdLst/>
            <a:ahLst/>
            <a:cxnLst/>
            <a:rect l="0" t="0" r="0" b="0"/>
            <a:pathLst>
              <a:path w="16266" h="16267" extrusionOk="0">
                <a:moveTo>
                  <a:pt x="11503" y="5349"/>
                </a:moveTo>
                <a:lnTo>
                  <a:pt x="11650" y="5398"/>
                </a:lnTo>
                <a:lnTo>
                  <a:pt x="11796" y="5447"/>
                </a:lnTo>
                <a:lnTo>
                  <a:pt x="11919" y="5545"/>
                </a:lnTo>
                <a:lnTo>
                  <a:pt x="12065" y="5691"/>
                </a:lnTo>
                <a:lnTo>
                  <a:pt x="12163" y="5838"/>
                </a:lnTo>
                <a:lnTo>
                  <a:pt x="12212" y="6033"/>
                </a:lnTo>
                <a:lnTo>
                  <a:pt x="12236" y="6229"/>
                </a:lnTo>
                <a:lnTo>
                  <a:pt x="12236" y="6375"/>
                </a:lnTo>
                <a:lnTo>
                  <a:pt x="12187" y="6522"/>
                </a:lnTo>
                <a:lnTo>
                  <a:pt x="12138" y="6644"/>
                </a:lnTo>
                <a:lnTo>
                  <a:pt x="12041" y="6766"/>
                </a:lnTo>
                <a:lnTo>
                  <a:pt x="7938" y="10893"/>
                </a:lnTo>
                <a:lnTo>
                  <a:pt x="7816" y="11015"/>
                </a:lnTo>
                <a:lnTo>
                  <a:pt x="7645" y="11113"/>
                </a:lnTo>
                <a:lnTo>
                  <a:pt x="7474" y="11186"/>
                </a:lnTo>
                <a:lnTo>
                  <a:pt x="7303" y="11211"/>
                </a:lnTo>
                <a:lnTo>
                  <a:pt x="7083" y="11211"/>
                </a:lnTo>
                <a:lnTo>
                  <a:pt x="6912" y="11162"/>
                </a:lnTo>
                <a:lnTo>
                  <a:pt x="6765" y="11064"/>
                </a:lnTo>
                <a:lnTo>
                  <a:pt x="6619" y="10967"/>
                </a:lnTo>
                <a:lnTo>
                  <a:pt x="4567" y="8915"/>
                </a:lnTo>
                <a:lnTo>
                  <a:pt x="4470" y="8769"/>
                </a:lnTo>
                <a:lnTo>
                  <a:pt x="4372" y="8622"/>
                </a:lnTo>
                <a:lnTo>
                  <a:pt x="4323" y="8451"/>
                </a:lnTo>
                <a:lnTo>
                  <a:pt x="4323" y="8280"/>
                </a:lnTo>
                <a:lnTo>
                  <a:pt x="4323" y="8109"/>
                </a:lnTo>
                <a:lnTo>
                  <a:pt x="4372" y="7938"/>
                </a:lnTo>
                <a:lnTo>
                  <a:pt x="4470" y="7792"/>
                </a:lnTo>
                <a:lnTo>
                  <a:pt x="4567" y="7670"/>
                </a:lnTo>
                <a:lnTo>
                  <a:pt x="4714" y="7547"/>
                </a:lnTo>
                <a:lnTo>
                  <a:pt x="4860" y="7474"/>
                </a:lnTo>
                <a:lnTo>
                  <a:pt x="5031" y="7425"/>
                </a:lnTo>
                <a:lnTo>
                  <a:pt x="5202" y="7401"/>
                </a:lnTo>
                <a:lnTo>
                  <a:pt x="5373" y="7425"/>
                </a:lnTo>
                <a:lnTo>
                  <a:pt x="5520" y="7474"/>
                </a:lnTo>
                <a:lnTo>
                  <a:pt x="5691" y="7547"/>
                </a:lnTo>
                <a:lnTo>
                  <a:pt x="5813" y="7670"/>
                </a:lnTo>
                <a:lnTo>
                  <a:pt x="7181" y="9013"/>
                </a:lnTo>
                <a:lnTo>
                  <a:pt x="10673" y="5667"/>
                </a:lnTo>
                <a:lnTo>
                  <a:pt x="10820" y="5520"/>
                </a:lnTo>
                <a:lnTo>
                  <a:pt x="10991" y="5423"/>
                </a:lnTo>
                <a:lnTo>
                  <a:pt x="11161" y="5374"/>
                </a:lnTo>
                <a:lnTo>
                  <a:pt x="11357" y="5349"/>
                </a:lnTo>
                <a:close/>
                <a:moveTo>
                  <a:pt x="7718" y="1"/>
                </a:moveTo>
                <a:lnTo>
                  <a:pt x="7303" y="50"/>
                </a:lnTo>
                <a:lnTo>
                  <a:pt x="6887" y="98"/>
                </a:lnTo>
                <a:lnTo>
                  <a:pt x="6497" y="172"/>
                </a:lnTo>
                <a:lnTo>
                  <a:pt x="6106" y="245"/>
                </a:lnTo>
                <a:lnTo>
                  <a:pt x="5715" y="367"/>
                </a:lnTo>
                <a:lnTo>
                  <a:pt x="5349" y="489"/>
                </a:lnTo>
                <a:lnTo>
                  <a:pt x="4958" y="636"/>
                </a:lnTo>
                <a:lnTo>
                  <a:pt x="4616" y="807"/>
                </a:lnTo>
                <a:lnTo>
                  <a:pt x="4250" y="978"/>
                </a:lnTo>
                <a:lnTo>
                  <a:pt x="3908" y="1173"/>
                </a:lnTo>
                <a:lnTo>
                  <a:pt x="3590" y="1393"/>
                </a:lnTo>
                <a:lnTo>
                  <a:pt x="3273" y="1613"/>
                </a:lnTo>
                <a:lnTo>
                  <a:pt x="2955" y="1857"/>
                </a:lnTo>
                <a:lnTo>
                  <a:pt x="2662" y="2125"/>
                </a:lnTo>
                <a:lnTo>
                  <a:pt x="2394" y="2394"/>
                </a:lnTo>
                <a:lnTo>
                  <a:pt x="2125" y="2663"/>
                </a:lnTo>
                <a:lnTo>
                  <a:pt x="1856" y="2956"/>
                </a:lnTo>
                <a:lnTo>
                  <a:pt x="1612" y="3273"/>
                </a:lnTo>
                <a:lnTo>
                  <a:pt x="1392" y="3591"/>
                </a:lnTo>
                <a:lnTo>
                  <a:pt x="1172" y="3908"/>
                </a:lnTo>
                <a:lnTo>
                  <a:pt x="977" y="4250"/>
                </a:lnTo>
                <a:lnTo>
                  <a:pt x="806" y="4617"/>
                </a:lnTo>
                <a:lnTo>
                  <a:pt x="635" y="4959"/>
                </a:lnTo>
                <a:lnTo>
                  <a:pt x="489" y="5349"/>
                </a:lnTo>
                <a:lnTo>
                  <a:pt x="366" y="5716"/>
                </a:lnTo>
                <a:lnTo>
                  <a:pt x="244" y="6106"/>
                </a:lnTo>
                <a:lnTo>
                  <a:pt x="171" y="6497"/>
                </a:lnTo>
                <a:lnTo>
                  <a:pt x="98" y="6888"/>
                </a:lnTo>
                <a:lnTo>
                  <a:pt x="49" y="7303"/>
                </a:lnTo>
                <a:lnTo>
                  <a:pt x="0" y="7718"/>
                </a:lnTo>
                <a:lnTo>
                  <a:pt x="0" y="8134"/>
                </a:lnTo>
                <a:lnTo>
                  <a:pt x="0" y="8549"/>
                </a:lnTo>
                <a:lnTo>
                  <a:pt x="49" y="8964"/>
                </a:lnTo>
                <a:lnTo>
                  <a:pt x="98" y="9379"/>
                </a:lnTo>
                <a:lnTo>
                  <a:pt x="171" y="9770"/>
                </a:lnTo>
                <a:lnTo>
                  <a:pt x="244" y="10161"/>
                </a:lnTo>
                <a:lnTo>
                  <a:pt x="366" y="10551"/>
                </a:lnTo>
                <a:lnTo>
                  <a:pt x="489" y="10918"/>
                </a:lnTo>
                <a:lnTo>
                  <a:pt x="635" y="11309"/>
                </a:lnTo>
                <a:lnTo>
                  <a:pt x="806" y="11650"/>
                </a:lnTo>
                <a:lnTo>
                  <a:pt x="977" y="12017"/>
                </a:lnTo>
                <a:lnTo>
                  <a:pt x="1172" y="12359"/>
                </a:lnTo>
                <a:lnTo>
                  <a:pt x="1392" y="12676"/>
                </a:lnTo>
                <a:lnTo>
                  <a:pt x="1612" y="12994"/>
                </a:lnTo>
                <a:lnTo>
                  <a:pt x="1856" y="13311"/>
                </a:lnTo>
                <a:lnTo>
                  <a:pt x="2125" y="13604"/>
                </a:lnTo>
                <a:lnTo>
                  <a:pt x="2394" y="13873"/>
                </a:lnTo>
                <a:lnTo>
                  <a:pt x="2662" y="14142"/>
                </a:lnTo>
                <a:lnTo>
                  <a:pt x="2955" y="14410"/>
                </a:lnTo>
                <a:lnTo>
                  <a:pt x="3273" y="14655"/>
                </a:lnTo>
                <a:lnTo>
                  <a:pt x="3590" y="14874"/>
                </a:lnTo>
                <a:lnTo>
                  <a:pt x="3908" y="15094"/>
                </a:lnTo>
                <a:lnTo>
                  <a:pt x="4250" y="15290"/>
                </a:lnTo>
                <a:lnTo>
                  <a:pt x="4616" y="15460"/>
                </a:lnTo>
                <a:lnTo>
                  <a:pt x="4958" y="15631"/>
                </a:lnTo>
                <a:lnTo>
                  <a:pt x="5349" y="15778"/>
                </a:lnTo>
                <a:lnTo>
                  <a:pt x="5715" y="15900"/>
                </a:lnTo>
                <a:lnTo>
                  <a:pt x="6106" y="16022"/>
                </a:lnTo>
                <a:lnTo>
                  <a:pt x="6497" y="16095"/>
                </a:lnTo>
                <a:lnTo>
                  <a:pt x="6887" y="16169"/>
                </a:lnTo>
                <a:lnTo>
                  <a:pt x="7303" y="16218"/>
                </a:lnTo>
                <a:lnTo>
                  <a:pt x="7718" y="16266"/>
                </a:lnTo>
                <a:lnTo>
                  <a:pt x="8548" y="16266"/>
                </a:lnTo>
                <a:lnTo>
                  <a:pt x="8963" y="16218"/>
                </a:lnTo>
                <a:lnTo>
                  <a:pt x="9379" y="16169"/>
                </a:lnTo>
                <a:lnTo>
                  <a:pt x="9769" y="16095"/>
                </a:lnTo>
                <a:lnTo>
                  <a:pt x="10160" y="16022"/>
                </a:lnTo>
                <a:lnTo>
                  <a:pt x="10551" y="15900"/>
                </a:lnTo>
                <a:lnTo>
                  <a:pt x="10942" y="15778"/>
                </a:lnTo>
                <a:lnTo>
                  <a:pt x="11308" y="15631"/>
                </a:lnTo>
                <a:lnTo>
                  <a:pt x="11650" y="15460"/>
                </a:lnTo>
                <a:lnTo>
                  <a:pt x="12016" y="15290"/>
                </a:lnTo>
                <a:lnTo>
                  <a:pt x="12358" y="15094"/>
                </a:lnTo>
                <a:lnTo>
                  <a:pt x="12676" y="14874"/>
                </a:lnTo>
                <a:lnTo>
                  <a:pt x="12993" y="14655"/>
                </a:lnTo>
                <a:lnTo>
                  <a:pt x="13311" y="14410"/>
                </a:lnTo>
                <a:lnTo>
                  <a:pt x="13604" y="14142"/>
                </a:lnTo>
                <a:lnTo>
                  <a:pt x="13872" y="13873"/>
                </a:lnTo>
                <a:lnTo>
                  <a:pt x="14166" y="13604"/>
                </a:lnTo>
                <a:lnTo>
                  <a:pt x="14410" y="13311"/>
                </a:lnTo>
                <a:lnTo>
                  <a:pt x="14654" y="12994"/>
                </a:lnTo>
                <a:lnTo>
                  <a:pt x="14874" y="12676"/>
                </a:lnTo>
                <a:lnTo>
                  <a:pt x="15094" y="12359"/>
                </a:lnTo>
                <a:lnTo>
                  <a:pt x="15289" y="12017"/>
                </a:lnTo>
                <a:lnTo>
                  <a:pt x="15460" y="11650"/>
                </a:lnTo>
                <a:lnTo>
                  <a:pt x="15631" y="11309"/>
                </a:lnTo>
                <a:lnTo>
                  <a:pt x="15777" y="10918"/>
                </a:lnTo>
                <a:lnTo>
                  <a:pt x="15900" y="10551"/>
                </a:lnTo>
                <a:lnTo>
                  <a:pt x="16022" y="10161"/>
                </a:lnTo>
                <a:lnTo>
                  <a:pt x="16095" y="9770"/>
                </a:lnTo>
                <a:lnTo>
                  <a:pt x="16168" y="9379"/>
                </a:lnTo>
                <a:lnTo>
                  <a:pt x="16217" y="8964"/>
                </a:lnTo>
                <a:lnTo>
                  <a:pt x="16266" y="8549"/>
                </a:lnTo>
                <a:lnTo>
                  <a:pt x="16266" y="8134"/>
                </a:lnTo>
                <a:lnTo>
                  <a:pt x="16266" y="7718"/>
                </a:lnTo>
                <a:lnTo>
                  <a:pt x="16217" y="7303"/>
                </a:lnTo>
                <a:lnTo>
                  <a:pt x="16168" y="6888"/>
                </a:lnTo>
                <a:lnTo>
                  <a:pt x="16095" y="6497"/>
                </a:lnTo>
                <a:lnTo>
                  <a:pt x="16022" y="6106"/>
                </a:lnTo>
                <a:lnTo>
                  <a:pt x="15900" y="5716"/>
                </a:lnTo>
                <a:lnTo>
                  <a:pt x="15777" y="5349"/>
                </a:lnTo>
                <a:lnTo>
                  <a:pt x="15631" y="4959"/>
                </a:lnTo>
                <a:lnTo>
                  <a:pt x="15460" y="4617"/>
                </a:lnTo>
                <a:lnTo>
                  <a:pt x="15289" y="4250"/>
                </a:lnTo>
                <a:lnTo>
                  <a:pt x="15094" y="3908"/>
                </a:lnTo>
                <a:lnTo>
                  <a:pt x="14874" y="3591"/>
                </a:lnTo>
                <a:lnTo>
                  <a:pt x="14654" y="3273"/>
                </a:lnTo>
                <a:lnTo>
                  <a:pt x="14410" y="2956"/>
                </a:lnTo>
                <a:lnTo>
                  <a:pt x="14166" y="2663"/>
                </a:lnTo>
                <a:lnTo>
                  <a:pt x="13872" y="2394"/>
                </a:lnTo>
                <a:lnTo>
                  <a:pt x="13604" y="2125"/>
                </a:lnTo>
                <a:lnTo>
                  <a:pt x="13311" y="1857"/>
                </a:lnTo>
                <a:lnTo>
                  <a:pt x="12993" y="1613"/>
                </a:lnTo>
                <a:lnTo>
                  <a:pt x="12676" y="1393"/>
                </a:lnTo>
                <a:lnTo>
                  <a:pt x="12358" y="1173"/>
                </a:lnTo>
                <a:lnTo>
                  <a:pt x="12016" y="978"/>
                </a:lnTo>
                <a:lnTo>
                  <a:pt x="11650" y="807"/>
                </a:lnTo>
                <a:lnTo>
                  <a:pt x="11308" y="636"/>
                </a:lnTo>
                <a:lnTo>
                  <a:pt x="10942" y="489"/>
                </a:lnTo>
                <a:lnTo>
                  <a:pt x="10551" y="367"/>
                </a:lnTo>
                <a:lnTo>
                  <a:pt x="10160" y="245"/>
                </a:lnTo>
                <a:lnTo>
                  <a:pt x="9769" y="172"/>
                </a:lnTo>
                <a:lnTo>
                  <a:pt x="9379" y="98"/>
                </a:lnTo>
                <a:lnTo>
                  <a:pt x="8963" y="50"/>
                </a:lnTo>
                <a:lnTo>
                  <a:pt x="8548" y="1"/>
                </a:lnTo>
                <a:close/>
              </a:path>
            </a:pathLst>
          </a:custGeom>
          <a:solidFill>
            <a:srgbClr val="A25548"/>
          </a:solidFill>
          <a:ln>
            <a:noFill/>
          </a:ln>
        </p:spPr>
        <p:txBody>
          <a:bodyPr lIns="91425" tIns="91425" rIns="91425" bIns="91425" anchor="ctr" anchorCtr="0">
            <a:noAutofit/>
          </a:bodyPr>
          <a:lstStyle/>
          <a:p>
            <a:pPr algn="ctr">
              <a:spcBef>
                <a:spcPts val="0"/>
              </a:spcBef>
              <a:buNone/>
            </a:pPr>
            <a:endParaRPr dirty="0">
              <a:solidFill>
                <a:schemeClr val="bg1">
                  <a:lumMod val="50000"/>
                </a:schemeClr>
              </a:solidFill>
            </a:endParaRPr>
          </a:p>
        </p:txBody>
      </p:sp>
      <p:sp>
        <p:nvSpPr>
          <p:cNvPr id="9" name="文本框 8">
            <a:extLst>
              <a:ext uri="{FF2B5EF4-FFF2-40B4-BE49-F238E27FC236}">
                <a16:creationId xmlns:a16="http://schemas.microsoft.com/office/drawing/2014/main" id="{88EA7A89-D785-444D-B396-13C463A77C69}"/>
              </a:ext>
            </a:extLst>
          </p:cNvPr>
          <p:cNvSpPr txBox="1"/>
          <p:nvPr/>
        </p:nvSpPr>
        <p:spPr>
          <a:xfrm>
            <a:off x="3367329" y="4824023"/>
            <a:ext cx="2445791" cy="969496"/>
          </a:xfrm>
          <a:prstGeom prst="rect">
            <a:avLst/>
          </a:prstGeom>
          <a:noFill/>
        </p:spPr>
        <p:txBody>
          <a:bodyPr wrap="square"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1400" b="1" dirty="0">
                <a:solidFill>
                  <a:schemeClr val="bg1">
                    <a:lumMod val="50000"/>
                  </a:schemeClr>
                </a:solidFill>
              </a:rPr>
              <a:t>加入标题描述</a:t>
            </a:r>
            <a:endParaRPr lang="en-US" altLang="zh-CN" sz="1400" b="1" dirty="0">
              <a:solidFill>
                <a:schemeClr val="bg1">
                  <a:lumMod val="50000"/>
                </a:schemeClr>
              </a:solidFill>
            </a:endParaRPr>
          </a:p>
          <a:p>
            <a:pPr algn="ctr">
              <a:lnSpc>
                <a:spcPct val="15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lnSpc>
                <a:spcPct val="15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0" name="Shape 897">
            <a:extLst>
              <a:ext uri="{FF2B5EF4-FFF2-40B4-BE49-F238E27FC236}">
                <a16:creationId xmlns:a16="http://schemas.microsoft.com/office/drawing/2014/main" id="{D659D96E-35D5-443D-B675-295D9056EA56}"/>
              </a:ext>
            </a:extLst>
          </p:cNvPr>
          <p:cNvSpPr>
            <a:spLocks noChangeAspect="1"/>
          </p:cNvSpPr>
          <p:nvPr/>
        </p:nvSpPr>
        <p:spPr>
          <a:xfrm>
            <a:off x="4338239" y="4337109"/>
            <a:ext cx="503970" cy="504000"/>
          </a:xfrm>
          <a:custGeom>
            <a:avLst/>
            <a:gdLst/>
            <a:ahLst/>
            <a:cxnLst/>
            <a:rect l="0" t="0" r="0" b="0"/>
            <a:pathLst>
              <a:path w="16266" h="16267" extrusionOk="0">
                <a:moveTo>
                  <a:pt x="11503" y="5349"/>
                </a:moveTo>
                <a:lnTo>
                  <a:pt x="11650" y="5398"/>
                </a:lnTo>
                <a:lnTo>
                  <a:pt x="11796" y="5447"/>
                </a:lnTo>
                <a:lnTo>
                  <a:pt x="11919" y="5545"/>
                </a:lnTo>
                <a:lnTo>
                  <a:pt x="12065" y="5691"/>
                </a:lnTo>
                <a:lnTo>
                  <a:pt x="12163" y="5838"/>
                </a:lnTo>
                <a:lnTo>
                  <a:pt x="12212" y="6033"/>
                </a:lnTo>
                <a:lnTo>
                  <a:pt x="12236" y="6229"/>
                </a:lnTo>
                <a:lnTo>
                  <a:pt x="12236" y="6375"/>
                </a:lnTo>
                <a:lnTo>
                  <a:pt x="12187" y="6522"/>
                </a:lnTo>
                <a:lnTo>
                  <a:pt x="12138" y="6644"/>
                </a:lnTo>
                <a:lnTo>
                  <a:pt x="12041" y="6766"/>
                </a:lnTo>
                <a:lnTo>
                  <a:pt x="7938" y="10893"/>
                </a:lnTo>
                <a:lnTo>
                  <a:pt x="7816" y="11015"/>
                </a:lnTo>
                <a:lnTo>
                  <a:pt x="7645" y="11113"/>
                </a:lnTo>
                <a:lnTo>
                  <a:pt x="7474" y="11186"/>
                </a:lnTo>
                <a:lnTo>
                  <a:pt x="7303" y="11211"/>
                </a:lnTo>
                <a:lnTo>
                  <a:pt x="7083" y="11211"/>
                </a:lnTo>
                <a:lnTo>
                  <a:pt x="6912" y="11162"/>
                </a:lnTo>
                <a:lnTo>
                  <a:pt x="6765" y="11064"/>
                </a:lnTo>
                <a:lnTo>
                  <a:pt x="6619" y="10967"/>
                </a:lnTo>
                <a:lnTo>
                  <a:pt x="4567" y="8915"/>
                </a:lnTo>
                <a:lnTo>
                  <a:pt x="4470" y="8769"/>
                </a:lnTo>
                <a:lnTo>
                  <a:pt x="4372" y="8622"/>
                </a:lnTo>
                <a:lnTo>
                  <a:pt x="4323" y="8451"/>
                </a:lnTo>
                <a:lnTo>
                  <a:pt x="4323" y="8280"/>
                </a:lnTo>
                <a:lnTo>
                  <a:pt x="4323" y="8109"/>
                </a:lnTo>
                <a:lnTo>
                  <a:pt x="4372" y="7938"/>
                </a:lnTo>
                <a:lnTo>
                  <a:pt x="4470" y="7792"/>
                </a:lnTo>
                <a:lnTo>
                  <a:pt x="4567" y="7670"/>
                </a:lnTo>
                <a:lnTo>
                  <a:pt x="4714" y="7547"/>
                </a:lnTo>
                <a:lnTo>
                  <a:pt x="4860" y="7474"/>
                </a:lnTo>
                <a:lnTo>
                  <a:pt x="5031" y="7425"/>
                </a:lnTo>
                <a:lnTo>
                  <a:pt x="5202" y="7401"/>
                </a:lnTo>
                <a:lnTo>
                  <a:pt x="5373" y="7425"/>
                </a:lnTo>
                <a:lnTo>
                  <a:pt x="5520" y="7474"/>
                </a:lnTo>
                <a:lnTo>
                  <a:pt x="5691" y="7547"/>
                </a:lnTo>
                <a:lnTo>
                  <a:pt x="5813" y="7670"/>
                </a:lnTo>
                <a:lnTo>
                  <a:pt x="7181" y="9013"/>
                </a:lnTo>
                <a:lnTo>
                  <a:pt x="10673" y="5667"/>
                </a:lnTo>
                <a:lnTo>
                  <a:pt x="10820" y="5520"/>
                </a:lnTo>
                <a:lnTo>
                  <a:pt x="10991" y="5423"/>
                </a:lnTo>
                <a:lnTo>
                  <a:pt x="11161" y="5374"/>
                </a:lnTo>
                <a:lnTo>
                  <a:pt x="11357" y="5349"/>
                </a:lnTo>
                <a:close/>
                <a:moveTo>
                  <a:pt x="7718" y="1"/>
                </a:moveTo>
                <a:lnTo>
                  <a:pt x="7303" y="50"/>
                </a:lnTo>
                <a:lnTo>
                  <a:pt x="6887" y="98"/>
                </a:lnTo>
                <a:lnTo>
                  <a:pt x="6497" y="172"/>
                </a:lnTo>
                <a:lnTo>
                  <a:pt x="6106" y="245"/>
                </a:lnTo>
                <a:lnTo>
                  <a:pt x="5715" y="367"/>
                </a:lnTo>
                <a:lnTo>
                  <a:pt x="5349" y="489"/>
                </a:lnTo>
                <a:lnTo>
                  <a:pt x="4958" y="636"/>
                </a:lnTo>
                <a:lnTo>
                  <a:pt x="4616" y="807"/>
                </a:lnTo>
                <a:lnTo>
                  <a:pt x="4250" y="978"/>
                </a:lnTo>
                <a:lnTo>
                  <a:pt x="3908" y="1173"/>
                </a:lnTo>
                <a:lnTo>
                  <a:pt x="3590" y="1393"/>
                </a:lnTo>
                <a:lnTo>
                  <a:pt x="3273" y="1613"/>
                </a:lnTo>
                <a:lnTo>
                  <a:pt x="2955" y="1857"/>
                </a:lnTo>
                <a:lnTo>
                  <a:pt x="2662" y="2125"/>
                </a:lnTo>
                <a:lnTo>
                  <a:pt x="2394" y="2394"/>
                </a:lnTo>
                <a:lnTo>
                  <a:pt x="2125" y="2663"/>
                </a:lnTo>
                <a:lnTo>
                  <a:pt x="1856" y="2956"/>
                </a:lnTo>
                <a:lnTo>
                  <a:pt x="1612" y="3273"/>
                </a:lnTo>
                <a:lnTo>
                  <a:pt x="1392" y="3591"/>
                </a:lnTo>
                <a:lnTo>
                  <a:pt x="1172" y="3908"/>
                </a:lnTo>
                <a:lnTo>
                  <a:pt x="977" y="4250"/>
                </a:lnTo>
                <a:lnTo>
                  <a:pt x="806" y="4617"/>
                </a:lnTo>
                <a:lnTo>
                  <a:pt x="635" y="4959"/>
                </a:lnTo>
                <a:lnTo>
                  <a:pt x="489" y="5349"/>
                </a:lnTo>
                <a:lnTo>
                  <a:pt x="366" y="5716"/>
                </a:lnTo>
                <a:lnTo>
                  <a:pt x="244" y="6106"/>
                </a:lnTo>
                <a:lnTo>
                  <a:pt x="171" y="6497"/>
                </a:lnTo>
                <a:lnTo>
                  <a:pt x="98" y="6888"/>
                </a:lnTo>
                <a:lnTo>
                  <a:pt x="49" y="7303"/>
                </a:lnTo>
                <a:lnTo>
                  <a:pt x="0" y="7718"/>
                </a:lnTo>
                <a:lnTo>
                  <a:pt x="0" y="8134"/>
                </a:lnTo>
                <a:lnTo>
                  <a:pt x="0" y="8549"/>
                </a:lnTo>
                <a:lnTo>
                  <a:pt x="49" y="8964"/>
                </a:lnTo>
                <a:lnTo>
                  <a:pt x="98" y="9379"/>
                </a:lnTo>
                <a:lnTo>
                  <a:pt x="171" y="9770"/>
                </a:lnTo>
                <a:lnTo>
                  <a:pt x="244" y="10161"/>
                </a:lnTo>
                <a:lnTo>
                  <a:pt x="366" y="10551"/>
                </a:lnTo>
                <a:lnTo>
                  <a:pt x="489" y="10918"/>
                </a:lnTo>
                <a:lnTo>
                  <a:pt x="635" y="11309"/>
                </a:lnTo>
                <a:lnTo>
                  <a:pt x="806" y="11650"/>
                </a:lnTo>
                <a:lnTo>
                  <a:pt x="977" y="12017"/>
                </a:lnTo>
                <a:lnTo>
                  <a:pt x="1172" y="12359"/>
                </a:lnTo>
                <a:lnTo>
                  <a:pt x="1392" y="12676"/>
                </a:lnTo>
                <a:lnTo>
                  <a:pt x="1612" y="12994"/>
                </a:lnTo>
                <a:lnTo>
                  <a:pt x="1856" y="13311"/>
                </a:lnTo>
                <a:lnTo>
                  <a:pt x="2125" y="13604"/>
                </a:lnTo>
                <a:lnTo>
                  <a:pt x="2394" y="13873"/>
                </a:lnTo>
                <a:lnTo>
                  <a:pt x="2662" y="14142"/>
                </a:lnTo>
                <a:lnTo>
                  <a:pt x="2955" y="14410"/>
                </a:lnTo>
                <a:lnTo>
                  <a:pt x="3273" y="14655"/>
                </a:lnTo>
                <a:lnTo>
                  <a:pt x="3590" y="14874"/>
                </a:lnTo>
                <a:lnTo>
                  <a:pt x="3908" y="15094"/>
                </a:lnTo>
                <a:lnTo>
                  <a:pt x="4250" y="15290"/>
                </a:lnTo>
                <a:lnTo>
                  <a:pt x="4616" y="15460"/>
                </a:lnTo>
                <a:lnTo>
                  <a:pt x="4958" y="15631"/>
                </a:lnTo>
                <a:lnTo>
                  <a:pt x="5349" y="15778"/>
                </a:lnTo>
                <a:lnTo>
                  <a:pt x="5715" y="15900"/>
                </a:lnTo>
                <a:lnTo>
                  <a:pt x="6106" y="16022"/>
                </a:lnTo>
                <a:lnTo>
                  <a:pt x="6497" y="16095"/>
                </a:lnTo>
                <a:lnTo>
                  <a:pt x="6887" y="16169"/>
                </a:lnTo>
                <a:lnTo>
                  <a:pt x="7303" y="16218"/>
                </a:lnTo>
                <a:lnTo>
                  <a:pt x="7718" y="16266"/>
                </a:lnTo>
                <a:lnTo>
                  <a:pt x="8548" y="16266"/>
                </a:lnTo>
                <a:lnTo>
                  <a:pt x="8963" y="16218"/>
                </a:lnTo>
                <a:lnTo>
                  <a:pt x="9379" y="16169"/>
                </a:lnTo>
                <a:lnTo>
                  <a:pt x="9769" y="16095"/>
                </a:lnTo>
                <a:lnTo>
                  <a:pt x="10160" y="16022"/>
                </a:lnTo>
                <a:lnTo>
                  <a:pt x="10551" y="15900"/>
                </a:lnTo>
                <a:lnTo>
                  <a:pt x="10942" y="15778"/>
                </a:lnTo>
                <a:lnTo>
                  <a:pt x="11308" y="15631"/>
                </a:lnTo>
                <a:lnTo>
                  <a:pt x="11650" y="15460"/>
                </a:lnTo>
                <a:lnTo>
                  <a:pt x="12016" y="15290"/>
                </a:lnTo>
                <a:lnTo>
                  <a:pt x="12358" y="15094"/>
                </a:lnTo>
                <a:lnTo>
                  <a:pt x="12676" y="14874"/>
                </a:lnTo>
                <a:lnTo>
                  <a:pt x="12993" y="14655"/>
                </a:lnTo>
                <a:lnTo>
                  <a:pt x="13311" y="14410"/>
                </a:lnTo>
                <a:lnTo>
                  <a:pt x="13604" y="14142"/>
                </a:lnTo>
                <a:lnTo>
                  <a:pt x="13872" y="13873"/>
                </a:lnTo>
                <a:lnTo>
                  <a:pt x="14166" y="13604"/>
                </a:lnTo>
                <a:lnTo>
                  <a:pt x="14410" y="13311"/>
                </a:lnTo>
                <a:lnTo>
                  <a:pt x="14654" y="12994"/>
                </a:lnTo>
                <a:lnTo>
                  <a:pt x="14874" y="12676"/>
                </a:lnTo>
                <a:lnTo>
                  <a:pt x="15094" y="12359"/>
                </a:lnTo>
                <a:lnTo>
                  <a:pt x="15289" y="12017"/>
                </a:lnTo>
                <a:lnTo>
                  <a:pt x="15460" y="11650"/>
                </a:lnTo>
                <a:lnTo>
                  <a:pt x="15631" y="11309"/>
                </a:lnTo>
                <a:lnTo>
                  <a:pt x="15777" y="10918"/>
                </a:lnTo>
                <a:lnTo>
                  <a:pt x="15900" y="10551"/>
                </a:lnTo>
                <a:lnTo>
                  <a:pt x="16022" y="10161"/>
                </a:lnTo>
                <a:lnTo>
                  <a:pt x="16095" y="9770"/>
                </a:lnTo>
                <a:lnTo>
                  <a:pt x="16168" y="9379"/>
                </a:lnTo>
                <a:lnTo>
                  <a:pt x="16217" y="8964"/>
                </a:lnTo>
                <a:lnTo>
                  <a:pt x="16266" y="8549"/>
                </a:lnTo>
                <a:lnTo>
                  <a:pt x="16266" y="8134"/>
                </a:lnTo>
                <a:lnTo>
                  <a:pt x="16266" y="7718"/>
                </a:lnTo>
                <a:lnTo>
                  <a:pt x="16217" y="7303"/>
                </a:lnTo>
                <a:lnTo>
                  <a:pt x="16168" y="6888"/>
                </a:lnTo>
                <a:lnTo>
                  <a:pt x="16095" y="6497"/>
                </a:lnTo>
                <a:lnTo>
                  <a:pt x="16022" y="6106"/>
                </a:lnTo>
                <a:lnTo>
                  <a:pt x="15900" y="5716"/>
                </a:lnTo>
                <a:lnTo>
                  <a:pt x="15777" y="5349"/>
                </a:lnTo>
                <a:lnTo>
                  <a:pt x="15631" y="4959"/>
                </a:lnTo>
                <a:lnTo>
                  <a:pt x="15460" y="4617"/>
                </a:lnTo>
                <a:lnTo>
                  <a:pt x="15289" y="4250"/>
                </a:lnTo>
                <a:lnTo>
                  <a:pt x="15094" y="3908"/>
                </a:lnTo>
                <a:lnTo>
                  <a:pt x="14874" y="3591"/>
                </a:lnTo>
                <a:lnTo>
                  <a:pt x="14654" y="3273"/>
                </a:lnTo>
                <a:lnTo>
                  <a:pt x="14410" y="2956"/>
                </a:lnTo>
                <a:lnTo>
                  <a:pt x="14166" y="2663"/>
                </a:lnTo>
                <a:lnTo>
                  <a:pt x="13872" y="2394"/>
                </a:lnTo>
                <a:lnTo>
                  <a:pt x="13604" y="2125"/>
                </a:lnTo>
                <a:lnTo>
                  <a:pt x="13311" y="1857"/>
                </a:lnTo>
                <a:lnTo>
                  <a:pt x="12993" y="1613"/>
                </a:lnTo>
                <a:lnTo>
                  <a:pt x="12676" y="1393"/>
                </a:lnTo>
                <a:lnTo>
                  <a:pt x="12358" y="1173"/>
                </a:lnTo>
                <a:lnTo>
                  <a:pt x="12016" y="978"/>
                </a:lnTo>
                <a:lnTo>
                  <a:pt x="11650" y="807"/>
                </a:lnTo>
                <a:lnTo>
                  <a:pt x="11308" y="636"/>
                </a:lnTo>
                <a:lnTo>
                  <a:pt x="10942" y="489"/>
                </a:lnTo>
                <a:lnTo>
                  <a:pt x="10551" y="367"/>
                </a:lnTo>
                <a:lnTo>
                  <a:pt x="10160" y="245"/>
                </a:lnTo>
                <a:lnTo>
                  <a:pt x="9769" y="172"/>
                </a:lnTo>
                <a:lnTo>
                  <a:pt x="9379" y="98"/>
                </a:lnTo>
                <a:lnTo>
                  <a:pt x="8963" y="50"/>
                </a:lnTo>
                <a:lnTo>
                  <a:pt x="8548" y="1"/>
                </a:lnTo>
                <a:close/>
              </a:path>
            </a:pathLst>
          </a:custGeom>
          <a:solidFill>
            <a:srgbClr val="A25548"/>
          </a:solidFill>
          <a:ln>
            <a:noFill/>
          </a:ln>
        </p:spPr>
        <p:txBody>
          <a:bodyPr lIns="91425" tIns="91425" rIns="91425" bIns="91425" anchor="ctr" anchorCtr="0">
            <a:noAutofit/>
          </a:bodyPr>
          <a:lstStyle/>
          <a:p>
            <a:pPr algn="ctr">
              <a:spcBef>
                <a:spcPts val="0"/>
              </a:spcBef>
              <a:buNone/>
            </a:pPr>
            <a:endParaRPr dirty="0">
              <a:solidFill>
                <a:schemeClr val="bg1">
                  <a:lumMod val="50000"/>
                </a:schemeClr>
              </a:solidFill>
            </a:endParaRPr>
          </a:p>
        </p:txBody>
      </p:sp>
      <p:sp>
        <p:nvSpPr>
          <p:cNvPr id="14" name="文本框 13">
            <a:extLst>
              <a:ext uri="{FF2B5EF4-FFF2-40B4-BE49-F238E27FC236}">
                <a16:creationId xmlns:a16="http://schemas.microsoft.com/office/drawing/2014/main" id="{BBF2E2DF-EEA2-404D-BB19-4CDABB93EEFF}"/>
              </a:ext>
            </a:extLst>
          </p:cNvPr>
          <p:cNvSpPr txBox="1"/>
          <p:nvPr/>
        </p:nvSpPr>
        <p:spPr>
          <a:xfrm>
            <a:off x="6096030" y="4824022"/>
            <a:ext cx="2445791" cy="969496"/>
          </a:xfrm>
          <a:prstGeom prst="rect">
            <a:avLst/>
          </a:prstGeom>
          <a:noFill/>
        </p:spPr>
        <p:txBody>
          <a:bodyPr wrap="square"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1400" b="1" dirty="0">
                <a:solidFill>
                  <a:schemeClr val="bg1">
                    <a:lumMod val="50000"/>
                  </a:schemeClr>
                </a:solidFill>
              </a:rPr>
              <a:t>加入标题描述</a:t>
            </a:r>
            <a:endParaRPr lang="en-US" altLang="zh-CN" sz="1400" b="1" dirty="0">
              <a:solidFill>
                <a:schemeClr val="bg1">
                  <a:lumMod val="50000"/>
                </a:schemeClr>
              </a:solidFill>
            </a:endParaRPr>
          </a:p>
          <a:p>
            <a:pPr algn="ctr">
              <a:lnSpc>
                <a:spcPct val="15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lnSpc>
                <a:spcPct val="15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5" name="Shape 897">
            <a:extLst>
              <a:ext uri="{FF2B5EF4-FFF2-40B4-BE49-F238E27FC236}">
                <a16:creationId xmlns:a16="http://schemas.microsoft.com/office/drawing/2014/main" id="{EF7A9D28-EE52-4957-BE85-F532FBABA073}"/>
              </a:ext>
            </a:extLst>
          </p:cNvPr>
          <p:cNvSpPr>
            <a:spLocks noChangeAspect="1"/>
          </p:cNvSpPr>
          <p:nvPr/>
        </p:nvSpPr>
        <p:spPr>
          <a:xfrm>
            <a:off x="7066940" y="4337109"/>
            <a:ext cx="503970" cy="504000"/>
          </a:xfrm>
          <a:custGeom>
            <a:avLst/>
            <a:gdLst/>
            <a:ahLst/>
            <a:cxnLst/>
            <a:rect l="0" t="0" r="0" b="0"/>
            <a:pathLst>
              <a:path w="16266" h="16267" extrusionOk="0">
                <a:moveTo>
                  <a:pt x="11503" y="5349"/>
                </a:moveTo>
                <a:lnTo>
                  <a:pt x="11650" y="5398"/>
                </a:lnTo>
                <a:lnTo>
                  <a:pt x="11796" y="5447"/>
                </a:lnTo>
                <a:lnTo>
                  <a:pt x="11919" y="5545"/>
                </a:lnTo>
                <a:lnTo>
                  <a:pt x="12065" y="5691"/>
                </a:lnTo>
                <a:lnTo>
                  <a:pt x="12163" y="5838"/>
                </a:lnTo>
                <a:lnTo>
                  <a:pt x="12212" y="6033"/>
                </a:lnTo>
                <a:lnTo>
                  <a:pt x="12236" y="6229"/>
                </a:lnTo>
                <a:lnTo>
                  <a:pt x="12236" y="6375"/>
                </a:lnTo>
                <a:lnTo>
                  <a:pt x="12187" y="6522"/>
                </a:lnTo>
                <a:lnTo>
                  <a:pt x="12138" y="6644"/>
                </a:lnTo>
                <a:lnTo>
                  <a:pt x="12041" y="6766"/>
                </a:lnTo>
                <a:lnTo>
                  <a:pt x="7938" y="10893"/>
                </a:lnTo>
                <a:lnTo>
                  <a:pt x="7816" y="11015"/>
                </a:lnTo>
                <a:lnTo>
                  <a:pt x="7645" y="11113"/>
                </a:lnTo>
                <a:lnTo>
                  <a:pt x="7474" y="11186"/>
                </a:lnTo>
                <a:lnTo>
                  <a:pt x="7303" y="11211"/>
                </a:lnTo>
                <a:lnTo>
                  <a:pt x="7083" y="11211"/>
                </a:lnTo>
                <a:lnTo>
                  <a:pt x="6912" y="11162"/>
                </a:lnTo>
                <a:lnTo>
                  <a:pt x="6765" y="11064"/>
                </a:lnTo>
                <a:lnTo>
                  <a:pt x="6619" y="10967"/>
                </a:lnTo>
                <a:lnTo>
                  <a:pt x="4567" y="8915"/>
                </a:lnTo>
                <a:lnTo>
                  <a:pt x="4470" y="8769"/>
                </a:lnTo>
                <a:lnTo>
                  <a:pt x="4372" y="8622"/>
                </a:lnTo>
                <a:lnTo>
                  <a:pt x="4323" y="8451"/>
                </a:lnTo>
                <a:lnTo>
                  <a:pt x="4323" y="8280"/>
                </a:lnTo>
                <a:lnTo>
                  <a:pt x="4323" y="8109"/>
                </a:lnTo>
                <a:lnTo>
                  <a:pt x="4372" y="7938"/>
                </a:lnTo>
                <a:lnTo>
                  <a:pt x="4470" y="7792"/>
                </a:lnTo>
                <a:lnTo>
                  <a:pt x="4567" y="7670"/>
                </a:lnTo>
                <a:lnTo>
                  <a:pt x="4714" y="7547"/>
                </a:lnTo>
                <a:lnTo>
                  <a:pt x="4860" y="7474"/>
                </a:lnTo>
                <a:lnTo>
                  <a:pt x="5031" y="7425"/>
                </a:lnTo>
                <a:lnTo>
                  <a:pt x="5202" y="7401"/>
                </a:lnTo>
                <a:lnTo>
                  <a:pt x="5373" y="7425"/>
                </a:lnTo>
                <a:lnTo>
                  <a:pt x="5520" y="7474"/>
                </a:lnTo>
                <a:lnTo>
                  <a:pt x="5691" y="7547"/>
                </a:lnTo>
                <a:lnTo>
                  <a:pt x="5813" y="7670"/>
                </a:lnTo>
                <a:lnTo>
                  <a:pt x="7181" y="9013"/>
                </a:lnTo>
                <a:lnTo>
                  <a:pt x="10673" y="5667"/>
                </a:lnTo>
                <a:lnTo>
                  <a:pt x="10820" y="5520"/>
                </a:lnTo>
                <a:lnTo>
                  <a:pt x="10991" y="5423"/>
                </a:lnTo>
                <a:lnTo>
                  <a:pt x="11161" y="5374"/>
                </a:lnTo>
                <a:lnTo>
                  <a:pt x="11357" y="5349"/>
                </a:lnTo>
                <a:close/>
                <a:moveTo>
                  <a:pt x="7718" y="1"/>
                </a:moveTo>
                <a:lnTo>
                  <a:pt x="7303" y="50"/>
                </a:lnTo>
                <a:lnTo>
                  <a:pt x="6887" y="98"/>
                </a:lnTo>
                <a:lnTo>
                  <a:pt x="6497" y="172"/>
                </a:lnTo>
                <a:lnTo>
                  <a:pt x="6106" y="245"/>
                </a:lnTo>
                <a:lnTo>
                  <a:pt x="5715" y="367"/>
                </a:lnTo>
                <a:lnTo>
                  <a:pt x="5349" y="489"/>
                </a:lnTo>
                <a:lnTo>
                  <a:pt x="4958" y="636"/>
                </a:lnTo>
                <a:lnTo>
                  <a:pt x="4616" y="807"/>
                </a:lnTo>
                <a:lnTo>
                  <a:pt x="4250" y="978"/>
                </a:lnTo>
                <a:lnTo>
                  <a:pt x="3908" y="1173"/>
                </a:lnTo>
                <a:lnTo>
                  <a:pt x="3590" y="1393"/>
                </a:lnTo>
                <a:lnTo>
                  <a:pt x="3273" y="1613"/>
                </a:lnTo>
                <a:lnTo>
                  <a:pt x="2955" y="1857"/>
                </a:lnTo>
                <a:lnTo>
                  <a:pt x="2662" y="2125"/>
                </a:lnTo>
                <a:lnTo>
                  <a:pt x="2394" y="2394"/>
                </a:lnTo>
                <a:lnTo>
                  <a:pt x="2125" y="2663"/>
                </a:lnTo>
                <a:lnTo>
                  <a:pt x="1856" y="2956"/>
                </a:lnTo>
                <a:lnTo>
                  <a:pt x="1612" y="3273"/>
                </a:lnTo>
                <a:lnTo>
                  <a:pt x="1392" y="3591"/>
                </a:lnTo>
                <a:lnTo>
                  <a:pt x="1172" y="3908"/>
                </a:lnTo>
                <a:lnTo>
                  <a:pt x="977" y="4250"/>
                </a:lnTo>
                <a:lnTo>
                  <a:pt x="806" y="4617"/>
                </a:lnTo>
                <a:lnTo>
                  <a:pt x="635" y="4959"/>
                </a:lnTo>
                <a:lnTo>
                  <a:pt x="489" y="5349"/>
                </a:lnTo>
                <a:lnTo>
                  <a:pt x="366" y="5716"/>
                </a:lnTo>
                <a:lnTo>
                  <a:pt x="244" y="6106"/>
                </a:lnTo>
                <a:lnTo>
                  <a:pt x="171" y="6497"/>
                </a:lnTo>
                <a:lnTo>
                  <a:pt x="98" y="6888"/>
                </a:lnTo>
                <a:lnTo>
                  <a:pt x="49" y="7303"/>
                </a:lnTo>
                <a:lnTo>
                  <a:pt x="0" y="7718"/>
                </a:lnTo>
                <a:lnTo>
                  <a:pt x="0" y="8134"/>
                </a:lnTo>
                <a:lnTo>
                  <a:pt x="0" y="8549"/>
                </a:lnTo>
                <a:lnTo>
                  <a:pt x="49" y="8964"/>
                </a:lnTo>
                <a:lnTo>
                  <a:pt x="98" y="9379"/>
                </a:lnTo>
                <a:lnTo>
                  <a:pt x="171" y="9770"/>
                </a:lnTo>
                <a:lnTo>
                  <a:pt x="244" y="10161"/>
                </a:lnTo>
                <a:lnTo>
                  <a:pt x="366" y="10551"/>
                </a:lnTo>
                <a:lnTo>
                  <a:pt x="489" y="10918"/>
                </a:lnTo>
                <a:lnTo>
                  <a:pt x="635" y="11309"/>
                </a:lnTo>
                <a:lnTo>
                  <a:pt x="806" y="11650"/>
                </a:lnTo>
                <a:lnTo>
                  <a:pt x="977" y="12017"/>
                </a:lnTo>
                <a:lnTo>
                  <a:pt x="1172" y="12359"/>
                </a:lnTo>
                <a:lnTo>
                  <a:pt x="1392" y="12676"/>
                </a:lnTo>
                <a:lnTo>
                  <a:pt x="1612" y="12994"/>
                </a:lnTo>
                <a:lnTo>
                  <a:pt x="1856" y="13311"/>
                </a:lnTo>
                <a:lnTo>
                  <a:pt x="2125" y="13604"/>
                </a:lnTo>
                <a:lnTo>
                  <a:pt x="2394" y="13873"/>
                </a:lnTo>
                <a:lnTo>
                  <a:pt x="2662" y="14142"/>
                </a:lnTo>
                <a:lnTo>
                  <a:pt x="2955" y="14410"/>
                </a:lnTo>
                <a:lnTo>
                  <a:pt x="3273" y="14655"/>
                </a:lnTo>
                <a:lnTo>
                  <a:pt x="3590" y="14874"/>
                </a:lnTo>
                <a:lnTo>
                  <a:pt x="3908" y="15094"/>
                </a:lnTo>
                <a:lnTo>
                  <a:pt x="4250" y="15290"/>
                </a:lnTo>
                <a:lnTo>
                  <a:pt x="4616" y="15460"/>
                </a:lnTo>
                <a:lnTo>
                  <a:pt x="4958" y="15631"/>
                </a:lnTo>
                <a:lnTo>
                  <a:pt x="5349" y="15778"/>
                </a:lnTo>
                <a:lnTo>
                  <a:pt x="5715" y="15900"/>
                </a:lnTo>
                <a:lnTo>
                  <a:pt x="6106" y="16022"/>
                </a:lnTo>
                <a:lnTo>
                  <a:pt x="6497" y="16095"/>
                </a:lnTo>
                <a:lnTo>
                  <a:pt x="6887" y="16169"/>
                </a:lnTo>
                <a:lnTo>
                  <a:pt x="7303" y="16218"/>
                </a:lnTo>
                <a:lnTo>
                  <a:pt x="7718" y="16266"/>
                </a:lnTo>
                <a:lnTo>
                  <a:pt x="8548" y="16266"/>
                </a:lnTo>
                <a:lnTo>
                  <a:pt x="8963" y="16218"/>
                </a:lnTo>
                <a:lnTo>
                  <a:pt x="9379" y="16169"/>
                </a:lnTo>
                <a:lnTo>
                  <a:pt x="9769" y="16095"/>
                </a:lnTo>
                <a:lnTo>
                  <a:pt x="10160" y="16022"/>
                </a:lnTo>
                <a:lnTo>
                  <a:pt x="10551" y="15900"/>
                </a:lnTo>
                <a:lnTo>
                  <a:pt x="10942" y="15778"/>
                </a:lnTo>
                <a:lnTo>
                  <a:pt x="11308" y="15631"/>
                </a:lnTo>
                <a:lnTo>
                  <a:pt x="11650" y="15460"/>
                </a:lnTo>
                <a:lnTo>
                  <a:pt x="12016" y="15290"/>
                </a:lnTo>
                <a:lnTo>
                  <a:pt x="12358" y="15094"/>
                </a:lnTo>
                <a:lnTo>
                  <a:pt x="12676" y="14874"/>
                </a:lnTo>
                <a:lnTo>
                  <a:pt x="12993" y="14655"/>
                </a:lnTo>
                <a:lnTo>
                  <a:pt x="13311" y="14410"/>
                </a:lnTo>
                <a:lnTo>
                  <a:pt x="13604" y="14142"/>
                </a:lnTo>
                <a:lnTo>
                  <a:pt x="13872" y="13873"/>
                </a:lnTo>
                <a:lnTo>
                  <a:pt x="14166" y="13604"/>
                </a:lnTo>
                <a:lnTo>
                  <a:pt x="14410" y="13311"/>
                </a:lnTo>
                <a:lnTo>
                  <a:pt x="14654" y="12994"/>
                </a:lnTo>
                <a:lnTo>
                  <a:pt x="14874" y="12676"/>
                </a:lnTo>
                <a:lnTo>
                  <a:pt x="15094" y="12359"/>
                </a:lnTo>
                <a:lnTo>
                  <a:pt x="15289" y="12017"/>
                </a:lnTo>
                <a:lnTo>
                  <a:pt x="15460" y="11650"/>
                </a:lnTo>
                <a:lnTo>
                  <a:pt x="15631" y="11309"/>
                </a:lnTo>
                <a:lnTo>
                  <a:pt x="15777" y="10918"/>
                </a:lnTo>
                <a:lnTo>
                  <a:pt x="15900" y="10551"/>
                </a:lnTo>
                <a:lnTo>
                  <a:pt x="16022" y="10161"/>
                </a:lnTo>
                <a:lnTo>
                  <a:pt x="16095" y="9770"/>
                </a:lnTo>
                <a:lnTo>
                  <a:pt x="16168" y="9379"/>
                </a:lnTo>
                <a:lnTo>
                  <a:pt x="16217" y="8964"/>
                </a:lnTo>
                <a:lnTo>
                  <a:pt x="16266" y="8549"/>
                </a:lnTo>
                <a:lnTo>
                  <a:pt x="16266" y="8134"/>
                </a:lnTo>
                <a:lnTo>
                  <a:pt x="16266" y="7718"/>
                </a:lnTo>
                <a:lnTo>
                  <a:pt x="16217" y="7303"/>
                </a:lnTo>
                <a:lnTo>
                  <a:pt x="16168" y="6888"/>
                </a:lnTo>
                <a:lnTo>
                  <a:pt x="16095" y="6497"/>
                </a:lnTo>
                <a:lnTo>
                  <a:pt x="16022" y="6106"/>
                </a:lnTo>
                <a:lnTo>
                  <a:pt x="15900" y="5716"/>
                </a:lnTo>
                <a:lnTo>
                  <a:pt x="15777" y="5349"/>
                </a:lnTo>
                <a:lnTo>
                  <a:pt x="15631" y="4959"/>
                </a:lnTo>
                <a:lnTo>
                  <a:pt x="15460" y="4617"/>
                </a:lnTo>
                <a:lnTo>
                  <a:pt x="15289" y="4250"/>
                </a:lnTo>
                <a:lnTo>
                  <a:pt x="15094" y="3908"/>
                </a:lnTo>
                <a:lnTo>
                  <a:pt x="14874" y="3591"/>
                </a:lnTo>
                <a:lnTo>
                  <a:pt x="14654" y="3273"/>
                </a:lnTo>
                <a:lnTo>
                  <a:pt x="14410" y="2956"/>
                </a:lnTo>
                <a:lnTo>
                  <a:pt x="14166" y="2663"/>
                </a:lnTo>
                <a:lnTo>
                  <a:pt x="13872" y="2394"/>
                </a:lnTo>
                <a:lnTo>
                  <a:pt x="13604" y="2125"/>
                </a:lnTo>
                <a:lnTo>
                  <a:pt x="13311" y="1857"/>
                </a:lnTo>
                <a:lnTo>
                  <a:pt x="12993" y="1613"/>
                </a:lnTo>
                <a:lnTo>
                  <a:pt x="12676" y="1393"/>
                </a:lnTo>
                <a:lnTo>
                  <a:pt x="12358" y="1173"/>
                </a:lnTo>
                <a:lnTo>
                  <a:pt x="12016" y="978"/>
                </a:lnTo>
                <a:lnTo>
                  <a:pt x="11650" y="807"/>
                </a:lnTo>
                <a:lnTo>
                  <a:pt x="11308" y="636"/>
                </a:lnTo>
                <a:lnTo>
                  <a:pt x="10942" y="489"/>
                </a:lnTo>
                <a:lnTo>
                  <a:pt x="10551" y="367"/>
                </a:lnTo>
                <a:lnTo>
                  <a:pt x="10160" y="245"/>
                </a:lnTo>
                <a:lnTo>
                  <a:pt x="9769" y="172"/>
                </a:lnTo>
                <a:lnTo>
                  <a:pt x="9379" y="98"/>
                </a:lnTo>
                <a:lnTo>
                  <a:pt x="8963" y="50"/>
                </a:lnTo>
                <a:lnTo>
                  <a:pt x="8548" y="1"/>
                </a:lnTo>
                <a:close/>
              </a:path>
            </a:pathLst>
          </a:custGeom>
          <a:solidFill>
            <a:srgbClr val="A25548"/>
          </a:solidFill>
          <a:ln>
            <a:noFill/>
          </a:ln>
        </p:spPr>
        <p:txBody>
          <a:bodyPr lIns="91425" tIns="91425" rIns="91425" bIns="91425" anchor="ctr" anchorCtr="0">
            <a:noAutofit/>
          </a:bodyPr>
          <a:lstStyle/>
          <a:p>
            <a:pPr algn="ctr">
              <a:spcBef>
                <a:spcPts val="0"/>
              </a:spcBef>
              <a:buNone/>
            </a:pPr>
            <a:endParaRPr dirty="0">
              <a:solidFill>
                <a:schemeClr val="bg1">
                  <a:lumMod val="50000"/>
                </a:schemeClr>
              </a:solidFill>
            </a:endParaRPr>
          </a:p>
        </p:txBody>
      </p:sp>
      <p:sp>
        <p:nvSpPr>
          <p:cNvPr id="16" name="文本框 15">
            <a:extLst>
              <a:ext uri="{FF2B5EF4-FFF2-40B4-BE49-F238E27FC236}">
                <a16:creationId xmlns:a16="http://schemas.microsoft.com/office/drawing/2014/main" id="{C9AE04C1-A194-4A49-9A9E-F709A6489229}"/>
              </a:ext>
            </a:extLst>
          </p:cNvPr>
          <p:cNvSpPr txBox="1"/>
          <p:nvPr/>
        </p:nvSpPr>
        <p:spPr>
          <a:xfrm>
            <a:off x="8839243" y="4824022"/>
            <a:ext cx="2445791" cy="969496"/>
          </a:xfrm>
          <a:prstGeom prst="rect">
            <a:avLst/>
          </a:prstGeom>
          <a:noFill/>
        </p:spPr>
        <p:txBody>
          <a:bodyPr wrap="square"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1400" b="1" dirty="0">
                <a:solidFill>
                  <a:schemeClr val="bg1">
                    <a:lumMod val="50000"/>
                  </a:schemeClr>
                </a:solidFill>
              </a:rPr>
              <a:t>加入标题描述</a:t>
            </a:r>
            <a:endParaRPr lang="en-US" altLang="zh-CN" sz="1400" b="1" dirty="0">
              <a:solidFill>
                <a:schemeClr val="bg1">
                  <a:lumMod val="50000"/>
                </a:schemeClr>
              </a:solidFill>
            </a:endParaRPr>
          </a:p>
          <a:p>
            <a:pPr algn="ctr">
              <a:lnSpc>
                <a:spcPct val="15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lnSpc>
                <a:spcPct val="15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7" name="Shape 897">
            <a:extLst>
              <a:ext uri="{FF2B5EF4-FFF2-40B4-BE49-F238E27FC236}">
                <a16:creationId xmlns:a16="http://schemas.microsoft.com/office/drawing/2014/main" id="{B4F113AA-2466-4AC7-960E-0D9796A9FEAA}"/>
              </a:ext>
            </a:extLst>
          </p:cNvPr>
          <p:cNvSpPr>
            <a:spLocks noChangeAspect="1"/>
          </p:cNvSpPr>
          <p:nvPr/>
        </p:nvSpPr>
        <p:spPr>
          <a:xfrm>
            <a:off x="9810153" y="4337109"/>
            <a:ext cx="503970" cy="504000"/>
          </a:xfrm>
          <a:custGeom>
            <a:avLst/>
            <a:gdLst/>
            <a:ahLst/>
            <a:cxnLst/>
            <a:rect l="0" t="0" r="0" b="0"/>
            <a:pathLst>
              <a:path w="16266" h="16267" extrusionOk="0">
                <a:moveTo>
                  <a:pt x="11503" y="5349"/>
                </a:moveTo>
                <a:lnTo>
                  <a:pt x="11650" y="5398"/>
                </a:lnTo>
                <a:lnTo>
                  <a:pt x="11796" y="5447"/>
                </a:lnTo>
                <a:lnTo>
                  <a:pt x="11919" y="5545"/>
                </a:lnTo>
                <a:lnTo>
                  <a:pt x="12065" y="5691"/>
                </a:lnTo>
                <a:lnTo>
                  <a:pt x="12163" y="5838"/>
                </a:lnTo>
                <a:lnTo>
                  <a:pt x="12212" y="6033"/>
                </a:lnTo>
                <a:lnTo>
                  <a:pt x="12236" y="6229"/>
                </a:lnTo>
                <a:lnTo>
                  <a:pt x="12236" y="6375"/>
                </a:lnTo>
                <a:lnTo>
                  <a:pt x="12187" y="6522"/>
                </a:lnTo>
                <a:lnTo>
                  <a:pt x="12138" y="6644"/>
                </a:lnTo>
                <a:lnTo>
                  <a:pt x="12041" y="6766"/>
                </a:lnTo>
                <a:lnTo>
                  <a:pt x="7938" y="10893"/>
                </a:lnTo>
                <a:lnTo>
                  <a:pt x="7816" y="11015"/>
                </a:lnTo>
                <a:lnTo>
                  <a:pt x="7645" y="11113"/>
                </a:lnTo>
                <a:lnTo>
                  <a:pt x="7474" y="11186"/>
                </a:lnTo>
                <a:lnTo>
                  <a:pt x="7303" y="11211"/>
                </a:lnTo>
                <a:lnTo>
                  <a:pt x="7083" y="11211"/>
                </a:lnTo>
                <a:lnTo>
                  <a:pt x="6912" y="11162"/>
                </a:lnTo>
                <a:lnTo>
                  <a:pt x="6765" y="11064"/>
                </a:lnTo>
                <a:lnTo>
                  <a:pt x="6619" y="10967"/>
                </a:lnTo>
                <a:lnTo>
                  <a:pt x="4567" y="8915"/>
                </a:lnTo>
                <a:lnTo>
                  <a:pt x="4470" y="8769"/>
                </a:lnTo>
                <a:lnTo>
                  <a:pt x="4372" y="8622"/>
                </a:lnTo>
                <a:lnTo>
                  <a:pt x="4323" y="8451"/>
                </a:lnTo>
                <a:lnTo>
                  <a:pt x="4323" y="8280"/>
                </a:lnTo>
                <a:lnTo>
                  <a:pt x="4323" y="8109"/>
                </a:lnTo>
                <a:lnTo>
                  <a:pt x="4372" y="7938"/>
                </a:lnTo>
                <a:lnTo>
                  <a:pt x="4470" y="7792"/>
                </a:lnTo>
                <a:lnTo>
                  <a:pt x="4567" y="7670"/>
                </a:lnTo>
                <a:lnTo>
                  <a:pt x="4714" y="7547"/>
                </a:lnTo>
                <a:lnTo>
                  <a:pt x="4860" y="7474"/>
                </a:lnTo>
                <a:lnTo>
                  <a:pt x="5031" y="7425"/>
                </a:lnTo>
                <a:lnTo>
                  <a:pt x="5202" y="7401"/>
                </a:lnTo>
                <a:lnTo>
                  <a:pt x="5373" y="7425"/>
                </a:lnTo>
                <a:lnTo>
                  <a:pt x="5520" y="7474"/>
                </a:lnTo>
                <a:lnTo>
                  <a:pt x="5691" y="7547"/>
                </a:lnTo>
                <a:lnTo>
                  <a:pt x="5813" y="7670"/>
                </a:lnTo>
                <a:lnTo>
                  <a:pt x="7181" y="9013"/>
                </a:lnTo>
                <a:lnTo>
                  <a:pt x="10673" y="5667"/>
                </a:lnTo>
                <a:lnTo>
                  <a:pt x="10820" y="5520"/>
                </a:lnTo>
                <a:lnTo>
                  <a:pt x="10991" y="5423"/>
                </a:lnTo>
                <a:lnTo>
                  <a:pt x="11161" y="5374"/>
                </a:lnTo>
                <a:lnTo>
                  <a:pt x="11357" y="5349"/>
                </a:lnTo>
                <a:close/>
                <a:moveTo>
                  <a:pt x="7718" y="1"/>
                </a:moveTo>
                <a:lnTo>
                  <a:pt x="7303" y="50"/>
                </a:lnTo>
                <a:lnTo>
                  <a:pt x="6887" y="98"/>
                </a:lnTo>
                <a:lnTo>
                  <a:pt x="6497" y="172"/>
                </a:lnTo>
                <a:lnTo>
                  <a:pt x="6106" y="245"/>
                </a:lnTo>
                <a:lnTo>
                  <a:pt x="5715" y="367"/>
                </a:lnTo>
                <a:lnTo>
                  <a:pt x="5349" y="489"/>
                </a:lnTo>
                <a:lnTo>
                  <a:pt x="4958" y="636"/>
                </a:lnTo>
                <a:lnTo>
                  <a:pt x="4616" y="807"/>
                </a:lnTo>
                <a:lnTo>
                  <a:pt x="4250" y="978"/>
                </a:lnTo>
                <a:lnTo>
                  <a:pt x="3908" y="1173"/>
                </a:lnTo>
                <a:lnTo>
                  <a:pt x="3590" y="1393"/>
                </a:lnTo>
                <a:lnTo>
                  <a:pt x="3273" y="1613"/>
                </a:lnTo>
                <a:lnTo>
                  <a:pt x="2955" y="1857"/>
                </a:lnTo>
                <a:lnTo>
                  <a:pt x="2662" y="2125"/>
                </a:lnTo>
                <a:lnTo>
                  <a:pt x="2394" y="2394"/>
                </a:lnTo>
                <a:lnTo>
                  <a:pt x="2125" y="2663"/>
                </a:lnTo>
                <a:lnTo>
                  <a:pt x="1856" y="2956"/>
                </a:lnTo>
                <a:lnTo>
                  <a:pt x="1612" y="3273"/>
                </a:lnTo>
                <a:lnTo>
                  <a:pt x="1392" y="3591"/>
                </a:lnTo>
                <a:lnTo>
                  <a:pt x="1172" y="3908"/>
                </a:lnTo>
                <a:lnTo>
                  <a:pt x="977" y="4250"/>
                </a:lnTo>
                <a:lnTo>
                  <a:pt x="806" y="4617"/>
                </a:lnTo>
                <a:lnTo>
                  <a:pt x="635" y="4959"/>
                </a:lnTo>
                <a:lnTo>
                  <a:pt x="489" y="5349"/>
                </a:lnTo>
                <a:lnTo>
                  <a:pt x="366" y="5716"/>
                </a:lnTo>
                <a:lnTo>
                  <a:pt x="244" y="6106"/>
                </a:lnTo>
                <a:lnTo>
                  <a:pt x="171" y="6497"/>
                </a:lnTo>
                <a:lnTo>
                  <a:pt x="98" y="6888"/>
                </a:lnTo>
                <a:lnTo>
                  <a:pt x="49" y="7303"/>
                </a:lnTo>
                <a:lnTo>
                  <a:pt x="0" y="7718"/>
                </a:lnTo>
                <a:lnTo>
                  <a:pt x="0" y="8134"/>
                </a:lnTo>
                <a:lnTo>
                  <a:pt x="0" y="8549"/>
                </a:lnTo>
                <a:lnTo>
                  <a:pt x="49" y="8964"/>
                </a:lnTo>
                <a:lnTo>
                  <a:pt x="98" y="9379"/>
                </a:lnTo>
                <a:lnTo>
                  <a:pt x="171" y="9770"/>
                </a:lnTo>
                <a:lnTo>
                  <a:pt x="244" y="10161"/>
                </a:lnTo>
                <a:lnTo>
                  <a:pt x="366" y="10551"/>
                </a:lnTo>
                <a:lnTo>
                  <a:pt x="489" y="10918"/>
                </a:lnTo>
                <a:lnTo>
                  <a:pt x="635" y="11309"/>
                </a:lnTo>
                <a:lnTo>
                  <a:pt x="806" y="11650"/>
                </a:lnTo>
                <a:lnTo>
                  <a:pt x="977" y="12017"/>
                </a:lnTo>
                <a:lnTo>
                  <a:pt x="1172" y="12359"/>
                </a:lnTo>
                <a:lnTo>
                  <a:pt x="1392" y="12676"/>
                </a:lnTo>
                <a:lnTo>
                  <a:pt x="1612" y="12994"/>
                </a:lnTo>
                <a:lnTo>
                  <a:pt x="1856" y="13311"/>
                </a:lnTo>
                <a:lnTo>
                  <a:pt x="2125" y="13604"/>
                </a:lnTo>
                <a:lnTo>
                  <a:pt x="2394" y="13873"/>
                </a:lnTo>
                <a:lnTo>
                  <a:pt x="2662" y="14142"/>
                </a:lnTo>
                <a:lnTo>
                  <a:pt x="2955" y="14410"/>
                </a:lnTo>
                <a:lnTo>
                  <a:pt x="3273" y="14655"/>
                </a:lnTo>
                <a:lnTo>
                  <a:pt x="3590" y="14874"/>
                </a:lnTo>
                <a:lnTo>
                  <a:pt x="3908" y="15094"/>
                </a:lnTo>
                <a:lnTo>
                  <a:pt x="4250" y="15290"/>
                </a:lnTo>
                <a:lnTo>
                  <a:pt x="4616" y="15460"/>
                </a:lnTo>
                <a:lnTo>
                  <a:pt x="4958" y="15631"/>
                </a:lnTo>
                <a:lnTo>
                  <a:pt x="5349" y="15778"/>
                </a:lnTo>
                <a:lnTo>
                  <a:pt x="5715" y="15900"/>
                </a:lnTo>
                <a:lnTo>
                  <a:pt x="6106" y="16022"/>
                </a:lnTo>
                <a:lnTo>
                  <a:pt x="6497" y="16095"/>
                </a:lnTo>
                <a:lnTo>
                  <a:pt x="6887" y="16169"/>
                </a:lnTo>
                <a:lnTo>
                  <a:pt x="7303" y="16218"/>
                </a:lnTo>
                <a:lnTo>
                  <a:pt x="7718" y="16266"/>
                </a:lnTo>
                <a:lnTo>
                  <a:pt x="8548" y="16266"/>
                </a:lnTo>
                <a:lnTo>
                  <a:pt x="8963" y="16218"/>
                </a:lnTo>
                <a:lnTo>
                  <a:pt x="9379" y="16169"/>
                </a:lnTo>
                <a:lnTo>
                  <a:pt x="9769" y="16095"/>
                </a:lnTo>
                <a:lnTo>
                  <a:pt x="10160" y="16022"/>
                </a:lnTo>
                <a:lnTo>
                  <a:pt x="10551" y="15900"/>
                </a:lnTo>
                <a:lnTo>
                  <a:pt x="10942" y="15778"/>
                </a:lnTo>
                <a:lnTo>
                  <a:pt x="11308" y="15631"/>
                </a:lnTo>
                <a:lnTo>
                  <a:pt x="11650" y="15460"/>
                </a:lnTo>
                <a:lnTo>
                  <a:pt x="12016" y="15290"/>
                </a:lnTo>
                <a:lnTo>
                  <a:pt x="12358" y="15094"/>
                </a:lnTo>
                <a:lnTo>
                  <a:pt x="12676" y="14874"/>
                </a:lnTo>
                <a:lnTo>
                  <a:pt x="12993" y="14655"/>
                </a:lnTo>
                <a:lnTo>
                  <a:pt x="13311" y="14410"/>
                </a:lnTo>
                <a:lnTo>
                  <a:pt x="13604" y="14142"/>
                </a:lnTo>
                <a:lnTo>
                  <a:pt x="13872" y="13873"/>
                </a:lnTo>
                <a:lnTo>
                  <a:pt x="14166" y="13604"/>
                </a:lnTo>
                <a:lnTo>
                  <a:pt x="14410" y="13311"/>
                </a:lnTo>
                <a:lnTo>
                  <a:pt x="14654" y="12994"/>
                </a:lnTo>
                <a:lnTo>
                  <a:pt x="14874" y="12676"/>
                </a:lnTo>
                <a:lnTo>
                  <a:pt x="15094" y="12359"/>
                </a:lnTo>
                <a:lnTo>
                  <a:pt x="15289" y="12017"/>
                </a:lnTo>
                <a:lnTo>
                  <a:pt x="15460" y="11650"/>
                </a:lnTo>
                <a:lnTo>
                  <a:pt x="15631" y="11309"/>
                </a:lnTo>
                <a:lnTo>
                  <a:pt x="15777" y="10918"/>
                </a:lnTo>
                <a:lnTo>
                  <a:pt x="15900" y="10551"/>
                </a:lnTo>
                <a:lnTo>
                  <a:pt x="16022" y="10161"/>
                </a:lnTo>
                <a:lnTo>
                  <a:pt x="16095" y="9770"/>
                </a:lnTo>
                <a:lnTo>
                  <a:pt x="16168" y="9379"/>
                </a:lnTo>
                <a:lnTo>
                  <a:pt x="16217" y="8964"/>
                </a:lnTo>
                <a:lnTo>
                  <a:pt x="16266" y="8549"/>
                </a:lnTo>
                <a:lnTo>
                  <a:pt x="16266" y="8134"/>
                </a:lnTo>
                <a:lnTo>
                  <a:pt x="16266" y="7718"/>
                </a:lnTo>
                <a:lnTo>
                  <a:pt x="16217" y="7303"/>
                </a:lnTo>
                <a:lnTo>
                  <a:pt x="16168" y="6888"/>
                </a:lnTo>
                <a:lnTo>
                  <a:pt x="16095" y="6497"/>
                </a:lnTo>
                <a:lnTo>
                  <a:pt x="16022" y="6106"/>
                </a:lnTo>
                <a:lnTo>
                  <a:pt x="15900" y="5716"/>
                </a:lnTo>
                <a:lnTo>
                  <a:pt x="15777" y="5349"/>
                </a:lnTo>
                <a:lnTo>
                  <a:pt x="15631" y="4959"/>
                </a:lnTo>
                <a:lnTo>
                  <a:pt x="15460" y="4617"/>
                </a:lnTo>
                <a:lnTo>
                  <a:pt x="15289" y="4250"/>
                </a:lnTo>
                <a:lnTo>
                  <a:pt x="15094" y="3908"/>
                </a:lnTo>
                <a:lnTo>
                  <a:pt x="14874" y="3591"/>
                </a:lnTo>
                <a:lnTo>
                  <a:pt x="14654" y="3273"/>
                </a:lnTo>
                <a:lnTo>
                  <a:pt x="14410" y="2956"/>
                </a:lnTo>
                <a:lnTo>
                  <a:pt x="14166" y="2663"/>
                </a:lnTo>
                <a:lnTo>
                  <a:pt x="13872" y="2394"/>
                </a:lnTo>
                <a:lnTo>
                  <a:pt x="13604" y="2125"/>
                </a:lnTo>
                <a:lnTo>
                  <a:pt x="13311" y="1857"/>
                </a:lnTo>
                <a:lnTo>
                  <a:pt x="12993" y="1613"/>
                </a:lnTo>
                <a:lnTo>
                  <a:pt x="12676" y="1393"/>
                </a:lnTo>
                <a:lnTo>
                  <a:pt x="12358" y="1173"/>
                </a:lnTo>
                <a:lnTo>
                  <a:pt x="12016" y="978"/>
                </a:lnTo>
                <a:lnTo>
                  <a:pt x="11650" y="807"/>
                </a:lnTo>
                <a:lnTo>
                  <a:pt x="11308" y="636"/>
                </a:lnTo>
                <a:lnTo>
                  <a:pt x="10942" y="489"/>
                </a:lnTo>
                <a:lnTo>
                  <a:pt x="10551" y="367"/>
                </a:lnTo>
                <a:lnTo>
                  <a:pt x="10160" y="245"/>
                </a:lnTo>
                <a:lnTo>
                  <a:pt x="9769" y="172"/>
                </a:lnTo>
                <a:lnTo>
                  <a:pt x="9379" y="98"/>
                </a:lnTo>
                <a:lnTo>
                  <a:pt x="8963" y="50"/>
                </a:lnTo>
                <a:lnTo>
                  <a:pt x="8548" y="1"/>
                </a:lnTo>
                <a:close/>
              </a:path>
            </a:pathLst>
          </a:custGeom>
          <a:solidFill>
            <a:srgbClr val="A25548"/>
          </a:solidFill>
          <a:ln>
            <a:noFill/>
          </a:ln>
        </p:spPr>
        <p:txBody>
          <a:bodyPr lIns="91425" tIns="91425" rIns="91425" bIns="91425" anchor="ctr" anchorCtr="0">
            <a:noAutofit/>
          </a:bodyPr>
          <a:lstStyle/>
          <a:p>
            <a:pPr algn="ctr">
              <a:spcBef>
                <a:spcPts val="0"/>
              </a:spcBef>
              <a:buNone/>
            </a:pPr>
            <a:endParaRPr dirty="0">
              <a:solidFill>
                <a:schemeClr val="bg1">
                  <a:lumMod val="50000"/>
                </a:schemeClr>
              </a:solidFill>
            </a:endParaRPr>
          </a:p>
        </p:txBody>
      </p:sp>
      <p:sp>
        <p:nvSpPr>
          <p:cNvPr id="18" name="矩形 17">
            <a:extLst>
              <a:ext uri="{FF2B5EF4-FFF2-40B4-BE49-F238E27FC236}">
                <a16:creationId xmlns:a16="http://schemas.microsoft.com/office/drawing/2014/main" id="{AC43EBF0-5C06-4920-A624-D7E0C3ED3066}"/>
              </a:ext>
            </a:extLst>
          </p:cNvPr>
          <p:cNvSpPr/>
          <p:nvPr/>
        </p:nvSpPr>
        <p:spPr>
          <a:xfrm>
            <a:off x="498022" y="3177079"/>
            <a:ext cx="11281410" cy="72376"/>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五边形 139">
            <a:extLst>
              <a:ext uri="{FF2B5EF4-FFF2-40B4-BE49-F238E27FC236}">
                <a16:creationId xmlns:a16="http://schemas.microsoft.com/office/drawing/2014/main" id="{BBE5E53A-389B-4CD3-91E4-6B02CFEE19BE}"/>
              </a:ext>
            </a:extLst>
          </p:cNvPr>
          <p:cNvSpPr/>
          <p:nvPr/>
        </p:nvSpPr>
        <p:spPr>
          <a:xfrm rot="5400000">
            <a:off x="1008935" y="2697623"/>
            <a:ext cx="1723855" cy="1327216"/>
          </a:xfrm>
          <a:prstGeom prst="homePlate">
            <a:avLst/>
          </a:prstGeom>
          <a:solidFill>
            <a:srgbClr val="A2554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0" name="五边形 141">
            <a:extLst>
              <a:ext uri="{FF2B5EF4-FFF2-40B4-BE49-F238E27FC236}">
                <a16:creationId xmlns:a16="http://schemas.microsoft.com/office/drawing/2014/main" id="{E85FC018-C188-49FC-908C-A0795617A80E}"/>
              </a:ext>
            </a:extLst>
          </p:cNvPr>
          <p:cNvSpPr/>
          <p:nvPr/>
        </p:nvSpPr>
        <p:spPr>
          <a:xfrm rot="5400000">
            <a:off x="3738166" y="2697623"/>
            <a:ext cx="1723855" cy="1327216"/>
          </a:xfrm>
          <a:prstGeom prst="homePlate">
            <a:avLst/>
          </a:prstGeom>
          <a:solidFill>
            <a:srgbClr val="A2554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21" name="五边形 143">
            <a:extLst>
              <a:ext uri="{FF2B5EF4-FFF2-40B4-BE49-F238E27FC236}">
                <a16:creationId xmlns:a16="http://schemas.microsoft.com/office/drawing/2014/main" id="{7AC8C379-B3B6-4EAC-8B06-D7B0044AE2F8}"/>
              </a:ext>
            </a:extLst>
          </p:cNvPr>
          <p:cNvSpPr/>
          <p:nvPr/>
        </p:nvSpPr>
        <p:spPr>
          <a:xfrm rot="5400000">
            <a:off x="6467396" y="2668573"/>
            <a:ext cx="1723855" cy="1327216"/>
          </a:xfrm>
          <a:prstGeom prst="homePlate">
            <a:avLst/>
          </a:prstGeom>
          <a:solidFill>
            <a:srgbClr val="A2554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22" name="五边形 145">
            <a:extLst>
              <a:ext uri="{FF2B5EF4-FFF2-40B4-BE49-F238E27FC236}">
                <a16:creationId xmlns:a16="http://schemas.microsoft.com/office/drawing/2014/main" id="{89C4A1AC-00C2-4393-A544-D7A4F2D6D912}"/>
              </a:ext>
            </a:extLst>
          </p:cNvPr>
          <p:cNvSpPr/>
          <p:nvPr/>
        </p:nvSpPr>
        <p:spPr>
          <a:xfrm rot="5400000">
            <a:off x="9196627" y="2668573"/>
            <a:ext cx="1723855" cy="1327216"/>
          </a:xfrm>
          <a:prstGeom prst="homePlate">
            <a:avLst/>
          </a:prstGeom>
          <a:solidFill>
            <a:srgbClr val="A2554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3" name="组合 22">
            <a:extLst>
              <a:ext uri="{FF2B5EF4-FFF2-40B4-BE49-F238E27FC236}">
                <a16:creationId xmlns:a16="http://schemas.microsoft.com/office/drawing/2014/main" id="{73F756E4-AEB0-45F3-8B2E-C5402EC58EB2}"/>
              </a:ext>
            </a:extLst>
          </p:cNvPr>
          <p:cNvGrpSpPr/>
          <p:nvPr/>
        </p:nvGrpSpPr>
        <p:grpSpPr>
          <a:xfrm>
            <a:off x="4342839" y="2940849"/>
            <a:ext cx="486370" cy="550102"/>
            <a:chOff x="4994016" y="4872552"/>
            <a:chExt cx="406393" cy="459645"/>
          </a:xfrm>
          <a:solidFill>
            <a:schemeClr val="bg1"/>
          </a:solidFill>
          <a:effectLst/>
        </p:grpSpPr>
        <p:sp>
          <p:nvSpPr>
            <p:cNvPr id="24" name="Freeform 148">
              <a:extLst>
                <a:ext uri="{FF2B5EF4-FFF2-40B4-BE49-F238E27FC236}">
                  <a16:creationId xmlns:a16="http://schemas.microsoft.com/office/drawing/2014/main" id="{2E674AE0-D54E-43D6-874E-7E937AA72D74}"/>
                </a:ext>
              </a:extLst>
            </p:cNvPr>
            <p:cNvSpPr>
              <a:spLocks noEditPoints="1"/>
            </p:cNvSpPr>
            <p:nvPr/>
          </p:nvSpPr>
          <p:spPr bwMode="auto">
            <a:xfrm>
              <a:off x="5049136" y="4872552"/>
              <a:ext cx="351273" cy="456842"/>
            </a:xfrm>
            <a:custGeom>
              <a:avLst/>
              <a:gdLst>
                <a:gd name="T0" fmla="*/ 157 w 159"/>
                <a:gd name="T1" fmla="*/ 185 h 207"/>
                <a:gd name="T2" fmla="*/ 89 w 159"/>
                <a:gd name="T3" fmla="*/ 79 h 207"/>
                <a:gd name="T4" fmla="*/ 92 w 159"/>
                <a:gd name="T5" fmla="*/ 24 h 207"/>
                <a:gd name="T6" fmla="*/ 42 w 159"/>
                <a:gd name="T7" fmla="*/ 4 h 207"/>
                <a:gd name="T8" fmla="*/ 70 w 159"/>
                <a:gd name="T9" fmla="*/ 48 h 207"/>
                <a:gd name="T10" fmla="*/ 37 w 159"/>
                <a:gd name="T11" fmla="*/ 69 h 207"/>
                <a:gd name="T12" fmla="*/ 10 w 159"/>
                <a:gd name="T13" fmla="*/ 27 h 207"/>
                <a:gd name="T14" fmla="*/ 10 w 159"/>
                <a:gd name="T15" fmla="*/ 77 h 207"/>
                <a:gd name="T16" fmla="*/ 62 w 159"/>
                <a:gd name="T17" fmla="*/ 96 h 207"/>
                <a:gd name="T18" fmla="*/ 130 w 159"/>
                <a:gd name="T19" fmla="*/ 202 h 207"/>
                <a:gd name="T20" fmla="*/ 143 w 159"/>
                <a:gd name="T21" fmla="*/ 205 h 207"/>
                <a:gd name="T22" fmla="*/ 154 w 159"/>
                <a:gd name="T23" fmla="*/ 197 h 207"/>
                <a:gd name="T24" fmla="*/ 157 w 159"/>
                <a:gd name="T25" fmla="*/ 185 h 207"/>
                <a:gd name="T26" fmla="*/ 144 w 159"/>
                <a:gd name="T27" fmla="*/ 193 h 207"/>
                <a:gd name="T28" fmla="*/ 134 w 159"/>
                <a:gd name="T29" fmla="*/ 191 h 207"/>
                <a:gd name="T30" fmla="*/ 137 w 159"/>
                <a:gd name="T31" fmla="*/ 182 h 207"/>
                <a:gd name="T32" fmla="*/ 146 w 159"/>
                <a:gd name="T33" fmla="*/ 184 h 207"/>
                <a:gd name="T34" fmla="*/ 144 w 159"/>
                <a:gd name="T35" fmla="*/ 193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9" h="207">
                  <a:moveTo>
                    <a:pt x="157" y="185"/>
                  </a:moveTo>
                  <a:cubicBezTo>
                    <a:pt x="89" y="79"/>
                    <a:pt x="89" y="79"/>
                    <a:pt x="89" y="79"/>
                  </a:cubicBezTo>
                  <a:cubicBezTo>
                    <a:pt x="101" y="63"/>
                    <a:pt x="103" y="42"/>
                    <a:pt x="92" y="24"/>
                  </a:cubicBezTo>
                  <a:cubicBezTo>
                    <a:pt x="81" y="8"/>
                    <a:pt x="61" y="0"/>
                    <a:pt x="42" y="4"/>
                  </a:cubicBezTo>
                  <a:cubicBezTo>
                    <a:pt x="70" y="48"/>
                    <a:pt x="70" y="48"/>
                    <a:pt x="70" y="48"/>
                  </a:cubicBezTo>
                  <a:cubicBezTo>
                    <a:pt x="37" y="69"/>
                    <a:pt x="37" y="69"/>
                    <a:pt x="37" y="69"/>
                  </a:cubicBezTo>
                  <a:cubicBezTo>
                    <a:pt x="10" y="27"/>
                    <a:pt x="10" y="27"/>
                    <a:pt x="10" y="27"/>
                  </a:cubicBezTo>
                  <a:cubicBezTo>
                    <a:pt x="1" y="42"/>
                    <a:pt x="0" y="61"/>
                    <a:pt x="10" y="77"/>
                  </a:cubicBezTo>
                  <a:cubicBezTo>
                    <a:pt x="21" y="95"/>
                    <a:pt x="43" y="102"/>
                    <a:pt x="62" y="96"/>
                  </a:cubicBezTo>
                  <a:cubicBezTo>
                    <a:pt x="130" y="202"/>
                    <a:pt x="130" y="202"/>
                    <a:pt x="130" y="202"/>
                  </a:cubicBezTo>
                  <a:cubicBezTo>
                    <a:pt x="133" y="206"/>
                    <a:pt x="138" y="207"/>
                    <a:pt x="143" y="205"/>
                  </a:cubicBezTo>
                  <a:cubicBezTo>
                    <a:pt x="154" y="197"/>
                    <a:pt x="154" y="197"/>
                    <a:pt x="154" y="197"/>
                  </a:cubicBezTo>
                  <a:cubicBezTo>
                    <a:pt x="158" y="195"/>
                    <a:pt x="159" y="189"/>
                    <a:pt x="157" y="185"/>
                  </a:cubicBezTo>
                  <a:close/>
                  <a:moveTo>
                    <a:pt x="144" y="193"/>
                  </a:moveTo>
                  <a:cubicBezTo>
                    <a:pt x="141" y="195"/>
                    <a:pt x="136" y="195"/>
                    <a:pt x="134" y="191"/>
                  </a:cubicBezTo>
                  <a:cubicBezTo>
                    <a:pt x="132" y="188"/>
                    <a:pt x="133" y="184"/>
                    <a:pt x="137" y="182"/>
                  </a:cubicBezTo>
                  <a:cubicBezTo>
                    <a:pt x="140" y="180"/>
                    <a:pt x="144" y="181"/>
                    <a:pt x="146" y="184"/>
                  </a:cubicBezTo>
                  <a:cubicBezTo>
                    <a:pt x="148" y="187"/>
                    <a:pt x="147" y="191"/>
                    <a:pt x="144" y="1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25" name="Freeform 149">
              <a:extLst>
                <a:ext uri="{FF2B5EF4-FFF2-40B4-BE49-F238E27FC236}">
                  <a16:creationId xmlns:a16="http://schemas.microsoft.com/office/drawing/2014/main" id="{5CEC38EC-9170-4A93-8662-06A01485FCEC}"/>
                </a:ext>
              </a:extLst>
            </p:cNvPr>
            <p:cNvSpPr>
              <a:spLocks noEditPoints="1"/>
            </p:cNvSpPr>
            <p:nvPr/>
          </p:nvSpPr>
          <p:spPr bwMode="auto">
            <a:xfrm>
              <a:off x="4994016" y="5104243"/>
              <a:ext cx="231691" cy="227954"/>
            </a:xfrm>
            <a:custGeom>
              <a:avLst/>
              <a:gdLst>
                <a:gd name="T0" fmla="*/ 91 w 105"/>
                <a:gd name="T1" fmla="*/ 26 h 103"/>
                <a:gd name="T2" fmla="*/ 97 w 105"/>
                <a:gd name="T3" fmla="*/ 20 h 103"/>
                <a:gd name="T4" fmla="*/ 84 w 105"/>
                <a:gd name="T5" fmla="*/ 7 h 103"/>
                <a:gd name="T6" fmla="*/ 78 w 105"/>
                <a:gd name="T7" fmla="*/ 13 h 103"/>
                <a:gd name="T8" fmla="*/ 62 w 105"/>
                <a:gd name="T9" fmla="*/ 7 h 103"/>
                <a:gd name="T10" fmla="*/ 62 w 105"/>
                <a:gd name="T11" fmla="*/ 0 h 103"/>
                <a:gd name="T12" fmla="*/ 43 w 105"/>
                <a:gd name="T13" fmla="*/ 0 h 103"/>
                <a:gd name="T14" fmla="*/ 43 w 105"/>
                <a:gd name="T15" fmla="*/ 7 h 103"/>
                <a:gd name="T16" fmla="*/ 28 w 105"/>
                <a:gd name="T17" fmla="*/ 13 h 103"/>
                <a:gd name="T18" fmla="*/ 22 w 105"/>
                <a:gd name="T19" fmla="*/ 7 h 103"/>
                <a:gd name="T20" fmla="*/ 8 w 105"/>
                <a:gd name="T21" fmla="*/ 20 h 103"/>
                <a:gd name="T22" fmla="*/ 15 w 105"/>
                <a:gd name="T23" fmla="*/ 27 h 103"/>
                <a:gd name="T24" fmla="*/ 8 w 105"/>
                <a:gd name="T25" fmla="*/ 42 h 103"/>
                <a:gd name="T26" fmla="*/ 0 w 105"/>
                <a:gd name="T27" fmla="*/ 42 h 103"/>
                <a:gd name="T28" fmla="*/ 0 w 105"/>
                <a:gd name="T29" fmla="*/ 61 h 103"/>
                <a:gd name="T30" fmla="*/ 9 w 105"/>
                <a:gd name="T31" fmla="*/ 61 h 103"/>
                <a:gd name="T32" fmla="*/ 15 w 105"/>
                <a:gd name="T33" fmla="*/ 76 h 103"/>
                <a:gd name="T34" fmla="*/ 9 w 105"/>
                <a:gd name="T35" fmla="*/ 82 h 103"/>
                <a:gd name="T36" fmla="*/ 22 w 105"/>
                <a:gd name="T37" fmla="*/ 95 h 103"/>
                <a:gd name="T38" fmla="*/ 28 w 105"/>
                <a:gd name="T39" fmla="*/ 89 h 103"/>
                <a:gd name="T40" fmla="*/ 43 w 105"/>
                <a:gd name="T41" fmla="*/ 95 h 103"/>
                <a:gd name="T42" fmla="*/ 43 w 105"/>
                <a:gd name="T43" fmla="*/ 103 h 103"/>
                <a:gd name="T44" fmla="*/ 62 w 105"/>
                <a:gd name="T45" fmla="*/ 103 h 103"/>
                <a:gd name="T46" fmla="*/ 62 w 105"/>
                <a:gd name="T47" fmla="*/ 95 h 103"/>
                <a:gd name="T48" fmla="*/ 77 w 105"/>
                <a:gd name="T49" fmla="*/ 89 h 103"/>
                <a:gd name="T50" fmla="*/ 83 w 105"/>
                <a:gd name="T51" fmla="*/ 95 h 103"/>
                <a:gd name="T52" fmla="*/ 96 w 105"/>
                <a:gd name="T53" fmla="*/ 82 h 103"/>
                <a:gd name="T54" fmla="*/ 91 w 105"/>
                <a:gd name="T55" fmla="*/ 76 h 103"/>
                <a:gd name="T56" fmla="*/ 97 w 105"/>
                <a:gd name="T57" fmla="*/ 61 h 103"/>
                <a:gd name="T58" fmla="*/ 105 w 105"/>
                <a:gd name="T59" fmla="*/ 61 h 103"/>
                <a:gd name="T60" fmla="*/ 105 w 105"/>
                <a:gd name="T61" fmla="*/ 42 h 103"/>
                <a:gd name="T62" fmla="*/ 97 w 105"/>
                <a:gd name="T63" fmla="*/ 42 h 103"/>
                <a:gd name="T64" fmla="*/ 91 w 105"/>
                <a:gd name="T65" fmla="*/ 26 h 103"/>
                <a:gd name="T66" fmla="*/ 53 w 105"/>
                <a:gd name="T67" fmla="*/ 83 h 103"/>
                <a:gd name="T68" fmla="*/ 21 w 105"/>
                <a:gd name="T69" fmla="*/ 51 h 103"/>
                <a:gd name="T70" fmla="*/ 53 w 105"/>
                <a:gd name="T71" fmla="*/ 19 h 103"/>
                <a:gd name="T72" fmla="*/ 85 w 105"/>
                <a:gd name="T73" fmla="*/ 51 h 103"/>
                <a:gd name="T74" fmla="*/ 53 w 105"/>
                <a:gd name="T75" fmla="*/ 8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5" h="103">
                  <a:moveTo>
                    <a:pt x="91" y="26"/>
                  </a:moveTo>
                  <a:cubicBezTo>
                    <a:pt x="97" y="20"/>
                    <a:pt x="97" y="20"/>
                    <a:pt x="97" y="20"/>
                  </a:cubicBezTo>
                  <a:cubicBezTo>
                    <a:pt x="84" y="7"/>
                    <a:pt x="84" y="7"/>
                    <a:pt x="84" y="7"/>
                  </a:cubicBezTo>
                  <a:cubicBezTo>
                    <a:pt x="78" y="13"/>
                    <a:pt x="78" y="13"/>
                    <a:pt x="78" y="13"/>
                  </a:cubicBezTo>
                  <a:cubicBezTo>
                    <a:pt x="73" y="10"/>
                    <a:pt x="67" y="8"/>
                    <a:pt x="62" y="7"/>
                  </a:cubicBezTo>
                  <a:cubicBezTo>
                    <a:pt x="62" y="0"/>
                    <a:pt x="62" y="0"/>
                    <a:pt x="62" y="0"/>
                  </a:cubicBezTo>
                  <a:cubicBezTo>
                    <a:pt x="43" y="0"/>
                    <a:pt x="43" y="0"/>
                    <a:pt x="43" y="0"/>
                  </a:cubicBezTo>
                  <a:cubicBezTo>
                    <a:pt x="43" y="7"/>
                    <a:pt x="43" y="7"/>
                    <a:pt x="43" y="7"/>
                  </a:cubicBezTo>
                  <a:cubicBezTo>
                    <a:pt x="38" y="8"/>
                    <a:pt x="33" y="10"/>
                    <a:pt x="28" y="13"/>
                  </a:cubicBezTo>
                  <a:cubicBezTo>
                    <a:pt x="22" y="7"/>
                    <a:pt x="22" y="7"/>
                    <a:pt x="22" y="7"/>
                  </a:cubicBezTo>
                  <a:cubicBezTo>
                    <a:pt x="8" y="20"/>
                    <a:pt x="8" y="20"/>
                    <a:pt x="8" y="20"/>
                  </a:cubicBezTo>
                  <a:cubicBezTo>
                    <a:pt x="15" y="27"/>
                    <a:pt x="15" y="27"/>
                    <a:pt x="15" y="27"/>
                  </a:cubicBezTo>
                  <a:cubicBezTo>
                    <a:pt x="12" y="31"/>
                    <a:pt x="10" y="36"/>
                    <a:pt x="8" y="42"/>
                  </a:cubicBezTo>
                  <a:cubicBezTo>
                    <a:pt x="0" y="42"/>
                    <a:pt x="0" y="42"/>
                    <a:pt x="0" y="42"/>
                  </a:cubicBezTo>
                  <a:cubicBezTo>
                    <a:pt x="0" y="61"/>
                    <a:pt x="0" y="61"/>
                    <a:pt x="0" y="61"/>
                  </a:cubicBezTo>
                  <a:cubicBezTo>
                    <a:pt x="9" y="61"/>
                    <a:pt x="9" y="61"/>
                    <a:pt x="9" y="61"/>
                  </a:cubicBezTo>
                  <a:cubicBezTo>
                    <a:pt x="10" y="66"/>
                    <a:pt x="12" y="71"/>
                    <a:pt x="15" y="76"/>
                  </a:cubicBezTo>
                  <a:cubicBezTo>
                    <a:pt x="9" y="82"/>
                    <a:pt x="9" y="82"/>
                    <a:pt x="9" y="82"/>
                  </a:cubicBezTo>
                  <a:cubicBezTo>
                    <a:pt x="22" y="95"/>
                    <a:pt x="22" y="95"/>
                    <a:pt x="22" y="95"/>
                  </a:cubicBezTo>
                  <a:cubicBezTo>
                    <a:pt x="28" y="89"/>
                    <a:pt x="28" y="89"/>
                    <a:pt x="28" y="89"/>
                  </a:cubicBezTo>
                  <a:cubicBezTo>
                    <a:pt x="33" y="92"/>
                    <a:pt x="38" y="94"/>
                    <a:pt x="43" y="95"/>
                  </a:cubicBezTo>
                  <a:cubicBezTo>
                    <a:pt x="43" y="103"/>
                    <a:pt x="43" y="103"/>
                    <a:pt x="43" y="103"/>
                  </a:cubicBezTo>
                  <a:cubicBezTo>
                    <a:pt x="62" y="103"/>
                    <a:pt x="62" y="103"/>
                    <a:pt x="62" y="103"/>
                  </a:cubicBezTo>
                  <a:cubicBezTo>
                    <a:pt x="62" y="95"/>
                    <a:pt x="62" y="95"/>
                    <a:pt x="62" y="95"/>
                  </a:cubicBezTo>
                  <a:cubicBezTo>
                    <a:pt x="67" y="94"/>
                    <a:pt x="73" y="92"/>
                    <a:pt x="77" y="89"/>
                  </a:cubicBezTo>
                  <a:cubicBezTo>
                    <a:pt x="83" y="95"/>
                    <a:pt x="83" y="95"/>
                    <a:pt x="83" y="95"/>
                  </a:cubicBezTo>
                  <a:cubicBezTo>
                    <a:pt x="96" y="82"/>
                    <a:pt x="96" y="82"/>
                    <a:pt x="96" y="82"/>
                  </a:cubicBezTo>
                  <a:cubicBezTo>
                    <a:pt x="91" y="76"/>
                    <a:pt x="91" y="76"/>
                    <a:pt x="91" y="76"/>
                  </a:cubicBezTo>
                  <a:cubicBezTo>
                    <a:pt x="94" y="71"/>
                    <a:pt x="96" y="66"/>
                    <a:pt x="97" y="61"/>
                  </a:cubicBezTo>
                  <a:cubicBezTo>
                    <a:pt x="105" y="61"/>
                    <a:pt x="105" y="61"/>
                    <a:pt x="105" y="61"/>
                  </a:cubicBezTo>
                  <a:cubicBezTo>
                    <a:pt x="105" y="42"/>
                    <a:pt x="105" y="42"/>
                    <a:pt x="105" y="42"/>
                  </a:cubicBezTo>
                  <a:cubicBezTo>
                    <a:pt x="97" y="42"/>
                    <a:pt x="97" y="42"/>
                    <a:pt x="97" y="42"/>
                  </a:cubicBezTo>
                  <a:cubicBezTo>
                    <a:pt x="96" y="36"/>
                    <a:pt x="94" y="31"/>
                    <a:pt x="91" y="26"/>
                  </a:cubicBezTo>
                  <a:close/>
                  <a:moveTo>
                    <a:pt x="53" y="83"/>
                  </a:moveTo>
                  <a:cubicBezTo>
                    <a:pt x="35" y="83"/>
                    <a:pt x="21" y="69"/>
                    <a:pt x="21" y="51"/>
                  </a:cubicBezTo>
                  <a:cubicBezTo>
                    <a:pt x="21" y="33"/>
                    <a:pt x="35" y="19"/>
                    <a:pt x="53" y="19"/>
                  </a:cubicBezTo>
                  <a:cubicBezTo>
                    <a:pt x="71" y="19"/>
                    <a:pt x="85" y="33"/>
                    <a:pt x="85" y="51"/>
                  </a:cubicBezTo>
                  <a:cubicBezTo>
                    <a:pt x="85" y="69"/>
                    <a:pt x="71" y="83"/>
                    <a:pt x="53" y="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26" name="Oval 150">
              <a:extLst>
                <a:ext uri="{FF2B5EF4-FFF2-40B4-BE49-F238E27FC236}">
                  <a16:creationId xmlns:a16="http://schemas.microsoft.com/office/drawing/2014/main" id="{73D2C425-08BC-4F7F-97F9-6BFC795CC161}"/>
                </a:ext>
              </a:extLst>
            </p:cNvPr>
            <p:cNvSpPr>
              <a:spLocks noChangeArrowheads="1"/>
            </p:cNvSpPr>
            <p:nvPr/>
          </p:nvSpPr>
          <p:spPr bwMode="auto">
            <a:xfrm>
              <a:off x="5091176" y="5199535"/>
              <a:ext cx="37370" cy="3737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7" name="组合 26">
            <a:extLst>
              <a:ext uri="{FF2B5EF4-FFF2-40B4-BE49-F238E27FC236}">
                <a16:creationId xmlns:a16="http://schemas.microsoft.com/office/drawing/2014/main" id="{93F7ACB6-6A74-45D9-9F0B-F3A75F178936}"/>
              </a:ext>
            </a:extLst>
          </p:cNvPr>
          <p:cNvGrpSpPr/>
          <p:nvPr/>
        </p:nvGrpSpPr>
        <p:grpSpPr>
          <a:xfrm>
            <a:off x="1628370" y="2978701"/>
            <a:ext cx="467781" cy="462956"/>
            <a:chOff x="6967126" y="4092464"/>
            <a:chExt cx="453105" cy="448433"/>
          </a:xfrm>
          <a:solidFill>
            <a:schemeClr val="bg1"/>
          </a:solidFill>
          <a:effectLst/>
        </p:grpSpPr>
        <p:sp>
          <p:nvSpPr>
            <p:cNvPr id="28" name="Freeform 136">
              <a:extLst>
                <a:ext uri="{FF2B5EF4-FFF2-40B4-BE49-F238E27FC236}">
                  <a16:creationId xmlns:a16="http://schemas.microsoft.com/office/drawing/2014/main" id="{1A708A4A-8AD5-4D4D-806A-8284AB76AFEF}"/>
                </a:ext>
              </a:extLst>
            </p:cNvPr>
            <p:cNvSpPr>
              <a:spLocks/>
            </p:cNvSpPr>
            <p:nvPr/>
          </p:nvSpPr>
          <p:spPr bwMode="auto">
            <a:xfrm>
              <a:off x="6967126" y="4343773"/>
              <a:ext cx="453105" cy="197124"/>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29" name="Freeform 137">
              <a:extLst>
                <a:ext uri="{FF2B5EF4-FFF2-40B4-BE49-F238E27FC236}">
                  <a16:creationId xmlns:a16="http://schemas.microsoft.com/office/drawing/2014/main" id="{5B53651A-D36E-4952-A21A-21681F8C3FE1}"/>
                </a:ext>
              </a:extLst>
            </p:cNvPr>
            <p:cNvSpPr>
              <a:spLocks noEditPoints="1"/>
            </p:cNvSpPr>
            <p:nvPr/>
          </p:nvSpPr>
          <p:spPr bwMode="auto">
            <a:xfrm>
              <a:off x="6967126" y="4092464"/>
              <a:ext cx="453105" cy="260652"/>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30" name="组合 29">
            <a:extLst>
              <a:ext uri="{FF2B5EF4-FFF2-40B4-BE49-F238E27FC236}">
                <a16:creationId xmlns:a16="http://schemas.microsoft.com/office/drawing/2014/main" id="{99D33700-A33D-4A3D-A46C-C29113E18B87}"/>
              </a:ext>
            </a:extLst>
          </p:cNvPr>
          <p:cNvGrpSpPr/>
          <p:nvPr/>
        </p:nvGrpSpPr>
        <p:grpSpPr>
          <a:xfrm>
            <a:off x="9911115" y="2955642"/>
            <a:ext cx="487236" cy="524343"/>
            <a:chOff x="7005429" y="4859473"/>
            <a:chExt cx="466184" cy="501686"/>
          </a:xfrm>
          <a:solidFill>
            <a:schemeClr val="bg1"/>
          </a:solidFill>
          <a:effectLst/>
        </p:grpSpPr>
        <p:sp>
          <p:nvSpPr>
            <p:cNvPr id="31" name="Freeform 154">
              <a:extLst>
                <a:ext uri="{FF2B5EF4-FFF2-40B4-BE49-F238E27FC236}">
                  <a16:creationId xmlns:a16="http://schemas.microsoft.com/office/drawing/2014/main" id="{58ACEF19-B4EC-4349-B500-7A957CC5D541}"/>
                </a:ext>
              </a:extLst>
            </p:cNvPr>
            <p:cNvSpPr>
              <a:spLocks/>
            </p:cNvSpPr>
            <p:nvPr/>
          </p:nvSpPr>
          <p:spPr bwMode="auto">
            <a:xfrm>
              <a:off x="7146499" y="5285485"/>
              <a:ext cx="50449" cy="46712"/>
            </a:xfrm>
            <a:custGeom>
              <a:avLst/>
              <a:gdLst>
                <a:gd name="T0" fmla="*/ 16 w 23"/>
                <a:gd name="T1" fmla="*/ 0 h 21"/>
                <a:gd name="T2" fmla="*/ 16 w 23"/>
                <a:gd name="T3" fmla="*/ 4 h 21"/>
                <a:gd name="T4" fmla="*/ 19 w 23"/>
                <a:gd name="T5" fmla="*/ 11 h 21"/>
                <a:gd name="T6" fmla="*/ 10 w 23"/>
                <a:gd name="T7" fmla="*/ 17 h 21"/>
                <a:gd name="T8" fmla="*/ 4 w 23"/>
                <a:gd name="T9" fmla="*/ 9 h 21"/>
                <a:gd name="T10" fmla="*/ 6 w 23"/>
                <a:gd name="T11" fmla="*/ 5 h 21"/>
                <a:gd name="T12" fmla="*/ 6 w 23"/>
                <a:gd name="T13" fmla="*/ 0 h 21"/>
                <a:gd name="T14" fmla="*/ 0 w 23"/>
                <a:gd name="T15" fmla="*/ 10 h 21"/>
                <a:gd name="T16" fmla="*/ 11 w 23"/>
                <a:gd name="T17" fmla="*/ 21 h 21"/>
                <a:gd name="T18" fmla="*/ 23 w 23"/>
                <a:gd name="T19" fmla="*/ 10 h 21"/>
                <a:gd name="T20" fmla="*/ 16 w 23"/>
                <a:gd name="T2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21">
                  <a:moveTo>
                    <a:pt x="16" y="0"/>
                  </a:moveTo>
                  <a:cubicBezTo>
                    <a:pt x="16" y="4"/>
                    <a:pt x="16" y="4"/>
                    <a:pt x="16" y="4"/>
                  </a:cubicBezTo>
                  <a:cubicBezTo>
                    <a:pt x="18" y="5"/>
                    <a:pt x="19" y="8"/>
                    <a:pt x="19" y="11"/>
                  </a:cubicBezTo>
                  <a:cubicBezTo>
                    <a:pt x="18" y="15"/>
                    <a:pt x="15" y="18"/>
                    <a:pt x="10" y="17"/>
                  </a:cubicBezTo>
                  <a:cubicBezTo>
                    <a:pt x="6" y="17"/>
                    <a:pt x="3" y="13"/>
                    <a:pt x="4" y="9"/>
                  </a:cubicBezTo>
                  <a:cubicBezTo>
                    <a:pt x="4" y="7"/>
                    <a:pt x="5" y="6"/>
                    <a:pt x="6" y="5"/>
                  </a:cubicBezTo>
                  <a:cubicBezTo>
                    <a:pt x="6" y="0"/>
                    <a:pt x="6" y="0"/>
                    <a:pt x="6" y="0"/>
                  </a:cubicBezTo>
                  <a:cubicBezTo>
                    <a:pt x="3" y="2"/>
                    <a:pt x="0" y="6"/>
                    <a:pt x="0" y="10"/>
                  </a:cubicBezTo>
                  <a:cubicBezTo>
                    <a:pt x="0" y="16"/>
                    <a:pt x="5" y="21"/>
                    <a:pt x="11" y="21"/>
                  </a:cubicBezTo>
                  <a:cubicBezTo>
                    <a:pt x="18" y="21"/>
                    <a:pt x="23" y="16"/>
                    <a:pt x="23" y="10"/>
                  </a:cubicBezTo>
                  <a:cubicBezTo>
                    <a:pt x="23" y="5"/>
                    <a:pt x="20" y="1"/>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32" name="Rectangle 155">
              <a:extLst>
                <a:ext uri="{FF2B5EF4-FFF2-40B4-BE49-F238E27FC236}">
                  <a16:creationId xmlns:a16="http://schemas.microsoft.com/office/drawing/2014/main" id="{FE189BAD-E288-4020-95A8-2CBEF2E0AE72}"/>
                </a:ext>
              </a:extLst>
            </p:cNvPr>
            <p:cNvSpPr>
              <a:spLocks noChangeArrowheads="1"/>
            </p:cNvSpPr>
            <p:nvPr/>
          </p:nvSpPr>
          <p:spPr bwMode="auto">
            <a:xfrm>
              <a:off x="7166118" y="5278945"/>
              <a:ext cx="9342" cy="3269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33" name="Freeform 156">
              <a:extLst>
                <a:ext uri="{FF2B5EF4-FFF2-40B4-BE49-F238E27FC236}">
                  <a16:creationId xmlns:a16="http://schemas.microsoft.com/office/drawing/2014/main" id="{DA8703A2-7DCF-4E01-A7EE-413A53EC22A7}"/>
                </a:ext>
              </a:extLst>
            </p:cNvPr>
            <p:cNvSpPr>
              <a:spLocks noEditPoints="1"/>
            </p:cNvSpPr>
            <p:nvPr/>
          </p:nvSpPr>
          <p:spPr bwMode="auto">
            <a:xfrm>
              <a:off x="7044667" y="4940751"/>
              <a:ext cx="260652" cy="260652"/>
            </a:xfrm>
            <a:custGeom>
              <a:avLst/>
              <a:gdLst>
                <a:gd name="T0" fmla="*/ 24 w 118"/>
                <a:gd name="T1" fmla="*/ 19 h 118"/>
                <a:gd name="T2" fmla="*/ 19 w 118"/>
                <a:gd name="T3" fmla="*/ 94 h 118"/>
                <a:gd name="T4" fmla="*/ 94 w 118"/>
                <a:gd name="T5" fmla="*/ 99 h 118"/>
                <a:gd name="T6" fmla="*/ 99 w 118"/>
                <a:gd name="T7" fmla="*/ 24 h 118"/>
                <a:gd name="T8" fmla="*/ 24 w 118"/>
                <a:gd name="T9" fmla="*/ 19 h 118"/>
                <a:gd name="T10" fmla="*/ 64 w 118"/>
                <a:gd name="T11" fmla="*/ 84 h 118"/>
                <a:gd name="T12" fmla="*/ 64 w 118"/>
                <a:gd name="T13" fmla="*/ 93 h 118"/>
                <a:gd name="T14" fmla="*/ 56 w 118"/>
                <a:gd name="T15" fmla="*/ 93 h 118"/>
                <a:gd name="T16" fmla="*/ 56 w 118"/>
                <a:gd name="T17" fmla="*/ 85 h 118"/>
                <a:gd name="T18" fmla="*/ 41 w 118"/>
                <a:gd name="T19" fmla="*/ 81 h 118"/>
                <a:gd name="T20" fmla="*/ 43 w 118"/>
                <a:gd name="T21" fmla="*/ 71 h 118"/>
                <a:gd name="T22" fmla="*/ 58 w 118"/>
                <a:gd name="T23" fmla="*/ 75 h 118"/>
                <a:gd name="T24" fmla="*/ 66 w 118"/>
                <a:gd name="T25" fmla="*/ 70 h 118"/>
                <a:gd name="T26" fmla="*/ 57 w 118"/>
                <a:gd name="T27" fmla="*/ 62 h 118"/>
                <a:gd name="T28" fmla="*/ 41 w 118"/>
                <a:gd name="T29" fmla="*/ 46 h 118"/>
                <a:gd name="T30" fmla="*/ 56 w 118"/>
                <a:gd name="T31" fmla="*/ 31 h 118"/>
                <a:gd name="T32" fmla="*/ 56 w 118"/>
                <a:gd name="T33" fmla="*/ 23 h 118"/>
                <a:gd name="T34" fmla="*/ 64 w 118"/>
                <a:gd name="T35" fmla="*/ 23 h 118"/>
                <a:gd name="T36" fmla="*/ 64 w 118"/>
                <a:gd name="T37" fmla="*/ 30 h 118"/>
                <a:gd name="T38" fmla="*/ 77 w 118"/>
                <a:gd name="T39" fmla="*/ 33 h 118"/>
                <a:gd name="T40" fmla="*/ 74 w 118"/>
                <a:gd name="T41" fmla="*/ 43 h 118"/>
                <a:gd name="T42" fmla="*/ 62 w 118"/>
                <a:gd name="T43" fmla="*/ 40 h 118"/>
                <a:gd name="T44" fmla="*/ 55 w 118"/>
                <a:gd name="T45" fmla="*/ 45 h 118"/>
                <a:gd name="T46" fmla="*/ 65 w 118"/>
                <a:gd name="T47" fmla="*/ 52 h 118"/>
                <a:gd name="T48" fmla="*/ 79 w 118"/>
                <a:gd name="T49" fmla="*/ 69 h 118"/>
                <a:gd name="T50" fmla="*/ 64 w 118"/>
                <a:gd name="T51" fmla="*/ 84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8" h="118">
                  <a:moveTo>
                    <a:pt x="24" y="19"/>
                  </a:moveTo>
                  <a:cubicBezTo>
                    <a:pt x="2" y="39"/>
                    <a:pt x="0" y="72"/>
                    <a:pt x="19" y="94"/>
                  </a:cubicBezTo>
                  <a:cubicBezTo>
                    <a:pt x="38" y="116"/>
                    <a:pt x="72" y="118"/>
                    <a:pt x="94" y="99"/>
                  </a:cubicBezTo>
                  <a:cubicBezTo>
                    <a:pt x="115" y="79"/>
                    <a:pt x="118" y="46"/>
                    <a:pt x="99" y="24"/>
                  </a:cubicBezTo>
                  <a:cubicBezTo>
                    <a:pt x="79" y="2"/>
                    <a:pt x="46" y="0"/>
                    <a:pt x="24" y="19"/>
                  </a:cubicBezTo>
                  <a:close/>
                  <a:moveTo>
                    <a:pt x="64" y="84"/>
                  </a:moveTo>
                  <a:cubicBezTo>
                    <a:pt x="64" y="93"/>
                    <a:pt x="64" y="93"/>
                    <a:pt x="64" y="93"/>
                  </a:cubicBezTo>
                  <a:cubicBezTo>
                    <a:pt x="56" y="93"/>
                    <a:pt x="56" y="93"/>
                    <a:pt x="56" y="93"/>
                  </a:cubicBezTo>
                  <a:cubicBezTo>
                    <a:pt x="56" y="85"/>
                    <a:pt x="56" y="85"/>
                    <a:pt x="56" y="85"/>
                  </a:cubicBezTo>
                  <a:cubicBezTo>
                    <a:pt x="50" y="85"/>
                    <a:pt x="44" y="83"/>
                    <a:pt x="41" y="81"/>
                  </a:cubicBezTo>
                  <a:cubicBezTo>
                    <a:pt x="43" y="71"/>
                    <a:pt x="43" y="71"/>
                    <a:pt x="43" y="71"/>
                  </a:cubicBezTo>
                  <a:cubicBezTo>
                    <a:pt x="47" y="73"/>
                    <a:pt x="52" y="75"/>
                    <a:pt x="58" y="75"/>
                  </a:cubicBezTo>
                  <a:cubicBezTo>
                    <a:pt x="63" y="75"/>
                    <a:pt x="66" y="73"/>
                    <a:pt x="66" y="70"/>
                  </a:cubicBezTo>
                  <a:cubicBezTo>
                    <a:pt x="66" y="66"/>
                    <a:pt x="63" y="64"/>
                    <a:pt x="57" y="62"/>
                  </a:cubicBezTo>
                  <a:cubicBezTo>
                    <a:pt x="48" y="59"/>
                    <a:pt x="41" y="55"/>
                    <a:pt x="41" y="46"/>
                  </a:cubicBezTo>
                  <a:cubicBezTo>
                    <a:pt x="41" y="39"/>
                    <a:pt x="47" y="33"/>
                    <a:pt x="56" y="31"/>
                  </a:cubicBezTo>
                  <a:cubicBezTo>
                    <a:pt x="56" y="23"/>
                    <a:pt x="56" y="23"/>
                    <a:pt x="56" y="23"/>
                  </a:cubicBezTo>
                  <a:cubicBezTo>
                    <a:pt x="64" y="23"/>
                    <a:pt x="64" y="23"/>
                    <a:pt x="64" y="23"/>
                  </a:cubicBezTo>
                  <a:cubicBezTo>
                    <a:pt x="64" y="30"/>
                    <a:pt x="64" y="30"/>
                    <a:pt x="64" y="30"/>
                  </a:cubicBezTo>
                  <a:cubicBezTo>
                    <a:pt x="70" y="30"/>
                    <a:pt x="74" y="32"/>
                    <a:pt x="77" y="33"/>
                  </a:cubicBezTo>
                  <a:cubicBezTo>
                    <a:pt x="74" y="43"/>
                    <a:pt x="74" y="43"/>
                    <a:pt x="74" y="43"/>
                  </a:cubicBezTo>
                  <a:cubicBezTo>
                    <a:pt x="72" y="42"/>
                    <a:pt x="68" y="40"/>
                    <a:pt x="62" y="40"/>
                  </a:cubicBezTo>
                  <a:cubicBezTo>
                    <a:pt x="56" y="40"/>
                    <a:pt x="55" y="42"/>
                    <a:pt x="55" y="45"/>
                  </a:cubicBezTo>
                  <a:cubicBezTo>
                    <a:pt x="55" y="48"/>
                    <a:pt x="58" y="50"/>
                    <a:pt x="65" y="52"/>
                  </a:cubicBezTo>
                  <a:cubicBezTo>
                    <a:pt x="75" y="56"/>
                    <a:pt x="79" y="61"/>
                    <a:pt x="79" y="69"/>
                  </a:cubicBezTo>
                  <a:cubicBezTo>
                    <a:pt x="79" y="76"/>
                    <a:pt x="74" y="83"/>
                    <a:pt x="64"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34" name="Freeform 157">
              <a:extLst>
                <a:ext uri="{FF2B5EF4-FFF2-40B4-BE49-F238E27FC236}">
                  <a16:creationId xmlns:a16="http://schemas.microsoft.com/office/drawing/2014/main" id="{95D2139D-B0AD-41C7-9496-BB7D528BA27C}"/>
                </a:ext>
              </a:extLst>
            </p:cNvPr>
            <p:cNvSpPr>
              <a:spLocks noEditPoints="1"/>
            </p:cNvSpPr>
            <p:nvPr/>
          </p:nvSpPr>
          <p:spPr bwMode="auto">
            <a:xfrm>
              <a:off x="7005429" y="4859473"/>
              <a:ext cx="338194" cy="501686"/>
            </a:xfrm>
            <a:custGeom>
              <a:avLst/>
              <a:gdLst>
                <a:gd name="T0" fmla="*/ 138 w 153"/>
                <a:gd name="T1" fmla="*/ 177 h 227"/>
                <a:gd name="T2" fmla="*/ 16 w 153"/>
                <a:gd name="T3" fmla="*/ 177 h 227"/>
                <a:gd name="T4" fmla="*/ 16 w 153"/>
                <a:gd name="T5" fmla="*/ 16 h 227"/>
                <a:gd name="T6" fmla="*/ 138 w 153"/>
                <a:gd name="T7" fmla="*/ 16 h 227"/>
                <a:gd name="T8" fmla="*/ 138 w 153"/>
                <a:gd name="T9" fmla="*/ 103 h 227"/>
                <a:gd name="T10" fmla="*/ 139 w 153"/>
                <a:gd name="T11" fmla="*/ 102 h 227"/>
                <a:gd name="T12" fmla="*/ 153 w 153"/>
                <a:gd name="T13" fmla="*/ 94 h 227"/>
                <a:gd name="T14" fmla="*/ 153 w 153"/>
                <a:gd name="T15" fmla="*/ 13 h 227"/>
                <a:gd name="T16" fmla="*/ 141 w 153"/>
                <a:gd name="T17" fmla="*/ 0 h 227"/>
                <a:gd name="T18" fmla="*/ 12 w 153"/>
                <a:gd name="T19" fmla="*/ 0 h 227"/>
                <a:gd name="T20" fmla="*/ 0 w 153"/>
                <a:gd name="T21" fmla="*/ 13 h 227"/>
                <a:gd name="T22" fmla="*/ 0 w 153"/>
                <a:gd name="T23" fmla="*/ 215 h 227"/>
                <a:gd name="T24" fmla="*/ 12 w 153"/>
                <a:gd name="T25" fmla="*/ 227 h 227"/>
                <a:gd name="T26" fmla="*/ 141 w 153"/>
                <a:gd name="T27" fmla="*/ 227 h 227"/>
                <a:gd name="T28" fmla="*/ 153 w 153"/>
                <a:gd name="T29" fmla="*/ 215 h 227"/>
                <a:gd name="T30" fmla="*/ 153 w 153"/>
                <a:gd name="T31" fmla="*/ 176 h 227"/>
                <a:gd name="T32" fmla="*/ 138 w 153"/>
                <a:gd name="T33" fmla="*/ 166 h 227"/>
                <a:gd name="T34" fmla="*/ 138 w 153"/>
                <a:gd name="T35" fmla="*/ 177 h 227"/>
                <a:gd name="T36" fmla="*/ 75 w 153"/>
                <a:gd name="T37" fmla="*/ 221 h 227"/>
                <a:gd name="T38" fmla="*/ 56 w 153"/>
                <a:gd name="T39" fmla="*/ 201 h 227"/>
                <a:gd name="T40" fmla="*/ 75 w 153"/>
                <a:gd name="T41" fmla="*/ 182 h 227"/>
                <a:gd name="T42" fmla="*/ 95 w 153"/>
                <a:gd name="T43" fmla="*/ 201 h 227"/>
                <a:gd name="T44" fmla="*/ 75 w 153"/>
                <a:gd name="T45" fmla="*/ 221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227">
                  <a:moveTo>
                    <a:pt x="138" y="177"/>
                  </a:moveTo>
                  <a:cubicBezTo>
                    <a:pt x="16" y="177"/>
                    <a:pt x="16" y="177"/>
                    <a:pt x="16" y="177"/>
                  </a:cubicBezTo>
                  <a:cubicBezTo>
                    <a:pt x="16" y="16"/>
                    <a:pt x="16" y="16"/>
                    <a:pt x="16" y="16"/>
                  </a:cubicBezTo>
                  <a:cubicBezTo>
                    <a:pt x="138" y="16"/>
                    <a:pt x="138" y="16"/>
                    <a:pt x="138" y="16"/>
                  </a:cubicBezTo>
                  <a:cubicBezTo>
                    <a:pt x="138" y="103"/>
                    <a:pt x="138" y="103"/>
                    <a:pt x="138" y="103"/>
                  </a:cubicBezTo>
                  <a:cubicBezTo>
                    <a:pt x="138" y="103"/>
                    <a:pt x="139" y="102"/>
                    <a:pt x="139" y="102"/>
                  </a:cubicBezTo>
                  <a:cubicBezTo>
                    <a:pt x="144" y="98"/>
                    <a:pt x="148" y="95"/>
                    <a:pt x="153" y="94"/>
                  </a:cubicBezTo>
                  <a:cubicBezTo>
                    <a:pt x="153" y="13"/>
                    <a:pt x="153" y="13"/>
                    <a:pt x="153" y="13"/>
                  </a:cubicBezTo>
                  <a:cubicBezTo>
                    <a:pt x="153" y="6"/>
                    <a:pt x="148" y="0"/>
                    <a:pt x="141" y="0"/>
                  </a:cubicBezTo>
                  <a:cubicBezTo>
                    <a:pt x="12" y="0"/>
                    <a:pt x="12" y="0"/>
                    <a:pt x="12" y="0"/>
                  </a:cubicBezTo>
                  <a:cubicBezTo>
                    <a:pt x="6" y="0"/>
                    <a:pt x="0" y="6"/>
                    <a:pt x="0" y="13"/>
                  </a:cubicBezTo>
                  <a:cubicBezTo>
                    <a:pt x="0" y="215"/>
                    <a:pt x="0" y="215"/>
                    <a:pt x="0" y="215"/>
                  </a:cubicBezTo>
                  <a:cubicBezTo>
                    <a:pt x="0" y="222"/>
                    <a:pt x="6" y="227"/>
                    <a:pt x="12" y="227"/>
                  </a:cubicBezTo>
                  <a:cubicBezTo>
                    <a:pt x="141" y="227"/>
                    <a:pt x="141" y="227"/>
                    <a:pt x="141" y="227"/>
                  </a:cubicBezTo>
                  <a:cubicBezTo>
                    <a:pt x="148" y="227"/>
                    <a:pt x="153" y="222"/>
                    <a:pt x="153" y="215"/>
                  </a:cubicBezTo>
                  <a:cubicBezTo>
                    <a:pt x="153" y="176"/>
                    <a:pt x="153" y="176"/>
                    <a:pt x="153" y="176"/>
                  </a:cubicBezTo>
                  <a:cubicBezTo>
                    <a:pt x="148" y="174"/>
                    <a:pt x="142" y="170"/>
                    <a:pt x="138" y="166"/>
                  </a:cubicBezTo>
                  <a:lnTo>
                    <a:pt x="138" y="177"/>
                  </a:lnTo>
                  <a:close/>
                  <a:moveTo>
                    <a:pt x="75" y="221"/>
                  </a:moveTo>
                  <a:cubicBezTo>
                    <a:pt x="65" y="221"/>
                    <a:pt x="56" y="212"/>
                    <a:pt x="56" y="201"/>
                  </a:cubicBezTo>
                  <a:cubicBezTo>
                    <a:pt x="56" y="191"/>
                    <a:pt x="65" y="182"/>
                    <a:pt x="75" y="182"/>
                  </a:cubicBezTo>
                  <a:cubicBezTo>
                    <a:pt x="86" y="182"/>
                    <a:pt x="95" y="191"/>
                    <a:pt x="95" y="201"/>
                  </a:cubicBezTo>
                  <a:cubicBezTo>
                    <a:pt x="95" y="212"/>
                    <a:pt x="86" y="221"/>
                    <a:pt x="75" y="2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35" name="Freeform 158">
              <a:extLst>
                <a:ext uri="{FF2B5EF4-FFF2-40B4-BE49-F238E27FC236}">
                  <a16:creationId xmlns:a16="http://schemas.microsoft.com/office/drawing/2014/main" id="{F6A1BB7A-BBCD-42EA-BFED-5957C1B4786C}"/>
                </a:ext>
              </a:extLst>
            </p:cNvPr>
            <p:cNvSpPr>
              <a:spLocks noEditPoints="1"/>
            </p:cNvSpPr>
            <p:nvPr/>
          </p:nvSpPr>
          <p:spPr bwMode="auto">
            <a:xfrm>
              <a:off x="7281029" y="5062202"/>
              <a:ext cx="190584" cy="190584"/>
            </a:xfrm>
            <a:custGeom>
              <a:avLst/>
              <a:gdLst>
                <a:gd name="T0" fmla="*/ 72 w 86"/>
                <a:gd name="T1" fmla="*/ 17 h 86"/>
                <a:gd name="T2" fmla="*/ 18 w 86"/>
                <a:gd name="T3" fmla="*/ 14 h 86"/>
                <a:gd name="T4" fmla="*/ 14 w 86"/>
                <a:gd name="T5" fmla="*/ 68 h 86"/>
                <a:gd name="T6" fmla="*/ 69 w 86"/>
                <a:gd name="T7" fmla="*/ 72 h 86"/>
                <a:gd name="T8" fmla="*/ 72 w 86"/>
                <a:gd name="T9" fmla="*/ 17 h 86"/>
                <a:gd name="T10" fmla="*/ 46 w 86"/>
                <a:gd name="T11" fmla="*/ 63 h 86"/>
                <a:gd name="T12" fmla="*/ 46 w 86"/>
                <a:gd name="T13" fmla="*/ 70 h 86"/>
                <a:gd name="T14" fmla="*/ 40 w 86"/>
                <a:gd name="T15" fmla="*/ 70 h 86"/>
                <a:gd name="T16" fmla="*/ 40 w 86"/>
                <a:gd name="T17" fmla="*/ 64 h 86"/>
                <a:gd name="T18" fmla="*/ 28 w 86"/>
                <a:gd name="T19" fmla="*/ 61 h 86"/>
                <a:gd name="T20" fmla="*/ 30 w 86"/>
                <a:gd name="T21" fmla="*/ 53 h 86"/>
                <a:gd name="T22" fmla="*/ 41 w 86"/>
                <a:gd name="T23" fmla="*/ 56 h 86"/>
                <a:gd name="T24" fmla="*/ 48 w 86"/>
                <a:gd name="T25" fmla="*/ 52 h 86"/>
                <a:gd name="T26" fmla="*/ 41 w 86"/>
                <a:gd name="T27" fmla="*/ 46 h 86"/>
                <a:gd name="T28" fmla="*/ 29 w 86"/>
                <a:gd name="T29" fmla="*/ 34 h 86"/>
                <a:gd name="T30" fmla="*/ 40 w 86"/>
                <a:gd name="T31" fmla="*/ 22 h 86"/>
                <a:gd name="T32" fmla="*/ 40 w 86"/>
                <a:gd name="T33" fmla="*/ 15 h 86"/>
                <a:gd name="T34" fmla="*/ 47 w 86"/>
                <a:gd name="T35" fmla="*/ 15 h 86"/>
                <a:gd name="T36" fmla="*/ 47 w 86"/>
                <a:gd name="T37" fmla="*/ 21 h 86"/>
                <a:gd name="T38" fmla="*/ 56 w 86"/>
                <a:gd name="T39" fmla="*/ 23 h 86"/>
                <a:gd name="T40" fmla="*/ 54 w 86"/>
                <a:gd name="T41" fmla="*/ 31 h 86"/>
                <a:gd name="T42" fmla="*/ 45 w 86"/>
                <a:gd name="T43" fmla="*/ 29 h 86"/>
                <a:gd name="T44" fmla="*/ 39 w 86"/>
                <a:gd name="T45" fmla="*/ 32 h 86"/>
                <a:gd name="T46" fmla="*/ 47 w 86"/>
                <a:gd name="T47" fmla="*/ 38 h 86"/>
                <a:gd name="T48" fmla="*/ 58 w 86"/>
                <a:gd name="T49" fmla="*/ 51 h 86"/>
                <a:gd name="T50" fmla="*/ 46 w 86"/>
                <a:gd name="T51" fmla="*/ 6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6" h="86">
                  <a:moveTo>
                    <a:pt x="72" y="17"/>
                  </a:moveTo>
                  <a:cubicBezTo>
                    <a:pt x="58" y="1"/>
                    <a:pt x="34" y="0"/>
                    <a:pt x="18" y="14"/>
                  </a:cubicBezTo>
                  <a:cubicBezTo>
                    <a:pt x="2" y="28"/>
                    <a:pt x="0" y="52"/>
                    <a:pt x="14" y="68"/>
                  </a:cubicBezTo>
                  <a:cubicBezTo>
                    <a:pt x="28" y="84"/>
                    <a:pt x="53" y="86"/>
                    <a:pt x="69" y="72"/>
                  </a:cubicBezTo>
                  <a:cubicBezTo>
                    <a:pt x="85" y="58"/>
                    <a:pt x="86" y="33"/>
                    <a:pt x="72" y="17"/>
                  </a:cubicBezTo>
                  <a:close/>
                  <a:moveTo>
                    <a:pt x="46" y="63"/>
                  </a:moveTo>
                  <a:cubicBezTo>
                    <a:pt x="46" y="70"/>
                    <a:pt x="46" y="70"/>
                    <a:pt x="46" y="70"/>
                  </a:cubicBezTo>
                  <a:cubicBezTo>
                    <a:pt x="40" y="70"/>
                    <a:pt x="40" y="70"/>
                    <a:pt x="40" y="70"/>
                  </a:cubicBezTo>
                  <a:cubicBezTo>
                    <a:pt x="40" y="64"/>
                    <a:pt x="40" y="64"/>
                    <a:pt x="40" y="64"/>
                  </a:cubicBezTo>
                  <a:cubicBezTo>
                    <a:pt x="35" y="64"/>
                    <a:pt x="31" y="62"/>
                    <a:pt x="28" y="61"/>
                  </a:cubicBezTo>
                  <a:cubicBezTo>
                    <a:pt x="30" y="53"/>
                    <a:pt x="30" y="53"/>
                    <a:pt x="30" y="53"/>
                  </a:cubicBezTo>
                  <a:cubicBezTo>
                    <a:pt x="33" y="55"/>
                    <a:pt x="37" y="56"/>
                    <a:pt x="41" y="56"/>
                  </a:cubicBezTo>
                  <a:cubicBezTo>
                    <a:pt x="45" y="56"/>
                    <a:pt x="48" y="54"/>
                    <a:pt x="48" y="52"/>
                  </a:cubicBezTo>
                  <a:cubicBezTo>
                    <a:pt x="48" y="49"/>
                    <a:pt x="46" y="48"/>
                    <a:pt x="41" y="46"/>
                  </a:cubicBezTo>
                  <a:cubicBezTo>
                    <a:pt x="34" y="44"/>
                    <a:pt x="29" y="40"/>
                    <a:pt x="29" y="34"/>
                  </a:cubicBezTo>
                  <a:cubicBezTo>
                    <a:pt x="29" y="28"/>
                    <a:pt x="33" y="23"/>
                    <a:pt x="40" y="22"/>
                  </a:cubicBezTo>
                  <a:cubicBezTo>
                    <a:pt x="40" y="15"/>
                    <a:pt x="40" y="15"/>
                    <a:pt x="40" y="15"/>
                  </a:cubicBezTo>
                  <a:cubicBezTo>
                    <a:pt x="47" y="15"/>
                    <a:pt x="47" y="15"/>
                    <a:pt x="47" y="15"/>
                  </a:cubicBezTo>
                  <a:cubicBezTo>
                    <a:pt x="47" y="21"/>
                    <a:pt x="47" y="21"/>
                    <a:pt x="47" y="21"/>
                  </a:cubicBezTo>
                  <a:cubicBezTo>
                    <a:pt x="51" y="21"/>
                    <a:pt x="54" y="22"/>
                    <a:pt x="56" y="23"/>
                  </a:cubicBezTo>
                  <a:cubicBezTo>
                    <a:pt x="54" y="31"/>
                    <a:pt x="54" y="31"/>
                    <a:pt x="54" y="31"/>
                  </a:cubicBezTo>
                  <a:cubicBezTo>
                    <a:pt x="53" y="30"/>
                    <a:pt x="50" y="29"/>
                    <a:pt x="45" y="29"/>
                  </a:cubicBezTo>
                  <a:cubicBezTo>
                    <a:pt x="40" y="29"/>
                    <a:pt x="39" y="31"/>
                    <a:pt x="39" y="32"/>
                  </a:cubicBezTo>
                  <a:cubicBezTo>
                    <a:pt x="39" y="35"/>
                    <a:pt x="41" y="36"/>
                    <a:pt x="47" y="38"/>
                  </a:cubicBezTo>
                  <a:cubicBezTo>
                    <a:pt x="55" y="41"/>
                    <a:pt x="58" y="45"/>
                    <a:pt x="58" y="51"/>
                  </a:cubicBezTo>
                  <a:cubicBezTo>
                    <a:pt x="58" y="57"/>
                    <a:pt x="54" y="62"/>
                    <a:pt x="46"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36" name="组合 35">
            <a:extLst>
              <a:ext uri="{FF2B5EF4-FFF2-40B4-BE49-F238E27FC236}">
                <a16:creationId xmlns:a16="http://schemas.microsoft.com/office/drawing/2014/main" id="{6A6D8835-50F2-4361-8943-0B1657F5CFCB}"/>
              </a:ext>
            </a:extLst>
          </p:cNvPr>
          <p:cNvGrpSpPr/>
          <p:nvPr/>
        </p:nvGrpSpPr>
        <p:grpSpPr>
          <a:xfrm>
            <a:off x="7029149" y="2918175"/>
            <a:ext cx="541636" cy="520885"/>
            <a:chOff x="2607983" y="4241292"/>
            <a:chExt cx="490600" cy="471805"/>
          </a:xfrm>
          <a:solidFill>
            <a:schemeClr val="bg1"/>
          </a:solidFill>
          <a:effectLst/>
        </p:grpSpPr>
        <p:sp>
          <p:nvSpPr>
            <p:cNvPr id="37" name="Oval 131">
              <a:extLst>
                <a:ext uri="{FF2B5EF4-FFF2-40B4-BE49-F238E27FC236}">
                  <a16:creationId xmlns:a16="http://schemas.microsoft.com/office/drawing/2014/main" id="{0BE9D9B5-11C4-4905-B0EC-E54C60462751}"/>
                </a:ext>
              </a:extLst>
            </p:cNvPr>
            <p:cNvSpPr>
              <a:spLocks noChangeArrowheads="1"/>
            </p:cNvSpPr>
            <p:nvPr/>
          </p:nvSpPr>
          <p:spPr bwMode="auto">
            <a:xfrm>
              <a:off x="2742898" y="4241292"/>
              <a:ext cx="220770" cy="22359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38" name="Freeform 134">
              <a:extLst>
                <a:ext uri="{FF2B5EF4-FFF2-40B4-BE49-F238E27FC236}">
                  <a16:creationId xmlns:a16="http://schemas.microsoft.com/office/drawing/2014/main" id="{E21E0FF4-C750-4D66-A5BE-7C3D1260688C}"/>
                </a:ext>
              </a:extLst>
            </p:cNvPr>
            <p:cNvSpPr>
              <a:spLocks/>
            </p:cNvSpPr>
            <p:nvPr/>
          </p:nvSpPr>
          <p:spPr bwMode="auto">
            <a:xfrm>
              <a:off x="2607983" y="4499759"/>
              <a:ext cx="490600" cy="213338"/>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003316621"/>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250" fill="hold"/>
                                        <p:tgtEl>
                                          <p:spTgt spid="6"/>
                                        </p:tgtEl>
                                        <p:attrNameLst>
                                          <p:attrName>ppt_x</p:attrName>
                                        </p:attrNameLst>
                                      </p:cBhvr>
                                      <p:tavLst>
                                        <p:tav tm="0">
                                          <p:val>
                                            <p:strVal val="#ppt_x"/>
                                          </p:val>
                                        </p:tav>
                                        <p:tav tm="100000">
                                          <p:val>
                                            <p:strVal val="#ppt_x"/>
                                          </p:val>
                                        </p:tav>
                                      </p:tavLst>
                                    </p:anim>
                                    <p:anim calcmode="lin" valueType="num">
                                      <p:cBhvr additive="base">
                                        <p:cTn id="12" dur="250" fill="hold"/>
                                        <p:tgtEl>
                                          <p:spTgt spid="6"/>
                                        </p:tgtEl>
                                        <p:attrNameLst>
                                          <p:attrName>ppt_y</p:attrName>
                                        </p:attrNameLst>
                                      </p:cBhvr>
                                      <p:tavLst>
                                        <p:tav tm="0">
                                          <p:val>
                                            <p:strVal val="1+#ppt_h/2"/>
                                          </p:val>
                                        </p:tav>
                                        <p:tav tm="100000">
                                          <p:val>
                                            <p:strVal val="#ppt_y"/>
                                          </p:val>
                                        </p:tav>
                                      </p:tavLst>
                                    </p:anim>
                                  </p:childTnLst>
                                </p:cTn>
                              </p:par>
                            </p:childTnLst>
                          </p:cTn>
                        </p:par>
                        <p:par>
                          <p:cTn id="13" fill="hold">
                            <p:stCondLst>
                              <p:cond delay="750"/>
                            </p:stCondLst>
                            <p:childTnLst>
                              <p:par>
                                <p:cTn id="14" presetID="2" presetClass="entr" presetSubtype="4"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250" fill="hold"/>
                                        <p:tgtEl>
                                          <p:spTgt spid="7"/>
                                        </p:tgtEl>
                                        <p:attrNameLst>
                                          <p:attrName>ppt_x</p:attrName>
                                        </p:attrNameLst>
                                      </p:cBhvr>
                                      <p:tavLst>
                                        <p:tav tm="0">
                                          <p:val>
                                            <p:strVal val="#ppt_x"/>
                                          </p:val>
                                        </p:tav>
                                        <p:tav tm="100000">
                                          <p:val>
                                            <p:strVal val="#ppt_x"/>
                                          </p:val>
                                        </p:tav>
                                      </p:tavLst>
                                    </p:anim>
                                    <p:anim calcmode="lin" valueType="num">
                                      <p:cBhvr additive="base">
                                        <p:cTn id="17" dur="250" fill="hold"/>
                                        <p:tgtEl>
                                          <p:spTgt spid="7"/>
                                        </p:tgtEl>
                                        <p:attrNameLst>
                                          <p:attrName>ppt_y</p:attrName>
                                        </p:attrNameLst>
                                      </p:cBhvr>
                                      <p:tavLst>
                                        <p:tav tm="0">
                                          <p:val>
                                            <p:strVal val="1+#ppt_h/2"/>
                                          </p:val>
                                        </p:tav>
                                        <p:tav tm="100000">
                                          <p:val>
                                            <p:strVal val="#ppt_y"/>
                                          </p:val>
                                        </p:tav>
                                      </p:tavLst>
                                    </p:anim>
                                  </p:childTnLst>
                                </p:cTn>
                              </p:par>
                            </p:childTnLst>
                          </p:cTn>
                        </p:par>
                        <p:par>
                          <p:cTn id="18" fill="hold">
                            <p:stCondLst>
                              <p:cond delay="1000"/>
                            </p:stCondLst>
                            <p:childTnLst>
                              <p:par>
                                <p:cTn id="19" presetID="2" presetClass="entr" presetSubtype="4"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250" fill="hold"/>
                                        <p:tgtEl>
                                          <p:spTgt spid="9"/>
                                        </p:tgtEl>
                                        <p:attrNameLst>
                                          <p:attrName>ppt_x</p:attrName>
                                        </p:attrNameLst>
                                      </p:cBhvr>
                                      <p:tavLst>
                                        <p:tav tm="0">
                                          <p:val>
                                            <p:strVal val="#ppt_x"/>
                                          </p:val>
                                        </p:tav>
                                        <p:tav tm="100000">
                                          <p:val>
                                            <p:strVal val="#ppt_x"/>
                                          </p:val>
                                        </p:tav>
                                      </p:tavLst>
                                    </p:anim>
                                    <p:anim calcmode="lin" valueType="num">
                                      <p:cBhvr additive="base">
                                        <p:cTn id="22" dur="250" fill="hold"/>
                                        <p:tgtEl>
                                          <p:spTgt spid="9"/>
                                        </p:tgtEl>
                                        <p:attrNameLst>
                                          <p:attrName>ppt_y</p:attrName>
                                        </p:attrNameLst>
                                      </p:cBhvr>
                                      <p:tavLst>
                                        <p:tav tm="0">
                                          <p:val>
                                            <p:strVal val="1+#ppt_h/2"/>
                                          </p:val>
                                        </p:tav>
                                        <p:tav tm="100000">
                                          <p:val>
                                            <p:strVal val="#ppt_y"/>
                                          </p:val>
                                        </p:tav>
                                      </p:tavLst>
                                    </p:anim>
                                  </p:childTnLst>
                                </p:cTn>
                              </p:par>
                            </p:childTnLst>
                          </p:cTn>
                        </p:par>
                        <p:par>
                          <p:cTn id="23" fill="hold">
                            <p:stCondLst>
                              <p:cond delay="1250"/>
                            </p:stCondLst>
                            <p:childTnLst>
                              <p:par>
                                <p:cTn id="24" presetID="2" presetClass="entr" presetSubtype="4"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250" fill="hold"/>
                                        <p:tgtEl>
                                          <p:spTgt spid="10"/>
                                        </p:tgtEl>
                                        <p:attrNameLst>
                                          <p:attrName>ppt_x</p:attrName>
                                        </p:attrNameLst>
                                      </p:cBhvr>
                                      <p:tavLst>
                                        <p:tav tm="0">
                                          <p:val>
                                            <p:strVal val="#ppt_x"/>
                                          </p:val>
                                        </p:tav>
                                        <p:tav tm="100000">
                                          <p:val>
                                            <p:strVal val="#ppt_x"/>
                                          </p:val>
                                        </p:tav>
                                      </p:tavLst>
                                    </p:anim>
                                    <p:anim calcmode="lin" valueType="num">
                                      <p:cBhvr additive="base">
                                        <p:cTn id="27" dur="250" fill="hold"/>
                                        <p:tgtEl>
                                          <p:spTgt spid="10"/>
                                        </p:tgtEl>
                                        <p:attrNameLst>
                                          <p:attrName>ppt_y</p:attrName>
                                        </p:attrNameLst>
                                      </p:cBhvr>
                                      <p:tavLst>
                                        <p:tav tm="0">
                                          <p:val>
                                            <p:strVal val="1+#ppt_h/2"/>
                                          </p:val>
                                        </p:tav>
                                        <p:tav tm="100000">
                                          <p:val>
                                            <p:strVal val="#ppt_y"/>
                                          </p:val>
                                        </p:tav>
                                      </p:tavLst>
                                    </p:anim>
                                  </p:childTnLst>
                                </p:cTn>
                              </p:par>
                            </p:childTnLst>
                          </p:cTn>
                        </p:par>
                        <p:par>
                          <p:cTn id="28" fill="hold">
                            <p:stCondLst>
                              <p:cond delay="1500"/>
                            </p:stCondLst>
                            <p:childTnLst>
                              <p:par>
                                <p:cTn id="29" presetID="2" presetClass="entr" presetSubtype="4"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250" fill="hold"/>
                                        <p:tgtEl>
                                          <p:spTgt spid="14"/>
                                        </p:tgtEl>
                                        <p:attrNameLst>
                                          <p:attrName>ppt_x</p:attrName>
                                        </p:attrNameLst>
                                      </p:cBhvr>
                                      <p:tavLst>
                                        <p:tav tm="0">
                                          <p:val>
                                            <p:strVal val="#ppt_x"/>
                                          </p:val>
                                        </p:tav>
                                        <p:tav tm="100000">
                                          <p:val>
                                            <p:strVal val="#ppt_x"/>
                                          </p:val>
                                        </p:tav>
                                      </p:tavLst>
                                    </p:anim>
                                    <p:anim calcmode="lin" valueType="num">
                                      <p:cBhvr additive="base">
                                        <p:cTn id="32" dur="250" fill="hold"/>
                                        <p:tgtEl>
                                          <p:spTgt spid="14"/>
                                        </p:tgtEl>
                                        <p:attrNameLst>
                                          <p:attrName>ppt_y</p:attrName>
                                        </p:attrNameLst>
                                      </p:cBhvr>
                                      <p:tavLst>
                                        <p:tav tm="0">
                                          <p:val>
                                            <p:strVal val="1+#ppt_h/2"/>
                                          </p:val>
                                        </p:tav>
                                        <p:tav tm="100000">
                                          <p:val>
                                            <p:strVal val="#ppt_y"/>
                                          </p:val>
                                        </p:tav>
                                      </p:tavLst>
                                    </p:anim>
                                  </p:childTnLst>
                                </p:cTn>
                              </p:par>
                            </p:childTnLst>
                          </p:cTn>
                        </p:par>
                        <p:par>
                          <p:cTn id="33" fill="hold">
                            <p:stCondLst>
                              <p:cond delay="1750"/>
                            </p:stCondLst>
                            <p:childTnLst>
                              <p:par>
                                <p:cTn id="34" presetID="2" presetClass="entr" presetSubtype="4" fill="hold" grpId="0" nodeType="afterEffect">
                                  <p:stCondLst>
                                    <p:cond delay="0"/>
                                  </p:stCondLst>
                                  <p:childTnLst>
                                    <p:set>
                                      <p:cBhvr>
                                        <p:cTn id="35" dur="1" fill="hold">
                                          <p:stCondLst>
                                            <p:cond delay="0"/>
                                          </p:stCondLst>
                                        </p:cTn>
                                        <p:tgtEl>
                                          <p:spTgt spid="15"/>
                                        </p:tgtEl>
                                        <p:attrNameLst>
                                          <p:attrName>style.visibility</p:attrName>
                                        </p:attrNameLst>
                                      </p:cBhvr>
                                      <p:to>
                                        <p:strVal val="visible"/>
                                      </p:to>
                                    </p:set>
                                    <p:anim calcmode="lin" valueType="num">
                                      <p:cBhvr additive="base">
                                        <p:cTn id="36" dur="250" fill="hold"/>
                                        <p:tgtEl>
                                          <p:spTgt spid="15"/>
                                        </p:tgtEl>
                                        <p:attrNameLst>
                                          <p:attrName>ppt_x</p:attrName>
                                        </p:attrNameLst>
                                      </p:cBhvr>
                                      <p:tavLst>
                                        <p:tav tm="0">
                                          <p:val>
                                            <p:strVal val="#ppt_x"/>
                                          </p:val>
                                        </p:tav>
                                        <p:tav tm="100000">
                                          <p:val>
                                            <p:strVal val="#ppt_x"/>
                                          </p:val>
                                        </p:tav>
                                      </p:tavLst>
                                    </p:anim>
                                    <p:anim calcmode="lin" valueType="num">
                                      <p:cBhvr additive="base">
                                        <p:cTn id="37" dur="250" fill="hold"/>
                                        <p:tgtEl>
                                          <p:spTgt spid="15"/>
                                        </p:tgtEl>
                                        <p:attrNameLst>
                                          <p:attrName>ppt_y</p:attrName>
                                        </p:attrNameLst>
                                      </p:cBhvr>
                                      <p:tavLst>
                                        <p:tav tm="0">
                                          <p:val>
                                            <p:strVal val="1+#ppt_h/2"/>
                                          </p:val>
                                        </p:tav>
                                        <p:tav tm="100000">
                                          <p:val>
                                            <p:strVal val="#ppt_y"/>
                                          </p:val>
                                        </p:tav>
                                      </p:tavLst>
                                    </p:anim>
                                  </p:childTnLst>
                                </p:cTn>
                              </p:par>
                            </p:childTnLst>
                          </p:cTn>
                        </p:par>
                        <p:par>
                          <p:cTn id="38" fill="hold">
                            <p:stCondLst>
                              <p:cond delay="2000"/>
                            </p:stCondLst>
                            <p:childTnLst>
                              <p:par>
                                <p:cTn id="39" presetID="2" presetClass="entr" presetSubtype="4" fill="hold" grpId="0" nodeType="afterEffect">
                                  <p:stCondLst>
                                    <p:cond delay="0"/>
                                  </p:stCondLst>
                                  <p:childTnLst>
                                    <p:set>
                                      <p:cBhvr>
                                        <p:cTn id="40" dur="1" fill="hold">
                                          <p:stCondLst>
                                            <p:cond delay="0"/>
                                          </p:stCondLst>
                                        </p:cTn>
                                        <p:tgtEl>
                                          <p:spTgt spid="16"/>
                                        </p:tgtEl>
                                        <p:attrNameLst>
                                          <p:attrName>style.visibility</p:attrName>
                                        </p:attrNameLst>
                                      </p:cBhvr>
                                      <p:to>
                                        <p:strVal val="visible"/>
                                      </p:to>
                                    </p:set>
                                    <p:anim calcmode="lin" valueType="num">
                                      <p:cBhvr additive="base">
                                        <p:cTn id="41" dur="250" fill="hold"/>
                                        <p:tgtEl>
                                          <p:spTgt spid="16"/>
                                        </p:tgtEl>
                                        <p:attrNameLst>
                                          <p:attrName>ppt_x</p:attrName>
                                        </p:attrNameLst>
                                      </p:cBhvr>
                                      <p:tavLst>
                                        <p:tav tm="0">
                                          <p:val>
                                            <p:strVal val="#ppt_x"/>
                                          </p:val>
                                        </p:tav>
                                        <p:tav tm="100000">
                                          <p:val>
                                            <p:strVal val="#ppt_x"/>
                                          </p:val>
                                        </p:tav>
                                      </p:tavLst>
                                    </p:anim>
                                    <p:anim calcmode="lin" valueType="num">
                                      <p:cBhvr additive="base">
                                        <p:cTn id="42" dur="250" fill="hold"/>
                                        <p:tgtEl>
                                          <p:spTgt spid="16"/>
                                        </p:tgtEl>
                                        <p:attrNameLst>
                                          <p:attrName>ppt_y</p:attrName>
                                        </p:attrNameLst>
                                      </p:cBhvr>
                                      <p:tavLst>
                                        <p:tav tm="0">
                                          <p:val>
                                            <p:strVal val="1+#ppt_h/2"/>
                                          </p:val>
                                        </p:tav>
                                        <p:tav tm="100000">
                                          <p:val>
                                            <p:strVal val="#ppt_y"/>
                                          </p:val>
                                        </p:tav>
                                      </p:tavLst>
                                    </p:anim>
                                  </p:childTnLst>
                                </p:cTn>
                              </p:par>
                            </p:childTnLst>
                          </p:cTn>
                        </p:par>
                        <p:par>
                          <p:cTn id="43" fill="hold">
                            <p:stCondLst>
                              <p:cond delay="2250"/>
                            </p:stCondLst>
                            <p:childTnLst>
                              <p:par>
                                <p:cTn id="44" presetID="2" presetClass="entr" presetSubtype="4" fill="hold" grpId="0" nodeType="afterEffect">
                                  <p:stCondLst>
                                    <p:cond delay="0"/>
                                  </p:stCondLst>
                                  <p:childTnLst>
                                    <p:set>
                                      <p:cBhvr>
                                        <p:cTn id="45" dur="1" fill="hold">
                                          <p:stCondLst>
                                            <p:cond delay="0"/>
                                          </p:stCondLst>
                                        </p:cTn>
                                        <p:tgtEl>
                                          <p:spTgt spid="17"/>
                                        </p:tgtEl>
                                        <p:attrNameLst>
                                          <p:attrName>style.visibility</p:attrName>
                                        </p:attrNameLst>
                                      </p:cBhvr>
                                      <p:to>
                                        <p:strVal val="visible"/>
                                      </p:to>
                                    </p:set>
                                    <p:anim calcmode="lin" valueType="num">
                                      <p:cBhvr additive="base">
                                        <p:cTn id="46" dur="250" fill="hold"/>
                                        <p:tgtEl>
                                          <p:spTgt spid="17"/>
                                        </p:tgtEl>
                                        <p:attrNameLst>
                                          <p:attrName>ppt_x</p:attrName>
                                        </p:attrNameLst>
                                      </p:cBhvr>
                                      <p:tavLst>
                                        <p:tav tm="0">
                                          <p:val>
                                            <p:strVal val="#ppt_x"/>
                                          </p:val>
                                        </p:tav>
                                        <p:tav tm="100000">
                                          <p:val>
                                            <p:strVal val="#ppt_x"/>
                                          </p:val>
                                        </p:tav>
                                      </p:tavLst>
                                    </p:anim>
                                    <p:anim calcmode="lin" valueType="num">
                                      <p:cBhvr additive="base">
                                        <p:cTn id="47" dur="250" fill="hold"/>
                                        <p:tgtEl>
                                          <p:spTgt spid="17"/>
                                        </p:tgtEl>
                                        <p:attrNameLst>
                                          <p:attrName>ppt_y</p:attrName>
                                        </p:attrNameLst>
                                      </p:cBhvr>
                                      <p:tavLst>
                                        <p:tav tm="0">
                                          <p:val>
                                            <p:strVal val="1+#ppt_h/2"/>
                                          </p:val>
                                        </p:tav>
                                        <p:tav tm="100000">
                                          <p:val>
                                            <p:strVal val="#ppt_y"/>
                                          </p:val>
                                        </p:tav>
                                      </p:tavLst>
                                    </p:anim>
                                  </p:childTnLst>
                                </p:cTn>
                              </p:par>
                            </p:childTnLst>
                          </p:cTn>
                        </p:par>
                        <p:par>
                          <p:cTn id="48" fill="hold">
                            <p:stCondLst>
                              <p:cond delay="2500"/>
                            </p:stCondLst>
                            <p:childTnLst>
                              <p:par>
                                <p:cTn id="49" presetID="2" presetClass="entr" presetSubtype="8" fill="hold" grpId="0" nodeType="afterEffect">
                                  <p:stCondLst>
                                    <p:cond delay="0"/>
                                  </p:stCondLst>
                                  <p:childTnLst>
                                    <p:set>
                                      <p:cBhvr>
                                        <p:cTn id="50" dur="1" fill="hold">
                                          <p:stCondLst>
                                            <p:cond delay="0"/>
                                          </p:stCondLst>
                                        </p:cTn>
                                        <p:tgtEl>
                                          <p:spTgt spid="19"/>
                                        </p:tgtEl>
                                        <p:attrNameLst>
                                          <p:attrName>style.visibility</p:attrName>
                                        </p:attrNameLst>
                                      </p:cBhvr>
                                      <p:to>
                                        <p:strVal val="visible"/>
                                      </p:to>
                                    </p:set>
                                    <p:anim calcmode="lin" valueType="num">
                                      <p:cBhvr additive="base">
                                        <p:cTn id="51" dur="250" fill="hold"/>
                                        <p:tgtEl>
                                          <p:spTgt spid="19"/>
                                        </p:tgtEl>
                                        <p:attrNameLst>
                                          <p:attrName>ppt_x</p:attrName>
                                        </p:attrNameLst>
                                      </p:cBhvr>
                                      <p:tavLst>
                                        <p:tav tm="0">
                                          <p:val>
                                            <p:strVal val="0-#ppt_w/2"/>
                                          </p:val>
                                        </p:tav>
                                        <p:tav tm="100000">
                                          <p:val>
                                            <p:strVal val="#ppt_x"/>
                                          </p:val>
                                        </p:tav>
                                      </p:tavLst>
                                    </p:anim>
                                    <p:anim calcmode="lin" valueType="num">
                                      <p:cBhvr additive="base">
                                        <p:cTn id="52" dur="250" fill="hold"/>
                                        <p:tgtEl>
                                          <p:spTgt spid="19"/>
                                        </p:tgtEl>
                                        <p:attrNameLst>
                                          <p:attrName>ppt_y</p:attrName>
                                        </p:attrNameLst>
                                      </p:cBhvr>
                                      <p:tavLst>
                                        <p:tav tm="0">
                                          <p:val>
                                            <p:strVal val="#ppt_y"/>
                                          </p:val>
                                        </p:tav>
                                        <p:tav tm="100000">
                                          <p:val>
                                            <p:strVal val="#ppt_y"/>
                                          </p:val>
                                        </p:tav>
                                      </p:tavLst>
                                    </p:anim>
                                  </p:childTnLst>
                                </p:cTn>
                              </p:par>
                            </p:childTnLst>
                          </p:cTn>
                        </p:par>
                        <p:par>
                          <p:cTn id="53" fill="hold">
                            <p:stCondLst>
                              <p:cond delay="2750"/>
                            </p:stCondLst>
                            <p:childTnLst>
                              <p:par>
                                <p:cTn id="54" presetID="2" presetClass="entr" presetSubtype="8" fill="hold" grpId="0" nodeType="afterEffect">
                                  <p:stCondLst>
                                    <p:cond delay="0"/>
                                  </p:stCondLst>
                                  <p:childTnLst>
                                    <p:set>
                                      <p:cBhvr>
                                        <p:cTn id="55" dur="1" fill="hold">
                                          <p:stCondLst>
                                            <p:cond delay="0"/>
                                          </p:stCondLst>
                                        </p:cTn>
                                        <p:tgtEl>
                                          <p:spTgt spid="20"/>
                                        </p:tgtEl>
                                        <p:attrNameLst>
                                          <p:attrName>style.visibility</p:attrName>
                                        </p:attrNameLst>
                                      </p:cBhvr>
                                      <p:to>
                                        <p:strVal val="visible"/>
                                      </p:to>
                                    </p:set>
                                    <p:anim calcmode="lin" valueType="num">
                                      <p:cBhvr additive="base">
                                        <p:cTn id="56" dur="250" fill="hold"/>
                                        <p:tgtEl>
                                          <p:spTgt spid="20"/>
                                        </p:tgtEl>
                                        <p:attrNameLst>
                                          <p:attrName>ppt_x</p:attrName>
                                        </p:attrNameLst>
                                      </p:cBhvr>
                                      <p:tavLst>
                                        <p:tav tm="0">
                                          <p:val>
                                            <p:strVal val="0-#ppt_w/2"/>
                                          </p:val>
                                        </p:tav>
                                        <p:tav tm="100000">
                                          <p:val>
                                            <p:strVal val="#ppt_x"/>
                                          </p:val>
                                        </p:tav>
                                      </p:tavLst>
                                    </p:anim>
                                    <p:anim calcmode="lin" valueType="num">
                                      <p:cBhvr additive="base">
                                        <p:cTn id="57" dur="250" fill="hold"/>
                                        <p:tgtEl>
                                          <p:spTgt spid="20"/>
                                        </p:tgtEl>
                                        <p:attrNameLst>
                                          <p:attrName>ppt_y</p:attrName>
                                        </p:attrNameLst>
                                      </p:cBhvr>
                                      <p:tavLst>
                                        <p:tav tm="0">
                                          <p:val>
                                            <p:strVal val="#ppt_y"/>
                                          </p:val>
                                        </p:tav>
                                        <p:tav tm="100000">
                                          <p:val>
                                            <p:strVal val="#ppt_y"/>
                                          </p:val>
                                        </p:tav>
                                      </p:tavLst>
                                    </p:anim>
                                  </p:childTnLst>
                                </p:cTn>
                              </p:par>
                            </p:childTnLst>
                          </p:cTn>
                        </p:par>
                        <p:par>
                          <p:cTn id="58" fill="hold">
                            <p:stCondLst>
                              <p:cond delay="3000"/>
                            </p:stCondLst>
                            <p:childTnLst>
                              <p:par>
                                <p:cTn id="59" presetID="2" presetClass="entr" presetSubtype="8" fill="hold" grpId="0" nodeType="afterEffect">
                                  <p:stCondLst>
                                    <p:cond delay="0"/>
                                  </p:stCondLst>
                                  <p:childTnLst>
                                    <p:set>
                                      <p:cBhvr>
                                        <p:cTn id="60" dur="1" fill="hold">
                                          <p:stCondLst>
                                            <p:cond delay="0"/>
                                          </p:stCondLst>
                                        </p:cTn>
                                        <p:tgtEl>
                                          <p:spTgt spid="21"/>
                                        </p:tgtEl>
                                        <p:attrNameLst>
                                          <p:attrName>style.visibility</p:attrName>
                                        </p:attrNameLst>
                                      </p:cBhvr>
                                      <p:to>
                                        <p:strVal val="visible"/>
                                      </p:to>
                                    </p:set>
                                    <p:anim calcmode="lin" valueType="num">
                                      <p:cBhvr additive="base">
                                        <p:cTn id="61" dur="250" fill="hold"/>
                                        <p:tgtEl>
                                          <p:spTgt spid="21"/>
                                        </p:tgtEl>
                                        <p:attrNameLst>
                                          <p:attrName>ppt_x</p:attrName>
                                        </p:attrNameLst>
                                      </p:cBhvr>
                                      <p:tavLst>
                                        <p:tav tm="0">
                                          <p:val>
                                            <p:strVal val="0-#ppt_w/2"/>
                                          </p:val>
                                        </p:tav>
                                        <p:tav tm="100000">
                                          <p:val>
                                            <p:strVal val="#ppt_x"/>
                                          </p:val>
                                        </p:tav>
                                      </p:tavLst>
                                    </p:anim>
                                    <p:anim calcmode="lin" valueType="num">
                                      <p:cBhvr additive="base">
                                        <p:cTn id="62" dur="250" fill="hold"/>
                                        <p:tgtEl>
                                          <p:spTgt spid="21"/>
                                        </p:tgtEl>
                                        <p:attrNameLst>
                                          <p:attrName>ppt_y</p:attrName>
                                        </p:attrNameLst>
                                      </p:cBhvr>
                                      <p:tavLst>
                                        <p:tav tm="0">
                                          <p:val>
                                            <p:strVal val="#ppt_y"/>
                                          </p:val>
                                        </p:tav>
                                        <p:tav tm="100000">
                                          <p:val>
                                            <p:strVal val="#ppt_y"/>
                                          </p:val>
                                        </p:tav>
                                      </p:tavLst>
                                    </p:anim>
                                  </p:childTnLst>
                                </p:cTn>
                              </p:par>
                            </p:childTnLst>
                          </p:cTn>
                        </p:par>
                        <p:par>
                          <p:cTn id="63" fill="hold">
                            <p:stCondLst>
                              <p:cond delay="3250"/>
                            </p:stCondLst>
                            <p:childTnLst>
                              <p:par>
                                <p:cTn id="64" presetID="2" presetClass="entr" presetSubtype="8" fill="hold" grpId="0" nodeType="afterEffect">
                                  <p:stCondLst>
                                    <p:cond delay="0"/>
                                  </p:stCondLst>
                                  <p:childTnLst>
                                    <p:set>
                                      <p:cBhvr>
                                        <p:cTn id="65" dur="1" fill="hold">
                                          <p:stCondLst>
                                            <p:cond delay="0"/>
                                          </p:stCondLst>
                                        </p:cTn>
                                        <p:tgtEl>
                                          <p:spTgt spid="22"/>
                                        </p:tgtEl>
                                        <p:attrNameLst>
                                          <p:attrName>style.visibility</p:attrName>
                                        </p:attrNameLst>
                                      </p:cBhvr>
                                      <p:to>
                                        <p:strVal val="visible"/>
                                      </p:to>
                                    </p:set>
                                    <p:anim calcmode="lin" valueType="num">
                                      <p:cBhvr additive="base">
                                        <p:cTn id="66" dur="250" fill="hold"/>
                                        <p:tgtEl>
                                          <p:spTgt spid="22"/>
                                        </p:tgtEl>
                                        <p:attrNameLst>
                                          <p:attrName>ppt_x</p:attrName>
                                        </p:attrNameLst>
                                      </p:cBhvr>
                                      <p:tavLst>
                                        <p:tav tm="0">
                                          <p:val>
                                            <p:strVal val="0-#ppt_w/2"/>
                                          </p:val>
                                        </p:tav>
                                        <p:tav tm="100000">
                                          <p:val>
                                            <p:strVal val="#ppt_x"/>
                                          </p:val>
                                        </p:tav>
                                      </p:tavLst>
                                    </p:anim>
                                    <p:anim calcmode="lin" valueType="num">
                                      <p:cBhvr additive="base">
                                        <p:cTn id="67" dur="250" fill="hold"/>
                                        <p:tgtEl>
                                          <p:spTgt spid="22"/>
                                        </p:tgtEl>
                                        <p:attrNameLst>
                                          <p:attrName>ppt_y</p:attrName>
                                        </p:attrNameLst>
                                      </p:cBhvr>
                                      <p:tavLst>
                                        <p:tav tm="0">
                                          <p:val>
                                            <p:strVal val="#ppt_y"/>
                                          </p:val>
                                        </p:tav>
                                        <p:tav tm="100000">
                                          <p:val>
                                            <p:strVal val="#ppt_y"/>
                                          </p:val>
                                        </p:tav>
                                      </p:tavLst>
                                    </p:anim>
                                  </p:childTnLst>
                                </p:cTn>
                              </p:par>
                            </p:childTnLst>
                          </p:cTn>
                        </p:par>
                        <p:par>
                          <p:cTn id="68" fill="hold">
                            <p:stCondLst>
                              <p:cond delay="3500"/>
                            </p:stCondLst>
                            <p:childTnLst>
                              <p:par>
                                <p:cTn id="69" presetID="2" presetClass="entr" presetSubtype="8" fill="hold" nodeType="afterEffect">
                                  <p:stCondLst>
                                    <p:cond delay="0"/>
                                  </p:stCondLst>
                                  <p:childTnLst>
                                    <p:set>
                                      <p:cBhvr>
                                        <p:cTn id="70" dur="1" fill="hold">
                                          <p:stCondLst>
                                            <p:cond delay="0"/>
                                          </p:stCondLst>
                                        </p:cTn>
                                        <p:tgtEl>
                                          <p:spTgt spid="23"/>
                                        </p:tgtEl>
                                        <p:attrNameLst>
                                          <p:attrName>style.visibility</p:attrName>
                                        </p:attrNameLst>
                                      </p:cBhvr>
                                      <p:to>
                                        <p:strVal val="visible"/>
                                      </p:to>
                                    </p:set>
                                    <p:anim calcmode="lin" valueType="num">
                                      <p:cBhvr additive="base">
                                        <p:cTn id="71" dur="250" fill="hold"/>
                                        <p:tgtEl>
                                          <p:spTgt spid="23"/>
                                        </p:tgtEl>
                                        <p:attrNameLst>
                                          <p:attrName>ppt_x</p:attrName>
                                        </p:attrNameLst>
                                      </p:cBhvr>
                                      <p:tavLst>
                                        <p:tav tm="0">
                                          <p:val>
                                            <p:strVal val="0-#ppt_w/2"/>
                                          </p:val>
                                        </p:tav>
                                        <p:tav tm="100000">
                                          <p:val>
                                            <p:strVal val="#ppt_x"/>
                                          </p:val>
                                        </p:tav>
                                      </p:tavLst>
                                    </p:anim>
                                    <p:anim calcmode="lin" valueType="num">
                                      <p:cBhvr additive="base">
                                        <p:cTn id="72" dur="250" fill="hold"/>
                                        <p:tgtEl>
                                          <p:spTgt spid="23"/>
                                        </p:tgtEl>
                                        <p:attrNameLst>
                                          <p:attrName>ppt_y</p:attrName>
                                        </p:attrNameLst>
                                      </p:cBhvr>
                                      <p:tavLst>
                                        <p:tav tm="0">
                                          <p:val>
                                            <p:strVal val="#ppt_y"/>
                                          </p:val>
                                        </p:tav>
                                        <p:tav tm="100000">
                                          <p:val>
                                            <p:strVal val="#ppt_y"/>
                                          </p:val>
                                        </p:tav>
                                      </p:tavLst>
                                    </p:anim>
                                  </p:childTnLst>
                                </p:cTn>
                              </p:par>
                            </p:childTnLst>
                          </p:cTn>
                        </p:par>
                        <p:par>
                          <p:cTn id="73" fill="hold">
                            <p:stCondLst>
                              <p:cond delay="3750"/>
                            </p:stCondLst>
                            <p:childTnLst>
                              <p:par>
                                <p:cTn id="74" presetID="2" presetClass="entr" presetSubtype="8" fill="hold" nodeType="afterEffect">
                                  <p:stCondLst>
                                    <p:cond delay="0"/>
                                  </p:stCondLst>
                                  <p:childTnLst>
                                    <p:set>
                                      <p:cBhvr>
                                        <p:cTn id="75" dur="1" fill="hold">
                                          <p:stCondLst>
                                            <p:cond delay="0"/>
                                          </p:stCondLst>
                                        </p:cTn>
                                        <p:tgtEl>
                                          <p:spTgt spid="27"/>
                                        </p:tgtEl>
                                        <p:attrNameLst>
                                          <p:attrName>style.visibility</p:attrName>
                                        </p:attrNameLst>
                                      </p:cBhvr>
                                      <p:to>
                                        <p:strVal val="visible"/>
                                      </p:to>
                                    </p:set>
                                    <p:anim calcmode="lin" valueType="num">
                                      <p:cBhvr additive="base">
                                        <p:cTn id="76" dur="250" fill="hold"/>
                                        <p:tgtEl>
                                          <p:spTgt spid="27"/>
                                        </p:tgtEl>
                                        <p:attrNameLst>
                                          <p:attrName>ppt_x</p:attrName>
                                        </p:attrNameLst>
                                      </p:cBhvr>
                                      <p:tavLst>
                                        <p:tav tm="0">
                                          <p:val>
                                            <p:strVal val="0-#ppt_w/2"/>
                                          </p:val>
                                        </p:tav>
                                        <p:tav tm="100000">
                                          <p:val>
                                            <p:strVal val="#ppt_x"/>
                                          </p:val>
                                        </p:tav>
                                      </p:tavLst>
                                    </p:anim>
                                    <p:anim calcmode="lin" valueType="num">
                                      <p:cBhvr additive="base">
                                        <p:cTn id="77" dur="250" fill="hold"/>
                                        <p:tgtEl>
                                          <p:spTgt spid="27"/>
                                        </p:tgtEl>
                                        <p:attrNameLst>
                                          <p:attrName>ppt_y</p:attrName>
                                        </p:attrNameLst>
                                      </p:cBhvr>
                                      <p:tavLst>
                                        <p:tav tm="0">
                                          <p:val>
                                            <p:strVal val="#ppt_y"/>
                                          </p:val>
                                        </p:tav>
                                        <p:tav tm="100000">
                                          <p:val>
                                            <p:strVal val="#ppt_y"/>
                                          </p:val>
                                        </p:tav>
                                      </p:tavLst>
                                    </p:anim>
                                  </p:childTnLst>
                                </p:cTn>
                              </p:par>
                            </p:childTnLst>
                          </p:cTn>
                        </p:par>
                        <p:par>
                          <p:cTn id="78" fill="hold">
                            <p:stCondLst>
                              <p:cond delay="4000"/>
                            </p:stCondLst>
                            <p:childTnLst>
                              <p:par>
                                <p:cTn id="79" presetID="2" presetClass="entr" presetSubtype="8" fill="hold" nodeType="afterEffect">
                                  <p:stCondLst>
                                    <p:cond delay="0"/>
                                  </p:stCondLst>
                                  <p:childTnLst>
                                    <p:set>
                                      <p:cBhvr>
                                        <p:cTn id="80" dur="1" fill="hold">
                                          <p:stCondLst>
                                            <p:cond delay="0"/>
                                          </p:stCondLst>
                                        </p:cTn>
                                        <p:tgtEl>
                                          <p:spTgt spid="30"/>
                                        </p:tgtEl>
                                        <p:attrNameLst>
                                          <p:attrName>style.visibility</p:attrName>
                                        </p:attrNameLst>
                                      </p:cBhvr>
                                      <p:to>
                                        <p:strVal val="visible"/>
                                      </p:to>
                                    </p:set>
                                    <p:anim calcmode="lin" valueType="num">
                                      <p:cBhvr additive="base">
                                        <p:cTn id="81" dur="250" fill="hold"/>
                                        <p:tgtEl>
                                          <p:spTgt spid="30"/>
                                        </p:tgtEl>
                                        <p:attrNameLst>
                                          <p:attrName>ppt_x</p:attrName>
                                        </p:attrNameLst>
                                      </p:cBhvr>
                                      <p:tavLst>
                                        <p:tav tm="0">
                                          <p:val>
                                            <p:strVal val="0-#ppt_w/2"/>
                                          </p:val>
                                        </p:tav>
                                        <p:tav tm="100000">
                                          <p:val>
                                            <p:strVal val="#ppt_x"/>
                                          </p:val>
                                        </p:tav>
                                      </p:tavLst>
                                    </p:anim>
                                    <p:anim calcmode="lin" valueType="num">
                                      <p:cBhvr additive="base">
                                        <p:cTn id="82" dur="250" fill="hold"/>
                                        <p:tgtEl>
                                          <p:spTgt spid="30"/>
                                        </p:tgtEl>
                                        <p:attrNameLst>
                                          <p:attrName>ppt_y</p:attrName>
                                        </p:attrNameLst>
                                      </p:cBhvr>
                                      <p:tavLst>
                                        <p:tav tm="0">
                                          <p:val>
                                            <p:strVal val="#ppt_y"/>
                                          </p:val>
                                        </p:tav>
                                        <p:tav tm="100000">
                                          <p:val>
                                            <p:strVal val="#ppt_y"/>
                                          </p:val>
                                        </p:tav>
                                      </p:tavLst>
                                    </p:anim>
                                  </p:childTnLst>
                                </p:cTn>
                              </p:par>
                            </p:childTnLst>
                          </p:cTn>
                        </p:par>
                        <p:par>
                          <p:cTn id="83" fill="hold">
                            <p:stCondLst>
                              <p:cond delay="4250"/>
                            </p:stCondLst>
                            <p:childTnLst>
                              <p:par>
                                <p:cTn id="84" presetID="2" presetClass="entr" presetSubtype="8" fill="hold" nodeType="afterEffect">
                                  <p:stCondLst>
                                    <p:cond delay="0"/>
                                  </p:stCondLst>
                                  <p:childTnLst>
                                    <p:set>
                                      <p:cBhvr>
                                        <p:cTn id="85" dur="1" fill="hold">
                                          <p:stCondLst>
                                            <p:cond delay="0"/>
                                          </p:stCondLst>
                                        </p:cTn>
                                        <p:tgtEl>
                                          <p:spTgt spid="36"/>
                                        </p:tgtEl>
                                        <p:attrNameLst>
                                          <p:attrName>style.visibility</p:attrName>
                                        </p:attrNameLst>
                                      </p:cBhvr>
                                      <p:to>
                                        <p:strVal val="visible"/>
                                      </p:to>
                                    </p:set>
                                    <p:anim calcmode="lin" valueType="num">
                                      <p:cBhvr additive="base">
                                        <p:cTn id="86" dur="250" fill="hold"/>
                                        <p:tgtEl>
                                          <p:spTgt spid="36"/>
                                        </p:tgtEl>
                                        <p:attrNameLst>
                                          <p:attrName>ppt_x</p:attrName>
                                        </p:attrNameLst>
                                      </p:cBhvr>
                                      <p:tavLst>
                                        <p:tav tm="0">
                                          <p:val>
                                            <p:strVal val="0-#ppt_w/2"/>
                                          </p:val>
                                        </p:tav>
                                        <p:tav tm="100000">
                                          <p:val>
                                            <p:strVal val="#ppt_x"/>
                                          </p:val>
                                        </p:tav>
                                      </p:tavLst>
                                    </p:anim>
                                    <p:anim calcmode="lin" valueType="num">
                                      <p:cBhvr additive="base">
                                        <p:cTn id="87" dur="250" fill="hold"/>
                                        <p:tgtEl>
                                          <p:spTgt spid="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9" grpId="0"/>
      <p:bldP spid="10" grpId="0" animBg="1"/>
      <p:bldP spid="14" grpId="0"/>
      <p:bldP spid="15" grpId="0" animBg="1"/>
      <p:bldP spid="16" grpId="0"/>
      <p:bldP spid="17" grpId="0" animBg="1"/>
      <p:bldP spid="19" grpId="0" animBg="1"/>
      <p:bldP spid="20" grpId="0" animBg="1"/>
      <p:bldP spid="21" grpId="0" animBg="1"/>
      <p:bldP spid="2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760705" y="315058"/>
            <a:ext cx="10799632" cy="761943"/>
            <a:chOff x="1136263" y="500296"/>
            <a:chExt cx="10799632" cy="761943"/>
          </a:xfrm>
        </p:grpSpPr>
        <p:sp>
          <p:nvSpPr>
            <p:cNvPr id="11" name="矩形 10">
              <a:extLst>
                <a:ext uri="{FF2B5EF4-FFF2-40B4-BE49-F238E27FC236}">
                  <a16:creationId xmlns:a16="http://schemas.microsoft.com/office/drawing/2014/main" id="{84C0791A-6676-4043-BBF1-DD2993D19C98}"/>
                </a:ext>
              </a:extLst>
            </p:cNvPr>
            <p:cNvSpPr/>
            <p:nvPr/>
          </p:nvSpPr>
          <p:spPr>
            <a:xfrm flipV="1">
              <a:off x="4287158" y="911419"/>
              <a:ext cx="7648737" cy="45719"/>
            </a:xfrm>
            <a:prstGeom prst="rect">
              <a:avLst/>
            </a:prstGeom>
            <a:solidFill>
              <a:srgbClr val="A255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华文新魏" panose="02010800040101010101" pitchFamily="2" charset="-122"/>
                <a:ea typeface="华文新魏" panose="02010800040101010101" pitchFamily="2" charset="-122"/>
              </a:endParaRPr>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150776" y="50029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A25548"/>
                  </a:solidFill>
                  <a:latin typeface="华文新魏" panose="02010800040101010101" pitchFamily="2" charset="-122"/>
                  <a:ea typeface="华文新魏" panose="02010800040101010101" pitchFamily="2" charset="-122"/>
                  <a:sym typeface="Arial" panose="020B0604020202020204" pitchFamily="34" charset="0"/>
                </a:rPr>
                <a:t>明年工作计划</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1136263" y="1046795"/>
              <a:ext cx="3255323" cy="21544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grpSp>
        <p:nvGrpSpPr>
          <p:cNvPr id="6" name="组合 5">
            <a:extLst>
              <a:ext uri="{FF2B5EF4-FFF2-40B4-BE49-F238E27FC236}">
                <a16:creationId xmlns:a16="http://schemas.microsoft.com/office/drawing/2014/main" id="{5CEBC7B9-47E5-4D6D-B7AB-F5A5045EDC68}"/>
              </a:ext>
            </a:extLst>
          </p:cNvPr>
          <p:cNvGrpSpPr/>
          <p:nvPr/>
        </p:nvGrpSpPr>
        <p:grpSpPr>
          <a:xfrm>
            <a:off x="1726602" y="2276535"/>
            <a:ext cx="8751496" cy="3718861"/>
            <a:chOff x="1377266" y="2396170"/>
            <a:chExt cx="7680550" cy="3263774"/>
          </a:xfrm>
        </p:grpSpPr>
        <p:grpSp>
          <p:nvGrpSpPr>
            <p:cNvPr id="7" name="组合 6">
              <a:extLst>
                <a:ext uri="{FF2B5EF4-FFF2-40B4-BE49-F238E27FC236}">
                  <a16:creationId xmlns:a16="http://schemas.microsoft.com/office/drawing/2014/main" id="{555AAF7A-1202-4DAC-AA2E-CE8EA51F3374}"/>
                </a:ext>
              </a:extLst>
            </p:cNvPr>
            <p:cNvGrpSpPr/>
            <p:nvPr/>
          </p:nvGrpSpPr>
          <p:grpSpPr>
            <a:xfrm flipH="1">
              <a:off x="1377266" y="2396170"/>
              <a:ext cx="7636928" cy="2316296"/>
              <a:chOff x="2579494" y="2138954"/>
              <a:chExt cx="6340332" cy="1923037"/>
            </a:xfrm>
          </p:grpSpPr>
          <p:sp>
            <p:nvSpPr>
              <p:cNvPr id="16" name="Oval 2">
                <a:extLst>
                  <a:ext uri="{FF2B5EF4-FFF2-40B4-BE49-F238E27FC236}">
                    <a16:creationId xmlns:a16="http://schemas.microsoft.com/office/drawing/2014/main" id="{703D082A-0337-4C10-8FDC-7B5CE380E014}"/>
                  </a:ext>
                </a:extLst>
              </p:cNvPr>
              <p:cNvSpPr/>
              <p:nvPr/>
            </p:nvSpPr>
            <p:spPr>
              <a:xfrm>
                <a:off x="2579494" y="2138954"/>
                <a:ext cx="1923289" cy="1923037"/>
              </a:xfrm>
              <a:prstGeom prst="ellipse">
                <a:avLst/>
              </a:prstGeom>
              <a:solidFill>
                <a:srgbClr val="A25548"/>
              </a:solidFill>
              <a:ln w="25400" cmpd="sng">
                <a:noFill/>
                <a:miter lim="800000"/>
                <a:headEnd/>
                <a:tailEnd/>
              </a:ln>
            </p:spPr>
            <p:txBody>
              <a:bodyPr anchor="ctr"/>
              <a:lstStyle/>
              <a:p>
                <a:pPr algn="ctr" fontAlgn="ctr">
                  <a:buClr>
                    <a:srgbClr val="FF0000"/>
                  </a:buClr>
                  <a:buSzPct val="70000"/>
                  <a:buFont typeface="Wingdings" panose="05000000000000000000" pitchFamily="2" charset="2"/>
                  <a:buChar char="u"/>
                  <a:tabLst>
                    <a:tab pos="723900" algn="l"/>
                    <a:tab pos="1447800" algn="l"/>
                  </a:tabLst>
                </a:pPr>
                <a:endParaRPr lang="en-US" sz="12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Oval 3">
                <a:extLst>
                  <a:ext uri="{FF2B5EF4-FFF2-40B4-BE49-F238E27FC236}">
                    <a16:creationId xmlns:a16="http://schemas.microsoft.com/office/drawing/2014/main" id="{FFC004F9-C7FF-467C-A514-0B3F30D3540A}"/>
                  </a:ext>
                </a:extLst>
              </p:cNvPr>
              <p:cNvSpPr/>
              <p:nvPr/>
            </p:nvSpPr>
            <p:spPr>
              <a:xfrm>
                <a:off x="4040976" y="2138954"/>
                <a:ext cx="1923289" cy="1923037"/>
              </a:xfrm>
              <a:prstGeom prst="ellipse">
                <a:avLst/>
              </a:prstGeom>
              <a:solidFill>
                <a:srgbClr val="A25548">
                  <a:alpha val="79000"/>
                </a:srgbClr>
              </a:solidFill>
              <a:ln w="25400" cmpd="sng">
                <a:noFill/>
                <a:miter lim="800000"/>
                <a:headEnd/>
                <a:tailEnd/>
              </a:ln>
            </p:spPr>
            <p:txBody>
              <a:bodyPr anchor="ctr"/>
              <a:lstStyle/>
              <a:p>
                <a:pPr algn="ctr" fontAlgn="ctr">
                  <a:buClr>
                    <a:srgbClr val="FF0000"/>
                  </a:buClr>
                  <a:buSzPct val="70000"/>
                  <a:buFont typeface="Wingdings" panose="05000000000000000000" pitchFamily="2" charset="2"/>
                  <a:buChar char="u"/>
                  <a:tabLst>
                    <a:tab pos="723900" algn="l"/>
                    <a:tab pos="1447800" algn="l"/>
                  </a:tabLst>
                </a:pPr>
                <a:endParaRPr lang="en-US" sz="12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Oval 4">
                <a:extLst>
                  <a:ext uri="{FF2B5EF4-FFF2-40B4-BE49-F238E27FC236}">
                    <a16:creationId xmlns:a16="http://schemas.microsoft.com/office/drawing/2014/main" id="{E2554C24-67D2-42B5-9083-05BDBC862D2F}"/>
                  </a:ext>
                </a:extLst>
              </p:cNvPr>
              <p:cNvSpPr/>
              <p:nvPr/>
            </p:nvSpPr>
            <p:spPr>
              <a:xfrm>
                <a:off x="5529622" y="2138954"/>
                <a:ext cx="1923289" cy="1923037"/>
              </a:xfrm>
              <a:prstGeom prst="ellipse">
                <a:avLst/>
              </a:prstGeom>
              <a:solidFill>
                <a:srgbClr val="A25548"/>
              </a:solidFill>
              <a:ln w="25400" cmpd="sng">
                <a:noFill/>
                <a:miter lim="800000"/>
                <a:headEnd/>
                <a:tailEnd/>
              </a:ln>
            </p:spPr>
            <p:txBody>
              <a:bodyPr anchor="ctr"/>
              <a:lstStyle/>
              <a:p>
                <a:pPr algn="ctr" fontAlgn="ctr">
                  <a:buClr>
                    <a:srgbClr val="FF0000"/>
                  </a:buClr>
                  <a:buSzPct val="70000"/>
                  <a:buFont typeface="Wingdings" panose="05000000000000000000" pitchFamily="2" charset="2"/>
                  <a:buChar char="u"/>
                  <a:tabLst>
                    <a:tab pos="723900" algn="l"/>
                    <a:tab pos="1447800" algn="l"/>
                  </a:tabLst>
                </a:pPr>
                <a:endParaRPr lang="en-US" sz="12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Oval 5">
                <a:extLst>
                  <a:ext uri="{FF2B5EF4-FFF2-40B4-BE49-F238E27FC236}">
                    <a16:creationId xmlns:a16="http://schemas.microsoft.com/office/drawing/2014/main" id="{6123EC7C-DFD7-4B2B-B811-1590CAA9A0F9}"/>
                  </a:ext>
                </a:extLst>
              </p:cNvPr>
              <p:cNvSpPr/>
              <p:nvPr/>
            </p:nvSpPr>
            <p:spPr>
              <a:xfrm>
                <a:off x="6996537" y="2138954"/>
                <a:ext cx="1923289" cy="1923037"/>
              </a:xfrm>
              <a:prstGeom prst="ellipse">
                <a:avLst/>
              </a:prstGeom>
              <a:solidFill>
                <a:srgbClr val="A25548">
                  <a:alpha val="79000"/>
                </a:srgbClr>
              </a:solidFill>
              <a:ln w="25400" cmpd="sng">
                <a:noFill/>
                <a:miter lim="800000"/>
                <a:headEnd/>
                <a:tailEnd/>
              </a:ln>
            </p:spPr>
            <p:txBody>
              <a:bodyPr anchor="ctr"/>
              <a:lstStyle/>
              <a:p>
                <a:pPr algn="ctr" fontAlgn="ctr">
                  <a:buClr>
                    <a:srgbClr val="FF0000"/>
                  </a:buClr>
                  <a:buSzPct val="70000"/>
                  <a:buFont typeface="Wingdings" panose="05000000000000000000" pitchFamily="2" charset="2"/>
                  <a:buChar char="u"/>
                  <a:tabLst>
                    <a:tab pos="723900" algn="l"/>
                    <a:tab pos="1447800" algn="l"/>
                  </a:tabLst>
                </a:pPr>
                <a:endParaRPr lang="en-US" sz="12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Freeform 91">
                <a:extLst>
                  <a:ext uri="{FF2B5EF4-FFF2-40B4-BE49-F238E27FC236}">
                    <a16:creationId xmlns:a16="http://schemas.microsoft.com/office/drawing/2014/main" id="{7DDC2DC2-2DB1-456D-AB3E-244CE61AD324}"/>
                  </a:ext>
                </a:extLst>
              </p:cNvPr>
              <p:cNvSpPr>
                <a:spLocks noChangeArrowheads="1"/>
              </p:cNvSpPr>
              <p:nvPr/>
            </p:nvSpPr>
            <p:spPr bwMode="auto">
              <a:xfrm>
                <a:off x="3087130" y="2548158"/>
                <a:ext cx="799656" cy="1003211"/>
              </a:xfrm>
              <a:custGeom>
                <a:avLst/>
                <a:gdLst>
                  <a:gd name="T0" fmla="*/ 192 w 937"/>
                  <a:gd name="T1" fmla="*/ 452 h 1171"/>
                  <a:gd name="T2" fmla="*/ 192 w 937"/>
                  <a:gd name="T3" fmla="*/ 702 h 1171"/>
                  <a:gd name="T4" fmla="*/ 744 w 937"/>
                  <a:gd name="T5" fmla="*/ 702 h 1171"/>
                  <a:gd name="T6" fmla="*/ 744 w 937"/>
                  <a:gd name="T7" fmla="*/ 452 h 1171"/>
                  <a:gd name="T8" fmla="*/ 744 w 937"/>
                  <a:gd name="T9" fmla="*/ 702 h 1171"/>
                  <a:gd name="T10" fmla="*/ 694 w 937"/>
                  <a:gd name="T11" fmla="*/ 744 h 1171"/>
                  <a:gd name="T12" fmla="*/ 552 w 937"/>
                  <a:gd name="T13" fmla="*/ 961 h 1171"/>
                  <a:gd name="T14" fmla="*/ 476 w 937"/>
                  <a:gd name="T15" fmla="*/ 1028 h 1171"/>
                  <a:gd name="T16" fmla="*/ 401 w 937"/>
                  <a:gd name="T17" fmla="*/ 978 h 1171"/>
                  <a:gd name="T18" fmla="*/ 384 w 937"/>
                  <a:gd name="T19" fmla="*/ 878 h 1171"/>
                  <a:gd name="T20" fmla="*/ 142 w 937"/>
                  <a:gd name="T21" fmla="*/ 744 h 1171"/>
                  <a:gd name="T22" fmla="*/ 0 w 937"/>
                  <a:gd name="T23" fmla="*/ 1062 h 1171"/>
                  <a:gd name="T24" fmla="*/ 66 w 937"/>
                  <a:gd name="T25" fmla="*/ 1062 h 1171"/>
                  <a:gd name="T26" fmla="*/ 317 w 937"/>
                  <a:gd name="T27" fmla="*/ 1170 h 1171"/>
                  <a:gd name="T28" fmla="*/ 384 w 937"/>
                  <a:gd name="T29" fmla="*/ 1062 h 1171"/>
                  <a:gd name="T30" fmla="*/ 501 w 937"/>
                  <a:gd name="T31" fmla="*/ 1095 h 1171"/>
                  <a:gd name="T32" fmla="*/ 618 w 937"/>
                  <a:gd name="T33" fmla="*/ 1011 h 1171"/>
                  <a:gd name="T34" fmla="*/ 869 w 937"/>
                  <a:gd name="T35" fmla="*/ 1170 h 1171"/>
                  <a:gd name="T36" fmla="*/ 903 w 937"/>
                  <a:gd name="T37" fmla="*/ 1095 h 1171"/>
                  <a:gd name="T38" fmla="*/ 936 w 937"/>
                  <a:gd name="T39" fmla="*/ 878 h 1171"/>
                  <a:gd name="T40" fmla="*/ 744 w 937"/>
                  <a:gd name="T41" fmla="*/ 192 h 1171"/>
                  <a:gd name="T42" fmla="*/ 409 w 937"/>
                  <a:gd name="T43" fmla="*/ 376 h 1171"/>
                  <a:gd name="T44" fmla="*/ 309 w 937"/>
                  <a:gd name="T45" fmla="*/ 359 h 1171"/>
                  <a:gd name="T46" fmla="*/ 460 w 937"/>
                  <a:gd name="T47" fmla="*/ 0 h 1171"/>
                  <a:gd name="T48" fmla="*/ 376 w 937"/>
                  <a:gd name="T49" fmla="*/ 192 h 1171"/>
                  <a:gd name="T50" fmla="*/ 301 w 937"/>
                  <a:gd name="T51" fmla="*/ 192 h 1171"/>
                  <a:gd name="T52" fmla="*/ 376 w 937"/>
                  <a:gd name="T53" fmla="*/ 192 h 1171"/>
                  <a:gd name="T54" fmla="*/ 460 w 937"/>
                  <a:gd name="T55" fmla="*/ 151 h 1171"/>
                  <a:gd name="T56" fmla="*/ 460 w 937"/>
                  <a:gd name="T57" fmla="*/ 234 h 1171"/>
                  <a:gd name="T58" fmla="*/ 627 w 937"/>
                  <a:gd name="T59" fmla="*/ 192 h 1171"/>
                  <a:gd name="T60" fmla="*/ 543 w 937"/>
                  <a:gd name="T61" fmla="*/ 192 h 1171"/>
                  <a:gd name="T62" fmla="*/ 627 w 937"/>
                  <a:gd name="T63" fmla="*/ 192 h 1171"/>
                  <a:gd name="T64" fmla="*/ 627 w 937"/>
                  <a:gd name="T65" fmla="*/ 192 h 1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37" h="1171">
                    <a:moveTo>
                      <a:pt x="66" y="577"/>
                    </a:moveTo>
                    <a:cubicBezTo>
                      <a:pt x="66" y="510"/>
                      <a:pt x="125" y="452"/>
                      <a:pt x="192" y="452"/>
                    </a:cubicBezTo>
                    <a:cubicBezTo>
                      <a:pt x="259" y="452"/>
                      <a:pt x="317" y="510"/>
                      <a:pt x="317" y="577"/>
                    </a:cubicBezTo>
                    <a:cubicBezTo>
                      <a:pt x="317" y="644"/>
                      <a:pt x="259" y="702"/>
                      <a:pt x="192" y="702"/>
                    </a:cubicBezTo>
                    <a:cubicBezTo>
                      <a:pt x="125" y="702"/>
                      <a:pt x="66" y="644"/>
                      <a:pt x="66" y="577"/>
                    </a:cubicBezTo>
                    <a:close/>
                    <a:moveTo>
                      <a:pt x="744" y="702"/>
                    </a:moveTo>
                    <a:cubicBezTo>
                      <a:pt x="811" y="702"/>
                      <a:pt x="869" y="644"/>
                      <a:pt x="869" y="577"/>
                    </a:cubicBezTo>
                    <a:cubicBezTo>
                      <a:pt x="869" y="510"/>
                      <a:pt x="811" y="452"/>
                      <a:pt x="744" y="452"/>
                    </a:cubicBezTo>
                    <a:cubicBezTo>
                      <a:pt x="677" y="452"/>
                      <a:pt x="618" y="510"/>
                      <a:pt x="618" y="577"/>
                    </a:cubicBezTo>
                    <a:cubicBezTo>
                      <a:pt x="618" y="644"/>
                      <a:pt x="677" y="702"/>
                      <a:pt x="744" y="702"/>
                    </a:cubicBezTo>
                    <a:close/>
                    <a:moveTo>
                      <a:pt x="802" y="744"/>
                    </a:moveTo>
                    <a:cubicBezTo>
                      <a:pt x="694" y="744"/>
                      <a:pt x="694" y="744"/>
                      <a:pt x="694" y="744"/>
                    </a:cubicBezTo>
                    <a:cubicBezTo>
                      <a:pt x="610" y="744"/>
                      <a:pt x="552" y="803"/>
                      <a:pt x="552" y="878"/>
                    </a:cubicBezTo>
                    <a:cubicBezTo>
                      <a:pt x="552" y="961"/>
                      <a:pt x="552" y="961"/>
                      <a:pt x="552" y="961"/>
                    </a:cubicBezTo>
                    <a:cubicBezTo>
                      <a:pt x="552" y="970"/>
                      <a:pt x="552" y="978"/>
                      <a:pt x="543" y="978"/>
                    </a:cubicBezTo>
                    <a:cubicBezTo>
                      <a:pt x="476" y="1028"/>
                      <a:pt x="476" y="1028"/>
                      <a:pt x="476" y="1028"/>
                    </a:cubicBezTo>
                    <a:cubicBezTo>
                      <a:pt x="468" y="1028"/>
                      <a:pt x="468" y="1028"/>
                      <a:pt x="460" y="1028"/>
                    </a:cubicBezTo>
                    <a:cubicBezTo>
                      <a:pt x="401" y="978"/>
                      <a:pt x="401" y="978"/>
                      <a:pt x="401" y="978"/>
                    </a:cubicBezTo>
                    <a:cubicBezTo>
                      <a:pt x="393" y="978"/>
                      <a:pt x="384" y="970"/>
                      <a:pt x="384" y="961"/>
                    </a:cubicBezTo>
                    <a:cubicBezTo>
                      <a:pt x="384" y="878"/>
                      <a:pt x="384" y="878"/>
                      <a:pt x="384" y="878"/>
                    </a:cubicBezTo>
                    <a:cubicBezTo>
                      <a:pt x="384" y="803"/>
                      <a:pt x="326" y="744"/>
                      <a:pt x="251" y="744"/>
                    </a:cubicBezTo>
                    <a:cubicBezTo>
                      <a:pt x="142" y="744"/>
                      <a:pt x="142" y="744"/>
                      <a:pt x="142" y="744"/>
                    </a:cubicBezTo>
                    <a:cubicBezTo>
                      <a:pt x="58" y="744"/>
                      <a:pt x="0" y="803"/>
                      <a:pt x="0" y="878"/>
                    </a:cubicBezTo>
                    <a:cubicBezTo>
                      <a:pt x="0" y="1062"/>
                      <a:pt x="0" y="1062"/>
                      <a:pt x="0" y="1062"/>
                    </a:cubicBezTo>
                    <a:cubicBezTo>
                      <a:pt x="0" y="1078"/>
                      <a:pt x="16" y="1095"/>
                      <a:pt x="33" y="1095"/>
                    </a:cubicBezTo>
                    <a:cubicBezTo>
                      <a:pt x="50" y="1095"/>
                      <a:pt x="66" y="1078"/>
                      <a:pt x="66" y="1062"/>
                    </a:cubicBezTo>
                    <a:cubicBezTo>
                      <a:pt x="66" y="1170"/>
                      <a:pt x="66" y="1170"/>
                      <a:pt x="66" y="1170"/>
                    </a:cubicBezTo>
                    <a:cubicBezTo>
                      <a:pt x="317" y="1170"/>
                      <a:pt x="317" y="1170"/>
                      <a:pt x="317" y="1170"/>
                    </a:cubicBezTo>
                    <a:cubicBezTo>
                      <a:pt x="317" y="1011"/>
                      <a:pt x="317" y="1011"/>
                      <a:pt x="317" y="1011"/>
                    </a:cubicBezTo>
                    <a:cubicBezTo>
                      <a:pt x="384" y="1062"/>
                      <a:pt x="384" y="1062"/>
                      <a:pt x="384" y="1062"/>
                    </a:cubicBezTo>
                    <a:cubicBezTo>
                      <a:pt x="443" y="1095"/>
                      <a:pt x="443" y="1095"/>
                      <a:pt x="443" y="1095"/>
                    </a:cubicBezTo>
                    <a:cubicBezTo>
                      <a:pt x="460" y="1104"/>
                      <a:pt x="485" y="1104"/>
                      <a:pt x="501" y="1095"/>
                    </a:cubicBezTo>
                    <a:cubicBezTo>
                      <a:pt x="552" y="1062"/>
                      <a:pt x="552" y="1062"/>
                      <a:pt x="552" y="1062"/>
                    </a:cubicBezTo>
                    <a:cubicBezTo>
                      <a:pt x="618" y="1011"/>
                      <a:pt x="618" y="1011"/>
                      <a:pt x="618" y="1011"/>
                    </a:cubicBezTo>
                    <a:cubicBezTo>
                      <a:pt x="618" y="1170"/>
                      <a:pt x="618" y="1170"/>
                      <a:pt x="618" y="1170"/>
                    </a:cubicBezTo>
                    <a:cubicBezTo>
                      <a:pt x="869" y="1170"/>
                      <a:pt x="869" y="1170"/>
                      <a:pt x="869" y="1170"/>
                    </a:cubicBezTo>
                    <a:cubicBezTo>
                      <a:pt x="869" y="1062"/>
                      <a:pt x="869" y="1062"/>
                      <a:pt x="869" y="1062"/>
                    </a:cubicBezTo>
                    <a:cubicBezTo>
                      <a:pt x="869" y="1078"/>
                      <a:pt x="886" y="1095"/>
                      <a:pt x="903" y="1095"/>
                    </a:cubicBezTo>
                    <a:cubicBezTo>
                      <a:pt x="919" y="1095"/>
                      <a:pt x="936" y="1078"/>
                      <a:pt x="936" y="1062"/>
                    </a:cubicBezTo>
                    <a:cubicBezTo>
                      <a:pt x="936" y="878"/>
                      <a:pt x="936" y="878"/>
                      <a:pt x="936" y="878"/>
                    </a:cubicBezTo>
                    <a:cubicBezTo>
                      <a:pt x="936" y="803"/>
                      <a:pt x="878" y="744"/>
                      <a:pt x="802" y="744"/>
                    </a:cubicBezTo>
                    <a:close/>
                    <a:moveTo>
                      <a:pt x="744" y="192"/>
                    </a:moveTo>
                    <a:cubicBezTo>
                      <a:pt x="744" y="293"/>
                      <a:pt x="618" y="385"/>
                      <a:pt x="460" y="385"/>
                    </a:cubicBezTo>
                    <a:cubicBezTo>
                      <a:pt x="434" y="385"/>
                      <a:pt x="418" y="385"/>
                      <a:pt x="409" y="376"/>
                    </a:cubicBezTo>
                    <a:cubicBezTo>
                      <a:pt x="367" y="426"/>
                      <a:pt x="284" y="435"/>
                      <a:pt x="284" y="435"/>
                    </a:cubicBezTo>
                    <a:cubicBezTo>
                      <a:pt x="301" y="401"/>
                      <a:pt x="309" y="376"/>
                      <a:pt x="309" y="359"/>
                    </a:cubicBezTo>
                    <a:cubicBezTo>
                      <a:pt x="225" y="326"/>
                      <a:pt x="167" y="259"/>
                      <a:pt x="167" y="192"/>
                    </a:cubicBezTo>
                    <a:cubicBezTo>
                      <a:pt x="167" y="84"/>
                      <a:pt x="292" y="0"/>
                      <a:pt x="460" y="0"/>
                    </a:cubicBezTo>
                    <a:cubicBezTo>
                      <a:pt x="618" y="0"/>
                      <a:pt x="744" y="84"/>
                      <a:pt x="744" y="192"/>
                    </a:cubicBezTo>
                    <a:close/>
                    <a:moveTo>
                      <a:pt x="376" y="192"/>
                    </a:moveTo>
                    <a:cubicBezTo>
                      <a:pt x="376" y="167"/>
                      <a:pt x="359" y="151"/>
                      <a:pt x="343" y="151"/>
                    </a:cubicBezTo>
                    <a:cubicBezTo>
                      <a:pt x="317" y="151"/>
                      <a:pt x="301" y="167"/>
                      <a:pt x="301" y="192"/>
                    </a:cubicBezTo>
                    <a:cubicBezTo>
                      <a:pt x="301" y="209"/>
                      <a:pt x="317" y="234"/>
                      <a:pt x="343" y="234"/>
                    </a:cubicBezTo>
                    <a:cubicBezTo>
                      <a:pt x="359" y="234"/>
                      <a:pt x="376" y="209"/>
                      <a:pt x="376" y="192"/>
                    </a:cubicBezTo>
                    <a:close/>
                    <a:moveTo>
                      <a:pt x="501" y="192"/>
                    </a:moveTo>
                    <a:cubicBezTo>
                      <a:pt x="501" y="167"/>
                      <a:pt x="485" y="151"/>
                      <a:pt x="460" y="151"/>
                    </a:cubicBezTo>
                    <a:cubicBezTo>
                      <a:pt x="443" y="151"/>
                      <a:pt x="418" y="167"/>
                      <a:pt x="418" y="192"/>
                    </a:cubicBezTo>
                    <a:cubicBezTo>
                      <a:pt x="418" y="209"/>
                      <a:pt x="443" y="234"/>
                      <a:pt x="460" y="234"/>
                    </a:cubicBezTo>
                    <a:cubicBezTo>
                      <a:pt x="485" y="234"/>
                      <a:pt x="501" y="209"/>
                      <a:pt x="501" y="192"/>
                    </a:cubicBezTo>
                    <a:close/>
                    <a:moveTo>
                      <a:pt x="627" y="192"/>
                    </a:moveTo>
                    <a:cubicBezTo>
                      <a:pt x="627" y="167"/>
                      <a:pt x="610" y="151"/>
                      <a:pt x="585" y="151"/>
                    </a:cubicBezTo>
                    <a:cubicBezTo>
                      <a:pt x="560" y="151"/>
                      <a:pt x="543" y="167"/>
                      <a:pt x="543" y="192"/>
                    </a:cubicBezTo>
                    <a:cubicBezTo>
                      <a:pt x="543" y="209"/>
                      <a:pt x="560" y="234"/>
                      <a:pt x="585" y="234"/>
                    </a:cubicBezTo>
                    <a:cubicBezTo>
                      <a:pt x="610" y="234"/>
                      <a:pt x="627" y="209"/>
                      <a:pt x="627" y="192"/>
                    </a:cubicBezTo>
                    <a:close/>
                    <a:moveTo>
                      <a:pt x="627" y="192"/>
                    </a:moveTo>
                    <a:lnTo>
                      <a:pt x="627" y="192"/>
                    </a:lnTo>
                    <a:close/>
                  </a:path>
                </a:pathLst>
              </a:custGeom>
              <a:solidFill>
                <a:schemeClr val="bg1"/>
              </a:solidFill>
              <a:ln>
                <a:noFill/>
              </a:ln>
              <a:effectLst/>
              <a:extLst/>
            </p:spPr>
            <p:txBody>
              <a:bodyPr wrap="none" lIns="121910" tIns="60955" rIns="121910" bIns="60955" anchor="ctr"/>
              <a:lstStyle/>
              <a:p>
                <a:pPr defTabSz="543558">
                  <a:defRPr/>
                </a:pPr>
                <a:endParaRPr lang="en-US"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Freeform 17">
                <a:extLst>
                  <a:ext uri="{FF2B5EF4-FFF2-40B4-BE49-F238E27FC236}">
                    <a16:creationId xmlns:a16="http://schemas.microsoft.com/office/drawing/2014/main" id="{51959C7B-EF62-45E2-8C3E-97AA03313654}"/>
                  </a:ext>
                </a:extLst>
              </p:cNvPr>
              <p:cNvSpPr>
                <a:spLocks noChangeAspect="1" noChangeArrowheads="1"/>
              </p:cNvSpPr>
              <p:nvPr/>
            </p:nvSpPr>
            <p:spPr bwMode="auto">
              <a:xfrm>
                <a:off x="4670710" y="2655660"/>
                <a:ext cx="637582" cy="889143"/>
              </a:xfrm>
              <a:custGeom>
                <a:avLst/>
                <a:gdLst>
                  <a:gd name="T0" fmla="*/ 326 w 503"/>
                  <a:gd name="T1" fmla="*/ 142 h 703"/>
                  <a:gd name="T2" fmla="*/ 168 w 503"/>
                  <a:gd name="T3" fmla="*/ 142 h 703"/>
                  <a:gd name="T4" fmla="*/ 168 w 503"/>
                  <a:gd name="T5" fmla="*/ 134 h 703"/>
                  <a:gd name="T6" fmla="*/ 184 w 503"/>
                  <a:gd name="T7" fmla="*/ 125 h 703"/>
                  <a:gd name="T8" fmla="*/ 310 w 503"/>
                  <a:gd name="T9" fmla="*/ 125 h 703"/>
                  <a:gd name="T10" fmla="*/ 343 w 503"/>
                  <a:gd name="T11" fmla="*/ 0 h 703"/>
                  <a:gd name="T12" fmla="*/ 151 w 503"/>
                  <a:gd name="T13" fmla="*/ 0 h 703"/>
                  <a:gd name="T14" fmla="*/ 176 w 503"/>
                  <a:gd name="T15" fmla="*/ 125 h 703"/>
                  <a:gd name="T16" fmla="*/ 67 w 503"/>
                  <a:gd name="T17" fmla="*/ 67 h 703"/>
                  <a:gd name="T18" fmla="*/ 75 w 503"/>
                  <a:gd name="T19" fmla="*/ 84 h 703"/>
                  <a:gd name="T20" fmla="*/ 168 w 503"/>
                  <a:gd name="T21" fmla="*/ 134 h 703"/>
                  <a:gd name="T22" fmla="*/ 92 w 503"/>
                  <a:gd name="T23" fmla="*/ 134 h 703"/>
                  <a:gd name="T24" fmla="*/ 84 w 503"/>
                  <a:gd name="T25" fmla="*/ 142 h 703"/>
                  <a:gd name="T26" fmla="*/ 126 w 503"/>
                  <a:gd name="T27" fmla="*/ 159 h 703"/>
                  <a:gd name="T28" fmla="*/ 151 w 503"/>
                  <a:gd name="T29" fmla="*/ 151 h 703"/>
                  <a:gd name="T30" fmla="*/ 0 w 503"/>
                  <a:gd name="T31" fmla="*/ 460 h 703"/>
                  <a:gd name="T32" fmla="*/ 251 w 503"/>
                  <a:gd name="T33" fmla="*/ 702 h 703"/>
                  <a:gd name="T34" fmla="*/ 502 w 503"/>
                  <a:gd name="T35" fmla="*/ 452 h 703"/>
                  <a:gd name="T36" fmla="*/ 326 w 503"/>
                  <a:gd name="T37" fmla="*/ 142 h 703"/>
                  <a:gd name="T38" fmla="*/ 318 w 503"/>
                  <a:gd name="T39" fmla="*/ 535 h 703"/>
                  <a:gd name="T40" fmla="*/ 276 w 503"/>
                  <a:gd name="T41" fmla="*/ 560 h 703"/>
                  <a:gd name="T42" fmla="*/ 276 w 503"/>
                  <a:gd name="T43" fmla="*/ 602 h 703"/>
                  <a:gd name="T44" fmla="*/ 234 w 503"/>
                  <a:gd name="T45" fmla="*/ 602 h 703"/>
                  <a:gd name="T46" fmla="*/ 226 w 503"/>
                  <a:gd name="T47" fmla="*/ 560 h 703"/>
                  <a:gd name="T48" fmla="*/ 176 w 503"/>
                  <a:gd name="T49" fmla="*/ 535 h 703"/>
                  <a:gd name="T50" fmla="*/ 151 w 503"/>
                  <a:gd name="T51" fmla="*/ 485 h 703"/>
                  <a:gd name="T52" fmla="*/ 151 w 503"/>
                  <a:gd name="T53" fmla="*/ 468 h 703"/>
                  <a:gd name="T54" fmla="*/ 193 w 503"/>
                  <a:gd name="T55" fmla="*/ 468 h 703"/>
                  <a:gd name="T56" fmla="*/ 193 w 503"/>
                  <a:gd name="T57" fmla="*/ 476 h 703"/>
                  <a:gd name="T58" fmla="*/ 209 w 503"/>
                  <a:gd name="T59" fmla="*/ 510 h 703"/>
                  <a:gd name="T60" fmla="*/ 251 w 503"/>
                  <a:gd name="T61" fmla="*/ 527 h 703"/>
                  <a:gd name="T62" fmla="*/ 293 w 503"/>
                  <a:gd name="T63" fmla="*/ 510 h 703"/>
                  <a:gd name="T64" fmla="*/ 310 w 503"/>
                  <a:gd name="T65" fmla="*/ 476 h 703"/>
                  <a:gd name="T66" fmla="*/ 293 w 503"/>
                  <a:gd name="T67" fmla="*/ 443 h 703"/>
                  <a:gd name="T68" fmla="*/ 243 w 503"/>
                  <a:gd name="T69" fmla="*/ 426 h 703"/>
                  <a:gd name="T70" fmla="*/ 184 w 503"/>
                  <a:gd name="T71" fmla="*/ 393 h 703"/>
                  <a:gd name="T72" fmla="*/ 159 w 503"/>
                  <a:gd name="T73" fmla="*/ 351 h 703"/>
                  <a:gd name="T74" fmla="*/ 184 w 503"/>
                  <a:gd name="T75" fmla="*/ 293 h 703"/>
                  <a:gd name="T76" fmla="*/ 226 w 503"/>
                  <a:gd name="T77" fmla="*/ 276 h 703"/>
                  <a:gd name="T78" fmla="*/ 226 w 503"/>
                  <a:gd name="T79" fmla="*/ 234 h 703"/>
                  <a:gd name="T80" fmla="*/ 268 w 503"/>
                  <a:gd name="T81" fmla="*/ 234 h 703"/>
                  <a:gd name="T82" fmla="*/ 268 w 503"/>
                  <a:gd name="T83" fmla="*/ 267 h 703"/>
                  <a:gd name="T84" fmla="*/ 318 w 503"/>
                  <a:gd name="T85" fmla="*/ 293 h 703"/>
                  <a:gd name="T86" fmla="*/ 343 w 503"/>
                  <a:gd name="T87" fmla="*/ 351 h 703"/>
                  <a:gd name="T88" fmla="*/ 301 w 503"/>
                  <a:gd name="T89" fmla="*/ 351 h 703"/>
                  <a:gd name="T90" fmla="*/ 284 w 503"/>
                  <a:gd name="T91" fmla="*/ 318 h 703"/>
                  <a:gd name="T92" fmla="*/ 251 w 503"/>
                  <a:gd name="T93" fmla="*/ 301 h 703"/>
                  <a:gd name="T94" fmla="*/ 218 w 503"/>
                  <a:gd name="T95" fmla="*/ 318 h 703"/>
                  <a:gd name="T96" fmla="*/ 201 w 503"/>
                  <a:gd name="T97" fmla="*/ 343 h 703"/>
                  <a:gd name="T98" fmla="*/ 218 w 503"/>
                  <a:gd name="T99" fmla="*/ 376 h 703"/>
                  <a:gd name="T100" fmla="*/ 260 w 503"/>
                  <a:gd name="T101" fmla="*/ 393 h 703"/>
                  <a:gd name="T102" fmla="*/ 326 w 503"/>
                  <a:gd name="T103" fmla="*/ 426 h 703"/>
                  <a:gd name="T104" fmla="*/ 351 w 503"/>
                  <a:gd name="T105" fmla="*/ 476 h 703"/>
                  <a:gd name="T106" fmla="*/ 318 w 503"/>
                  <a:gd name="T107" fmla="*/ 535 h 703"/>
                  <a:gd name="T108" fmla="*/ 318 w 503"/>
                  <a:gd name="T109" fmla="*/ 535 h 703"/>
                  <a:gd name="T110" fmla="*/ 318 w 503"/>
                  <a:gd name="T111" fmla="*/ 535 h 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03" h="703">
                    <a:moveTo>
                      <a:pt x="326" y="142"/>
                    </a:moveTo>
                    <a:cubicBezTo>
                      <a:pt x="168" y="142"/>
                      <a:pt x="168" y="142"/>
                      <a:pt x="168" y="142"/>
                    </a:cubicBezTo>
                    <a:cubicBezTo>
                      <a:pt x="168" y="134"/>
                      <a:pt x="168" y="134"/>
                      <a:pt x="168" y="134"/>
                    </a:cubicBezTo>
                    <a:cubicBezTo>
                      <a:pt x="184" y="125"/>
                      <a:pt x="184" y="125"/>
                      <a:pt x="184" y="125"/>
                    </a:cubicBezTo>
                    <a:cubicBezTo>
                      <a:pt x="310" y="125"/>
                      <a:pt x="310" y="125"/>
                      <a:pt x="310" y="125"/>
                    </a:cubicBezTo>
                    <a:cubicBezTo>
                      <a:pt x="343" y="0"/>
                      <a:pt x="343" y="0"/>
                      <a:pt x="343" y="0"/>
                    </a:cubicBezTo>
                    <a:cubicBezTo>
                      <a:pt x="151" y="0"/>
                      <a:pt x="151" y="0"/>
                      <a:pt x="151" y="0"/>
                    </a:cubicBezTo>
                    <a:cubicBezTo>
                      <a:pt x="176" y="125"/>
                      <a:pt x="176" y="125"/>
                      <a:pt x="176" y="125"/>
                    </a:cubicBezTo>
                    <a:cubicBezTo>
                      <a:pt x="159" y="100"/>
                      <a:pt x="109" y="50"/>
                      <a:pt x="67" y="67"/>
                    </a:cubicBezTo>
                    <a:cubicBezTo>
                      <a:pt x="75" y="84"/>
                      <a:pt x="75" y="84"/>
                      <a:pt x="75" y="84"/>
                    </a:cubicBezTo>
                    <a:cubicBezTo>
                      <a:pt x="109" y="67"/>
                      <a:pt x="159" y="117"/>
                      <a:pt x="168" y="134"/>
                    </a:cubicBezTo>
                    <a:cubicBezTo>
                      <a:pt x="142" y="142"/>
                      <a:pt x="109" y="151"/>
                      <a:pt x="92" y="134"/>
                    </a:cubicBezTo>
                    <a:cubicBezTo>
                      <a:pt x="84" y="142"/>
                      <a:pt x="84" y="142"/>
                      <a:pt x="84" y="142"/>
                    </a:cubicBezTo>
                    <a:cubicBezTo>
                      <a:pt x="92" y="151"/>
                      <a:pt x="109" y="159"/>
                      <a:pt x="126" y="159"/>
                    </a:cubicBezTo>
                    <a:cubicBezTo>
                      <a:pt x="134" y="159"/>
                      <a:pt x="142" y="159"/>
                      <a:pt x="151" y="151"/>
                    </a:cubicBezTo>
                    <a:cubicBezTo>
                      <a:pt x="67" y="217"/>
                      <a:pt x="0" y="351"/>
                      <a:pt x="0" y="460"/>
                    </a:cubicBezTo>
                    <a:cubicBezTo>
                      <a:pt x="0" y="594"/>
                      <a:pt x="117" y="702"/>
                      <a:pt x="251" y="702"/>
                    </a:cubicBezTo>
                    <a:cubicBezTo>
                      <a:pt x="393" y="702"/>
                      <a:pt x="502" y="594"/>
                      <a:pt x="502" y="452"/>
                    </a:cubicBezTo>
                    <a:cubicBezTo>
                      <a:pt x="502" y="343"/>
                      <a:pt x="427" y="192"/>
                      <a:pt x="326" y="142"/>
                    </a:cubicBezTo>
                    <a:close/>
                    <a:moveTo>
                      <a:pt x="318" y="535"/>
                    </a:moveTo>
                    <a:cubicBezTo>
                      <a:pt x="310" y="552"/>
                      <a:pt x="293" y="552"/>
                      <a:pt x="276" y="560"/>
                    </a:cubicBezTo>
                    <a:cubicBezTo>
                      <a:pt x="276" y="602"/>
                      <a:pt x="276" y="602"/>
                      <a:pt x="276" y="602"/>
                    </a:cubicBezTo>
                    <a:cubicBezTo>
                      <a:pt x="234" y="602"/>
                      <a:pt x="234" y="602"/>
                      <a:pt x="234" y="602"/>
                    </a:cubicBezTo>
                    <a:cubicBezTo>
                      <a:pt x="226" y="560"/>
                      <a:pt x="226" y="560"/>
                      <a:pt x="226" y="560"/>
                    </a:cubicBezTo>
                    <a:cubicBezTo>
                      <a:pt x="209" y="560"/>
                      <a:pt x="193" y="552"/>
                      <a:pt x="176" y="535"/>
                    </a:cubicBezTo>
                    <a:cubicBezTo>
                      <a:pt x="159" y="518"/>
                      <a:pt x="151" y="502"/>
                      <a:pt x="151" y="485"/>
                    </a:cubicBezTo>
                    <a:cubicBezTo>
                      <a:pt x="151" y="468"/>
                      <a:pt x="151" y="468"/>
                      <a:pt x="151" y="468"/>
                    </a:cubicBezTo>
                    <a:cubicBezTo>
                      <a:pt x="193" y="468"/>
                      <a:pt x="193" y="468"/>
                      <a:pt x="193" y="468"/>
                    </a:cubicBezTo>
                    <a:cubicBezTo>
                      <a:pt x="193" y="476"/>
                      <a:pt x="193" y="476"/>
                      <a:pt x="193" y="476"/>
                    </a:cubicBezTo>
                    <a:cubicBezTo>
                      <a:pt x="193" y="493"/>
                      <a:pt x="201" y="502"/>
                      <a:pt x="209" y="510"/>
                    </a:cubicBezTo>
                    <a:cubicBezTo>
                      <a:pt x="218" y="518"/>
                      <a:pt x="234" y="527"/>
                      <a:pt x="251" y="527"/>
                    </a:cubicBezTo>
                    <a:cubicBezTo>
                      <a:pt x="268" y="527"/>
                      <a:pt x="284" y="518"/>
                      <a:pt x="293" y="510"/>
                    </a:cubicBezTo>
                    <a:cubicBezTo>
                      <a:pt x="301" y="502"/>
                      <a:pt x="310" y="493"/>
                      <a:pt x="310" y="476"/>
                    </a:cubicBezTo>
                    <a:cubicBezTo>
                      <a:pt x="310" y="460"/>
                      <a:pt x="301" y="452"/>
                      <a:pt x="293" y="443"/>
                    </a:cubicBezTo>
                    <a:cubicBezTo>
                      <a:pt x="284" y="435"/>
                      <a:pt x="268" y="426"/>
                      <a:pt x="243" y="426"/>
                    </a:cubicBezTo>
                    <a:cubicBezTo>
                      <a:pt x="218" y="418"/>
                      <a:pt x="193" y="410"/>
                      <a:pt x="184" y="393"/>
                    </a:cubicBezTo>
                    <a:cubicBezTo>
                      <a:pt x="168" y="385"/>
                      <a:pt x="159" y="368"/>
                      <a:pt x="159" y="351"/>
                    </a:cubicBezTo>
                    <a:cubicBezTo>
                      <a:pt x="159" y="326"/>
                      <a:pt x="168" y="309"/>
                      <a:pt x="184" y="293"/>
                    </a:cubicBezTo>
                    <a:cubicBezTo>
                      <a:pt x="201" y="284"/>
                      <a:pt x="209" y="276"/>
                      <a:pt x="226" y="276"/>
                    </a:cubicBezTo>
                    <a:cubicBezTo>
                      <a:pt x="226" y="234"/>
                      <a:pt x="226" y="234"/>
                      <a:pt x="226" y="234"/>
                    </a:cubicBezTo>
                    <a:cubicBezTo>
                      <a:pt x="268" y="234"/>
                      <a:pt x="268" y="234"/>
                      <a:pt x="268" y="234"/>
                    </a:cubicBezTo>
                    <a:cubicBezTo>
                      <a:pt x="268" y="267"/>
                      <a:pt x="268" y="267"/>
                      <a:pt x="268" y="267"/>
                    </a:cubicBezTo>
                    <a:cubicBezTo>
                      <a:pt x="293" y="276"/>
                      <a:pt x="310" y="276"/>
                      <a:pt x="318" y="293"/>
                    </a:cubicBezTo>
                    <a:cubicBezTo>
                      <a:pt x="335" y="301"/>
                      <a:pt x="343" y="326"/>
                      <a:pt x="343" y="351"/>
                    </a:cubicBezTo>
                    <a:cubicBezTo>
                      <a:pt x="301" y="351"/>
                      <a:pt x="301" y="351"/>
                      <a:pt x="301" y="351"/>
                    </a:cubicBezTo>
                    <a:cubicBezTo>
                      <a:pt x="301" y="334"/>
                      <a:pt x="293" y="326"/>
                      <a:pt x="284" y="318"/>
                    </a:cubicBezTo>
                    <a:cubicBezTo>
                      <a:pt x="284" y="309"/>
                      <a:pt x="268" y="301"/>
                      <a:pt x="251" y="301"/>
                    </a:cubicBezTo>
                    <a:cubicBezTo>
                      <a:pt x="234" y="301"/>
                      <a:pt x="226" y="309"/>
                      <a:pt x="218" y="318"/>
                    </a:cubicBezTo>
                    <a:cubicBezTo>
                      <a:pt x="209" y="326"/>
                      <a:pt x="201" y="334"/>
                      <a:pt x="201" y="343"/>
                    </a:cubicBezTo>
                    <a:cubicBezTo>
                      <a:pt x="201" y="360"/>
                      <a:pt x="209" y="368"/>
                      <a:pt x="218" y="376"/>
                    </a:cubicBezTo>
                    <a:cubicBezTo>
                      <a:pt x="226" y="385"/>
                      <a:pt x="234" y="385"/>
                      <a:pt x="260" y="393"/>
                    </a:cubicBezTo>
                    <a:cubicBezTo>
                      <a:pt x="284" y="401"/>
                      <a:pt x="310" y="410"/>
                      <a:pt x="326" y="426"/>
                    </a:cubicBezTo>
                    <a:cubicBezTo>
                      <a:pt x="343" y="435"/>
                      <a:pt x="351" y="452"/>
                      <a:pt x="351" y="476"/>
                    </a:cubicBezTo>
                    <a:cubicBezTo>
                      <a:pt x="351" y="502"/>
                      <a:pt x="343" y="518"/>
                      <a:pt x="318" y="535"/>
                    </a:cubicBezTo>
                    <a:close/>
                    <a:moveTo>
                      <a:pt x="318" y="535"/>
                    </a:moveTo>
                    <a:lnTo>
                      <a:pt x="318" y="535"/>
                    </a:lnTo>
                    <a:close/>
                  </a:path>
                </a:pathLst>
              </a:custGeom>
              <a:solidFill>
                <a:schemeClr val="bg1"/>
              </a:solidFill>
              <a:ln>
                <a:noFill/>
              </a:ln>
              <a:effectLst/>
              <a:extLst/>
            </p:spPr>
            <p:txBody>
              <a:bodyPr wrap="none" lIns="121910" tIns="60955" rIns="121910" bIns="60955" anchor="ctr"/>
              <a:lstStyle/>
              <a:p>
                <a:pPr defTabSz="543558">
                  <a:defRPr/>
                </a:pPr>
                <a:endParaRPr lang="en-US"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Freeform 299">
                <a:extLst>
                  <a:ext uri="{FF2B5EF4-FFF2-40B4-BE49-F238E27FC236}">
                    <a16:creationId xmlns:a16="http://schemas.microsoft.com/office/drawing/2014/main" id="{1DBDA08F-E15D-4114-84DA-3C6C4695A3B1}"/>
                  </a:ext>
                </a:extLst>
              </p:cNvPr>
              <p:cNvSpPr>
                <a:spLocks noChangeArrowheads="1"/>
              </p:cNvSpPr>
              <p:nvPr/>
            </p:nvSpPr>
            <p:spPr bwMode="auto">
              <a:xfrm>
                <a:off x="7607538" y="2706962"/>
                <a:ext cx="705554" cy="675601"/>
              </a:xfrm>
              <a:custGeom>
                <a:avLst/>
                <a:gdLst>
                  <a:gd name="T0" fmla="*/ 1229 w 1665"/>
                  <a:gd name="T1" fmla="*/ 561 h 1598"/>
                  <a:gd name="T2" fmla="*/ 911 w 1665"/>
                  <a:gd name="T3" fmla="*/ 686 h 1598"/>
                  <a:gd name="T4" fmla="*/ 1246 w 1665"/>
                  <a:gd name="T5" fmla="*/ 419 h 1598"/>
                  <a:gd name="T6" fmla="*/ 1664 w 1665"/>
                  <a:gd name="T7" fmla="*/ 76 h 1598"/>
                  <a:gd name="T8" fmla="*/ 1597 w 1665"/>
                  <a:gd name="T9" fmla="*/ 0 h 1598"/>
                  <a:gd name="T10" fmla="*/ 1530 w 1665"/>
                  <a:gd name="T11" fmla="*/ 76 h 1598"/>
                  <a:gd name="T12" fmla="*/ 1246 w 1665"/>
                  <a:gd name="T13" fmla="*/ 276 h 1598"/>
                  <a:gd name="T14" fmla="*/ 769 w 1665"/>
                  <a:gd name="T15" fmla="*/ 686 h 1598"/>
                  <a:gd name="T16" fmla="*/ 435 w 1665"/>
                  <a:gd name="T17" fmla="*/ 561 h 1598"/>
                  <a:gd name="T18" fmla="*/ 0 w 1665"/>
                  <a:gd name="T19" fmla="*/ 1288 h 1598"/>
                  <a:gd name="T20" fmla="*/ 201 w 1665"/>
                  <a:gd name="T21" fmla="*/ 1597 h 1598"/>
                  <a:gd name="T22" fmla="*/ 836 w 1665"/>
                  <a:gd name="T23" fmla="*/ 1255 h 1598"/>
                  <a:gd name="T24" fmla="*/ 1463 w 1665"/>
                  <a:gd name="T25" fmla="*/ 1597 h 1598"/>
                  <a:gd name="T26" fmla="*/ 1664 w 1665"/>
                  <a:gd name="T27" fmla="*/ 1288 h 1598"/>
                  <a:gd name="T28" fmla="*/ 1229 w 1665"/>
                  <a:gd name="T29" fmla="*/ 561 h 1598"/>
                  <a:gd name="T30" fmla="*/ 1246 w 1665"/>
                  <a:gd name="T31" fmla="*/ 811 h 1598"/>
                  <a:gd name="T32" fmla="*/ 1338 w 1665"/>
                  <a:gd name="T33" fmla="*/ 903 h 1598"/>
                  <a:gd name="T34" fmla="*/ 1246 w 1665"/>
                  <a:gd name="T35" fmla="*/ 995 h 1598"/>
                  <a:gd name="T36" fmla="*/ 1162 w 1665"/>
                  <a:gd name="T37" fmla="*/ 903 h 1598"/>
                  <a:gd name="T38" fmla="*/ 1246 w 1665"/>
                  <a:gd name="T39" fmla="*/ 811 h 1598"/>
                  <a:gd name="T40" fmla="*/ 627 w 1665"/>
                  <a:gd name="T41" fmla="*/ 1112 h 1598"/>
                  <a:gd name="T42" fmla="*/ 485 w 1665"/>
                  <a:gd name="T43" fmla="*/ 1112 h 1598"/>
                  <a:gd name="T44" fmla="*/ 485 w 1665"/>
                  <a:gd name="T45" fmla="*/ 1255 h 1598"/>
                  <a:gd name="T46" fmla="*/ 351 w 1665"/>
                  <a:gd name="T47" fmla="*/ 1255 h 1598"/>
                  <a:gd name="T48" fmla="*/ 351 w 1665"/>
                  <a:gd name="T49" fmla="*/ 1112 h 1598"/>
                  <a:gd name="T50" fmla="*/ 209 w 1665"/>
                  <a:gd name="T51" fmla="*/ 1112 h 1598"/>
                  <a:gd name="T52" fmla="*/ 209 w 1665"/>
                  <a:gd name="T53" fmla="*/ 970 h 1598"/>
                  <a:gd name="T54" fmla="*/ 351 w 1665"/>
                  <a:gd name="T55" fmla="*/ 970 h 1598"/>
                  <a:gd name="T56" fmla="*/ 351 w 1665"/>
                  <a:gd name="T57" fmla="*/ 836 h 1598"/>
                  <a:gd name="T58" fmla="*/ 485 w 1665"/>
                  <a:gd name="T59" fmla="*/ 836 h 1598"/>
                  <a:gd name="T60" fmla="*/ 485 w 1665"/>
                  <a:gd name="T61" fmla="*/ 970 h 1598"/>
                  <a:gd name="T62" fmla="*/ 627 w 1665"/>
                  <a:gd name="T63" fmla="*/ 970 h 1598"/>
                  <a:gd name="T64" fmla="*/ 627 w 1665"/>
                  <a:gd name="T65" fmla="*/ 1112 h 1598"/>
                  <a:gd name="T66" fmla="*/ 1020 w 1665"/>
                  <a:gd name="T67" fmla="*/ 1045 h 1598"/>
                  <a:gd name="T68" fmla="*/ 1112 w 1665"/>
                  <a:gd name="T69" fmla="*/ 954 h 1598"/>
                  <a:gd name="T70" fmla="*/ 1204 w 1665"/>
                  <a:gd name="T71" fmla="*/ 1045 h 1598"/>
                  <a:gd name="T72" fmla="*/ 1112 w 1665"/>
                  <a:gd name="T73" fmla="*/ 1129 h 1598"/>
                  <a:gd name="T74" fmla="*/ 1020 w 1665"/>
                  <a:gd name="T75" fmla="*/ 1045 h 1598"/>
                  <a:gd name="T76" fmla="*/ 1246 w 1665"/>
                  <a:gd name="T77" fmla="*/ 1271 h 1598"/>
                  <a:gd name="T78" fmla="*/ 1162 w 1665"/>
                  <a:gd name="T79" fmla="*/ 1179 h 1598"/>
                  <a:gd name="T80" fmla="*/ 1246 w 1665"/>
                  <a:gd name="T81" fmla="*/ 1087 h 1598"/>
                  <a:gd name="T82" fmla="*/ 1338 w 1665"/>
                  <a:gd name="T83" fmla="*/ 1179 h 1598"/>
                  <a:gd name="T84" fmla="*/ 1246 w 1665"/>
                  <a:gd name="T85" fmla="*/ 1271 h 1598"/>
                  <a:gd name="T86" fmla="*/ 1480 w 1665"/>
                  <a:gd name="T87" fmla="*/ 1045 h 1598"/>
                  <a:gd name="T88" fmla="*/ 1388 w 1665"/>
                  <a:gd name="T89" fmla="*/ 1129 h 1598"/>
                  <a:gd name="T90" fmla="*/ 1296 w 1665"/>
                  <a:gd name="T91" fmla="*/ 1045 h 1598"/>
                  <a:gd name="T92" fmla="*/ 1388 w 1665"/>
                  <a:gd name="T93" fmla="*/ 954 h 1598"/>
                  <a:gd name="T94" fmla="*/ 1480 w 1665"/>
                  <a:gd name="T95" fmla="*/ 1045 h 1598"/>
                  <a:gd name="T96" fmla="*/ 1480 w 1665"/>
                  <a:gd name="T97" fmla="*/ 1045 h 1598"/>
                  <a:gd name="T98" fmla="*/ 1480 w 1665"/>
                  <a:gd name="T99" fmla="*/ 1045 h 1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665" h="1598">
                    <a:moveTo>
                      <a:pt x="1229" y="561"/>
                    </a:moveTo>
                    <a:cubicBezTo>
                      <a:pt x="1079" y="561"/>
                      <a:pt x="1028" y="653"/>
                      <a:pt x="911" y="686"/>
                    </a:cubicBezTo>
                    <a:cubicBezTo>
                      <a:pt x="928" y="552"/>
                      <a:pt x="1012" y="419"/>
                      <a:pt x="1246" y="419"/>
                    </a:cubicBezTo>
                    <a:cubicBezTo>
                      <a:pt x="1580" y="419"/>
                      <a:pt x="1664" y="193"/>
                      <a:pt x="1664" y="76"/>
                    </a:cubicBezTo>
                    <a:cubicBezTo>
                      <a:pt x="1664" y="34"/>
                      <a:pt x="1630" y="0"/>
                      <a:pt x="1597" y="0"/>
                    </a:cubicBezTo>
                    <a:cubicBezTo>
                      <a:pt x="1555" y="0"/>
                      <a:pt x="1530" y="34"/>
                      <a:pt x="1530" y="76"/>
                    </a:cubicBezTo>
                    <a:cubicBezTo>
                      <a:pt x="1530" y="84"/>
                      <a:pt x="1522" y="276"/>
                      <a:pt x="1246" y="276"/>
                    </a:cubicBezTo>
                    <a:cubicBezTo>
                      <a:pt x="870" y="276"/>
                      <a:pt x="786" y="535"/>
                      <a:pt x="769" y="686"/>
                    </a:cubicBezTo>
                    <a:cubicBezTo>
                      <a:pt x="644" y="661"/>
                      <a:pt x="594" y="561"/>
                      <a:pt x="435" y="561"/>
                    </a:cubicBezTo>
                    <a:cubicBezTo>
                      <a:pt x="268" y="561"/>
                      <a:pt x="0" y="887"/>
                      <a:pt x="0" y="1288"/>
                    </a:cubicBezTo>
                    <a:cubicBezTo>
                      <a:pt x="0" y="1489"/>
                      <a:pt x="100" y="1597"/>
                      <a:pt x="201" y="1597"/>
                    </a:cubicBezTo>
                    <a:cubicBezTo>
                      <a:pt x="418" y="1597"/>
                      <a:pt x="460" y="1255"/>
                      <a:pt x="836" y="1255"/>
                    </a:cubicBezTo>
                    <a:cubicBezTo>
                      <a:pt x="1204" y="1255"/>
                      <a:pt x="1246" y="1597"/>
                      <a:pt x="1463" y="1597"/>
                    </a:cubicBezTo>
                    <a:cubicBezTo>
                      <a:pt x="1564" y="1597"/>
                      <a:pt x="1664" y="1497"/>
                      <a:pt x="1664" y="1288"/>
                    </a:cubicBezTo>
                    <a:cubicBezTo>
                      <a:pt x="1664" y="887"/>
                      <a:pt x="1405" y="561"/>
                      <a:pt x="1229" y="561"/>
                    </a:cubicBezTo>
                    <a:close/>
                    <a:moveTo>
                      <a:pt x="1246" y="811"/>
                    </a:moveTo>
                    <a:cubicBezTo>
                      <a:pt x="1296" y="811"/>
                      <a:pt x="1338" y="853"/>
                      <a:pt x="1338" y="903"/>
                    </a:cubicBezTo>
                    <a:cubicBezTo>
                      <a:pt x="1338" y="954"/>
                      <a:pt x="1296" y="995"/>
                      <a:pt x="1246" y="995"/>
                    </a:cubicBezTo>
                    <a:cubicBezTo>
                      <a:pt x="1204" y="995"/>
                      <a:pt x="1162" y="954"/>
                      <a:pt x="1162" y="903"/>
                    </a:cubicBezTo>
                    <a:cubicBezTo>
                      <a:pt x="1162" y="853"/>
                      <a:pt x="1204" y="811"/>
                      <a:pt x="1246" y="811"/>
                    </a:cubicBezTo>
                    <a:close/>
                    <a:moveTo>
                      <a:pt x="627" y="1112"/>
                    </a:moveTo>
                    <a:cubicBezTo>
                      <a:pt x="485" y="1112"/>
                      <a:pt x="485" y="1112"/>
                      <a:pt x="485" y="1112"/>
                    </a:cubicBezTo>
                    <a:cubicBezTo>
                      <a:pt x="485" y="1255"/>
                      <a:pt x="485" y="1255"/>
                      <a:pt x="485" y="1255"/>
                    </a:cubicBezTo>
                    <a:cubicBezTo>
                      <a:pt x="351" y="1255"/>
                      <a:pt x="351" y="1255"/>
                      <a:pt x="351" y="1255"/>
                    </a:cubicBezTo>
                    <a:cubicBezTo>
                      <a:pt x="351" y="1112"/>
                      <a:pt x="351" y="1112"/>
                      <a:pt x="351" y="1112"/>
                    </a:cubicBezTo>
                    <a:cubicBezTo>
                      <a:pt x="209" y="1112"/>
                      <a:pt x="209" y="1112"/>
                      <a:pt x="209" y="1112"/>
                    </a:cubicBezTo>
                    <a:cubicBezTo>
                      <a:pt x="209" y="970"/>
                      <a:pt x="209" y="970"/>
                      <a:pt x="209" y="970"/>
                    </a:cubicBezTo>
                    <a:cubicBezTo>
                      <a:pt x="351" y="970"/>
                      <a:pt x="351" y="970"/>
                      <a:pt x="351" y="970"/>
                    </a:cubicBezTo>
                    <a:cubicBezTo>
                      <a:pt x="351" y="836"/>
                      <a:pt x="351" y="836"/>
                      <a:pt x="351" y="836"/>
                    </a:cubicBezTo>
                    <a:cubicBezTo>
                      <a:pt x="485" y="836"/>
                      <a:pt x="485" y="836"/>
                      <a:pt x="485" y="836"/>
                    </a:cubicBezTo>
                    <a:cubicBezTo>
                      <a:pt x="485" y="970"/>
                      <a:pt x="485" y="970"/>
                      <a:pt x="485" y="970"/>
                    </a:cubicBezTo>
                    <a:cubicBezTo>
                      <a:pt x="627" y="970"/>
                      <a:pt x="627" y="970"/>
                      <a:pt x="627" y="970"/>
                    </a:cubicBezTo>
                    <a:lnTo>
                      <a:pt x="627" y="1112"/>
                    </a:lnTo>
                    <a:close/>
                    <a:moveTo>
                      <a:pt x="1020" y="1045"/>
                    </a:moveTo>
                    <a:cubicBezTo>
                      <a:pt x="1020" y="995"/>
                      <a:pt x="1062" y="954"/>
                      <a:pt x="1112" y="954"/>
                    </a:cubicBezTo>
                    <a:cubicBezTo>
                      <a:pt x="1162" y="954"/>
                      <a:pt x="1204" y="995"/>
                      <a:pt x="1204" y="1045"/>
                    </a:cubicBezTo>
                    <a:cubicBezTo>
                      <a:pt x="1204" y="1087"/>
                      <a:pt x="1162" y="1129"/>
                      <a:pt x="1112" y="1129"/>
                    </a:cubicBezTo>
                    <a:cubicBezTo>
                      <a:pt x="1062" y="1129"/>
                      <a:pt x="1020" y="1087"/>
                      <a:pt x="1020" y="1045"/>
                    </a:cubicBezTo>
                    <a:close/>
                    <a:moveTo>
                      <a:pt x="1246" y="1271"/>
                    </a:moveTo>
                    <a:cubicBezTo>
                      <a:pt x="1204" y="1271"/>
                      <a:pt x="1162" y="1229"/>
                      <a:pt x="1162" y="1179"/>
                    </a:cubicBezTo>
                    <a:cubicBezTo>
                      <a:pt x="1162" y="1129"/>
                      <a:pt x="1204" y="1087"/>
                      <a:pt x="1246" y="1087"/>
                    </a:cubicBezTo>
                    <a:cubicBezTo>
                      <a:pt x="1296" y="1087"/>
                      <a:pt x="1338" y="1129"/>
                      <a:pt x="1338" y="1179"/>
                    </a:cubicBezTo>
                    <a:cubicBezTo>
                      <a:pt x="1338" y="1229"/>
                      <a:pt x="1296" y="1271"/>
                      <a:pt x="1246" y="1271"/>
                    </a:cubicBezTo>
                    <a:close/>
                    <a:moveTo>
                      <a:pt x="1480" y="1045"/>
                    </a:moveTo>
                    <a:cubicBezTo>
                      <a:pt x="1480" y="1087"/>
                      <a:pt x="1438" y="1129"/>
                      <a:pt x="1388" y="1129"/>
                    </a:cubicBezTo>
                    <a:cubicBezTo>
                      <a:pt x="1338" y="1129"/>
                      <a:pt x="1296" y="1087"/>
                      <a:pt x="1296" y="1045"/>
                    </a:cubicBezTo>
                    <a:cubicBezTo>
                      <a:pt x="1296" y="995"/>
                      <a:pt x="1338" y="954"/>
                      <a:pt x="1388" y="954"/>
                    </a:cubicBezTo>
                    <a:cubicBezTo>
                      <a:pt x="1438" y="954"/>
                      <a:pt x="1480" y="995"/>
                      <a:pt x="1480" y="1045"/>
                    </a:cubicBezTo>
                    <a:close/>
                    <a:moveTo>
                      <a:pt x="1480" y="1045"/>
                    </a:moveTo>
                    <a:lnTo>
                      <a:pt x="1480" y="1045"/>
                    </a:lnTo>
                    <a:close/>
                  </a:path>
                </a:pathLst>
              </a:custGeom>
              <a:solidFill>
                <a:schemeClr val="bg1"/>
              </a:solidFill>
              <a:ln>
                <a:noFill/>
              </a:ln>
              <a:effectLst/>
              <a:extLst/>
            </p:spPr>
            <p:txBody>
              <a:bodyPr wrap="none" lIns="121910" tIns="60955" rIns="121910" bIns="60955" anchor="ctr"/>
              <a:lstStyle/>
              <a:p>
                <a:pPr defTabSz="543558">
                  <a:defRPr/>
                </a:pPr>
                <a:endParaRPr lang="en-US"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Freeform 106">
                <a:extLst>
                  <a:ext uri="{FF2B5EF4-FFF2-40B4-BE49-F238E27FC236}">
                    <a16:creationId xmlns:a16="http://schemas.microsoft.com/office/drawing/2014/main" id="{FA2E2239-BE0C-48E8-9325-777DCF71E934}"/>
                  </a:ext>
                </a:extLst>
              </p:cNvPr>
              <p:cNvSpPr>
                <a:spLocks noChangeArrowheads="1"/>
              </p:cNvSpPr>
              <p:nvPr/>
            </p:nvSpPr>
            <p:spPr bwMode="auto">
              <a:xfrm>
                <a:off x="6174095" y="2794337"/>
                <a:ext cx="670470" cy="580028"/>
              </a:xfrm>
              <a:custGeom>
                <a:avLst/>
                <a:gdLst>
                  <a:gd name="T0" fmla="*/ 502 w 1013"/>
                  <a:gd name="T1" fmla="*/ 0 h 879"/>
                  <a:gd name="T2" fmla="*/ 0 w 1013"/>
                  <a:gd name="T3" fmla="*/ 351 h 879"/>
                  <a:gd name="T4" fmla="*/ 193 w 1013"/>
                  <a:gd name="T5" fmla="*/ 636 h 879"/>
                  <a:gd name="T6" fmla="*/ 92 w 1013"/>
                  <a:gd name="T7" fmla="*/ 862 h 879"/>
                  <a:gd name="T8" fmla="*/ 92 w 1013"/>
                  <a:gd name="T9" fmla="*/ 878 h 879"/>
                  <a:gd name="T10" fmla="*/ 101 w 1013"/>
                  <a:gd name="T11" fmla="*/ 878 h 879"/>
                  <a:gd name="T12" fmla="*/ 109 w 1013"/>
                  <a:gd name="T13" fmla="*/ 878 h 879"/>
                  <a:gd name="T14" fmla="*/ 485 w 1013"/>
                  <a:gd name="T15" fmla="*/ 711 h 879"/>
                  <a:gd name="T16" fmla="*/ 502 w 1013"/>
                  <a:gd name="T17" fmla="*/ 711 h 879"/>
                  <a:gd name="T18" fmla="*/ 1012 w 1013"/>
                  <a:gd name="T19" fmla="*/ 351 h 879"/>
                  <a:gd name="T20" fmla="*/ 502 w 1013"/>
                  <a:gd name="T21" fmla="*/ 0 h 879"/>
                  <a:gd name="T22" fmla="*/ 502 w 1013"/>
                  <a:gd name="T23" fmla="*/ 0 h 879"/>
                  <a:gd name="T24" fmla="*/ 502 w 1013"/>
                  <a:gd name="T25" fmla="*/ 0 h 8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13" h="879">
                    <a:moveTo>
                      <a:pt x="502" y="0"/>
                    </a:moveTo>
                    <a:cubicBezTo>
                      <a:pt x="226" y="0"/>
                      <a:pt x="0" y="159"/>
                      <a:pt x="0" y="351"/>
                    </a:cubicBezTo>
                    <a:cubicBezTo>
                      <a:pt x="0" y="469"/>
                      <a:pt x="67" y="569"/>
                      <a:pt x="193" y="636"/>
                    </a:cubicBezTo>
                    <a:cubicBezTo>
                      <a:pt x="176" y="711"/>
                      <a:pt x="142" y="811"/>
                      <a:pt x="92" y="862"/>
                    </a:cubicBezTo>
                    <a:cubicBezTo>
                      <a:pt x="92" y="870"/>
                      <a:pt x="92" y="870"/>
                      <a:pt x="92" y="878"/>
                    </a:cubicBezTo>
                    <a:lnTo>
                      <a:pt x="101" y="878"/>
                    </a:lnTo>
                    <a:lnTo>
                      <a:pt x="109" y="878"/>
                    </a:lnTo>
                    <a:cubicBezTo>
                      <a:pt x="118" y="878"/>
                      <a:pt x="335" y="862"/>
                      <a:pt x="485" y="711"/>
                    </a:cubicBezTo>
                    <a:cubicBezTo>
                      <a:pt x="485" y="711"/>
                      <a:pt x="494" y="711"/>
                      <a:pt x="502" y="711"/>
                    </a:cubicBezTo>
                    <a:cubicBezTo>
                      <a:pt x="786" y="711"/>
                      <a:pt x="1012" y="552"/>
                      <a:pt x="1012" y="351"/>
                    </a:cubicBezTo>
                    <a:cubicBezTo>
                      <a:pt x="1012" y="159"/>
                      <a:pt x="786" y="0"/>
                      <a:pt x="502" y="0"/>
                    </a:cubicBezTo>
                    <a:close/>
                    <a:moveTo>
                      <a:pt x="502" y="0"/>
                    </a:moveTo>
                    <a:lnTo>
                      <a:pt x="502" y="0"/>
                    </a:lnTo>
                    <a:close/>
                  </a:path>
                </a:pathLst>
              </a:custGeom>
              <a:solidFill>
                <a:schemeClr val="bg1"/>
              </a:solidFill>
              <a:ln>
                <a:noFill/>
              </a:ln>
              <a:effectLst/>
              <a:extLst/>
            </p:spPr>
            <p:txBody>
              <a:bodyPr wrap="none" lIns="121910" tIns="60955" rIns="121910" bIns="60955" anchor="ctr"/>
              <a:lstStyle/>
              <a:p>
                <a:pPr defTabSz="543558">
                  <a:defRPr/>
                </a:pPr>
                <a:endParaRPr lang="en-US"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9" name="文本框 8">
              <a:extLst>
                <a:ext uri="{FF2B5EF4-FFF2-40B4-BE49-F238E27FC236}">
                  <a16:creationId xmlns:a16="http://schemas.microsoft.com/office/drawing/2014/main" id="{C3F772F5-666A-4108-9A57-7AB3D501196A}"/>
                </a:ext>
              </a:extLst>
            </p:cNvPr>
            <p:cNvSpPr txBox="1"/>
            <p:nvPr/>
          </p:nvSpPr>
          <p:spPr>
            <a:xfrm>
              <a:off x="1557793" y="5011672"/>
              <a:ext cx="2021774" cy="648272"/>
            </a:xfrm>
            <a:prstGeom prst="rect">
              <a:avLst/>
            </a:prstGeom>
            <a:noFill/>
            <a:effectLst/>
          </p:spPr>
          <p:txBody>
            <a:bodyPr wrap="square" rtlCol="0">
              <a:spAutoFit/>
            </a:bodyPr>
            <a:lstStyle/>
            <a:p>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0" name="文本框 9">
              <a:extLst>
                <a:ext uri="{FF2B5EF4-FFF2-40B4-BE49-F238E27FC236}">
                  <a16:creationId xmlns:a16="http://schemas.microsoft.com/office/drawing/2014/main" id="{45AD1640-9309-4233-B304-067513125D9D}"/>
                </a:ext>
              </a:extLst>
            </p:cNvPr>
            <p:cNvSpPr txBox="1"/>
            <p:nvPr/>
          </p:nvSpPr>
          <p:spPr>
            <a:xfrm>
              <a:off x="3383876" y="5011672"/>
              <a:ext cx="2021774" cy="648272"/>
            </a:xfrm>
            <a:prstGeom prst="rect">
              <a:avLst/>
            </a:prstGeom>
            <a:noFill/>
            <a:effectLst/>
          </p:spPr>
          <p:txBody>
            <a:bodyPr wrap="square" rtlCol="0">
              <a:spAutoFit/>
            </a:bodyPr>
            <a:lstStyle/>
            <a:p>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4" name="文本框 13">
              <a:extLst>
                <a:ext uri="{FF2B5EF4-FFF2-40B4-BE49-F238E27FC236}">
                  <a16:creationId xmlns:a16="http://schemas.microsoft.com/office/drawing/2014/main" id="{432F2932-12D5-42D3-94C3-BD1CD93F1575}"/>
                </a:ext>
              </a:extLst>
            </p:cNvPr>
            <p:cNvSpPr txBox="1"/>
            <p:nvPr/>
          </p:nvSpPr>
          <p:spPr>
            <a:xfrm>
              <a:off x="5209959" y="5011672"/>
              <a:ext cx="2021774" cy="648272"/>
            </a:xfrm>
            <a:prstGeom prst="rect">
              <a:avLst/>
            </a:prstGeom>
            <a:noFill/>
            <a:effectLst/>
          </p:spPr>
          <p:txBody>
            <a:bodyPr wrap="square" rtlCol="0">
              <a:spAutoFit/>
            </a:bodyPr>
            <a:lstStyle/>
            <a:p>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5" name="文本框 14">
              <a:extLst>
                <a:ext uri="{FF2B5EF4-FFF2-40B4-BE49-F238E27FC236}">
                  <a16:creationId xmlns:a16="http://schemas.microsoft.com/office/drawing/2014/main" id="{BA39DB1B-FF92-4B0C-BCA8-3840484528D9}"/>
                </a:ext>
              </a:extLst>
            </p:cNvPr>
            <p:cNvSpPr txBox="1"/>
            <p:nvPr/>
          </p:nvSpPr>
          <p:spPr>
            <a:xfrm>
              <a:off x="7036042" y="5011672"/>
              <a:ext cx="2021774" cy="648272"/>
            </a:xfrm>
            <a:prstGeom prst="rect">
              <a:avLst/>
            </a:prstGeom>
            <a:noFill/>
            <a:effectLst/>
          </p:spPr>
          <p:txBody>
            <a:bodyPr wrap="square" rtlCol="0">
              <a:spAutoFit/>
            </a:bodyPr>
            <a:lstStyle/>
            <a:p>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spTree>
    <p:extLst>
      <p:ext uri="{BB962C8B-B14F-4D97-AF65-F5344CB8AC3E}">
        <p14:creationId xmlns:p14="http://schemas.microsoft.com/office/powerpoint/2010/main" val="684729947"/>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 presetClass="entr" presetSubtype="1"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000" fill="hold"/>
                                        <p:tgtEl>
                                          <p:spTgt spid="6"/>
                                        </p:tgtEl>
                                        <p:attrNameLst>
                                          <p:attrName>ppt_x</p:attrName>
                                        </p:attrNameLst>
                                      </p:cBhvr>
                                      <p:tavLst>
                                        <p:tav tm="0">
                                          <p:val>
                                            <p:strVal val="#ppt_x"/>
                                          </p:val>
                                        </p:tav>
                                        <p:tav tm="100000">
                                          <p:val>
                                            <p:strVal val="#ppt_x"/>
                                          </p:val>
                                        </p:tav>
                                      </p:tavLst>
                                    </p:anim>
                                    <p:anim calcmode="lin" valueType="num">
                                      <p:cBhvr additive="base">
                                        <p:cTn id="12"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C9F4DFDD-D74A-4F83-B76F-B00881AD194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13" name="组合 12">
            <a:extLst>
              <a:ext uri="{FF2B5EF4-FFF2-40B4-BE49-F238E27FC236}">
                <a16:creationId xmlns:a16="http://schemas.microsoft.com/office/drawing/2014/main" id="{B27AC59A-E22E-440F-9FAB-A4CE519A2AB9}"/>
              </a:ext>
            </a:extLst>
          </p:cNvPr>
          <p:cNvGrpSpPr/>
          <p:nvPr/>
        </p:nvGrpSpPr>
        <p:grpSpPr>
          <a:xfrm flipH="1">
            <a:off x="3078168" y="1978331"/>
            <a:ext cx="4519058" cy="1846556"/>
            <a:chOff x="3654190" y="2789251"/>
            <a:chExt cx="3521476" cy="1438929"/>
          </a:xfrm>
        </p:grpSpPr>
        <p:sp>
          <p:nvSpPr>
            <p:cNvPr id="14" name="TextBox 14">
              <a:extLst>
                <a:ext uri="{FF2B5EF4-FFF2-40B4-BE49-F238E27FC236}">
                  <a16:creationId xmlns:a16="http://schemas.microsoft.com/office/drawing/2014/main" id="{6BE8D4C2-C969-4A36-A1A5-2F4B6519A8C9}"/>
                </a:ext>
              </a:extLst>
            </p:cNvPr>
            <p:cNvSpPr txBox="1"/>
            <p:nvPr/>
          </p:nvSpPr>
          <p:spPr>
            <a:xfrm>
              <a:off x="3828272" y="3502719"/>
              <a:ext cx="2352532" cy="287802"/>
            </a:xfrm>
            <a:prstGeom prst="rect">
              <a:avLst/>
            </a:prstGeom>
            <a:noFill/>
          </p:spPr>
          <p:txBody>
            <a:bodyPr wrap="none" rtlCol="0">
              <a:spAutoFit/>
            </a:bodyPr>
            <a:lstStyle/>
            <a:p>
              <a:r>
                <a:rPr lang="en-US" dirty="0">
                  <a:solidFill>
                    <a:srgbClr val="A25548"/>
                  </a:solidFill>
                  <a:latin typeface="Roboto Thin" charset="0"/>
                  <a:ea typeface="Roboto Thin" charset="0"/>
                  <a:cs typeface="Roboto Thin" charset="0"/>
                </a:rPr>
                <a:t>POWERPOINT TEMPLATE</a:t>
              </a:r>
            </a:p>
          </p:txBody>
        </p:sp>
        <p:sp>
          <p:nvSpPr>
            <p:cNvPr id="15" name="TextBox 18">
              <a:extLst>
                <a:ext uri="{FF2B5EF4-FFF2-40B4-BE49-F238E27FC236}">
                  <a16:creationId xmlns:a16="http://schemas.microsoft.com/office/drawing/2014/main" id="{E6942D55-EBFB-465F-BDF6-FAA722787CE9}"/>
                </a:ext>
              </a:extLst>
            </p:cNvPr>
            <p:cNvSpPr txBox="1"/>
            <p:nvPr/>
          </p:nvSpPr>
          <p:spPr>
            <a:xfrm>
              <a:off x="3730737" y="3724526"/>
              <a:ext cx="3401660" cy="503654"/>
            </a:xfrm>
            <a:prstGeom prst="rect">
              <a:avLst/>
            </a:prstGeom>
            <a:noFill/>
          </p:spPr>
          <p:txBody>
            <a:bodyPr wrap="none" rtlCol="0">
              <a:spAutoFit/>
            </a:bodyPr>
            <a:lstStyle/>
            <a:p>
              <a:r>
                <a:rPr lang="en-US" sz="3600" b="1" spc="900" dirty="0">
                  <a:solidFill>
                    <a:srgbClr val="A25548"/>
                  </a:solidFill>
                  <a:latin typeface="Roboto Black" charset="0"/>
                  <a:ea typeface="Roboto Black" charset="0"/>
                  <a:cs typeface="Roboto Black" charset="0"/>
                </a:rPr>
                <a:t>REFRESHING</a:t>
              </a:r>
            </a:p>
          </p:txBody>
        </p:sp>
        <p:sp>
          <p:nvSpPr>
            <p:cNvPr id="16" name="TextBox 13">
              <a:extLst>
                <a:ext uri="{FF2B5EF4-FFF2-40B4-BE49-F238E27FC236}">
                  <a16:creationId xmlns:a16="http://schemas.microsoft.com/office/drawing/2014/main" id="{AA2FE618-C7C7-43DB-B595-D0554A239BE4}"/>
                </a:ext>
              </a:extLst>
            </p:cNvPr>
            <p:cNvSpPr txBox="1"/>
            <p:nvPr/>
          </p:nvSpPr>
          <p:spPr>
            <a:xfrm>
              <a:off x="3654190" y="2789251"/>
              <a:ext cx="3521476" cy="719505"/>
            </a:xfrm>
            <a:prstGeom prst="rect">
              <a:avLst/>
            </a:prstGeom>
            <a:noFill/>
          </p:spPr>
          <p:txBody>
            <a:bodyPr wrap="none" rtlCol="0">
              <a:spAutoFit/>
            </a:bodyPr>
            <a:lstStyle/>
            <a:p>
              <a:r>
                <a:rPr lang="en-US" altLang="zh-CN" sz="5200" b="1" dirty="0">
                  <a:solidFill>
                    <a:srgbClr val="A25548"/>
                  </a:solidFill>
                  <a:latin typeface="Roboto Black" charset="0"/>
                  <a:ea typeface="Roboto Black" charset="0"/>
                  <a:cs typeface="Roboto Black" charset="0"/>
                </a:rPr>
                <a:t>LITERATURE</a:t>
              </a:r>
              <a:endParaRPr lang="en-US" altLang="zh-CN" sz="5200" dirty="0">
                <a:solidFill>
                  <a:srgbClr val="A25548"/>
                </a:solidFill>
                <a:latin typeface="Roboto Thin" charset="0"/>
                <a:ea typeface="Roboto Thin" charset="0"/>
                <a:cs typeface="Roboto Thin" charset="0"/>
              </a:endParaRPr>
            </a:p>
          </p:txBody>
        </p:sp>
        <p:cxnSp>
          <p:nvCxnSpPr>
            <p:cNvPr id="17" name="Straight Connector 24">
              <a:extLst>
                <a:ext uri="{FF2B5EF4-FFF2-40B4-BE49-F238E27FC236}">
                  <a16:creationId xmlns:a16="http://schemas.microsoft.com/office/drawing/2014/main" id="{D5C3DD9A-C159-49AA-9083-0F16A976447F}"/>
                </a:ext>
              </a:extLst>
            </p:cNvPr>
            <p:cNvCxnSpPr>
              <a:cxnSpLocks/>
            </p:cNvCxnSpPr>
            <p:nvPr/>
          </p:nvCxnSpPr>
          <p:spPr>
            <a:xfrm>
              <a:off x="5101449" y="3450410"/>
              <a:ext cx="1933021" cy="0"/>
            </a:xfrm>
            <a:prstGeom prst="line">
              <a:avLst/>
            </a:prstGeom>
            <a:ln>
              <a:solidFill>
                <a:srgbClr val="A25548"/>
              </a:solidFill>
            </a:ln>
          </p:spPr>
          <p:style>
            <a:lnRef idx="1">
              <a:schemeClr val="accent1"/>
            </a:lnRef>
            <a:fillRef idx="0">
              <a:schemeClr val="accent1"/>
            </a:fillRef>
            <a:effectRef idx="0">
              <a:schemeClr val="accent1"/>
            </a:effectRef>
            <a:fontRef idx="minor">
              <a:schemeClr val="tx1"/>
            </a:fontRef>
          </p:style>
        </p:cxnSp>
        <p:sp>
          <p:nvSpPr>
            <p:cNvPr id="18" name="Right Triangle 25">
              <a:extLst>
                <a:ext uri="{FF2B5EF4-FFF2-40B4-BE49-F238E27FC236}">
                  <a16:creationId xmlns:a16="http://schemas.microsoft.com/office/drawing/2014/main" id="{1B0D744C-03DC-4489-9784-1AE5A4BA06BF}"/>
                </a:ext>
              </a:extLst>
            </p:cNvPr>
            <p:cNvSpPr/>
            <p:nvPr/>
          </p:nvSpPr>
          <p:spPr>
            <a:xfrm flipH="1" flipV="1">
              <a:off x="6842392" y="3556085"/>
              <a:ext cx="192080" cy="192080"/>
            </a:xfrm>
            <a:prstGeom prst="rtTriangle">
              <a:avLst/>
            </a:prstGeom>
            <a:solidFill>
              <a:srgbClr val="A255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solidFill>
                  <a:srgbClr val="A25548"/>
                </a:solidFill>
              </a:endParaRPr>
            </a:p>
          </p:txBody>
        </p:sp>
      </p:grpSp>
      <p:sp>
        <p:nvSpPr>
          <p:cNvPr id="19" name="矩形 259">
            <a:extLst>
              <a:ext uri="{FF2B5EF4-FFF2-40B4-BE49-F238E27FC236}">
                <a16:creationId xmlns:a16="http://schemas.microsoft.com/office/drawing/2014/main" id="{A5D5D57C-6D77-4E7B-8409-17B2A3DCF096}"/>
              </a:ext>
            </a:extLst>
          </p:cNvPr>
          <p:cNvSpPr>
            <a:spLocks noChangeArrowheads="1"/>
          </p:cNvSpPr>
          <p:nvPr/>
        </p:nvSpPr>
        <p:spPr bwMode="auto">
          <a:xfrm>
            <a:off x="7120971" y="2045361"/>
            <a:ext cx="2249814"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6600" dirty="0">
                <a:solidFill>
                  <a:srgbClr val="A25548"/>
                </a:solidFill>
                <a:latin typeface="方正正粗黑简体" panose="02000000000000000000" pitchFamily="2" charset="-122"/>
                <a:ea typeface="方正正粗黑简体" panose="02000000000000000000" pitchFamily="2" charset="-122"/>
                <a:cs typeface="Roboto Thin" charset="0"/>
              </a:rPr>
              <a:t>谢谢</a:t>
            </a:r>
            <a:endParaRPr lang="en-US" altLang="zh-CN" sz="6600" dirty="0">
              <a:solidFill>
                <a:srgbClr val="A25548"/>
              </a:solidFill>
              <a:latin typeface="方正正粗黑简体" panose="02000000000000000000" pitchFamily="2" charset="-122"/>
              <a:ea typeface="方正正粗黑简体" panose="02000000000000000000" pitchFamily="2" charset="-122"/>
              <a:cs typeface="Roboto Thin" charset="0"/>
            </a:endParaRPr>
          </a:p>
        </p:txBody>
      </p:sp>
      <p:sp>
        <p:nvSpPr>
          <p:cNvPr id="20" name="矩形 259">
            <a:extLst>
              <a:ext uri="{FF2B5EF4-FFF2-40B4-BE49-F238E27FC236}">
                <a16:creationId xmlns:a16="http://schemas.microsoft.com/office/drawing/2014/main" id="{74AF04F5-9D8E-4814-B1A4-D740C9AE7B11}"/>
              </a:ext>
            </a:extLst>
          </p:cNvPr>
          <p:cNvSpPr>
            <a:spLocks noChangeArrowheads="1"/>
          </p:cNvSpPr>
          <p:nvPr/>
        </p:nvSpPr>
        <p:spPr bwMode="auto">
          <a:xfrm>
            <a:off x="7120971" y="2901089"/>
            <a:ext cx="2249814"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ctr"/>
            <a:r>
              <a:rPr lang="zh-CN" altLang="en-US" sz="6600" dirty="0">
                <a:solidFill>
                  <a:srgbClr val="A25548"/>
                </a:solidFill>
                <a:latin typeface="方正正粗黑简体" panose="02000000000000000000" pitchFamily="2" charset="-122"/>
                <a:ea typeface="方正正粗黑简体" panose="02000000000000000000" pitchFamily="2" charset="-122"/>
                <a:cs typeface="Roboto Thin" charset="0"/>
              </a:rPr>
              <a:t>观看</a:t>
            </a:r>
            <a:endParaRPr lang="en-US" altLang="zh-CN" sz="6600" dirty="0">
              <a:solidFill>
                <a:srgbClr val="A25548"/>
              </a:solidFill>
              <a:latin typeface="方正正粗黑简体" panose="02000000000000000000" pitchFamily="2" charset="-122"/>
              <a:ea typeface="方正正粗黑简体" panose="02000000000000000000" pitchFamily="2" charset="-122"/>
              <a:cs typeface="Roboto Thin" charset="0"/>
            </a:endParaRPr>
          </a:p>
        </p:txBody>
      </p:sp>
      <p:sp>
        <p:nvSpPr>
          <p:cNvPr id="21" name="矩形 20">
            <a:extLst>
              <a:ext uri="{FF2B5EF4-FFF2-40B4-BE49-F238E27FC236}">
                <a16:creationId xmlns:a16="http://schemas.microsoft.com/office/drawing/2014/main" id="{9F587FAF-04B4-451D-A072-C05E36EED53E}"/>
              </a:ext>
            </a:extLst>
          </p:cNvPr>
          <p:cNvSpPr/>
          <p:nvPr/>
        </p:nvSpPr>
        <p:spPr>
          <a:xfrm>
            <a:off x="2757463" y="3788216"/>
            <a:ext cx="6764684" cy="715581"/>
          </a:xfrm>
          <a:prstGeom prst="rect">
            <a:avLst/>
          </a:prstGeom>
        </p:spPr>
        <p:txBody>
          <a:bodyPr wrap="square">
            <a:spAutoFit/>
          </a:bodyPr>
          <a:lstStyle/>
          <a:p>
            <a:pPr algn="ctr">
              <a:lnSpc>
                <a:spcPct val="150000"/>
              </a:lnSpc>
            </a:pPr>
            <a:r>
              <a:rPr lang="en-US" altLang="zh-CN" sz="910" dirty="0">
                <a:solidFill>
                  <a:schemeClr val="bg1">
                    <a:lumMod val="65000"/>
                  </a:schemeClr>
                </a:solidFill>
              </a:rPr>
              <a:t>SCHEME, WE THANK YOU FOR YOUR READING, THE PROPOSAL IS IN WE UNDERSTAND YOUR COMPANY FOR THE RELEVANT</a:t>
            </a:r>
          </a:p>
          <a:p>
            <a:pPr algn="ctr">
              <a:lnSpc>
                <a:spcPct val="150000"/>
              </a:lnSpc>
            </a:pPr>
            <a:r>
              <a:rPr lang="en-US" altLang="zh-CN" sz="910" dirty="0">
                <a:solidFill>
                  <a:schemeClr val="bg1">
                    <a:lumMod val="65000"/>
                  </a:schemeClr>
                </a:solidFill>
              </a:rPr>
              <a:t>SCHEME, WE THANK YOU FOR YOUR READING, THE PROPOSAL IS IN WE UNDERSTAND YOUR COMPANY FOR THE RELEVANT</a:t>
            </a:r>
          </a:p>
          <a:p>
            <a:pPr algn="ctr">
              <a:lnSpc>
                <a:spcPct val="150000"/>
              </a:lnSpc>
            </a:pPr>
            <a:r>
              <a:rPr lang="en-US" altLang="zh-CN" sz="910" dirty="0">
                <a:solidFill>
                  <a:schemeClr val="bg1">
                    <a:lumMod val="65000"/>
                  </a:schemeClr>
                </a:solidFill>
              </a:rPr>
              <a:t>SCHEME, WE THANK YOU FOR YOUR READING, THE PROPOSAL IS IN WE UNDERSTAND YOUR COMPANY FOR THE RELEVANT</a:t>
            </a:r>
          </a:p>
        </p:txBody>
      </p:sp>
      <p:sp>
        <p:nvSpPr>
          <p:cNvPr id="22" name="矩形 21">
            <a:extLst>
              <a:ext uri="{FF2B5EF4-FFF2-40B4-BE49-F238E27FC236}">
                <a16:creationId xmlns:a16="http://schemas.microsoft.com/office/drawing/2014/main" id="{9B4AD9F8-0EE1-4E70-AEEA-58D26119DEB7}"/>
              </a:ext>
            </a:extLst>
          </p:cNvPr>
          <p:cNvSpPr/>
          <p:nvPr/>
        </p:nvSpPr>
        <p:spPr>
          <a:xfrm>
            <a:off x="354012" y="342900"/>
            <a:ext cx="11482388" cy="6173786"/>
          </a:xfrm>
          <a:prstGeom prst="rect">
            <a:avLst/>
          </a:prstGeom>
          <a:noFill/>
          <a:ln>
            <a:solidFill>
              <a:srgbClr val="A2554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92404250"/>
      </p:ext>
    </p:extLst>
  </p:cSld>
  <p:clrMapOvr>
    <a:masterClrMapping/>
  </p:clrMapOvr>
  <mc:AlternateContent xmlns:mc="http://schemas.openxmlformats.org/markup-compatibility/2006" xmlns:p14="http://schemas.microsoft.com/office/powerpoint/2010/main">
    <mc:Choice Requires="p14">
      <p:transition spd="slow" p14:dur="900" advClick="0" advTm="1000">
        <p14:warp dir="in"/>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1000" fill="hold"/>
                                        <p:tgtEl>
                                          <p:spTgt spid="22"/>
                                        </p:tgtEl>
                                        <p:attrNameLst>
                                          <p:attrName>ppt_w</p:attrName>
                                        </p:attrNameLst>
                                      </p:cBhvr>
                                      <p:tavLst>
                                        <p:tav tm="0">
                                          <p:val>
                                            <p:fltVal val="0"/>
                                          </p:val>
                                        </p:tav>
                                        <p:tav tm="100000">
                                          <p:val>
                                            <p:strVal val="#ppt_w"/>
                                          </p:val>
                                        </p:tav>
                                      </p:tavLst>
                                    </p:anim>
                                    <p:anim calcmode="lin" valueType="num">
                                      <p:cBhvr>
                                        <p:cTn id="12" dur="1000" fill="hold"/>
                                        <p:tgtEl>
                                          <p:spTgt spid="22"/>
                                        </p:tgtEl>
                                        <p:attrNameLst>
                                          <p:attrName>ppt_h</p:attrName>
                                        </p:attrNameLst>
                                      </p:cBhvr>
                                      <p:tavLst>
                                        <p:tav tm="0">
                                          <p:val>
                                            <p:fltVal val="0"/>
                                          </p:val>
                                        </p:tav>
                                        <p:tav tm="100000">
                                          <p:val>
                                            <p:strVal val="#ppt_h"/>
                                          </p:val>
                                        </p:tav>
                                      </p:tavLst>
                                    </p:anim>
                                    <p:animEffect transition="in" filter="fade">
                                      <p:cBhvr>
                                        <p:cTn id="13" dur="1000"/>
                                        <p:tgtEl>
                                          <p:spTgt spid="22"/>
                                        </p:tgtEl>
                                      </p:cBhvr>
                                    </p:animEffect>
                                  </p:childTnLst>
                                </p:cTn>
                              </p:par>
                            </p:childTnLst>
                          </p:cTn>
                        </p:par>
                        <p:par>
                          <p:cTn id="14" fill="hold">
                            <p:stCondLst>
                              <p:cond delay="1750"/>
                            </p:stCondLst>
                            <p:childTnLst>
                              <p:par>
                                <p:cTn id="15" presetID="22" presetClass="entr" presetSubtype="8"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left)">
                                      <p:cBhvr>
                                        <p:cTn id="17" dur="1000"/>
                                        <p:tgtEl>
                                          <p:spTgt spid="13"/>
                                        </p:tgtEl>
                                      </p:cBhvr>
                                    </p:animEffect>
                                  </p:childTnLst>
                                </p:cTn>
                              </p:par>
                            </p:childTnLst>
                          </p:cTn>
                        </p:par>
                        <p:par>
                          <p:cTn id="18" fill="hold">
                            <p:stCondLst>
                              <p:cond delay="275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19"/>
                                        </p:tgtEl>
                                        <p:attrNameLst>
                                          <p:attrName>style.visibility</p:attrName>
                                        </p:attrNameLst>
                                      </p:cBhvr>
                                      <p:to>
                                        <p:strVal val="visible"/>
                                      </p:to>
                                    </p:set>
                                    <p:anim calcmode="lin" valueType="num">
                                      <p:cBhvr>
                                        <p:cTn id="21" dur="75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22" dur="750" fill="hold"/>
                                        <p:tgtEl>
                                          <p:spTgt spid="19"/>
                                        </p:tgtEl>
                                        <p:attrNameLst>
                                          <p:attrName>ppt_y</p:attrName>
                                        </p:attrNameLst>
                                      </p:cBhvr>
                                      <p:tavLst>
                                        <p:tav tm="0">
                                          <p:val>
                                            <p:strVal val="#ppt_y"/>
                                          </p:val>
                                        </p:tav>
                                        <p:tav tm="100000">
                                          <p:val>
                                            <p:strVal val="#ppt_y"/>
                                          </p:val>
                                        </p:tav>
                                      </p:tavLst>
                                    </p:anim>
                                    <p:anim calcmode="lin" valueType="num">
                                      <p:cBhvr>
                                        <p:cTn id="23" dur="75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24" dur="75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25" dur="750" tmFilter="0,0; .5, 1; 1, 1"/>
                                        <p:tgtEl>
                                          <p:spTgt spid="19"/>
                                        </p:tgtEl>
                                      </p:cBhvr>
                                    </p:animEffect>
                                  </p:childTnLst>
                                </p:cTn>
                              </p:par>
                            </p:childTnLst>
                          </p:cTn>
                        </p:par>
                        <p:par>
                          <p:cTn id="26" fill="hold">
                            <p:stCondLst>
                              <p:cond delay="3575"/>
                            </p:stCondLst>
                            <p:childTnLst>
                              <p:par>
                                <p:cTn id="27" presetID="26" presetClass="emph" presetSubtype="0" fill="hold" grpId="1" nodeType="afterEffect">
                                  <p:stCondLst>
                                    <p:cond delay="0"/>
                                  </p:stCondLst>
                                  <p:iterate type="lt">
                                    <p:tmAbs val="0"/>
                                  </p:iterate>
                                  <p:childTnLst>
                                    <p:animEffect transition="out" filter="fade">
                                      <p:cBhvr>
                                        <p:cTn id="28" dur="750" tmFilter="0, 0; .2, .5; .8, .5; 1, 0"/>
                                        <p:tgtEl>
                                          <p:spTgt spid="19"/>
                                        </p:tgtEl>
                                      </p:cBhvr>
                                    </p:animEffect>
                                    <p:animScale>
                                      <p:cBhvr>
                                        <p:cTn id="29" dur="375" autoRev="1" fill="hold"/>
                                        <p:tgtEl>
                                          <p:spTgt spid="19"/>
                                        </p:tgtEl>
                                      </p:cBhvr>
                                      <p:by x="105000" y="105000"/>
                                    </p:animScale>
                                  </p:childTnLst>
                                </p:cTn>
                              </p:par>
                            </p:childTnLst>
                          </p:cTn>
                        </p:par>
                        <p:par>
                          <p:cTn id="30" fill="hold">
                            <p:stCondLst>
                              <p:cond delay="4325"/>
                            </p:stCondLst>
                            <p:childTnLst>
                              <p:par>
                                <p:cTn id="31" presetID="41" presetClass="entr" presetSubtype="0" fill="hold" grpId="0" nodeType="afterEffect">
                                  <p:stCondLst>
                                    <p:cond delay="0"/>
                                  </p:stCondLst>
                                  <p:iterate type="lt">
                                    <p:tmPct val="10000"/>
                                  </p:iterate>
                                  <p:childTnLst>
                                    <p:set>
                                      <p:cBhvr>
                                        <p:cTn id="32" dur="1" fill="hold">
                                          <p:stCondLst>
                                            <p:cond delay="0"/>
                                          </p:stCondLst>
                                        </p:cTn>
                                        <p:tgtEl>
                                          <p:spTgt spid="20"/>
                                        </p:tgtEl>
                                        <p:attrNameLst>
                                          <p:attrName>style.visibility</p:attrName>
                                        </p:attrNameLst>
                                      </p:cBhvr>
                                      <p:to>
                                        <p:strVal val="visible"/>
                                      </p:to>
                                    </p:set>
                                    <p:anim calcmode="lin" valueType="num">
                                      <p:cBhvr>
                                        <p:cTn id="33" dur="75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34" dur="750" fill="hold"/>
                                        <p:tgtEl>
                                          <p:spTgt spid="20"/>
                                        </p:tgtEl>
                                        <p:attrNameLst>
                                          <p:attrName>ppt_y</p:attrName>
                                        </p:attrNameLst>
                                      </p:cBhvr>
                                      <p:tavLst>
                                        <p:tav tm="0">
                                          <p:val>
                                            <p:strVal val="#ppt_y"/>
                                          </p:val>
                                        </p:tav>
                                        <p:tav tm="100000">
                                          <p:val>
                                            <p:strVal val="#ppt_y"/>
                                          </p:val>
                                        </p:tav>
                                      </p:tavLst>
                                    </p:anim>
                                    <p:anim calcmode="lin" valueType="num">
                                      <p:cBhvr>
                                        <p:cTn id="35" dur="75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36" dur="75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37" dur="750" tmFilter="0,0; .5, 1; 1, 1"/>
                                        <p:tgtEl>
                                          <p:spTgt spid="20"/>
                                        </p:tgtEl>
                                      </p:cBhvr>
                                    </p:animEffect>
                                  </p:childTnLst>
                                </p:cTn>
                              </p:par>
                            </p:childTnLst>
                          </p:cTn>
                        </p:par>
                        <p:par>
                          <p:cTn id="38" fill="hold">
                            <p:stCondLst>
                              <p:cond delay="5150"/>
                            </p:stCondLst>
                            <p:childTnLst>
                              <p:par>
                                <p:cTn id="39" presetID="26" presetClass="emph" presetSubtype="0" fill="hold" grpId="1" nodeType="afterEffect">
                                  <p:stCondLst>
                                    <p:cond delay="0"/>
                                  </p:stCondLst>
                                  <p:iterate type="lt">
                                    <p:tmAbs val="0"/>
                                  </p:iterate>
                                  <p:childTnLst>
                                    <p:animEffect transition="out" filter="fade">
                                      <p:cBhvr>
                                        <p:cTn id="40" dur="750" tmFilter="0, 0; .2, .5; .8, .5; 1, 0"/>
                                        <p:tgtEl>
                                          <p:spTgt spid="20"/>
                                        </p:tgtEl>
                                      </p:cBhvr>
                                    </p:animEffect>
                                    <p:animScale>
                                      <p:cBhvr>
                                        <p:cTn id="41" dur="375" autoRev="1" fill="hold"/>
                                        <p:tgtEl>
                                          <p:spTgt spid="20"/>
                                        </p:tgtEl>
                                      </p:cBhvr>
                                      <p:by x="105000" y="105000"/>
                                    </p:animScale>
                                  </p:childTnLst>
                                </p:cTn>
                              </p:par>
                              <p:par>
                                <p:cTn id="42" presetID="10" presetClass="entr" presetSubtype="0" fill="hold" grpId="0" nodeType="withEffect">
                                  <p:stCondLst>
                                    <p:cond delay="0"/>
                                  </p:stCondLst>
                                  <p:iterate type="wd">
                                    <p:tmPct val="10000"/>
                                  </p:iterate>
                                  <p:childTnLst>
                                    <p:set>
                                      <p:cBhvr>
                                        <p:cTn id="43" dur="1" fill="hold">
                                          <p:stCondLst>
                                            <p:cond delay="0"/>
                                          </p:stCondLst>
                                        </p:cTn>
                                        <p:tgtEl>
                                          <p:spTgt spid="21"/>
                                        </p:tgtEl>
                                        <p:attrNameLst>
                                          <p:attrName>style.visibility</p:attrName>
                                        </p:attrNameLst>
                                      </p:cBhvr>
                                      <p:to>
                                        <p:strVal val="visible"/>
                                      </p:to>
                                    </p:set>
                                    <p:animEffect transition="in" filter="fade">
                                      <p:cBhvr>
                                        <p:cTn id="44" dur="25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9" grpId="1"/>
      <p:bldP spid="20" grpId="0"/>
      <p:bldP spid="20" grpId="1"/>
      <p:bldP spid="21" grpId="0"/>
      <p:bldP spid="2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DEFF4461-2564-450F-A99C-F17C32A4076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2" name="矩形 11">
            <a:extLst>
              <a:ext uri="{FF2B5EF4-FFF2-40B4-BE49-F238E27FC236}">
                <a16:creationId xmlns:a16="http://schemas.microsoft.com/office/drawing/2014/main" id="{11BED7B7-32FC-4901-8272-415DE80001BF}"/>
              </a:ext>
            </a:extLst>
          </p:cNvPr>
          <p:cNvSpPr/>
          <p:nvPr/>
        </p:nvSpPr>
        <p:spPr>
          <a:xfrm>
            <a:off x="354012" y="342900"/>
            <a:ext cx="11482388" cy="6173786"/>
          </a:xfrm>
          <a:prstGeom prst="rect">
            <a:avLst/>
          </a:prstGeom>
          <a:noFill/>
          <a:ln>
            <a:solidFill>
              <a:srgbClr val="A2554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id="{A0C447A7-5B55-4CF2-99D9-DA95BEB1CBF5}"/>
              </a:ext>
            </a:extLst>
          </p:cNvPr>
          <p:cNvSpPr/>
          <p:nvPr/>
        </p:nvSpPr>
        <p:spPr>
          <a:xfrm>
            <a:off x="4767025" y="2631564"/>
            <a:ext cx="3716890" cy="707886"/>
          </a:xfrm>
          <a:prstGeom prst="rect">
            <a:avLst/>
          </a:prstGeom>
        </p:spPr>
        <p:txBody>
          <a:bodyPr wrap="square" lIns="0" tIns="0" rIns="0" bIns="0">
            <a:spAutoFit/>
          </a:bodyPr>
          <a:lstStyle/>
          <a:p>
            <a:pPr algn="ctr" eaLnBrk="1" hangingPunct="1">
              <a:defRPr/>
            </a:pPr>
            <a:r>
              <a:rPr lang="zh-CN" altLang="en-US" sz="4600" noProof="1">
                <a:solidFill>
                  <a:srgbClr val="A25548"/>
                </a:solidFill>
                <a:latin typeface="华文新魏" panose="02010800040101010101" pitchFamily="2" charset="-122"/>
                <a:ea typeface="华文新魏" panose="02010800040101010101" pitchFamily="2" charset="-122"/>
                <a:cs typeface="+mn-ea"/>
                <a:sym typeface="Arial" panose="020B0604020202020204" pitchFamily="34" charset="0"/>
              </a:rPr>
              <a:t>年度工作概述</a:t>
            </a:r>
          </a:p>
        </p:txBody>
      </p:sp>
      <p:sp>
        <p:nvSpPr>
          <p:cNvPr id="14" name="TextBox 11">
            <a:extLst>
              <a:ext uri="{FF2B5EF4-FFF2-40B4-BE49-F238E27FC236}">
                <a16:creationId xmlns:a16="http://schemas.microsoft.com/office/drawing/2014/main" id="{163D9D14-3B7D-4952-9EF1-DC063BBED5DC}"/>
              </a:ext>
            </a:extLst>
          </p:cNvPr>
          <p:cNvSpPr txBox="1"/>
          <p:nvPr/>
        </p:nvSpPr>
        <p:spPr>
          <a:xfrm>
            <a:off x="4350742" y="3262486"/>
            <a:ext cx="4546149" cy="276999"/>
          </a:xfrm>
          <a:prstGeom prst="rect">
            <a:avLst/>
          </a:prstGeom>
          <a:noFill/>
        </p:spPr>
        <p:txBody>
          <a:bodyPr wrap="square">
            <a:spAutoFit/>
          </a:bodyPr>
          <a:lstStyle/>
          <a:p>
            <a:pPr marL="0" lvl="1" algn="ctr">
              <a:defRPr/>
            </a:pPr>
            <a:r>
              <a:rPr lang="zh-CN" altLang="en-US" sz="1200" noProof="1">
                <a:solidFill>
                  <a:schemeClr val="bg1">
                    <a:lumMod val="50000"/>
                  </a:schemeClr>
                </a:solidFill>
                <a:latin typeface="华文新魏" panose="02010800040101010101" pitchFamily="2" charset="-122"/>
                <a:ea typeface="华文新魏" panose="02010800040101010101" pitchFamily="2" charset="-122"/>
                <a:cs typeface="+mn-ea"/>
                <a:sym typeface="Arial" panose="020B0604020202020204" pitchFamily="34" charset="0"/>
              </a:rPr>
              <a:t>添加相关标题文字添加相关标题文字相关标题文字</a:t>
            </a:r>
            <a:endParaRPr lang="en-US" altLang="zh-CN" sz="1200" noProof="1">
              <a:solidFill>
                <a:schemeClr val="bg1">
                  <a:lumMod val="50000"/>
                </a:schemeClr>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15" name="TextBox 11">
            <a:extLst>
              <a:ext uri="{FF2B5EF4-FFF2-40B4-BE49-F238E27FC236}">
                <a16:creationId xmlns:a16="http://schemas.microsoft.com/office/drawing/2014/main" id="{7F166A80-E823-44CD-9A03-E5ED59AC611F}"/>
              </a:ext>
            </a:extLst>
          </p:cNvPr>
          <p:cNvSpPr txBox="1"/>
          <p:nvPr/>
        </p:nvSpPr>
        <p:spPr>
          <a:xfrm>
            <a:off x="4350742" y="3469316"/>
            <a:ext cx="4546149" cy="276999"/>
          </a:xfrm>
          <a:prstGeom prst="rect">
            <a:avLst/>
          </a:prstGeom>
          <a:noFill/>
        </p:spPr>
        <p:txBody>
          <a:bodyPr wrap="square">
            <a:spAutoFit/>
          </a:bodyPr>
          <a:lstStyle/>
          <a:p>
            <a:pPr marL="0" lvl="1" algn="ctr">
              <a:defRPr/>
            </a:pPr>
            <a:r>
              <a:rPr lang="zh-CN" altLang="en-US" sz="1200" noProof="1">
                <a:solidFill>
                  <a:schemeClr val="bg1">
                    <a:lumMod val="50000"/>
                  </a:schemeClr>
                </a:solidFill>
                <a:latin typeface="华文新魏" panose="02010800040101010101" pitchFamily="2" charset="-122"/>
                <a:ea typeface="华文新魏" panose="02010800040101010101" pitchFamily="2" charset="-122"/>
                <a:cs typeface="+mn-ea"/>
                <a:sym typeface="Arial" panose="020B0604020202020204" pitchFamily="34" charset="0"/>
              </a:rPr>
              <a:t>添加相关标题文字添加相关标题文字相关标题文字</a:t>
            </a:r>
            <a:endParaRPr lang="en-US" altLang="zh-CN" sz="1200" noProof="1">
              <a:solidFill>
                <a:schemeClr val="bg1">
                  <a:lumMod val="50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nvGrpSpPr>
          <p:cNvPr id="16" name="组合 15">
            <a:extLst>
              <a:ext uri="{FF2B5EF4-FFF2-40B4-BE49-F238E27FC236}">
                <a16:creationId xmlns:a16="http://schemas.microsoft.com/office/drawing/2014/main" id="{10B33F56-CF08-4ABC-B980-C5216FE73644}"/>
              </a:ext>
            </a:extLst>
          </p:cNvPr>
          <p:cNvGrpSpPr/>
          <p:nvPr/>
        </p:nvGrpSpPr>
        <p:grpSpPr>
          <a:xfrm>
            <a:off x="3828644" y="2695271"/>
            <a:ext cx="976758" cy="1000811"/>
            <a:chOff x="5362969" y="1088448"/>
            <a:chExt cx="470703" cy="482296"/>
          </a:xfrm>
          <a:solidFill>
            <a:srgbClr val="A25548"/>
          </a:solidFill>
        </p:grpSpPr>
        <p:sp>
          <p:nvSpPr>
            <p:cNvPr id="18" name="Rectangle 12">
              <a:extLst>
                <a:ext uri="{FF2B5EF4-FFF2-40B4-BE49-F238E27FC236}">
                  <a16:creationId xmlns:a16="http://schemas.microsoft.com/office/drawing/2014/main" id="{088B9D1E-6E72-487B-89F9-488008FD8E91}"/>
                </a:ext>
              </a:extLst>
            </p:cNvPr>
            <p:cNvSpPr>
              <a:spLocks noChangeArrowheads="1"/>
            </p:cNvSpPr>
            <p:nvPr/>
          </p:nvSpPr>
          <p:spPr bwMode="auto">
            <a:xfrm>
              <a:off x="5362969" y="1088448"/>
              <a:ext cx="470703" cy="482296"/>
            </a:xfrm>
            <a:prstGeom prst="rect">
              <a:avLst/>
            </a:prstGeom>
            <a:grpFill/>
            <a:ln>
              <a:solidFill>
                <a:schemeClr val="bg1"/>
              </a:solid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200">
                <a:solidFill>
                  <a:srgbClr val="A25548"/>
                </a:solidFill>
                <a:latin typeface="华文新魏" panose="02010800040101010101" pitchFamily="2" charset="-122"/>
                <a:ea typeface="华文新魏" panose="02010800040101010101" pitchFamily="2" charset="-122"/>
              </a:endParaRPr>
            </a:p>
          </p:txBody>
        </p:sp>
        <p:sp>
          <p:nvSpPr>
            <p:cNvPr id="19" name="TextBox 106">
              <a:extLst>
                <a:ext uri="{FF2B5EF4-FFF2-40B4-BE49-F238E27FC236}">
                  <a16:creationId xmlns:a16="http://schemas.microsoft.com/office/drawing/2014/main" id="{AFFE50A6-1FF2-47DE-A285-08D93639890B}"/>
                </a:ext>
              </a:extLst>
            </p:cNvPr>
            <p:cNvSpPr txBox="1">
              <a:spLocks noChangeArrowheads="1"/>
            </p:cNvSpPr>
            <p:nvPr/>
          </p:nvSpPr>
          <p:spPr bwMode="auto">
            <a:xfrm>
              <a:off x="5416260" y="1113828"/>
              <a:ext cx="364121" cy="43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en-US" altLang="zh-CN" sz="5400" dirty="0">
                  <a:solidFill>
                    <a:schemeClr val="bg1"/>
                  </a:solidFill>
                  <a:latin typeface="华文新魏" panose="02010800040101010101" pitchFamily="2" charset="-122"/>
                  <a:ea typeface="华文新魏" panose="02010800040101010101" pitchFamily="2" charset="-122"/>
                </a:rPr>
                <a:t>1</a:t>
              </a:r>
              <a:endParaRPr lang="zh-CN" altLang="en-US" sz="5400" dirty="0">
                <a:solidFill>
                  <a:schemeClr val="bg1"/>
                </a:solidFill>
                <a:latin typeface="华文新魏" panose="02010800040101010101" pitchFamily="2" charset="-122"/>
                <a:ea typeface="华文新魏" panose="02010800040101010101" pitchFamily="2" charset="-122"/>
              </a:endParaRPr>
            </a:p>
          </p:txBody>
        </p:sp>
      </p:grpSp>
    </p:spTree>
    <p:extLst>
      <p:ext uri="{BB962C8B-B14F-4D97-AF65-F5344CB8AC3E}">
        <p14:creationId xmlns:p14="http://schemas.microsoft.com/office/powerpoint/2010/main" val="80480406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1000" fill="hold"/>
                                        <p:tgtEl>
                                          <p:spTgt spid="12"/>
                                        </p:tgtEl>
                                        <p:attrNameLst>
                                          <p:attrName>ppt_w</p:attrName>
                                        </p:attrNameLst>
                                      </p:cBhvr>
                                      <p:tavLst>
                                        <p:tav tm="0">
                                          <p:val>
                                            <p:fltVal val="0"/>
                                          </p:val>
                                        </p:tav>
                                        <p:tav tm="100000">
                                          <p:val>
                                            <p:strVal val="#ppt_w"/>
                                          </p:val>
                                        </p:tav>
                                      </p:tavLst>
                                    </p:anim>
                                    <p:anim calcmode="lin" valueType="num">
                                      <p:cBhvr>
                                        <p:cTn id="12" dur="1000" fill="hold"/>
                                        <p:tgtEl>
                                          <p:spTgt spid="12"/>
                                        </p:tgtEl>
                                        <p:attrNameLst>
                                          <p:attrName>ppt_h</p:attrName>
                                        </p:attrNameLst>
                                      </p:cBhvr>
                                      <p:tavLst>
                                        <p:tav tm="0">
                                          <p:val>
                                            <p:fltVal val="0"/>
                                          </p:val>
                                        </p:tav>
                                        <p:tav tm="100000">
                                          <p:val>
                                            <p:strVal val="#ppt_h"/>
                                          </p:val>
                                        </p:tav>
                                      </p:tavLst>
                                    </p:anim>
                                    <p:animEffect transition="in" filter="fade">
                                      <p:cBhvr>
                                        <p:cTn id="13" dur="1000"/>
                                        <p:tgtEl>
                                          <p:spTgt spid="12"/>
                                        </p:tgtEl>
                                      </p:cBhvr>
                                    </p:animEffect>
                                  </p:childTnLst>
                                </p:cTn>
                              </p:par>
                            </p:childTnLst>
                          </p:cTn>
                        </p:par>
                        <p:par>
                          <p:cTn id="14" fill="hold">
                            <p:stCondLst>
                              <p:cond delay="1750"/>
                            </p:stCondLst>
                            <p:childTnLst>
                              <p:par>
                                <p:cTn id="15" presetID="42" presetClass="entr" presetSubtype="0"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1000"/>
                                        <p:tgtEl>
                                          <p:spTgt spid="16"/>
                                        </p:tgtEl>
                                      </p:cBhvr>
                                    </p:animEffect>
                                    <p:anim calcmode="lin" valueType="num">
                                      <p:cBhvr>
                                        <p:cTn id="18" dur="1000" fill="hold"/>
                                        <p:tgtEl>
                                          <p:spTgt spid="16"/>
                                        </p:tgtEl>
                                        <p:attrNameLst>
                                          <p:attrName>ppt_x</p:attrName>
                                        </p:attrNameLst>
                                      </p:cBhvr>
                                      <p:tavLst>
                                        <p:tav tm="0">
                                          <p:val>
                                            <p:strVal val="#ppt_x"/>
                                          </p:val>
                                        </p:tav>
                                        <p:tav tm="100000">
                                          <p:val>
                                            <p:strVal val="#ppt_x"/>
                                          </p:val>
                                        </p:tav>
                                      </p:tavLst>
                                    </p:anim>
                                    <p:anim calcmode="lin" valueType="num">
                                      <p:cBhvr>
                                        <p:cTn id="19" dur="1000" fill="hold"/>
                                        <p:tgtEl>
                                          <p:spTgt spid="16"/>
                                        </p:tgtEl>
                                        <p:attrNameLst>
                                          <p:attrName>ppt_y</p:attrName>
                                        </p:attrNameLst>
                                      </p:cBhvr>
                                      <p:tavLst>
                                        <p:tav tm="0">
                                          <p:val>
                                            <p:strVal val="#ppt_y+.1"/>
                                          </p:val>
                                        </p:tav>
                                        <p:tav tm="100000">
                                          <p:val>
                                            <p:strVal val="#ppt_y"/>
                                          </p:val>
                                        </p:tav>
                                      </p:tavLst>
                                    </p:anim>
                                  </p:childTnLst>
                                </p:cTn>
                              </p:par>
                            </p:childTnLst>
                          </p:cTn>
                        </p:par>
                        <p:par>
                          <p:cTn id="20" fill="hold">
                            <p:stCondLst>
                              <p:cond delay="2750"/>
                            </p:stCondLst>
                            <p:childTnLst>
                              <p:par>
                                <p:cTn id="21" presetID="23" presetClass="entr" presetSubtype="32"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ppt_w</p:attrName>
                                        </p:attrNameLst>
                                      </p:cBhvr>
                                      <p:tavLst>
                                        <p:tav tm="0">
                                          <p:val>
                                            <p:strVal val="4*#ppt_w"/>
                                          </p:val>
                                        </p:tav>
                                        <p:tav tm="100000">
                                          <p:val>
                                            <p:strVal val="#ppt_w"/>
                                          </p:val>
                                        </p:tav>
                                      </p:tavLst>
                                    </p:anim>
                                    <p:anim calcmode="lin" valueType="num">
                                      <p:cBhvr>
                                        <p:cTn id="24" dur="500" fill="hold"/>
                                        <p:tgtEl>
                                          <p:spTgt spid="13"/>
                                        </p:tgtEl>
                                        <p:attrNameLst>
                                          <p:attrName>ppt_h</p:attrName>
                                        </p:attrNameLst>
                                      </p:cBhvr>
                                      <p:tavLst>
                                        <p:tav tm="0">
                                          <p:val>
                                            <p:strVal val="4*#ppt_h"/>
                                          </p:val>
                                        </p:tav>
                                        <p:tav tm="100000">
                                          <p:val>
                                            <p:strVal val="#ppt_h"/>
                                          </p:val>
                                        </p:tav>
                                      </p:tavLst>
                                    </p:anim>
                                  </p:childTnLst>
                                </p:cTn>
                              </p:par>
                            </p:childTnLst>
                          </p:cTn>
                        </p:par>
                        <p:par>
                          <p:cTn id="25" fill="hold">
                            <p:stCondLst>
                              <p:cond delay="3250"/>
                            </p:stCondLst>
                            <p:childTnLst>
                              <p:par>
                                <p:cTn id="26" presetID="12" presetClass="entr" presetSubtype="8"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p:cTn id="28" dur="500"/>
                                        <p:tgtEl>
                                          <p:spTgt spid="14"/>
                                        </p:tgtEl>
                                        <p:attrNameLst>
                                          <p:attrName>ppt_x</p:attrName>
                                        </p:attrNameLst>
                                      </p:cBhvr>
                                      <p:tavLst>
                                        <p:tav tm="0">
                                          <p:val>
                                            <p:strVal val="#ppt_x-#ppt_w*1.125000"/>
                                          </p:val>
                                        </p:tav>
                                        <p:tav tm="100000">
                                          <p:val>
                                            <p:strVal val="#ppt_x"/>
                                          </p:val>
                                        </p:tav>
                                      </p:tavLst>
                                    </p:anim>
                                    <p:animEffect transition="in" filter="wipe(right)">
                                      <p:cBhvr>
                                        <p:cTn id="29" dur="500"/>
                                        <p:tgtEl>
                                          <p:spTgt spid="14"/>
                                        </p:tgtEl>
                                      </p:cBhvr>
                                    </p:animEffect>
                                  </p:childTnLst>
                                </p:cTn>
                              </p:par>
                            </p:childTnLst>
                          </p:cTn>
                        </p:par>
                        <p:par>
                          <p:cTn id="30" fill="hold">
                            <p:stCondLst>
                              <p:cond delay="3750"/>
                            </p:stCondLst>
                            <p:childTnLst>
                              <p:par>
                                <p:cTn id="31" presetID="12" presetClass="entr" presetSubtype="8" fill="hold" grpId="0" nodeType="afterEffect">
                                  <p:stCondLst>
                                    <p:cond delay="0"/>
                                  </p:stCondLst>
                                  <p:childTnLst>
                                    <p:set>
                                      <p:cBhvr>
                                        <p:cTn id="32" dur="1" fill="hold">
                                          <p:stCondLst>
                                            <p:cond delay="0"/>
                                          </p:stCondLst>
                                        </p:cTn>
                                        <p:tgtEl>
                                          <p:spTgt spid="15"/>
                                        </p:tgtEl>
                                        <p:attrNameLst>
                                          <p:attrName>style.visibility</p:attrName>
                                        </p:attrNameLst>
                                      </p:cBhvr>
                                      <p:to>
                                        <p:strVal val="visible"/>
                                      </p:to>
                                    </p:set>
                                    <p:anim calcmode="lin" valueType="num">
                                      <p:cBhvr>
                                        <p:cTn id="33" dur="500"/>
                                        <p:tgtEl>
                                          <p:spTgt spid="15"/>
                                        </p:tgtEl>
                                        <p:attrNameLst>
                                          <p:attrName>ppt_x</p:attrName>
                                        </p:attrNameLst>
                                      </p:cBhvr>
                                      <p:tavLst>
                                        <p:tav tm="0">
                                          <p:val>
                                            <p:strVal val="#ppt_x-#ppt_w*1.125000"/>
                                          </p:val>
                                        </p:tav>
                                        <p:tav tm="100000">
                                          <p:val>
                                            <p:strVal val="#ppt_x"/>
                                          </p:val>
                                        </p:tav>
                                      </p:tavLst>
                                    </p:anim>
                                    <p:animEffect transition="in" filter="wipe(right)">
                                      <p:cBhvr>
                                        <p:cTn id="3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14" grpId="0"/>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760705" y="315058"/>
            <a:ext cx="10799632" cy="761943"/>
            <a:chOff x="1136263" y="500296"/>
            <a:chExt cx="10799632" cy="761943"/>
          </a:xfrm>
        </p:grpSpPr>
        <p:sp>
          <p:nvSpPr>
            <p:cNvPr id="11" name="矩形 10">
              <a:extLst>
                <a:ext uri="{FF2B5EF4-FFF2-40B4-BE49-F238E27FC236}">
                  <a16:creationId xmlns:a16="http://schemas.microsoft.com/office/drawing/2014/main" id="{84C0791A-6676-4043-BBF1-DD2993D19C98}"/>
                </a:ext>
              </a:extLst>
            </p:cNvPr>
            <p:cNvSpPr/>
            <p:nvPr/>
          </p:nvSpPr>
          <p:spPr>
            <a:xfrm flipV="1">
              <a:off x="4287158" y="911419"/>
              <a:ext cx="7648737" cy="45719"/>
            </a:xfrm>
            <a:prstGeom prst="rect">
              <a:avLst/>
            </a:prstGeom>
            <a:solidFill>
              <a:srgbClr val="A255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华文新魏" panose="02010800040101010101" pitchFamily="2" charset="-122"/>
                <a:ea typeface="华文新魏" panose="02010800040101010101" pitchFamily="2" charset="-122"/>
              </a:endParaRPr>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150776" y="50029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A25548"/>
                  </a:solidFill>
                  <a:latin typeface="华文新魏" panose="02010800040101010101" pitchFamily="2" charset="-122"/>
                  <a:ea typeface="华文新魏" panose="02010800040101010101" pitchFamily="2" charset="-122"/>
                  <a:sym typeface="Arial" panose="020B0604020202020204" pitchFamily="34" charset="0"/>
                </a:rPr>
                <a:t>年度工作概述</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1136263" y="1046795"/>
              <a:ext cx="3255323" cy="21544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grpSp>
        <p:nvGrpSpPr>
          <p:cNvPr id="6" name="组合 5">
            <a:extLst>
              <a:ext uri="{FF2B5EF4-FFF2-40B4-BE49-F238E27FC236}">
                <a16:creationId xmlns:a16="http://schemas.microsoft.com/office/drawing/2014/main" id="{252FF1FB-FECE-4807-98D5-5634854022B3}"/>
              </a:ext>
            </a:extLst>
          </p:cNvPr>
          <p:cNvGrpSpPr/>
          <p:nvPr/>
        </p:nvGrpSpPr>
        <p:grpSpPr>
          <a:xfrm>
            <a:off x="877289" y="4769176"/>
            <a:ext cx="10473756" cy="1210705"/>
            <a:chOff x="889733" y="3778826"/>
            <a:chExt cx="7754537" cy="1227756"/>
          </a:xfrm>
        </p:grpSpPr>
        <p:sp>
          <p:nvSpPr>
            <p:cNvPr id="7" name="TextBox 5">
              <a:extLst>
                <a:ext uri="{FF2B5EF4-FFF2-40B4-BE49-F238E27FC236}">
                  <a16:creationId xmlns:a16="http://schemas.microsoft.com/office/drawing/2014/main" id="{BDE77FB4-8B1D-4647-AE97-FBCC815DBF84}"/>
                </a:ext>
              </a:extLst>
            </p:cNvPr>
            <p:cNvSpPr txBox="1"/>
            <p:nvPr/>
          </p:nvSpPr>
          <p:spPr>
            <a:xfrm>
              <a:off x="889733" y="3789348"/>
              <a:ext cx="2477245" cy="1217234"/>
            </a:xfrm>
            <a:prstGeom prst="rect">
              <a:avLst/>
            </a:prstGeom>
            <a:noFill/>
          </p:spPr>
          <p:txBody>
            <a:bodyPr wrap="square" rtlCol="0">
              <a:spAutoFit/>
            </a:bodyPr>
            <a:lstStyle/>
            <a:p>
              <a:r>
                <a:rPr lang="zh-CN" altLang="en-US"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9" name="TextBox 6">
              <a:extLst>
                <a:ext uri="{FF2B5EF4-FFF2-40B4-BE49-F238E27FC236}">
                  <a16:creationId xmlns:a16="http://schemas.microsoft.com/office/drawing/2014/main" id="{33308897-79A6-402B-A660-8E631671D868}"/>
                </a:ext>
              </a:extLst>
            </p:cNvPr>
            <p:cNvSpPr txBox="1"/>
            <p:nvPr/>
          </p:nvSpPr>
          <p:spPr>
            <a:xfrm>
              <a:off x="3528379" y="3778826"/>
              <a:ext cx="2477245" cy="1217234"/>
            </a:xfrm>
            <a:prstGeom prst="rect">
              <a:avLst/>
            </a:prstGeom>
            <a:noFill/>
          </p:spPr>
          <p:txBody>
            <a:bodyPr wrap="square" rtlCol="0">
              <a:spAutoFit/>
            </a:bodyPr>
            <a:lstStyle/>
            <a:p>
              <a:r>
                <a:rPr lang="zh-CN" altLang="en-US"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0" name="TextBox 7">
              <a:extLst>
                <a:ext uri="{FF2B5EF4-FFF2-40B4-BE49-F238E27FC236}">
                  <a16:creationId xmlns:a16="http://schemas.microsoft.com/office/drawing/2014/main" id="{B1C06FAB-B68B-4C54-A495-FB0E4FC070E8}"/>
                </a:ext>
              </a:extLst>
            </p:cNvPr>
            <p:cNvSpPr txBox="1"/>
            <p:nvPr/>
          </p:nvSpPr>
          <p:spPr>
            <a:xfrm>
              <a:off x="6167025" y="3778826"/>
              <a:ext cx="2477245" cy="1217234"/>
            </a:xfrm>
            <a:prstGeom prst="rect">
              <a:avLst/>
            </a:prstGeom>
            <a:noFill/>
          </p:spPr>
          <p:txBody>
            <a:bodyPr wrap="square" rtlCol="0">
              <a:spAutoFit/>
            </a:bodyPr>
            <a:lstStyle/>
            <a:p>
              <a:r>
                <a:rPr lang="zh-CN" altLang="en-US"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sp>
        <p:nvSpPr>
          <p:cNvPr id="14" name="矩形 13">
            <a:extLst>
              <a:ext uri="{FF2B5EF4-FFF2-40B4-BE49-F238E27FC236}">
                <a16:creationId xmlns:a16="http://schemas.microsoft.com/office/drawing/2014/main" id="{79EBF1CC-20C4-49E6-9DBD-12B7B8B79F9C}"/>
              </a:ext>
            </a:extLst>
          </p:cNvPr>
          <p:cNvSpPr/>
          <p:nvPr/>
        </p:nvSpPr>
        <p:spPr>
          <a:xfrm>
            <a:off x="910606" y="2213286"/>
            <a:ext cx="3289165" cy="2449248"/>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85CC4E86-85B6-438B-BF0B-26538AE8D57F}"/>
              </a:ext>
            </a:extLst>
          </p:cNvPr>
          <p:cNvSpPr/>
          <p:nvPr/>
        </p:nvSpPr>
        <p:spPr>
          <a:xfrm>
            <a:off x="4486492" y="2213286"/>
            <a:ext cx="3289165" cy="2449248"/>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a16="http://schemas.microsoft.com/office/drawing/2014/main" id="{1E80F089-3553-4DC5-9A6C-D377CABB0882}"/>
              </a:ext>
            </a:extLst>
          </p:cNvPr>
          <p:cNvSpPr/>
          <p:nvPr/>
        </p:nvSpPr>
        <p:spPr>
          <a:xfrm>
            <a:off x="8061880" y="2213286"/>
            <a:ext cx="3289165" cy="2449248"/>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1329094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250" fill="hold"/>
                                        <p:tgtEl>
                                          <p:spTgt spid="14"/>
                                        </p:tgtEl>
                                        <p:attrNameLst>
                                          <p:attrName>ppt_x</p:attrName>
                                        </p:attrNameLst>
                                      </p:cBhvr>
                                      <p:tavLst>
                                        <p:tav tm="0">
                                          <p:val>
                                            <p:strVal val="#ppt_x"/>
                                          </p:val>
                                        </p:tav>
                                        <p:tav tm="100000">
                                          <p:val>
                                            <p:strVal val="#ppt_x"/>
                                          </p:val>
                                        </p:tav>
                                      </p:tavLst>
                                    </p:anim>
                                    <p:anim calcmode="lin" valueType="num">
                                      <p:cBhvr additive="base">
                                        <p:cTn id="12" dur="250" fill="hold"/>
                                        <p:tgtEl>
                                          <p:spTgt spid="14"/>
                                        </p:tgtEl>
                                        <p:attrNameLst>
                                          <p:attrName>ppt_y</p:attrName>
                                        </p:attrNameLst>
                                      </p:cBhvr>
                                      <p:tavLst>
                                        <p:tav tm="0">
                                          <p:val>
                                            <p:strVal val="0-#ppt_h/2"/>
                                          </p:val>
                                        </p:tav>
                                        <p:tav tm="100000">
                                          <p:val>
                                            <p:strVal val="#ppt_y"/>
                                          </p:val>
                                        </p:tav>
                                      </p:tavLst>
                                    </p:anim>
                                  </p:childTnLst>
                                </p:cTn>
                              </p:par>
                            </p:childTnLst>
                          </p:cTn>
                        </p:par>
                        <p:par>
                          <p:cTn id="13" fill="hold">
                            <p:stCondLst>
                              <p:cond delay="750"/>
                            </p:stCondLst>
                            <p:childTnLst>
                              <p:par>
                                <p:cTn id="14" presetID="2" presetClass="entr" presetSubtype="1"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additive="base">
                                        <p:cTn id="16" dur="250" fill="hold"/>
                                        <p:tgtEl>
                                          <p:spTgt spid="15"/>
                                        </p:tgtEl>
                                        <p:attrNameLst>
                                          <p:attrName>ppt_x</p:attrName>
                                        </p:attrNameLst>
                                      </p:cBhvr>
                                      <p:tavLst>
                                        <p:tav tm="0">
                                          <p:val>
                                            <p:strVal val="#ppt_x"/>
                                          </p:val>
                                        </p:tav>
                                        <p:tav tm="100000">
                                          <p:val>
                                            <p:strVal val="#ppt_x"/>
                                          </p:val>
                                        </p:tav>
                                      </p:tavLst>
                                    </p:anim>
                                    <p:anim calcmode="lin" valueType="num">
                                      <p:cBhvr additive="base">
                                        <p:cTn id="17" dur="250" fill="hold"/>
                                        <p:tgtEl>
                                          <p:spTgt spid="15"/>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 presetClass="entr" presetSubtype="1"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250" fill="hold"/>
                                        <p:tgtEl>
                                          <p:spTgt spid="16"/>
                                        </p:tgtEl>
                                        <p:attrNameLst>
                                          <p:attrName>ppt_x</p:attrName>
                                        </p:attrNameLst>
                                      </p:cBhvr>
                                      <p:tavLst>
                                        <p:tav tm="0">
                                          <p:val>
                                            <p:strVal val="#ppt_x"/>
                                          </p:val>
                                        </p:tav>
                                        <p:tav tm="100000">
                                          <p:val>
                                            <p:strVal val="#ppt_x"/>
                                          </p:val>
                                        </p:tav>
                                      </p:tavLst>
                                    </p:anim>
                                    <p:anim calcmode="lin" valueType="num">
                                      <p:cBhvr additive="base">
                                        <p:cTn id="22" dur="250" fill="hold"/>
                                        <p:tgtEl>
                                          <p:spTgt spid="16"/>
                                        </p:tgtEl>
                                        <p:attrNameLst>
                                          <p:attrName>ppt_y</p:attrName>
                                        </p:attrNameLst>
                                      </p:cBhvr>
                                      <p:tavLst>
                                        <p:tav tm="0">
                                          <p:val>
                                            <p:strVal val="0-#ppt_h/2"/>
                                          </p:val>
                                        </p:tav>
                                        <p:tav tm="100000">
                                          <p:val>
                                            <p:strVal val="#ppt_y"/>
                                          </p:val>
                                        </p:tav>
                                      </p:tavLst>
                                    </p:anim>
                                  </p:childTnLst>
                                </p:cTn>
                              </p:par>
                            </p:childTnLst>
                          </p:cTn>
                        </p:par>
                        <p:par>
                          <p:cTn id="23" fill="hold">
                            <p:stCondLst>
                              <p:cond delay="1250"/>
                            </p:stCondLst>
                            <p:childTnLst>
                              <p:par>
                                <p:cTn id="24" presetID="42" presetClass="entr" presetSubtype="0" fill="hold"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750"/>
                                        <p:tgtEl>
                                          <p:spTgt spid="6"/>
                                        </p:tgtEl>
                                      </p:cBhvr>
                                    </p:animEffect>
                                    <p:anim calcmode="lin" valueType="num">
                                      <p:cBhvr>
                                        <p:cTn id="27" dur="750" fill="hold"/>
                                        <p:tgtEl>
                                          <p:spTgt spid="6"/>
                                        </p:tgtEl>
                                        <p:attrNameLst>
                                          <p:attrName>ppt_x</p:attrName>
                                        </p:attrNameLst>
                                      </p:cBhvr>
                                      <p:tavLst>
                                        <p:tav tm="0">
                                          <p:val>
                                            <p:strVal val="#ppt_x"/>
                                          </p:val>
                                        </p:tav>
                                        <p:tav tm="100000">
                                          <p:val>
                                            <p:strVal val="#ppt_x"/>
                                          </p:val>
                                        </p:tav>
                                      </p:tavLst>
                                    </p:anim>
                                    <p:anim calcmode="lin" valueType="num">
                                      <p:cBhvr>
                                        <p:cTn id="28" dur="75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760705" y="315058"/>
            <a:ext cx="10799632" cy="761943"/>
            <a:chOff x="1136263" y="500296"/>
            <a:chExt cx="10799632" cy="761943"/>
          </a:xfrm>
        </p:grpSpPr>
        <p:sp>
          <p:nvSpPr>
            <p:cNvPr id="11" name="矩形 10">
              <a:extLst>
                <a:ext uri="{FF2B5EF4-FFF2-40B4-BE49-F238E27FC236}">
                  <a16:creationId xmlns:a16="http://schemas.microsoft.com/office/drawing/2014/main" id="{84C0791A-6676-4043-BBF1-DD2993D19C98}"/>
                </a:ext>
              </a:extLst>
            </p:cNvPr>
            <p:cNvSpPr/>
            <p:nvPr/>
          </p:nvSpPr>
          <p:spPr>
            <a:xfrm flipV="1">
              <a:off x="4287158" y="911419"/>
              <a:ext cx="7648737" cy="45719"/>
            </a:xfrm>
            <a:prstGeom prst="rect">
              <a:avLst/>
            </a:prstGeom>
            <a:solidFill>
              <a:srgbClr val="A255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华文新魏" panose="02010800040101010101" pitchFamily="2" charset="-122"/>
                <a:ea typeface="华文新魏" panose="02010800040101010101" pitchFamily="2" charset="-122"/>
              </a:endParaRPr>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150776" y="50029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A25548"/>
                  </a:solidFill>
                  <a:latin typeface="华文新魏" panose="02010800040101010101" pitchFamily="2" charset="-122"/>
                  <a:ea typeface="华文新魏" panose="02010800040101010101" pitchFamily="2" charset="-122"/>
                  <a:sym typeface="Arial" panose="020B0604020202020204" pitchFamily="34" charset="0"/>
                </a:rPr>
                <a:t>年度工作概述</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1136263" y="1046795"/>
              <a:ext cx="3255323" cy="21544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grpSp>
        <p:nvGrpSpPr>
          <p:cNvPr id="6" name="组合 5">
            <a:extLst>
              <a:ext uri="{FF2B5EF4-FFF2-40B4-BE49-F238E27FC236}">
                <a16:creationId xmlns:a16="http://schemas.microsoft.com/office/drawing/2014/main" id="{D01C6792-1E5D-4AA5-B808-D0A460B6E105}"/>
              </a:ext>
            </a:extLst>
          </p:cNvPr>
          <p:cNvGrpSpPr/>
          <p:nvPr/>
        </p:nvGrpSpPr>
        <p:grpSpPr>
          <a:xfrm>
            <a:off x="886175" y="2089223"/>
            <a:ext cx="5050763" cy="3861086"/>
            <a:chOff x="4771203" y="1548539"/>
            <a:chExt cx="5756827" cy="4400842"/>
          </a:xfrm>
        </p:grpSpPr>
        <p:sp>
          <p:nvSpPr>
            <p:cNvPr id="7" name="AutoShape 5">
              <a:extLst>
                <a:ext uri="{FF2B5EF4-FFF2-40B4-BE49-F238E27FC236}">
                  <a16:creationId xmlns:a16="http://schemas.microsoft.com/office/drawing/2014/main" id="{3B4C4608-1239-4309-9EF2-3838EDBBAC2C}"/>
                </a:ext>
              </a:extLst>
            </p:cNvPr>
            <p:cNvSpPr>
              <a:spLocks noChangeArrowheads="1"/>
            </p:cNvSpPr>
            <p:nvPr/>
          </p:nvSpPr>
          <p:spPr bwMode="auto">
            <a:xfrm rot="10800000">
              <a:off x="5360412" y="3871617"/>
              <a:ext cx="3587858" cy="1006162"/>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rgbClr val="A25548"/>
            </a:solidFill>
            <a:ln>
              <a:noFill/>
            </a:ln>
            <a:extLst/>
          </p:spPr>
          <p:style>
            <a:lnRef idx="2">
              <a:schemeClr val="accent6">
                <a:shade val="50000"/>
              </a:schemeClr>
            </a:lnRef>
            <a:fillRef idx="1">
              <a:schemeClr val="accent6"/>
            </a:fillRef>
            <a:effectRef idx="0">
              <a:schemeClr val="accent6"/>
            </a:effectRef>
            <a:fontRef idx="minor">
              <a:schemeClr val="lt1"/>
            </a:fontRef>
          </p:style>
          <p:txBody>
            <a:bodyPr lIns="96248" tIns="48125" rIns="96248" bIns="48125" rtlCol="0" anchor="ctr"/>
            <a:lstStyle/>
            <a:p>
              <a:pPr algn="ctr"/>
              <a:endParaRPr lang="zh-CN" altLang="en-US" dirty="0"/>
            </a:p>
          </p:txBody>
        </p:sp>
        <p:sp>
          <p:nvSpPr>
            <p:cNvPr id="9" name="AutoShape 3">
              <a:extLst>
                <a:ext uri="{FF2B5EF4-FFF2-40B4-BE49-F238E27FC236}">
                  <a16:creationId xmlns:a16="http://schemas.microsoft.com/office/drawing/2014/main" id="{75ACD34A-125B-4FC7-80F5-6B4A44571325}"/>
                </a:ext>
              </a:extLst>
            </p:cNvPr>
            <p:cNvSpPr>
              <a:spLocks noChangeArrowheads="1"/>
            </p:cNvSpPr>
            <p:nvPr/>
          </p:nvSpPr>
          <p:spPr bwMode="auto">
            <a:xfrm rot="10800000">
              <a:off x="6424242" y="2497021"/>
              <a:ext cx="1460197" cy="407416"/>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rgbClr val="A25548"/>
            </a:solidFill>
            <a:ln>
              <a:noFill/>
            </a:ln>
            <a:extLst/>
          </p:spPr>
          <p:style>
            <a:lnRef idx="2">
              <a:schemeClr val="accent5">
                <a:shade val="50000"/>
              </a:schemeClr>
            </a:lnRef>
            <a:fillRef idx="1">
              <a:schemeClr val="accent5"/>
            </a:fillRef>
            <a:effectRef idx="0">
              <a:schemeClr val="accent5"/>
            </a:effectRef>
            <a:fontRef idx="minor">
              <a:schemeClr val="lt1"/>
            </a:fontRef>
          </p:style>
          <p:txBody>
            <a:bodyPr lIns="96248" tIns="48125" rIns="96248" bIns="48125" rtlCol="0" anchor="ctr"/>
            <a:lstStyle/>
            <a:p>
              <a:pPr algn="ctr"/>
              <a:endParaRPr lang="zh-CN" altLang="en-US" dirty="0"/>
            </a:p>
          </p:txBody>
        </p:sp>
        <p:sp>
          <p:nvSpPr>
            <p:cNvPr id="10" name="AutoShape 6">
              <a:extLst>
                <a:ext uri="{FF2B5EF4-FFF2-40B4-BE49-F238E27FC236}">
                  <a16:creationId xmlns:a16="http://schemas.microsoft.com/office/drawing/2014/main" id="{0F58FD1D-AF2F-42AC-B050-584B76A8DE04}"/>
                </a:ext>
              </a:extLst>
            </p:cNvPr>
            <p:cNvSpPr>
              <a:spLocks noChangeArrowheads="1"/>
            </p:cNvSpPr>
            <p:nvPr/>
          </p:nvSpPr>
          <p:spPr bwMode="auto">
            <a:xfrm>
              <a:off x="6697217" y="1600355"/>
              <a:ext cx="914245" cy="778296"/>
            </a:xfrm>
            <a:prstGeom prst="triangle">
              <a:avLst>
                <a:gd name="adj" fmla="val 50000"/>
              </a:avLst>
            </a:prstGeom>
            <a:solidFill>
              <a:srgbClr val="A25548"/>
            </a:solidFill>
            <a:ln>
              <a:noFill/>
            </a:ln>
            <a:extLst/>
          </p:spPr>
          <p:style>
            <a:lnRef idx="2">
              <a:schemeClr val="dk1">
                <a:shade val="50000"/>
              </a:schemeClr>
            </a:lnRef>
            <a:fillRef idx="1">
              <a:schemeClr val="dk1"/>
            </a:fillRef>
            <a:effectRef idx="0">
              <a:schemeClr val="dk1"/>
            </a:effectRef>
            <a:fontRef idx="minor">
              <a:schemeClr val="lt1"/>
            </a:fontRef>
          </p:style>
          <p:txBody>
            <a:bodyPr lIns="96248" tIns="48125" rIns="96248" bIns="48125" rtlCol="0" anchor="ctr"/>
            <a:lstStyle/>
            <a:p>
              <a:pPr algn="ctr"/>
              <a:endParaRPr lang="zh-CN" altLang="en-US" dirty="0"/>
            </a:p>
          </p:txBody>
        </p:sp>
        <p:sp>
          <p:nvSpPr>
            <p:cNvPr id="14" name="AutoShape 4">
              <a:extLst>
                <a:ext uri="{FF2B5EF4-FFF2-40B4-BE49-F238E27FC236}">
                  <a16:creationId xmlns:a16="http://schemas.microsoft.com/office/drawing/2014/main" id="{6D12E656-7C68-4E89-8782-445E46FBD199}"/>
                </a:ext>
              </a:extLst>
            </p:cNvPr>
            <p:cNvSpPr>
              <a:spLocks noChangeArrowheads="1"/>
            </p:cNvSpPr>
            <p:nvPr/>
          </p:nvSpPr>
          <p:spPr bwMode="auto">
            <a:xfrm rot="10800000">
              <a:off x="5987732" y="3066687"/>
              <a:ext cx="2333217" cy="655484"/>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rgbClr val="A25548"/>
            </a:solidFill>
            <a:ln>
              <a:noFill/>
            </a:ln>
            <a:extLst/>
          </p:spPr>
          <p:style>
            <a:lnRef idx="2">
              <a:schemeClr val="dk1">
                <a:shade val="50000"/>
              </a:schemeClr>
            </a:lnRef>
            <a:fillRef idx="1">
              <a:schemeClr val="dk1"/>
            </a:fillRef>
            <a:effectRef idx="0">
              <a:schemeClr val="dk1"/>
            </a:effectRef>
            <a:fontRef idx="minor">
              <a:schemeClr val="lt1"/>
            </a:fontRef>
          </p:style>
          <p:txBody>
            <a:bodyPr lIns="96248" tIns="48125" rIns="96248" bIns="48125" rtlCol="0" anchor="ctr"/>
            <a:lstStyle/>
            <a:p>
              <a:pPr algn="ctr"/>
              <a:endParaRPr lang="zh-CN" altLang="en-US" dirty="0"/>
            </a:p>
          </p:txBody>
        </p:sp>
        <p:sp>
          <p:nvSpPr>
            <p:cNvPr id="15" name="AutoShape 5">
              <a:extLst>
                <a:ext uri="{FF2B5EF4-FFF2-40B4-BE49-F238E27FC236}">
                  <a16:creationId xmlns:a16="http://schemas.microsoft.com/office/drawing/2014/main" id="{8348D7D3-7C26-4F9C-97F2-F67095BB21E8}"/>
                </a:ext>
              </a:extLst>
            </p:cNvPr>
            <p:cNvSpPr>
              <a:spLocks noChangeArrowheads="1"/>
            </p:cNvSpPr>
            <p:nvPr/>
          </p:nvSpPr>
          <p:spPr bwMode="auto">
            <a:xfrm rot="10800000">
              <a:off x="4771203" y="5006044"/>
              <a:ext cx="4766276" cy="943337"/>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 name="connsiteX0" fmla="*/ 0 w 20550"/>
                <a:gd name="connsiteY0" fmla="*/ 611 h 21600"/>
                <a:gd name="connsiteX1" fmla="*/ 2378 w 20550"/>
                <a:gd name="connsiteY1" fmla="*/ 21600 h 21600"/>
                <a:gd name="connsiteX2" fmla="*/ 17122 w 20550"/>
                <a:gd name="connsiteY2" fmla="*/ 21600 h 21600"/>
                <a:gd name="connsiteX3" fmla="*/ 20550 w 20550"/>
                <a:gd name="connsiteY3" fmla="*/ 0 h 21600"/>
                <a:gd name="connsiteX4" fmla="*/ 0 w 20550"/>
                <a:gd name="connsiteY4" fmla="*/ 611 h 21600"/>
                <a:gd name="connsiteX0" fmla="*/ 0 w 19214"/>
                <a:gd name="connsiteY0" fmla="*/ 306 h 21295"/>
                <a:gd name="connsiteX1" fmla="*/ 2378 w 19214"/>
                <a:gd name="connsiteY1" fmla="*/ 21295 h 21295"/>
                <a:gd name="connsiteX2" fmla="*/ 17122 w 19214"/>
                <a:gd name="connsiteY2" fmla="*/ 21295 h 21295"/>
                <a:gd name="connsiteX3" fmla="*/ 19214 w 19214"/>
                <a:gd name="connsiteY3" fmla="*/ 0 h 21295"/>
                <a:gd name="connsiteX4" fmla="*/ 0 w 19214"/>
                <a:gd name="connsiteY4" fmla="*/ 306 h 21295"/>
                <a:gd name="connsiteX0" fmla="*/ 0 w 19071"/>
                <a:gd name="connsiteY0" fmla="*/ 1 h 21295"/>
                <a:gd name="connsiteX1" fmla="*/ 2235 w 19071"/>
                <a:gd name="connsiteY1" fmla="*/ 21295 h 21295"/>
                <a:gd name="connsiteX2" fmla="*/ 16979 w 19071"/>
                <a:gd name="connsiteY2" fmla="*/ 21295 h 21295"/>
                <a:gd name="connsiteX3" fmla="*/ 19071 w 19071"/>
                <a:gd name="connsiteY3" fmla="*/ 0 h 21295"/>
                <a:gd name="connsiteX4" fmla="*/ 0 w 19071"/>
                <a:gd name="connsiteY4" fmla="*/ 1 h 21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71" h="21295">
                  <a:moveTo>
                    <a:pt x="0" y="1"/>
                  </a:moveTo>
                  <a:lnTo>
                    <a:pt x="2235" y="21295"/>
                  </a:lnTo>
                  <a:lnTo>
                    <a:pt x="16979" y="21295"/>
                  </a:lnTo>
                  <a:lnTo>
                    <a:pt x="19071" y="0"/>
                  </a:lnTo>
                  <a:lnTo>
                    <a:pt x="0" y="1"/>
                  </a:lnTo>
                  <a:close/>
                </a:path>
              </a:pathLst>
            </a:custGeom>
            <a:solidFill>
              <a:srgbClr val="A25548"/>
            </a:solidFill>
            <a:ln>
              <a:noFill/>
            </a:ln>
            <a:extLst/>
          </p:spPr>
          <p:style>
            <a:lnRef idx="2">
              <a:schemeClr val="dk1">
                <a:shade val="50000"/>
              </a:schemeClr>
            </a:lnRef>
            <a:fillRef idx="1">
              <a:schemeClr val="dk1"/>
            </a:fillRef>
            <a:effectRef idx="0">
              <a:schemeClr val="dk1"/>
            </a:effectRef>
            <a:fontRef idx="minor">
              <a:schemeClr val="lt1"/>
            </a:fontRef>
          </p:style>
          <p:txBody>
            <a:bodyPr lIns="96248" tIns="48125" rIns="96248" bIns="48125" rtlCol="0" anchor="ctr"/>
            <a:lstStyle/>
            <a:p>
              <a:pPr algn="ctr"/>
              <a:endParaRPr lang="zh-CN" altLang="en-US" dirty="0"/>
            </a:p>
          </p:txBody>
        </p:sp>
        <p:cxnSp>
          <p:nvCxnSpPr>
            <p:cNvPr id="16" name="直接连接符 15">
              <a:extLst>
                <a:ext uri="{FF2B5EF4-FFF2-40B4-BE49-F238E27FC236}">
                  <a16:creationId xmlns:a16="http://schemas.microsoft.com/office/drawing/2014/main" id="{79605639-400B-40DB-AB3C-A87C57F63C94}"/>
                </a:ext>
              </a:extLst>
            </p:cNvPr>
            <p:cNvCxnSpPr>
              <a:cxnSpLocks/>
            </p:cNvCxnSpPr>
            <p:nvPr/>
          </p:nvCxnSpPr>
          <p:spPr>
            <a:xfrm>
              <a:off x="7188893" y="2027540"/>
              <a:ext cx="3339137" cy="0"/>
            </a:xfrm>
            <a:prstGeom prst="line">
              <a:avLst/>
            </a:prstGeom>
            <a:noFill/>
            <a:ln w="12700">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7" name="直接连接符 16">
              <a:extLst>
                <a:ext uri="{FF2B5EF4-FFF2-40B4-BE49-F238E27FC236}">
                  <a16:creationId xmlns:a16="http://schemas.microsoft.com/office/drawing/2014/main" id="{A8D129A0-AD54-4BC1-B513-FD76C1B985DA}"/>
                </a:ext>
              </a:extLst>
            </p:cNvPr>
            <p:cNvCxnSpPr>
              <a:cxnSpLocks/>
            </p:cNvCxnSpPr>
            <p:nvPr/>
          </p:nvCxnSpPr>
          <p:spPr>
            <a:xfrm>
              <a:off x="7174321" y="2699351"/>
              <a:ext cx="3353709" cy="0"/>
            </a:xfrm>
            <a:prstGeom prst="line">
              <a:avLst/>
            </a:prstGeom>
            <a:noFill/>
            <a:ln w="12700">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8" name="直接连接符 17">
              <a:extLst>
                <a:ext uri="{FF2B5EF4-FFF2-40B4-BE49-F238E27FC236}">
                  <a16:creationId xmlns:a16="http://schemas.microsoft.com/office/drawing/2014/main" id="{545AD0A1-BD74-4B01-AC3E-7D48BC7C0CC0}"/>
                </a:ext>
              </a:extLst>
            </p:cNvPr>
            <p:cNvCxnSpPr>
              <a:cxnSpLocks/>
            </p:cNvCxnSpPr>
            <p:nvPr/>
          </p:nvCxnSpPr>
          <p:spPr>
            <a:xfrm>
              <a:off x="7188893" y="3396359"/>
              <a:ext cx="3339137" cy="0"/>
            </a:xfrm>
            <a:prstGeom prst="line">
              <a:avLst/>
            </a:prstGeom>
            <a:noFill/>
            <a:ln w="12700">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9" name="直接连接符 18">
              <a:extLst>
                <a:ext uri="{FF2B5EF4-FFF2-40B4-BE49-F238E27FC236}">
                  <a16:creationId xmlns:a16="http://schemas.microsoft.com/office/drawing/2014/main" id="{18360EA2-0A9D-499B-8354-B9E660AA038F}"/>
                </a:ext>
              </a:extLst>
            </p:cNvPr>
            <p:cNvCxnSpPr>
              <a:cxnSpLocks/>
            </p:cNvCxnSpPr>
            <p:nvPr/>
          </p:nvCxnSpPr>
          <p:spPr>
            <a:xfrm>
              <a:off x="7154341" y="4416382"/>
              <a:ext cx="3373688" cy="0"/>
            </a:xfrm>
            <a:prstGeom prst="line">
              <a:avLst/>
            </a:prstGeom>
            <a:noFill/>
            <a:ln w="12700">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0" name="直接连接符 19">
              <a:extLst>
                <a:ext uri="{FF2B5EF4-FFF2-40B4-BE49-F238E27FC236}">
                  <a16:creationId xmlns:a16="http://schemas.microsoft.com/office/drawing/2014/main" id="{DEF08ED4-BF73-4CD7-B827-D1EE3D0CF0D7}"/>
                </a:ext>
              </a:extLst>
            </p:cNvPr>
            <p:cNvCxnSpPr>
              <a:cxnSpLocks/>
            </p:cNvCxnSpPr>
            <p:nvPr/>
          </p:nvCxnSpPr>
          <p:spPr>
            <a:xfrm>
              <a:off x="7154341" y="5426244"/>
              <a:ext cx="3373688" cy="0"/>
            </a:xfrm>
            <a:prstGeom prst="line">
              <a:avLst/>
            </a:prstGeom>
            <a:noFill/>
            <a:ln w="12700">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21" name="TextBox 28">
              <a:extLst>
                <a:ext uri="{FF2B5EF4-FFF2-40B4-BE49-F238E27FC236}">
                  <a16:creationId xmlns:a16="http://schemas.microsoft.com/office/drawing/2014/main" id="{6EE14559-5609-42D6-8C89-94B4E222F0B9}"/>
                </a:ext>
              </a:extLst>
            </p:cNvPr>
            <p:cNvSpPr txBox="1"/>
            <p:nvPr/>
          </p:nvSpPr>
          <p:spPr>
            <a:xfrm>
              <a:off x="9320899" y="4932740"/>
              <a:ext cx="1169002" cy="389578"/>
            </a:xfrm>
            <a:prstGeom prst="rect">
              <a:avLst/>
            </a:prstGeom>
            <a:noFill/>
          </p:spPr>
          <p:txBody>
            <a:bodyPr wrap="none" lIns="96248" tIns="48125" rIns="96248" bIns="48125" rtlCol="0">
              <a:spAutoFit/>
            </a:bodyPr>
            <a:lstStyle/>
            <a:p>
              <a:pPr algn="ctr"/>
              <a:r>
                <a:rPr lang="zh-CN" altLang="en-US" sz="1900">
                  <a:solidFill>
                    <a:schemeClr val="bg1">
                      <a:lumMod val="50000"/>
                    </a:schemeClr>
                  </a:solidFill>
                  <a:latin typeface="微软雅黑" pitchFamily="34" charset="-122"/>
                  <a:ea typeface="微软雅黑" pitchFamily="34" charset="-122"/>
                </a:rPr>
                <a:t>添加标题</a:t>
              </a:r>
            </a:p>
          </p:txBody>
        </p:sp>
        <p:sp>
          <p:nvSpPr>
            <p:cNvPr id="22" name="TextBox 30">
              <a:extLst>
                <a:ext uri="{FF2B5EF4-FFF2-40B4-BE49-F238E27FC236}">
                  <a16:creationId xmlns:a16="http://schemas.microsoft.com/office/drawing/2014/main" id="{A24165B4-8368-4525-837E-30A9730A620E}"/>
                </a:ext>
              </a:extLst>
            </p:cNvPr>
            <p:cNvSpPr txBox="1"/>
            <p:nvPr/>
          </p:nvSpPr>
          <p:spPr>
            <a:xfrm>
              <a:off x="9320899" y="3938091"/>
              <a:ext cx="1169002" cy="389578"/>
            </a:xfrm>
            <a:prstGeom prst="rect">
              <a:avLst/>
            </a:prstGeom>
            <a:noFill/>
          </p:spPr>
          <p:txBody>
            <a:bodyPr wrap="none" lIns="96248" tIns="48125" rIns="96248" bIns="48125" rtlCol="0">
              <a:spAutoFit/>
            </a:bodyPr>
            <a:lstStyle/>
            <a:p>
              <a:pPr algn="ctr"/>
              <a:r>
                <a:rPr lang="zh-CN" altLang="en-US" sz="1900">
                  <a:solidFill>
                    <a:schemeClr val="bg1">
                      <a:lumMod val="50000"/>
                    </a:schemeClr>
                  </a:solidFill>
                  <a:latin typeface="微软雅黑" pitchFamily="34" charset="-122"/>
                  <a:ea typeface="微软雅黑" pitchFamily="34" charset="-122"/>
                </a:rPr>
                <a:t>添加标题</a:t>
              </a:r>
            </a:p>
          </p:txBody>
        </p:sp>
        <p:sp>
          <p:nvSpPr>
            <p:cNvPr id="23" name="TextBox 36">
              <a:extLst>
                <a:ext uri="{FF2B5EF4-FFF2-40B4-BE49-F238E27FC236}">
                  <a16:creationId xmlns:a16="http://schemas.microsoft.com/office/drawing/2014/main" id="{E38DDC46-6BAC-49EE-914C-492A3EBA0E22}"/>
                </a:ext>
              </a:extLst>
            </p:cNvPr>
            <p:cNvSpPr txBox="1"/>
            <p:nvPr/>
          </p:nvSpPr>
          <p:spPr>
            <a:xfrm>
              <a:off x="9320899" y="2928074"/>
              <a:ext cx="1169002" cy="389578"/>
            </a:xfrm>
            <a:prstGeom prst="rect">
              <a:avLst/>
            </a:prstGeom>
            <a:noFill/>
          </p:spPr>
          <p:txBody>
            <a:bodyPr wrap="none" lIns="96248" tIns="48125" rIns="96248" bIns="48125" rtlCol="0">
              <a:spAutoFit/>
            </a:bodyPr>
            <a:lstStyle/>
            <a:p>
              <a:pPr algn="ctr"/>
              <a:r>
                <a:rPr lang="zh-CN" altLang="en-US" sz="1900">
                  <a:solidFill>
                    <a:schemeClr val="bg1">
                      <a:lumMod val="50000"/>
                    </a:schemeClr>
                  </a:solidFill>
                  <a:latin typeface="微软雅黑" pitchFamily="34" charset="-122"/>
                  <a:ea typeface="微软雅黑" pitchFamily="34" charset="-122"/>
                </a:rPr>
                <a:t>添加标题</a:t>
              </a:r>
            </a:p>
          </p:txBody>
        </p:sp>
        <p:sp>
          <p:nvSpPr>
            <p:cNvPr id="24" name="TextBox 38">
              <a:extLst>
                <a:ext uri="{FF2B5EF4-FFF2-40B4-BE49-F238E27FC236}">
                  <a16:creationId xmlns:a16="http://schemas.microsoft.com/office/drawing/2014/main" id="{25D135C8-3D91-402F-9D91-B675B850005F}"/>
                </a:ext>
              </a:extLst>
            </p:cNvPr>
            <p:cNvSpPr txBox="1"/>
            <p:nvPr/>
          </p:nvSpPr>
          <p:spPr>
            <a:xfrm>
              <a:off x="9320899" y="2241833"/>
              <a:ext cx="1169002" cy="389578"/>
            </a:xfrm>
            <a:prstGeom prst="rect">
              <a:avLst/>
            </a:prstGeom>
            <a:noFill/>
          </p:spPr>
          <p:txBody>
            <a:bodyPr wrap="none" lIns="96248" tIns="48125" rIns="96248" bIns="48125" rtlCol="0">
              <a:spAutoFit/>
            </a:bodyPr>
            <a:lstStyle/>
            <a:p>
              <a:pPr algn="ctr"/>
              <a:r>
                <a:rPr lang="zh-CN" altLang="en-US" sz="1900">
                  <a:solidFill>
                    <a:schemeClr val="bg1">
                      <a:lumMod val="50000"/>
                    </a:schemeClr>
                  </a:solidFill>
                  <a:latin typeface="微软雅黑" pitchFamily="34" charset="-122"/>
                  <a:ea typeface="微软雅黑" pitchFamily="34" charset="-122"/>
                </a:rPr>
                <a:t>添加标题</a:t>
              </a:r>
            </a:p>
          </p:txBody>
        </p:sp>
        <p:sp>
          <p:nvSpPr>
            <p:cNvPr id="25" name="TextBox 40">
              <a:extLst>
                <a:ext uri="{FF2B5EF4-FFF2-40B4-BE49-F238E27FC236}">
                  <a16:creationId xmlns:a16="http://schemas.microsoft.com/office/drawing/2014/main" id="{79DC964F-5BB2-4704-9389-458DB212EDD1}"/>
                </a:ext>
              </a:extLst>
            </p:cNvPr>
            <p:cNvSpPr txBox="1"/>
            <p:nvPr/>
          </p:nvSpPr>
          <p:spPr>
            <a:xfrm>
              <a:off x="9320899" y="1548539"/>
              <a:ext cx="1169002" cy="389578"/>
            </a:xfrm>
            <a:prstGeom prst="rect">
              <a:avLst/>
            </a:prstGeom>
            <a:noFill/>
          </p:spPr>
          <p:txBody>
            <a:bodyPr wrap="none" lIns="96248" tIns="48125" rIns="96248" bIns="48125" rtlCol="0">
              <a:spAutoFit/>
            </a:bodyPr>
            <a:lstStyle/>
            <a:p>
              <a:pPr algn="ctr"/>
              <a:r>
                <a:rPr lang="zh-CN" altLang="en-US" sz="1900" dirty="0">
                  <a:solidFill>
                    <a:schemeClr val="bg1">
                      <a:lumMod val="50000"/>
                    </a:schemeClr>
                  </a:solidFill>
                  <a:latin typeface="微软雅黑" pitchFamily="34" charset="-122"/>
                  <a:ea typeface="微软雅黑" pitchFamily="34" charset="-122"/>
                </a:rPr>
                <a:t>添加标题</a:t>
              </a:r>
            </a:p>
          </p:txBody>
        </p:sp>
      </p:grpSp>
      <p:sp>
        <p:nvSpPr>
          <p:cNvPr id="26" name="文本框 29">
            <a:extLst>
              <a:ext uri="{FF2B5EF4-FFF2-40B4-BE49-F238E27FC236}">
                <a16:creationId xmlns:a16="http://schemas.microsoft.com/office/drawing/2014/main" id="{56308EC1-FAC2-421A-ADD4-FEC26AD33C8F}"/>
              </a:ext>
            </a:extLst>
          </p:cNvPr>
          <p:cNvSpPr txBox="1"/>
          <p:nvPr/>
        </p:nvSpPr>
        <p:spPr>
          <a:xfrm>
            <a:off x="7158728" y="2309420"/>
            <a:ext cx="3945828" cy="400110"/>
          </a:xfrm>
          <a:prstGeom prst="rect">
            <a:avLst/>
          </a:prstGeom>
          <a:noFill/>
        </p:spPr>
        <p:txBody>
          <a:bodyPr wrap="square" rtlCol="0">
            <a:spAutoFit/>
          </a:bodyPr>
          <a:lstStyle/>
          <a:p>
            <a:r>
              <a:rPr lang="zh-CN" altLang="en-US" sz="2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20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2000" dirty="0">
              <a:solidFill>
                <a:srgbClr val="7C6285"/>
              </a:solidFill>
              <a:latin typeface="微软雅黑" panose="020B0503020204020204" pitchFamily="34" charset="-122"/>
              <a:ea typeface="微软雅黑" panose="020B0503020204020204" pitchFamily="34" charset="-122"/>
            </a:endParaRPr>
          </a:p>
        </p:txBody>
      </p:sp>
      <p:sp>
        <p:nvSpPr>
          <p:cNvPr id="27" name="文本框 30">
            <a:extLst>
              <a:ext uri="{FF2B5EF4-FFF2-40B4-BE49-F238E27FC236}">
                <a16:creationId xmlns:a16="http://schemas.microsoft.com/office/drawing/2014/main" id="{2A60E342-58C7-43F5-8837-A38B77235DF6}"/>
              </a:ext>
            </a:extLst>
          </p:cNvPr>
          <p:cNvSpPr txBox="1"/>
          <p:nvPr/>
        </p:nvSpPr>
        <p:spPr>
          <a:xfrm>
            <a:off x="7158728" y="2999097"/>
            <a:ext cx="4545324" cy="2123658"/>
          </a:xfrm>
          <a:prstGeom prst="rect">
            <a:avLst/>
          </a:prstGeom>
          <a:noFill/>
          <a:effectLst/>
        </p:spPr>
        <p:txBody>
          <a:bodyPr wrap="square" rtlCol="0">
            <a:spAutoFit/>
          </a:bodyPr>
          <a:lstStyle/>
          <a:p>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Tree>
    <p:extLst>
      <p:ext uri="{BB962C8B-B14F-4D97-AF65-F5344CB8AC3E}">
        <p14:creationId xmlns:p14="http://schemas.microsoft.com/office/powerpoint/2010/main" val="2141482695"/>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250"/>
                                        <p:tgtEl>
                                          <p:spTgt spid="26"/>
                                        </p:tgtEl>
                                      </p:cBhvr>
                                    </p:animEffect>
                                    <p:anim calcmode="lin" valueType="num">
                                      <p:cBhvr>
                                        <p:cTn id="18" dur="250" fill="hold"/>
                                        <p:tgtEl>
                                          <p:spTgt spid="26"/>
                                        </p:tgtEl>
                                        <p:attrNameLst>
                                          <p:attrName>ppt_x</p:attrName>
                                        </p:attrNameLst>
                                      </p:cBhvr>
                                      <p:tavLst>
                                        <p:tav tm="0">
                                          <p:val>
                                            <p:strVal val="#ppt_x"/>
                                          </p:val>
                                        </p:tav>
                                        <p:tav tm="100000">
                                          <p:val>
                                            <p:strVal val="#ppt_x"/>
                                          </p:val>
                                        </p:tav>
                                      </p:tavLst>
                                    </p:anim>
                                    <p:anim calcmode="lin" valueType="num">
                                      <p:cBhvr>
                                        <p:cTn id="19" dur="250" fill="hold"/>
                                        <p:tgtEl>
                                          <p:spTgt spid="26"/>
                                        </p:tgtEl>
                                        <p:attrNameLst>
                                          <p:attrName>ppt_y</p:attrName>
                                        </p:attrNameLst>
                                      </p:cBhvr>
                                      <p:tavLst>
                                        <p:tav tm="0">
                                          <p:val>
                                            <p:strVal val="#ppt_y+.1"/>
                                          </p:val>
                                        </p:tav>
                                        <p:tav tm="100000">
                                          <p:val>
                                            <p:strVal val="#ppt_y"/>
                                          </p:val>
                                        </p:tav>
                                      </p:tavLst>
                                    </p:anim>
                                  </p:childTnLst>
                                </p:cTn>
                              </p:par>
                            </p:childTnLst>
                          </p:cTn>
                        </p:par>
                        <p:par>
                          <p:cTn id="20" fill="hold">
                            <p:stCondLst>
                              <p:cond delay="1750"/>
                            </p:stCondLst>
                            <p:childTnLst>
                              <p:par>
                                <p:cTn id="21" presetID="42" presetClass="entr" presetSubtype="0" fill="hold" grpId="0"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250"/>
                                        <p:tgtEl>
                                          <p:spTgt spid="27"/>
                                        </p:tgtEl>
                                      </p:cBhvr>
                                    </p:animEffect>
                                    <p:anim calcmode="lin" valueType="num">
                                      <p:cBhvr>
                                        <p:cTn id="24" dur="250" fill="hold"/>
                                        <p:tgtEl>
                                          <p:spTgt spid="27"/>
                                        </p:tgtEl>
                                        <p:attrNameLst>
                                          <p:attrName>ppt_x</p:attrName>
                                        </p:attrNameLst>
                                      </p:cBhvr>
                                      <p:tavLst>
                                        <p:tav tm="0">
                                          <p:val>
                                            <p:strVal val="#ppt_x"/>
                                          </p:val>
                                        </p:tav>
                                        <p:tav tm="100000">
                                          <p:val>
                                            <p:strVal val="#ppt_x"/>
                                          </p:val>
                                        </p:tav>
                                      </p:tavLst>
                                    </p:anim>
                                    <p:anim calcmode="lin" valueType="num">
                                      <p:cBhvr>
                                        <p:cTn id="25" dur="25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760705" y="315058"/>
            <a:ext cx="10799632" cy="761943"/>
            <a:chOff x="1136263" y="500296"/>
            <a:chExt cx="10799632" cy="761943"/>
          </a:xfrm>
        </p:grpSpPr>
        <p:sp>
          <p:nvSpPr>
            <p:cNvPr id="11" name="矩形 10">
              <a:extLst>
                <a:ext uri="{FF2B5EF4-FFF2-40B4-BE49-F238E27FC236}">
                  <a16:creationId xmlns:a16="http://schemas.microsoft.com/office/drawing/2014/main" id="{84C0791A-6676-4043-BBF1-DD2993D19C98}"/>
                </a:ext>
              </a:extLst>
            </p:cNvPr>
            <p:cNvSpPr/>
            <p:nvPr/>
          </p:nvSpPr>
          <p:spPr>
            <a:xfrm flipV="1">
              <a:off x="4287158" y="911419"/>
              <a:ext cx="7648737" cy="45719"/>
            </a:xfrm>
            <a:prstGeom prst="rect">
              <a:avLst/>
            </a:prstGeom>
            <a:solidFill>
              <a:srgbClr val="A255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华文新魏" panose="02010800040101010101" pitchFamily="2" charset="-122"/>
                <a:ea typeface="华文新魏" panose="02010800040101010101" pitchFamily="2" charset="-122"/>
              </a:endParaRPr>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150776" y="50029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A25548"/>
                  </a:solidFill>
                  <a:latin typeface="华文新魏" panose="02010800040101010101" pitchFamily="2" charset="-122"/>
                  <a:ea typeface="华文新魏" panose="02010800040101010101" pitchFamily="2" charset="-122"/>
                  <a:sym typeface="Arial" panose="020B0604020202020204" pitchFamily="34" charset="0"/>
                </a:rPr>
                <a:t>年度工作概述</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1136263" y="1046795"/>
              <a:ext cx="3255323" cy="21544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grpSp>
        <p:nvGrpSpPr>
          <p:cNvPr id="6" name="组合 5">
            <a:extLst>
              <a:ext uri="{FF2B5EF4-FFF2-40B4-BE49-F238E27FC236}">
                <a16:creationId xmlns:a16="http://schemas.microsoft.com/office/drawing/2014/main" id="{71187663-639F-4A94-A8BD-05428F024C10}"/>
              </a:ext>
            </a:extLst>
          </p:cNvPr>
          <p:cNvGrpSpPr/>
          <p:nvPr/>
        </p:nvGrpSpPr>
        <p:grpSpPr>
          <a:xfrm>
            <a:off x="954995" y="2547116"/>
            <a:ext cx="6345690" cy="3210888"/>
            <a:chOff x="1009424" y="2194153"/>
            <a:chExt cx="7281862" cy="3684587"/>
          </a:xfrm>
        </p:grpSpPr>
        <p:sp>
          <p:nvSpPr>
            <p:cNvPr id="7" name="矩形 1">
              <a:extLst>
                <a:ext uri="{FF2B5EF4-FFF2-40B4-BE49-F238E27FC236}">
                  <a16:creationId xmlns:a16="http://schemas.microsoft.com/office/drawing/2014/main" id="{DE39B224-C95F-4368-8935-932F909E7CF3}"/>
                </a:ext>
              </a:extLst>
            </p:cNvPr>
            <p:cNvSpPr>
              <a:spLocks/>
            </p:cNvSpPr>
            <p:nvPr/>
          </p:nvSpPr>
          <p:spPr bwMode="auto">
            <a:xfrm>
              <a:off x="3435124" y="4159478"/>
              <a:ext cx="973137" cy="1719262"/>
            </a:xfrm>
            <a:custGeom>
              <a:avLst/>
              <a:gdLst>
                <a:gd name="T0" fmla="*/ 974411 w 974411"/>
                <a:gd name="T1" fmla="*/ 0 h 1719274"/>
                <a:gd name="T2" fmla="*/ 974411 w 974411"/>
                <a:gd name="T3" fmla="*/ 1719274 h 1719274"/>
                <a:gd name="T4" fmla="*/ 0 w 974411"/>
                <a:gd name="T5" fmla="*/ 1719274 h 1719274"/>
                <a:gd name="T6" fmla="*/ 0 w 974411"/>
                <a:gd name="T7" fmla="*/ 514532 h 1719274"/>
                <a:gd name="T8" fmla="*/ 974411 w 974411"/>
                <a:gd name="T9" fmla="*/ 0 h 1719274"/>
              </a:gdLst>
              <a:ahLst/>
              <a:cxnLst>
                <a:cxn ang="0">
                  <a:pos x="T0" y="T1"/>
                </a:cxn>
                <a:cxn ang="0">
                  <a:pos x="T2" y="T3"/>
                </a:cxn>
                <a:cxn ang="0">
                  <a:pos x="T4" y="T5"/>
                </a:cxn>
                <a:cxn ang="0">
                  <a:pos x="T6" y="T7"/>
                </a:cxn>
                <a:cxn ang="0">
                  <a:pos x="T8" y="T9"/>
                </a:cxn>
              </a:cxnLst>
              <a:rect l="0" t="0" r="r" b="b"/>
              <a:pathLst>
                <a:path w="974411" h="1719274">
                  <a:moveTo>
                    <a:pt x="974411" y="0"/>
                  </a:moveTo>
                  <a:lnTo>
                    <a:pt x="974411" y="1719274"/>
                  </a:lnTo>
                  <a:lnTo>
                    <a:pt x="0" y="1719274"/>
                  </a:lnTo>
                  <a:lnTo>
                    <a:pt x="0" y="514532"/>
                  </a:lnTo>
                  <a:lnTo>
                    <a:pt x="974411" y="0"/>
                  </a:lnTo>
                  <a:close/>
                </a:path>
              </a:pathLst>
            </a:custGeom>
            <a:solidFill>
              <a:srgbClr val="A25548"/>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bg1">
                    <a:lumMod val="50000"/>
                  </a:schemeClr>
                </a:solidFill>
                <a:effectLst/>
                <a:uLnTx/>
                <a:uFillTx/>
              </a:endParaRPr>
            </a:p>
          </p:txBody>
        </p:sp>
        <p:sp>
          <p:nvSpPr>
            <p:cNvPr id="9" name="矩形 5">
              <a:extLst>
                <a:ext uri="{FF2B5EF4-FFF2-40B4-BE49-F238E27FC236}">
                  <a16:creationId xmlns:a16="http://schemas.microsoft.com/office/drawing/2014/main" id="{509A53F7-1F48-4E02-A21F-5FF662238DD6}"/>
                </a:ext>
              </a:extLst>
            </p:cNvPr>
            <p:cNvSpPr>
              <a:spLocks/>
            </p:cNvSpPr>
            <p:nvPr/>
          </p:nvSpPr>
          <p:spPr bwMode="auto">
            <a:xfrm>
              <a:off x="4549549" y="3570515"/>
              <a:ext cx="974725" cy="2308225"/>
            </a:xfrm>
            <a:custGeom>
              <a:avLst/>
              <a:gdLst>
                <a:gd name="T0" fmla="*/ 974411 w 974411"/>
                <a:gd name="T1" fmla="*/ 0 h 2307995"/>
                <a:gd name="T2" fmla="*/ 974411 w 974411"/>
                <a:gd name="T3" fmla="*/ 2307995 h 2307995"/>
                <a:gd name="T4" fmla="*/ 0 w 974411"/>
                <a:gd name="T5" fmla="*/ 2307995 h 2307995"/>
                <a:gd name="T6" fmla="*/ 0 w 974411"/>
                <a:gd name="T7" fmla="*/ 514533 h 2307995"/>
                <a:gd name="T8" fmla="*/ 974411 w 974411"/>
                <a:gd name="T9" fmla="*/ 0 h 2307995"/>
              </a:gdLst>
              <a:ahLst/>
              <a:cxnLst>
                <a:cxn ang="0">
                  <a:pos x="T0" y="T1"/>
                </a:cxn>
                <a:cxn ang="0">
                  <a:pos x="T2" y="T3"/>
                </a:cxn>
                <a:cxn ang="0">
                  <a:pos x="T4" y="T5"/>
                </a:cxn>
                <a:cxn ang="0">
                  <a:pos x="T6" y="T7"/>
                </a:cxn>
                <a:cxn ang="0">
                  <a:pos x="T8" y="T9"/>
                </a:cxn>
              </a:cxnLst>
              <a:rect l="0" t="0" r="r" b="b"/>
              <a:pathLst>
                <a:path w="974411" h="2307995">
                  <a:moveTo>
                    <a:pt x="974411" y="0"/>
                  </a:moveTo>
                  <a:lnTo>
                    <a:pt x="974411" y="2307995"/>
                  </a:lnTo>
                  <a:lnTo>
                    <a:pt x="0" y="2307995"/>
                  </a:lnTo>
                  <a:lnTo>
                    <a:pt x="0" y="514533"/>
                  </a:lnTo>
                  <a:lnTo>
                    <a:pt x="974411" y="0"/>
                  </a:lnTo>
                  <a:close/>
                </a:path>
              </a:pathLst>
            </a:custGeom>
            <a:solidFill>
              <a:srgbClr val="A25548"/>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bg1">
                    <a:lumMod val="50000"/>
                  </a:schemeClr>
                </a:solidFill>
                <a:effectLst/>
                <a:uLnTx/>
                <a:uFillTx/>
              </a:endParaRPr>
            </a:p>
          </p:txBody>
        </p:sp>
        <p:sp>
          <p:nvSpPr>
            <p:cNvPr id="10" name="矩形 6">
              <a:extLst>
                <a:ext uri="{FF2B5EF4-FFF2-40B4-BE49-F238E27FC236}">
                  <a16:creationId xmlns:a16="http://schemas.microsoft.com/office/drawing/2014/main" id="{7170C7A9-3873-48DF-BAD7-A9478DA2C1FB}"/>
                </a:ext>
              </a:extLst>
            </p:cNvPr>
            <p:cNvSpPr>
              <a:spLocks/>
            </p:cNvSpPr>
            <p:nvPr/>
          </p:nvSpPr>
          <p:spPr bwMode="auto">
            <a:xfrm>
              <a:off x="5663974" y="2981553"/>
              <a:ext cx="974725" cy="2897187"/>
            </a:xfrm>
            <a:custGeom>
              <a:avLst/>
              <a:gdLst>
                <a:gd name="T0" fmla="*/ 974411 w 974411"/>
                <a:gd name="T1" fmla="*/ 0 h 2896715"/>
                <a:gd name="T2" fmla="*/ 974411 w 974411"/>
                <a:gd name="T3" fmla="*/ 2896715 h 2896715"/>
                <a:gd name="T4" fmla="*/ 0 w 974411"/>
                <a:gd name="T5" fmla="*/ 2896715 h 2896715"/>
                <a:gd name="T6" fmla="*/ 0 w 974411"/>
                <a:gd name="T7" fmla="*/ 514532 h 2896715"/>
                <a:gd name="T8" fmla="*/ 974411 w 974411"/>
                <a:gd name="T9" fmla="*/ 0 h 2896715"/>
              </a:gdLst>
              <a:ahLst/>
              <a:cxnLst>
                <a:cxn ang="0">
                  <a:pos x="T0" y="T1"/>
                </a:cxn>
                <a:cxn ang="0">
                  <a:pos x="T2" y="T3"/>
                </a:cxn>
                <a:cxn ang="0">
                  <a:pos x="T4" y="T5"/>
                </a:cxn>
                <a:cxn ang="0">
                  <a:pos x="T6" y="T7"/>
                </a:cxn>
                <a:cxn ang="0">
                  <a:pos x="T8" y="T9"/>
                </a:cxn>
              </a:cxnLst>
              <a:rect l="0" t="0" r="r" b="b"/>
              <a:pathLst>
                <a:path w="974411" h="2896715">
                  <a:moveTo>
                    <a:pt x="974411" y="0"/>
                  </a:moveTo>
                  <a:lnTo>
                    <a:pt x="974411" y="2896715"/>
                  </a:lnTo>
                  <a:lnTo>
                    <a:pt x="0" y="2896715"/>
                  </a:lnTo>
                  <a:lnTo>
                    <a:pt x="0" y="514532"/>
                  </a:lnTo>
                  <a:lnTo>
                    <a:pt x="974411" y="0"/>
                  </a:lnTo>
                  <a:close/>
                </a:path>
              </a:pathLst>
            </a:custGeom>
            <a:solidFill>
              <a:srgbClr val="A25548"/>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Text" lastClr="000000"/>
                </a:solidFill>
                <a:effectLst/>
                <a:uLnTx/>
                <a:uFillTx/>
              </a:endParaRPr>
            </a:p>
          </p:txBody>
        </p:sp>
        <p:sp>
          <p:nvSpPr>
            <p:cNvPr id="14" name="矩形 7">
              <a:extLst>
                <a:ext uri="{FF2B5EF4-FFF2-40B4-BE49-F238E27FC236}">
                  <a16:creationId xmlns:a16="http://schemas.microsoft.com/office/drawing/2014/main" id="{2AE71A6D-71B5-4519-A510-4884983A2CEF}"/>
                </a:ext>
              </a:extLst>
            </p:cNvPr>
            <p:cNvSpPr>
              <a:spLocks/>
            </p:cNvSpPr>
            <p:nvPr/>
          </p:nvSpPr>
          <p:spPr bwMode="auto">
            <a:xfrm>
              <a:off x="6779986" y="2394178"/>
              <a:ext cx="973138" cy="3484562"/>
            </a:xfrm>
            <a:custGeom>
              <a:avLst/>
              <a:gdLst>
                <a:gd name="T0" fmla="*/ 974411 w 974411"/>
                <a:gd name="T1" fmla="*/ 0 h 3485435"/>
                <a:gd name="T2" fmla="*/ 974411 w 974411"/>
                <a:gd name="T3" fmla="*/ 3485435 h 3485435"/>
                <a:gd name="T4" fmla="*/ 0 w 974411"/>
                <a:gd name="T5" fmla="*/ 3485435 h 3485435"/>
                <a:gd name="T6" fmla="*/ 0 w 974411"/>
                <a:gd name="T7" fmla="*/ 514532 h 3485435"/>
                <a:gd name="T8" fmla="*/ 974411 w 974411"/>
                <a:gd name="T9" fmla="*/ 0 h 3485435"/>
              </a:gdLst>
              <a:ahLst/>
              <a:cxnLst>
                <a:cxn ang="0">
                  <a:pos x="T0" y="T1"/>
                </a:cxn>
                <a:cxn ang="0">
                  <a:pos x="T2" y="T3"/>
                </a:cxn>
                <a:cxn ang="0">
                  <a:pos x="T4" y="T5"/>
                </a:cxn>
                <a:cxn ang="0">
                  <a:pos x="T6" y="T7"/>
                </a:cxn>
                <a:cxn ang="0">
                  <a:pos x="T8" y="T9"/>
                </a:cxn>
              </a:cxnLst>
              <a:rect l="0" t="0" r="r" b="b"/>
              <a:pathLst>
                <a:path w="974411" h="3485435">
                  <a:moveTo>
                    <a:pt x="974411" y="0"/>
                  </a:moveTo>
                  <a:lnTo>
                    <a:pt x="974411" y="3485435"/>
                  </a:lnTo>
                  <a:lnTo>
                    <a:pt x="0" y="3485435"/>
                  </a:lnTo>
                  <a:lnTo>
                    <a:pt x="0" y="514532"/>
                  </a:lnTo>
                  <a:lnTo>
                    <a:pt x="974411" y="0"/>
                  </a:lnTo>
                  <a:close/>
                </a:path>
              </a:pathLst>
            </a:custGeom>
            <a:solidFill>
              <a:srgbClr val="A25548"/>
            </a:solidFill>
            <a:ln w="28575" cap="flat" cmpd="sng">
              <a:noFill/>
              <a:prstDash val="dash"/>
              <a:miter lim="800000"/>
              <a:headEnd/>
              <a:tailEnd/>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Text" lastClr="000000"/>
                </a:solidFill>
                <a:effectLst/>
                <a:uLnTx/>
                <a:uFillTx/>
              </a:endParaRPr>
            </a:p>
          </p:txBody>
        </p:sp>
        <p:cxnSp>
          <p:nvCxnSpPr>
            <p:cNvPr id="15" name="直接连接符 7">
              <a:extLst>
                <a:ext uri="{FF2B5EF4-FFF2-40B4-BE49-F238E27FC236}">
                  <a16:creationId xmlns:a16="http://schemas.microsoft.com/office/drawing/2014/main" id="{224604FB-1163-47AD-9A44-4100BE4EBD44}"/>
                </a:ext>
              </a:extLst>
            </p:cNvPr>
            <p:cNvCxnSpPr>
              <a:cxnSpLocks noChangeShapeType="1"/>
            </p:cNvCxnSpPr>
            <p:nvPr/>
          </p:nvCxnSpPr>
          <p:spPr bwMode="auto">
            <a:xfrm flipH="1">
              <a:off x="1450749" y="5878740"/>
              <a:ext cx="6840537" cy="0"/>
            </a:xfrm>
            <a:prstGeom prst="line">
              <a:avLst/>
            </a:prstGeom>
            <a:noFill/>
            <a:ln w="28575" cmpd="sng">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16" name="Group 7">
              <a:extLst>
                <a:ext uri="{FF2B5EF4-FFF2-40B4-BE49-F238E27FC236}">
                  <a16:creationId xmlns:a16="http://schemas.microsoft.com/office/drawing/2014/main" id="{481524EB-BCC1-4968-B87F-228BC5322B0A}"/>
                </a:ext>
              </a:extLst>
            </p:cNvPr>
            <p:cNvGrpSpPr>
              <a:grpSpLocks/>
            </p:cNvGrpSpPr>
            <p:nvPr/>
          </p:nvGrpSpPr>
          <p:grpSpPr bwMode="auto">
            <a:xfrm>
              <a:off x="1009424" y="2638653"/>
              <a:ext cx="6129337" cy="1828800"/>
              <a:chOff x="0" y="0"/>
              <a:chExt cx="6130558" cy="1828800"/>
            </a:xfrm>
          </p:grpSpPr>
          <p:cxnSp>
            <p:nvCxnSpPr>
              <p:cNvPr id="21" name="直接连接符 9">
                <a:extLst>
                  <a:ext uri="{FF2B5EF4-FFF2-40B4-BE49-F238E27FC236}">
                    <a16:creationId xmlns:a16="http://schemas.microsoft.com/office/drawing/2014/main" id="{8DDDC746-0993-428A-8B4D-67D02B0E207A}"/>
                  </a:ext>
                </a:extLst>
              </p:cNvPr>
              <p:cNvCxnSpPr>
                <a:cxnSpLocks noChangeShapeType="1"/>
              </p:cNvCxnSpPr>
              <p:nvPr/>
            </p:nvCxnSpPr>
            <p:spPr bwMode="auto">
              <a:xfrm>
                <a:off x="81886" y="0"/>
                <a:ext cx="6048672" cy="0"/>
              </a:xfrm>
              <a:prstGeom prst="line">
                <a:avLst/>
              </a:prstGeom>
              <a:noFill/>
              <a:ln w="12700" cmpd="sng">
                <a:solidFill>
                  <a:schemeClr val="bg1">
                    <a:lumMod val="50000"/>
                  </a:schemeClr>
                </a:solidFill>
                <a:prstDash val="dash"/>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 name="直接连接符 10">
                <a:extLst>
                  <a:ext uri="{FF2B5EF4-FFF2-40B4-BE49-F238E27FC236}">
                    <a16:creationId xmlns:a16="http://schemas.microsoft.com/office/drawing/2014/main" id="{2D3CC961-84E8-42AE-9ECD-98F0FEDD8A6A}"/>
                  </a:ext>
                </a:extLst>
              </p:cNvPr>
              <p:cNvCxnSpPr>
                <a:cxnSpLocks noChangeShapeType="1"/>
              </p:cNvCxnSpPr>
              <p:nvPr/>
            </p:nvCxnSpPr>
            <p:spPr bwMode="auto">
              <a:xfrm>
                <a:off x="54591" y="609600"/>
                <a:ext cx="4923839" cy="0"/>
              </a:xfrm>
              <a:prstGeom prst="line">
                <a:avLst/>
              </a:prstGeom>
              <a:noFill/>
              <a:ln w="12700" cmpd="sng">
                <a:solidFill>
                  <a:schemeClr val="bg1">
                    <a:lumMod val="50000"/>
                  </a:schemeClr>
                </a:solidFill>
                <a:prstDash val="dash"/>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3" name="直接连接符 11">
                <a:extLst>
                  <a:ext uri="{FF2B5EF4-FFF2-40B4-BE49-F238E27FC236}">
                    <a16:creationId xmlns:a16="http://schemas.microsoft.com/office/drawing/2014/main" id="{812770D1-FF77-4B49-A4CC-BFBD12C37962}"/>
                  </a:ext>
                </a:extLst>
              </p:cNvPr>
              <p:cNvCxnSpPr>
                <a:cxnSpLocks noChangeShapeType="1"/>
              </p:cNvCxnSpPr>
              <p:nvPr/>
            </p:nvCxnSpPr>
            <p:spPr bwMode="auto">
              <a:xfrm>
                <a:off x="0" y="1219200"/>
                <a:ext cx="3862306" cy="0"/>
              </a:xfrm>
              <a:prstGeom prst="line">
                <a:avLst/>
              </a:prstGeom>
              <a:noFill/>
              <a:ln w="12700" cmpd="sng">
                <a:solidFill>
                  <a:schemeClr val="bg1">
                    <a:lumMod val="50000"/>
                  </a:schemeClr>
                </a:solidFill>
                <a:prstDash val="dash"/>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4" name="直接连接符 12">
                <a:extLst>
                  <a:ext uri="{FF2B5EF4-FFF2-40B4-BE49-F238E27FC236}">
                    <a16:creationId xmlns:a16="http://schemas.microsoft.com/office/drawing/2014/main" id="{72E73595-4EC4-44B0-AD5E-F1DA8C41241F}"/>
                  </a:ext>
                </a:extLst>
              </p:cNvPr>
              <p:cNvCxnSpPr>
                <a:cxnSpLocks noChangeShapeType="1"/>
              </p:cNvCxnSpPr>
              <p:nvPr/>
            </p:nvCxnSpPr>
            <p:spPr bwMode="auto">
              <a:xfrm>
                <a:off x="0" y="1828800"/>
                <a:ext cx="2746182" cy="0"/>
              </a:xfrm>
              <a:prstGeom prst="line">
                <a:avLst/>
              </a:prstGeom>
              <a:noFill/>
              <a:ln w="12700" cmpd="sng">
                <a:solidFill>
                  <a:schemeClr val="bg1">
                    <a:lumMod val="50000"/>
                  </a:schemeClr>
                </a:solidFill>
                <a:prstDash val="dash"/>
                <a:round/>
                <a:headEnd/>
                <a:tailEnd type="oval"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7" name="TextBox 13">
              <a:extLst>
                <a:ext uri="{FF2B5EF4-FFF2-40B4-BE49-F238E27FC236}">
                  <a16:creationId xmlns:a16="http://schemas.microsoft.com/office/drawing/2014/main" id="{B7306E92-74D7-4F60-BEAA-EE9F844EE254}"/>
                </a:ext>
              </a:extLst>
            </p:cNvPr>
            <p:cNvSpPr txBox="1">
              <a:spLocks noChangeArrowheads="1"/>
            </p:cNvSpPr>
            <p:nvPr/>
          </p:nvSpPr>
          <p:spPr bwMode="auto">
            <a:xfrm>
              <a:off x="1057049" y="2194153"/>
              <a:ext cx="1860095" cy="3531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1400" b="1"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b="1"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8" name="TextBox 14">
              <a:extLst>
                <a:ext uri="{FF2B5EF4-FFF2-40B4-BE49-F238E27FC236}">
                  <a16:creationId xmlns:a16="http://schemas.microsoft.com/office/drawing/2014/main" id="{20BB9779-95EC-4425-8B27-57CFC5AD9B32}"/>
                </a:ext>
              </a:extLst>
            </p:cNvPr>
            <p:cNvSpPr txBox="1">
              <a:spLocks noChangeArrowheads="1"/>
            </p:cNvSpPr>
            <p:nvPr/>
          </p:nvSpPr>
          <p:spPr bwMode="auto">
            <a:xfrm>
              <a:off x="1057049" y="2821214"/>
              <a:ext cx="1860095" cy="3531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1400" b="1"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b="1"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9" name="TextBox 15">
              <a:extLst>
                <a:ext uri="{FF2B5EF4-FFF2-40B4-BE49-F238E27FC236}">
                  <a16:creationId xmlns:a16="http://schemas.microsoft.com/office/drawing/2014/main" id="{52BED53A-10B4-4600-A069-609CC3D3876C}"/>
                </a:ext>
              </a:extLst>
            </p:cNvPr>
            <p:cNvSpPr txBox="1">
              <a:spLocks noChangeArrowheads="1"/>
            </p:cNvSpPr>
            <p:nvPr/>
          </p:nvSpPr>
          <p:spPr bwMode="auto">
            <a:xfrm>
              <a:off x="1057049" y="3476853"/>
              <a:ext cx="1860095" cy="3531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1400" b="1"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b="1"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0" name="TextBox 16">
              <a:extLst>
                <a:ext uri="{FF2B5EF4-FFF2-40B4-BE49-F238E27FC236}">
                  <a16:creationId xmlns:a16="http://schemas.microsoft.com/office/drawing/2014/main" id="{80211CEF-80C4-4656-BDE5-52B9C300CAE1}"/>
                </a:ext>
              </a:extLst>
            </p:cNvPr>
            <p:cNvSpPr txBox="1">
              <a:spLocks noChangeArrowheads="1"/>
            </p:cNvSpPr>
            <p:nvPr/>
          </p:nvSpPr>
          <p:spPr bwMode="auto">
            <a:xfrm>
              <a:off x="1057049" y="4022953"/>
              <a:ext cx="1860095" cy="3531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1400" b="1"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b="1"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sp>
        <p:nvSpPr>
          <p:cNvPr id="25" name="品 2">
            <a:extLst>
              <a:ext uri="{FF2B5EF4-FFF2-40B4-BE49-F238E27FC236}">
                <a16:creationId xmlns:a16="http://schemas.microsoft.com/office/drawing/2014/main" id="{F4150E9C-40B8-44BD-AF84-302826225217}"/>
              </a:ext>
            </a:extLst>
          </p:cNvPr>
          <p:cNvSpPr>
            <a:spLocks noChangeArrowheads="1"/>
          </p:cNvSpPr>
          <p:nvPr/>
        </p:nvSpPr>
        <p:spPr bwMode="auto">
          <a:xfrm>
            <a:off x="7430860" y="2237215"/>
            <a:ext cx="4078449" cy="3520789"/>
          </a:xfrm>
          <a:prstGeom prst="rect">
            <a:avLst/>
          </a:prstGeom>
          <a:noFill/>
          <a:ln w="12700">
            <a:solidFill>
              <a:srgbClr val="A25548"/>
            </a:solidFill>
            <a:bevel/>
            <a:headEnd/>
            <a:tailEnd/>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400">
              <a:solidFill>
                <a:schemeClr val="bg1">
                  <a:lumMod val="50000"/>
                </a:schemeClr>
              </a:solidFill>
              <a:latin typeface="宋体" panose="02010600030101010101" pitchFamily="2" charset="-122"/>
              <a:sym typeface="宋体" panose="02010600030101010101" pitchFamily="2" charset="-122"/>
            </a:endParaRPr>
          </a:p>
        </p:txBody>
      </p:sp>
      <p:sp>
        <p:nvSpPr>
          <p:cNvPr id="26" name="15">
            <a:extLst>
              <a:ext uri="{FF2B5EF4-FFF2-40B4-BE49-F238E27FC236}">
                <a16:creationId xmlns:a16="http://schemas.microsoft.com/office/drawing/2014/main" id="{FCA71979-CFE8-4D7F-BAFF-B3B5E3A8E793}"/>
              </a:ext>
            </a:extLst>
          </p:cNvPr>
          <p:cNvSpPr>
            <a:spLocks noChangeArrowheads="1"/>
          </p:cNvSpPr>
          <p:nvPr>
            <p:custDataLst>
              <p:tags r:id="rId1"/>
            </p:custDataLst>
          </p:nvPr>
        </p:nvSpPr>
        <p:spPr bwMode="auto">
          <a:xfrm>
            <a:off x="7562128" y="2960974"/>
            <a:ext cx="3808499" cy="1896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2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7" name="12">
            <a:extLst>
              <a:ext uri="{FF2B5EF4-FFF2-40B4-BE49-F238E27FC236}">
                <a16:creationId xmlns:a16="http://schemas.microsoft.com/office/drawing/2014/main" id="{D4224550-A31E-4DA2-B2A4-45DF9843B9A4}"/>
              </a:ext>
            </a:extLst>
          </p:cNvPr>
          <p:cNvSpPr>
            <a:spLocks noChangeArrowheads="1"/>
          </p:cNvSpPr>
          <p:nvPr>
            <p:custDataLst>
              <p:tags r:id="rId2"/>
            </p:custDataLst>
          </p:nvPr>
        </p:nvSpPr>
        <p:spPr bwMode="auto">
          <a:xfrm>
            <a:off x="7562128" y="2521438"/>
            <a:ext cx="3808499" cy="341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r>
              <a:rPr lang="zh-CN" altLang="en-US" sz="1800" b="1"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800" b="1"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8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Tree>
    <p:extLst>
      <p:ext uri="{BB962C8B-B14F-4D97-AF65-F5344CB8AC3E}">
        <p14:creationId xmlns:p14="http://schemas.microsoft.com/office/powerpoint/2010/main" val="169988658"/>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500"/>
                                        <p:tgtEl>
                                          <p:spTgt spid="25"/>
                                        </p:tgtEl>
                                      </p:cBhvr>
                                    </p:animEffect>
                                    <p:anim calcmode="lin" valueType="num">
                                      <p:cBhvr>
                                        <p:cTn id="12" dur="500" fill="hold"/>
                                        <p:tgtEl>
                                          <p:spTgt spid="25"/>
                                        </p:tgtEl>
                                        <p:attrNameLst>
                                          <p:attrName>ppt_x</p:attrName>
                                        </p:attrNameLst>
                                      </p:cBhvr>
                                      <p:tavLst>
                                        <p:tav tm="0">
                                          <p:val>
                                            <p:strVal val="#ppt_x"/>
                                          </p:val>
                                        </p:tav>
                                        <p:tav tm="100000">
                                          <p:val>
                                            <p:strVal val="#ppt_x"/>
                                          </p:val>
                                        </p:tav>
                                      </p:tavLst>
                                    </p:anim>
                                    <p:anim calcmode="lin" valueType="num">
                                      <p:cBhvr>
                                        <p:cTn id="13" dur="500" fill="hold"/>
                                        <p:tgtEl>
                                          <p:spTgt spid="25"/>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500"/>
                                        <p:tgtEl>
                                          <p:spTgt spid="26"/>
                                        </p:tgtEl>
                                      </p:cBhvr>
                                    </p:animEffect>
                                    <p:anim calcmode="lin" valueType="num">
                                      <p:cBhvr>
                                        <p:cTn id="18" dur="500" fill="hold"/>
                                        <p:tgtEl>
                                          <p:spTgt spid="26"/>
                                        </p:tgtEl>
                                        <p:attrNameLst>
                                          <p:attrName>ppt_x</p:attrName>
                                        </p:attrNameLst>
                                      </p:cBhvr>
                                      <p:tavLst>
                                        <p:tav tm="0">
                                          <p:val>
                                            <p:strVal val="#ppt_x"/>
                                          </p:val>
                                        </p:tav>
                                        <p:tav tm="100000">
                                          <p:val>
                                            <p:strVal val="#ppt_x"/>
                                          </p:val>
                                        </p:tav>
                                      </p:tavLst>
                                    </p:anim>
                                    <p:anim calcmode="lin" valueType="num">
                                      <p:cBhvr>
                                        <p:cTn id="19" dur="500" fill="hold"/>
                                        <p:tgtEl>
                                          <p:spTgt spid="26"/>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500"/>
                                        <p:tgtEl>
                                          <p:spTgt spid="27"/>
                                        </p:tgtEl>
                                      </p:cBhvr>
                                    </p:animEffect>
                                    <p:anim calcmode="lin" valueType="num">
                                      <p:cBhvr>
                                        <p:cTn id="24" dur="500" fill="hold"/>
                                        <p:tgtEl>
                                          <p:spTgt spid="27"/>
                                        </p:tgtEl>
                                        <p:attrNameLst>
                                          <p:attrName>ppt_x</p:attrName>
                                        </p:attrNameLst>
                                      </p:cBhvr>
                                      <p:tavLst>
                                        <p:tav tm="0">
                                          <p:val>
                                            <p:strVal val="#ppt_x"/>
                                          </p:val>
                                        </p:tav>
                                        <p:tav tm="100000">
                                          <p:val>
                                            <p:strVal val="#ppt_x"/>
                                          </p:val>
                                        </p:tav>
                                      </p:tavLst>
                                    </p:anim>
                                    <p:anim calcmode="lin" valueType="num">
                                      <p:cBhvr>
                                        <p:cTn id="25" dur="500" fill="hold"/>
                                        <p:tgtEl>
                                          <p:spTgt spid="27"/>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2" presetClass="entr" presetSubtype="8"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additive="base">
                                        <p:cTn id="29" dur="500" fill="hold"/>
                                        <p:tgtEl>
                                          <p:spTgt spid="6"/>
                                        </p:tgtEl>
                                        <p:attrNameLst>
                                          <p:attrName>ppt_x</p:attrName>
                                        </p:attrNameLst>
                                      </p:cBhvr>
                                      <p:tavLst>
                                        <p:tav tm="0">
                                          <p:val>
                                            <p:strVal val="0-#ppt_w/2"/>
                                          </p:val>
                                        </p:tav>
                                        <p:tav tm="100000">
                                          <p:val>
                                            <p:strVal val="#ppt_x"/>
                                          </p:val>
                                        </p:tav>
                                      </p:tavLst>
                                    </p:anim>
                                    <p:anim calcmode="lin" valueType="num">
                                      <p:cBhvr additive="base">
                                        <p:cTn id="30"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p:bldP spid="2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760705" y="315058"/>
            <a:ext cx="10799632" cy="761943"/>
            <a:chOff x="1136263" y="500296"/>
            <a:chExt cx="10799632" cy="761943"/>
          </a:xfrm>
        </p:grpSpPr>
        <p:sp>
          <p:nvSpPr>
            <p:cNvPr id="11" name="矩形 10">
              <a:extLst>
                <a:ext uri="{FF2B5EF4-FFF2-40B4-BE49-F238E27FC236}">
                  <a16:creationId xmlns:a16="http://schemas.microsoft.com/office/drawing/2014/main" id="{84C0791A-6676-4043-BBF1-DD2993D19C98}"/>
                </a:ext>
              </a:extLst>
            </p:cNvPr>
            <p:cNvSpPr/>
            <p:nvPr/>
          </p:nvSpPr>
          <p:spPr>
            <a:xfrm flipV="1">
              <a:off x="4287158" y="911419"/>
              <a:ext cx="7648737" cy="45719"/>
            </a:xfrm>
            <a:prstGeom prst="rect">
              <a:avLst/>
            </a:prstGeom>
            <a:solidFill>
              <a:srgbClr val="A255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华文新魏" panose="02010800040101010101" pitchFamily="2" charset="-122"/>
                <a:ea typeface="华文新魏" panose="02010800040101010101" pitchFamily="2" charset="-122"/>
              </a:endParaRPr>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150776" y="50029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A25548"/>
                  </a:solidFill>
                  <a:latin typeface="华文新魏" panose="02010800040101010101" pitchFamily="2" charset="-122"/>
                  <a:ea typeface="华文新魏" panose="02010800040101010101" pitchFamily="2" charset="-122"/>
                  <a:sym typeface="Arial" panose="020B0604020202020204" pitchFamily="34" charset="0"/>
                </a:rPr>
                <a:t>年度工作概述</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1136263" y="1046795"/>
              <a:ext cx="3255323" cy="21544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grpSp>
        <p:nvGrpSpPr>
          <p:cNvPr id="6" name="组合 5">
            <a:extLst>
              <a:ext uri="{FF2B5EF4-FFF2-40B4-BE49-F238E27FC236}">
                <a16:creationId xmlns:a16="http://schemas.microsoft.com/office/drawing/2014/main" id="{49DF76C9-F452-4122-AEB7-255BE414ABAD}"/>
              </a:ext>
            </a:extLst>
          </p:cNvPr>
          <p:cNvGrpSpPr/>
          <p:nvPr/>
        </p:nvGrpSpPr>
        <p:grpSpPr>
          <a:xfrm>
            <a:off x="6252936" y="2227096"/>
            <a:ext cx="4824089" cy="3803478"/>
            <a:chOff x="1107884" y="2295546"/>
            <a:chExt cx="4824089" cy="3803478"/>
          </a:xfrm>
        </p:grpSpPr>
        <p:sp>
          <p:nvSpPr>
            <p:cNvPr id="7" name="TextBox 6">
              <a:extLst>
                <a:ext uri="{FF2B5EF4-FFF2-40B4-BE49-F238E27FC236}">
                  <a16:creationId xmlns:a16="http://schemas.microsoft.com/office/drawing/2014/main" id="{FFB00463-C54C-4C76-A235-07D4D717670C}"/>
                </a:ext>
              </a:extLst>
            </p:cNvPr>
            <p:cNvSpPr txBox="1"/>
            <p:nvPr/>
          </p:nvSpPr>
          <p:spPr>
            <a:xfrm>
              <a:off x="3567111" y="2968446"/>
              <a:ext cx="1472634" cy="369322"/>
            </a:xfrm>
            <a:prstGeom prst="rect">
              <a:avLst/>
            </a:prstGeom>
            <a:noFill/>
          </p:spPr>
          <p:txBody>
            <a:bodyPr wrap="square" lIns="91431" tIns="45715" rIns="91431" bIns="45715" rtlCol="0">
              <a:spAutoFit/>
            </a:bodyPr>
            <a:lstStyle/>
            <a:p>
              <a:pPr algn="r"/>
              <a:r>
                <a:rPr lang="zh-CN" altLang="en-US" dirty="0">
                  <a:solidFill>
                    <a:schemeClr val="bg1">
                      <a:lumMod val="65000"/>
                    </a:schemeClr>
                  </a:solidFill>
                  <a:latin typeface="黑体" pitchFamily="49" charset="-122"/>
                  <a:ea typeface="黑体" pitchFamily="49" charset="-122"/>
                </a:rPr>
                <a:t>添加内容</a:t>
              </a:r>
            </a:p>
          </p:txBody>
        </p:sp>
        <p:sp>
          <p:nvSpPr>
            <p:cNvPr id="9" name="TextBox 7">
              <a:extLst>
                <a:ext uri="{FF2B5EF4-FFF2-40B4-BE49-F238E27FC236}">
                  <a16:creationId xmlns:a16="http://schemas.microsoft.com/office/drawing/2014/main" id="{2D9A1E85-3692-4873-93E7-9DFE3EE38635}"/>
                </a:ext>
              </a:extLst>
            </p:cNvPr>
            <p:cNvSpPr txBox="1"/>
            <p:nvPr/>
          </p:nvSpPr>
          <p:spPr>
            <a:xfrm>
              <a:off x="3084206" y="3385984"/>
              <a:ext cx="2603041" cy="2713040"/>
            </a:xfrm>
            <a:prstGeom prst="rect">
              <a:avLst/>
            </a:prstGeom>
            <a:noFill/>
          </p:spPr>
          <p:txBody>
            <a:bodyPr wrap="square" lIns="91431" tIns="45715" rIns="91431" bIns="45715" rtlCol="0">
              <a:spAutoFit/>
            </a:bodyPr>
            <a:lstStyle/>
            <a:p>
              <a:pPr algn="r">
                <a:lnSpc>
                  <a:spcPct val="130000"/>
                </a:lnSpc>
              </a:pPr>
              <a:r>
                <a:rPr lang="zh-CN" altLang="en-US" sz="1100" dirty="0">
                  <a:solidFill>
                    <a:schemeClr val="bg1">
                      <a:lumMod val="65000"/>
                    </a:schemeClr>
                  </a:solidFill>
                  <a:latin typeface="微软雅黑" pitchFamily="34" charset="-122"/>
                  <a:ea typeface="微软雅黑" pitchFamily="34" charset="-122"/>
                </a:rPr>
                <a:t>您的内容打在这里，或者通过复制您的文本后，在此框中选择粘贴，</a:t>
              </a:r>
              <a:r>
                <a:rPr lang="zh-CN" altLang="en-US" sz="1200" dirty="0">
                  <a:solidFill>
                    <a:schemeClr val="bg1">
                      <a:lumMod val="65000"/>
                    </a:schemeClr>
                  </a:solidFill>
                  <a:latin typeface="微软雅黑" pitchFamily="34" charset="-122"/>
                  <a:ea typeface="微软雅黑" pitchFamily="34" charset="-122"/>
                </a:rPr>
                <a:t>您的内容打在这里，或者通过复制您的文本后，在此框中选择粘贴，</a:t>
              </a:r>
              <a:endParaRPr lang="zh-CN" altLang="en-US" sz="1400" dirty="0">
                <a:solidFill>
                  <a:schemeClr val="bg1">
                    <a:lumMod val="65000"/>
                  </a:schemeClr>
                </a:solidFill>
                <a:latin typeface="微软雅黑" pitchFamily="34" charset="-122"/>
                <a:ea typeface="微软雅黑" pitchFamily="34" charset="-122"/>
              </a:endParaRPr>
            </a:p>
            <a:p>
              <a:pPr algn="r">
                <a:lnSpc>
                  <a:spcPct val="130000"/>
                </a:lnSpc>
              </a:pPr>
              <a:r>
                <a:rPr lang="zh-CN" altLang="en-US" sz="1200" dirty="0">
                  <a:solidFill>
                    <a:schemeClr val="bg1">
                      <a:lumMod val="65000"/>
                    </a:schemeClr>
                  </a:solidFill>
                  <a:latin typeface="微软雅黑" pitchFamily="34" charset="-122"/>
                  <a:ea typeface="微软雅黑" pitchFamily="34" charset="-122"/>
                </a:rPr>
                <a:t>您的内容打在这里，或者通过复制您的文本后，在此框中选择粘贴，</a:t>
              </a:r>
              <a:endParaRPr lang="zh-CN" altLang="en-US" sz="1400" dirty="0">
                <a:solidFill>
                  <a:schemeClr val="bg1">
                    <a:lumMod val="65000"/>
                  </a:schemeClr>
                </a:solidFill>
                <a:latin typeface="微软雅黑" pitchFamily="34" charset="-122"/>
                <a:ea typeface="微软雅黑" pitchFamily="34" charset="-122"/>
              </a:endParaRPr>
            </a:p>
            <a:p>
              <a:pPr algn="r">
                <a:lnSpc>
                  <a:spcPct val="130000"/>
                </a:lnSpc>
              </a:pPr>
              <a:r>
                <a:rPr lang="zh-CN" altLang="en-US" sz="1200" dirty="0">
                  <a:solidFill>
                    <a:schemeClr val="bg1">
                      <a:lumMod val="65000"/>
                    </a:schemeClr>
                  </a:solidFill>
                  <a:latin typeface="微软雅黑" pitchFamily="34" charset="-122"/>
                  <a:ea typeface="微软雅黑" pitchFamily="34" charset="-122"/>
                </a:rPr>
                <a:t>您的内容打在这里，或者通过复制您的文本后，在此框中选择粘贴，</a:t>
              </a:r>
              <a:endParaRPr lang="zh-CN" altLang="en-US" sz="1400" dirty="0">
                <a:solidFill>
                  <a:schemeClr val="bg1">
                    <a:lumMod val="65000"/>
                  </a:schemeClr>
                </a:solidFill>
                <a:latin typeface="微软雅黑" pitchFamily="34" charset="-122"/>
                <a:ea typeface="微软雅黑" pitchFamily="34" charset="-122"/>
              </a:endParaRPr>
            </a:p>
            <a:p>
              <a:pPr algn="r">
                <a:lnSpc>
                  <a:spcPct val="130000"/>
                </a:lnSpc>
              </a:pPr>
              <a:r>
                <a:rPr lang="zh-CN" altLang="en-US" sz="1200" dirty="0">
                  <a:solidFill>
                    <a:schemeClr val="bg1">
                      <a:lumMod val="65000"/>
                    </a:schemeClr>
                  </a:solidFill>
                  <a:latin typeface="微软雅黑" pitchFamily="34" charset="-122"/>
                  <a:ea typeface="微软雅黑" pitchFamily="34" charset="-122"/>
                </a:rPr>
                <a:t>您的内容打在这里，或者通过复制您的文本后，在此框中选择粘贴，</a:t>
              </a:r>
              <a:endParaRPr lang="zh-CN" altLang="en-US" sz="1400" dirty="0">
                <a:solidFill>
                  <a:schemeClr val="bg1">
                    <a:lumMod val="65000"/>
                  </a:schemeClr>
                </a:solidFill>
                <a:latin typeface="微软雅黑" pitchFamily="34" charset="-122"/>
                <a:ea typeface="微软雅黑" pitchFamily="34" charset="-122"/>
              </a:endParaRPr>
            </a:p>
            <a:p>
              <a:pPr algn="r">
                <a:lnSpc>
                  <a:spcPct val="130000"/>
                </a:lnSpc>
              </a:pPr>
              <a:endParaRPr lang="zh-CN" altLang="en-US" sz="1200" dirty="0">
                <a:solidFill>
                  <a:schemeClr val="bg1">
                    <a:lumMod val="65000"/>
                  </a:schemeClr>
                </a:solidFill>
                <a:latin typeface="微软雅黑" pitchFamily="34" charset="-122"/>
                <a:ea typeface="微软雅黑" pitchFamily="34" charset="-122"/>
              </a:endParaRPr>
            </a:p>
          </p:txBody>
        </p:sp>
        <p:sp>
          <p:nvSpPr>
            <p:cNvPr id="10" name="圆角矩形 8">
              <a:extLst>
                <a:ext uri="{FF2B5EF4-FFF2-40B4-BE49-F238E27FC236}">
                  <a16:creationId xmlns:a16="http://schemas.microsoft.com/office/drawing/2014/main" id="{B5A2A8EB-444C-4008-A082-4038E9B6E51A}"/>
                </a:ext>
              </a:extLst>
            </p:cNvPr>
            <p:cNvSpPr/>
            <p:nvPr/>
          </p:nvSpPr>
          <p:spPr>
            <a:xfrm>
              <a:off x="2994560" y="2529459"/>
              <a:ext cx="2937413" cy="3560407"/>
            </a:xfrm>
            <a:prstGeom prst="roundRect">
              <a:avLst/>
            </a:prstGeom>
            <a:noFill/>
            <a:ln w="158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a:extLst>
                <a:ext uri="{FF2B5EF4-FFF2-40B4-BE49-F238E27FC236}">
                  <a16:creationId xmlns:a16="http://schemas.microsoft.com/office/drawing/2014/main" id="{4E59C450-A511-40BF-87E3-54FB9D474D82}"/>
                </a:ext>
              </a:extLst>
            </p:cNvPr>
            <p:cNvGrpSpPr/>
            <p:nvPr/>
          </p:nvGrpSpPr>
          <p:grpSpPr>
            <a:xfrm>
              <a:off x="3617688" y="2295546"/>
              <a:ext cx="1497221" cy="432048"/>
              <a:chOff x="2052729" y="1790699"/>
              <a:chExt cx="1497221" cy="432048"/>
            </a:xfrm>
          </p:grpSpPr>
          <p:sp>
            <p:nvSpPr>
              <p:cNvPr id="27" name="圆角矩形 10">
                <a:extLst>
                  <a:ext uri="{FF2B5EF4-FFF2-40B4-BE49-F238E27FC236}">
                    <a16:creationId xmlns:a16="http://schemas.microsoft.com/office/drawing/2014/main" id="{5038A235-2C4C-4CB1-BE78-8BE038C63042}"/>
                  </a:ext>
                </a:extLst>
              </p:cNvPr>
              <p:cNvSpPr/>
              <p:nvPr/>
            </p:nvSpPr>
            <p:spPr>
              <a:xfrm>
                <a:off x="2109790" y="1790699"/>
                <a:ext cx="1440160" cy="432048"/>
              </a:xfrm>
              <a:prstGeom prst="roundRect">
                <a:avLst/>
              </a:prstGeom>
              <a:solidFill>
                <a:srgbClr val="A255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13">
                <a:extLst>
                  <a:ext uri="{FF2B5EF4-FFF2-40B4-BE49-F238E27FC236}">
                    <a16:creationId xmlns:a16="http://schemas.microsoft.com/office/drawing/2014/main" id="{94C91A40-8749-4036-B568-D62DCEFA584A}"/>
                  </a:ext>
                </a:extLst>
              </p:cNvPr>
              <p:cNvSpPr txBox="1"/>
              <p:nvPr/>
            </p:nvSpPr>
            <p:spPr>
              <a:xfrm>
                <a:off x="2052729" y="1814367"/>
                <a:ext cx="1472634" cy="369322"/>
              </a:xfrm>
              <a:prstGeom prst="rect">
                <a:avLst/>
              </a:prstGeom>
              <a:noFill/>
            </p:spPr>
            <p:txBody>
              <a:bodyPr wrap="square" lIns="91431" tIns="45715" rIns="91431" bIns="45715" rtlCol="0">
                <a:spAutoFit/>
              </a:bodyPr>
              <a:lstStyle/>
              <a:p>
                <a:pPr algn="ctr"/>
                <a:r>
                  <a:rPr lang="zh-CN" altLang="en-US" dirty="0">
                    <a:solidFill>
                      <a:schemeClr val="bg1"/>
                    </a:solidFill>
                    <a:latin typeface="黑体" pitchFamily="49" charset="-122"/>
                    <a:ea typeface="黑体" pitchFamily="49" charset="-122"/>
                  </a:rPr>
                  <a:t>完成概述</a:t>
                </a:r>
              </a:p>
            </p:txBody>
          </p:sp>
        </p:grpSp>
        <p:grpSp>
          <p:nvGrpSpPr>
            <p:cNvPr id="15" name="组合 14">
              <a:extLst>
                <a:ext uri="{FF2B5EF4-FFF2-40B4-BE49-F238E27FC236}">
                  <a16:creationId xmlns:a16="http://schemas.microsoft.com/office/drawing/2014/main" id="{1DA49F68-CED2-48A3-A9C9-B9BDE51FB18D}"/>
                </a:ext>
              </a:extLst>
            </p:cNvPr>
            <p:cNvGrpSpPr/>
            <p:nvPr/>
          </p:nvGrpSpPr>
          <p:grpSpPr>
            <a:xfrm>
              <a:off x="1107884" y="2655918"/>
              <a:ext cx="1531822" cy="450830"/>
              <a:chOff x="5301480" y="2151071"/>
              <a:chExt cx="1531822" cy="450830"/>
            </a:xfrm>
            <a:solidFill>
              <a:srgbClr val="31B8B4"/>
            </a:solidFill>
          </p:grpSpPr>
          <p:sp>
            <p:nvSpPr>
              <p:cNvPr id="25" name="圆角矩形 25">
                <a:extLst>
                  <a:ext uri="{FF2B5EF4-FFF2-40B4-BE49-F238E27FC236}">
                    <a16:creationId xmlns:a16="http://schemas.microsoft.com/office/drawing/2014/main" id="{F54F813E-40C3-4F74-BEB1-646EA9B71396}"/>
                  </a:ext>
                </a:extLst>
              </p:cNvPr>
              <p:cNvSpPr/>
              <p:nvPr/>
            </p:nvSpPr>
            <p:spPr>
              <a:xfrm>
                <a:off x="5301480" y="2154884"/>
                <a:ext cx="1531822" cy="447017"/>
              </a:xfrm>
              <a:prstGeom prst="roundRect">
                <a:avLst/>
              </a:prstGeom>
              <a:solidFill>
                <a:srgbClr val="A255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26">
                <a:extLst>
                  <a:ext uri="{FF2B5EF4-FFF2-40B4-BE49-F238E27FC236}">
                    <a16:creationId xmlns:a16="http://schemas.microsoft.com/office/drawing/2014/main" id="{1CE8C027-354C-453A-B541-A6D0CDED51E4}"/>
                  </a:ext>
                </a:extLst>
              </p:cNvPr>
              <p:cNvSpPr txBox="1"/>
              <p:nvPr/>
            </p:nvSpPr>
            <p:spPr>
              <a:xfrm>
                <a:off x="5483864" y="2151071"/>
                <a:ext cx="1244303" cy="384711"/>
              </a:xfrm>
              <a:prstGeom prst="rect">
                <a:avLst/>
              </a:prstGeom>
              <a:solidFill>
                <a:srgbClr val="A25548"/>
              </a:solidFill>
            </p:spPr>
            <p:txBody>
              <a:bodyPr wrap="square" lIns="91431" tIns="45715" rIns="91431" bIns="45715" rtlCol="0">
                <a:spAutoFit/>
              </a:bodyPr>
              <a:lstStyle/>
              <a:p>
                <a:r>
                  <a:rPr lang="zh-CN" altLang="en-US" dirty="0">
                    <a:solidFill>
                      <a:schemeClr val="bg1"/>
                    </a:solidFill>
                    <a:latin typeface="黑体" pitchFamily="49" charset="-122"/>
                    <a:ea typeface="黑体" pitchFamily="49" charset="-122"/>
                  </a:rPr>
                  <a:t>添加内容</a:t>
                </a:r>
              </a:p>
            </p:txBody>
          </p:sp>
        </p:grpSp>
        <p:grpSp>
          <p:nvGrpSpPr>
            <p:cNvPr id="16" name="组合 15">
              <a:extLst>
                <a:ext uri="{FF2B5EF4-FFF2-40B4-BE49-F238E27FC236}">
                  <a16:creationId xmlns:a16="http://schemas.microsoft.com/office/drawing/2014/main" id="{68B0CB37-44AB-4865-9F05-7F289B29318F}"/>
                </a:ext>
              </a:extLst>
            </p:cNvPr>
            <p:cNvGrpSpPr/>
            <p:nvPr/>
          </p:nvGrpSpPr>
          <p:grpSpPr>
            <a:xfrm>
              <a:off x="1107884" y="3564267"/>
              <a:ext cx="1531822" cy="447017"/>
              <a:chOff x="5301480" y="3059420"/>
              <a:chExt cx="1531822" cy="447017"/>
            </a:xfrm>
            <a:solidFill>
              <a:srgbClr val="F77883"/>
            </a:solidFill>
          </p:grpSpPr>
          <p:sp>
            <p:nvSpPr>
              <p:cNvPr id="23" name="圆角矩形 28">
                <a:extLst>
                  <a:ext uri="{FF2B5EF4-FFF2-40B4-BE49-F238E27FC236}">
                    <a16:creationId xmlns:a16="http://schemas.microsoft.com/office/drawing/2014/main" id="{3FEB79D7-E69C-4A29-B701-9CE964305CE3}"/>
                  </a:ext>
                </a:extLst>
              </p:cNvPr>
              <p:cNvSpPr/>
              <p:nvPr/>
            </p:nvSpPr>
            <p:spPr>
              <a:xfrm>
                <a:off x="5301480" y="3059420"/>
                <a:ext cx="1531822" cy="447017"/>
              </a:xfrm>
              <a:prstGeom prst="roundRect">
                <a:avLst/>
              </a:prstGeom>
              <a:solidFill>
                <a:srgbClr val="A255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Box 29">
                <a:extLst>
                  <a:ext uri="{FF2B5EF4-FFF2-40B4-BE49-F238E27FC236}">
                    <a16:creationId xmlns:a16="http://schemas.microsoft.com/office/drawing/2014/main" id="{4ADECC29-2BAD-48B5-93A9-5DC10F7E0AE4}"/>
                  </a:ext>
                </a:extLst>
              </p:cNvPr>
              <p:cNvSpPr txBox="1"/>
              <p:nvPr/>
            </p:nvSpPr>
            <p:spPr>
              <a:xfrm>
                <a:off x="5483864" y="3086759"/>
                <a:ext cx="1244303" cy="384711"/>
              </a:xfrm>
              <a:prstGeom prst="rect">
                <a:avLst/>
              </a:prstGeom>
              <a:solidFill>
                <a:srgbClr val="A25548"/>
              </a:solidFill>
            </p:spPr>
            <p:txBody>
              <a:bodyPr wrap="square" lIns="91431" tIns="45715" rIns="91431" bIns="45715" rtlCol="0">
                <a:spAutoFit/>
              </a:bodyPr>
              <a:lstStyle/>
              <a:p>
                <a:r>
                  <a:rPr lang="zh-CN" altLang="en-US" dirty="0">
                    <a:solidFill>
                      <a:schemeClr val="bg1"/>
                    </a:solidFill>
                    <a:latin typeface="黑体" pitchFamily="49" charset="-122"/>
                    <a:ea typeface="黑体" pitchFamily="49" charset="-122"/>
                  </a:rPr>
                  <a:t>添加内容</a:t>
                </a:r>
              </a:p>
            </p:txBody>
          </p:sp>
        </p:grpSp>
        <p:grpSp>
          <p:nvGrpSpPr>
            <p:cNvPr id="17" name="组合 16">
              <a:extLst>
                <a:ext uri="{FF2B5EF4-FFF2-40B4-BE49-F238E27FC236}">
                  <a16:creationId xmlns:a16="http://schemas.microsoft.com/office/drawing/2014/main" id="{C67EFC0A-8C6A-4ADB-9BC4-824D04EB4CD4}"/>
                </a:ext>
              </a:extLst>
            </p:cNvPr>
            <p:cNvGrpSpPr/>
            <p:nvPr/>
          </p:nvGrpSpPr>
          <p:grpSpPr>
            <a:xfrm>
              <a:off x="1107884" y="4456683"/>
              <a:ext cx="1531822" cy="447067"/>
              <a:chOff x="5301480" y="3951836"/>
              <a:chExt cx="1531822" cy="447067"/>
            </a:xfrm>
            <a:solidFill>
              <a:srgbClr val="31B8B4"/>
            </a:solidFill>
          </p:grpSpPr>
          <p:sp>
            <p:nvSpPr>
              <p:cNvPr id="21" name="圆角矩形 32">
                <a:extLst>
                  <a:ext uri="{FF2B5EF4-FFF2-40B4-BE49-F238E27FC236}">
                    <a16:creationId xmlns:a16="http://schemas.microsoft.com/office/drawing/2014/main" id="{698401B9-B72C-48BB-8B0D-1377AF37562C}"/>
                  </a:ext>
                </a:extLst>
              </p:cNvPr>
              <p:cNvSpPr/>
              <p:nvPr/>
            </p:nvSpPr>
            <p:spPr>
              <a:xfrm>
                <a:off x="5301480" y="3951886"/>
                <a:ext cx="1531822" cy="447017"/>
              </a:xfrm>
              <a:prstGeom prst="roundRect">
                <a:avLst/>
              </a:prstGeom>
              <a:solidFill>
                <a:srgbClr val="A255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33">
                <a:extLst>
                  <a:ext uri="{FF2B5EF4-FFF2-40B4-BE49-F238E27FC236}">
                    <a16:creationId xmlns:a16="http://schemas.microsoft.com/office/drawing/2014/main" id="{599CDEB1-BB01-4087-A1A4-3590DEDE282C}"/>
                  </a:ext>
                </a:extLst>
              </p:cNvPr>
              <p:cNvSpPr txBox="1"/>
              <p:nvPr/>
            </p:nvSpPr>
            <p:spPr>
              <a:xfrm>
                <a:off x="5483864" y="3951836"/>
                <a:ext cx="1244303" cy="384711"/>
              </a:xfrm>
              <a:prstGeom prst="rect">
                <a:avLst/>
              </a:prstGeom>
              <a:solidFill>
                <a:srgbClr val="A25548"/>
              </a:solidFill>
            </p:spPr>
            <p:txBody>
              <a:bodyPr wrap="square" lIns="91431" tIns="45715" rIns="91431" bIns="45715" rtlCol="0">
                <a:spAutoFit/>
              </a:bodyPr>
              <a:lstStyle/>
              <a:p>
                <a:r>
                  <a:rPr lang="zh-CN" altLang="en-US" dirty="0">
                    <a:solidFill>
                      <a:schemeClr val="bg1"/>
                    </a:solidFill>
                    <a:latin typeface="黑体" pitchFamily="49" charset="-122"/>
                    <a:ea typeface="黑体" pitchFamily="49" charset="-122"/>
                  </a:rPr>
                  <a:t>添加内容</a:t>
                </a:r>
              </a:p>
            </p:txBody>
          </p:sp>
        </p:grpSp>
        <p:grpSp>
          <p:nvGrpSpPr>
            <p:cNvPr id="18" name="组合 17">
              <a:extLst>
                <a:ext uri="{FF2B5EF4-FFF2-40B4-BE49-F238E27FC236}">
                  <a16:creationId xmlns:a16="http://schemas.microsoft.com/office/drawing/2014/main" id="{A653BAC3-E190-44D4-BD8C-8F40D0B44138}"/>
                </a:ext>
              </a:extLst>
            </p:cNvPr>
            <p:cNvGrpSpPr/>
            <p:nvPr/>
          </p:nvGrpSpPr>
          <p:grpSpPr>
            <a:xfrm>
              <a:off x="1107884" y="5339926"/>
              <a:ext cx="1531822" cy="447017"/>
              <a:chOff x="5301480" y="4835079"/>
              <a:chExt cx="1531822" cy="447017"/>
            </a:xfrm>
            <a:solidFill>
              <a:srgbClr val="F77883"/>
            </a:solidFill>
          </p:grpSpPr>
          <p:sp>
            <p:nvSpPr>
              <p:cNvPr id="19" name="圆角矩形 35">
                <a:extLst>
                  <a:ext uri="{FF2B5EF4-FFF2-40B4-BE49-F238E27FC236}">
                    <a16:creationId xmlns:a16="http://schemas.microsoft.com/office/drawing/2014/main" id="{62A02F17-0FC5-4334-8291-AFB83C18B52A}"/>
                  </a:ext>
                </a:extLst>
              </p:cNvPr>
              <p:cNvSpPr/>
              <p:nvPr/>
            </p:nvSpPr>
            <p:spPr>
              <a:xfrm>
                <a:off x="5301480" y="4835079"/>
                <a:ext cx="1531822" cy="447017"/>
              </a:xfrm>
              <a:prstGeom prst="roundRect">
                <a:avLst/>
              </a:prstGeom>
              <a:solidFill>
                <a:srgbClr val="A255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36">
                <a:extLst>
                  <a:ext uri="{FF2B5EF4-FFF2-40B4-BE49-F238E27FC236}">
                    <a16:creationId xmlns:a16="http://schemas.microsoft.com/office/drawing/2014/main" id="{CF85D9C3-3E7C-4949-AC3D-1BE167E2F4B6}"/>
                  </a:ext>
                </a:extLst>
              </p:cNvPr>
              <p:cNvSpPr txBox="1"/>
              <p:nvPr/>
            </p:nvSpPr>
            <p:spPr>
              <a:xfrm>
                <a:off x="5483864" y="4844710"/>
                <a:ext cx="1244303" cy="384711"/>
              </a:xfrm>
              <a:prstGeom prst="rect">
                <a:avLst/>
              </a:prstGeom>
              <a:solidFill>
                <a:srgbClr val="A25548"/>
              </a:solidFill>
            </p:spPr>
            <p:txBody>
              <a:bodyPr wrap="square" lIns="91431" tIns="45715" rIns="91431" bIns="45715" rtlCol="0">
                <a:spAutoFit/>
              </a:bodyPr>
              <a:lstStyle/>
              <a:p>
                <a:r>
                  <a:rPr lang="zh-CN" altLang="en-US" dirty="0">
                    <a:solidFill>
                      <a:schemeClr val="bg1"/>
                    </a:solidFill>
                    <a:latin typeface="黑体" pitchFamily="49" charset="-122"/>
                    <a:ea typeface="黑体" pitchFamily="49" charset="-122"/>
                  </a:rPr>
                  <a:t>添加内容</a:t>
                </a:r>
              </a:p>
            </p:txBody>
          </p:sp>
        </p:grpSp>
      </p:grpSp>
      <p:sp>
        <p:nvSpPr>
          <p:cNvPr id="29" name="Rectangle 3">
            <a:extLst>
              <a:ext uri="{FF2B5EF4-FFF2-40B4-BE49-F238E27FC236}">
                <a16:creationId xmlns:a16="http://schemas.microsoft.com/office/drawing/2014/main" id="{0A5CC259-182F-418B-B2E6-12E5FCC286CE}"/>
              </a:ext>
            </a:extLst>
          </p:cNvPr>
          <p:cNvSpPr/>
          <p:nvPr/>
        </p:nvSpPr>
        <p:spPr>
          <a:xfrm>
            <a:off x="1504718" y="1879275"/>
            <a:ext cx="4043368" cy="4422921"/>
          </a:xfrm>
          <a:prstGeom prst="rect">
            <a:avLst/>
          </a:prstGeom>
          <a:blipFill dpi="0" rotWithShape="1">
            <a:blip r:embed="rId3"/>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lumMod val="50000"/>
                </a:schemeClr>
              </a:solidFill>
            </a:endParaRPr>
          </a:p>
        </p:txBody>
      </p:sp>
    </p:spTree>
    <p:extLst>
      <p:ext uri="{BB962C8B-B14F-4D97-AF65-F5344CB8AC3E}">
        <p14:creationId xmlns:p14="http://schemas.microsoft.com/office/powerpoint/2010/main" val="122283795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 presetClass="entr" presetSubtype="2" fill="hold" grpId="0" nodeType="after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additive="base">
                                        <p:cTn id="17" dur="500" fill="hold"/>
                                        <p:tgtEl>
                                          <p:spTgt spid="29"/>
                                        </p:tgtEl>
                                        <p:attrNameLst>
                                          <p:attrName>ppt_x</p:attrName>
                                        </p:attrNameLst>
                                      </p:cBhvr>
                                      <p:tavLst>
                                        <p:tav tm="0">
                                          <p:val>
                                            <p:strVal val="1+#ppt_w/2"/>
                                          </p:val>
                                        </p:tav>
                                        <p:tav tm="100000">
                                          <p:val>
                                            <p:strVal val="#ppt_x"/>
                                          </p:val>
                                        </p:tav>
                                      </p:tavLst>
                                    </p:anim>
                                    <p:anim calcmode="lin" valueType="num">
                                      <p:cBhvr additive="base">
                                        <p:cTn id="18"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760705" y="315058"/>
            <a:ext cx="10799632" cy="761943"/>
            <a:chOff x="1136263" y="500296"/>
            <a:chExt cx="10799632" cy="761943"/>
          </a:xfrm>
        </p:grpSpPr>
        <p:sp>
          <p:nvSpPr>
            <p:cNvPr id="11" name="矩形 10">
              <a:extLst>
                <a:ext uri="{FF2B5EF4-FFF2-40B4-BE49-F238E27FC236}">
                  <a16:creationId xmlns:a16="http://schemas.microsoft.com/office/drawing/2014/main" id="{84C0791A-6676-4043-BBF1-DD2993D19C98}"/>
                </a:ext>
              </a:extLst>
            </p:cNvPr>
            <p:cNvSpPr/>
            <p:nvPr/>
          </p:nvSpPr>
          <p:spPr>
            <a:xfrm flipV="1">
              <a:off x="4287158" y="911419"/>
              <a:ext cx="7648737" cy="45719"/>
            </a:xfrm>
            <a:prstGeom prst="rect">
              <a:avLst/>
            </a:prstGeom>
            <a:solidFill>
              <a:srgbClr val="A255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华文新魏" panose="02010800040101010101" pitchFamily="2" charset="-122"/>
                <a:ea typeface="华文新魏" panose="02010800040101010101" pitchFamily="2" charset="-122"/>
              </a:endParaRPr>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150776" y="50029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A25548"/>
                  </a:solidFill>
                  <a:latin typeface="华文新魏" panose="02010800040101010101" pitchFamily="2" charset="-122"/>
                  <a:ea typeface="华文新魏" panose="02010800040101010101" pitchFamily="2" charset="-122"/>
                  <a:sym typeface="Arial" panose="020B0604020202020204" pitchFamily="34" charset="0"/>
                </a:rPr>
                <a:t>年度工作概述</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1136263" y="1046795"/>
              <a:ext cx="3255323" cy="21544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grpSp>
        <p:nvGrpSpPr>
          <p:cNvPr id="6" name="组合 5">
            <a:extLst>
              <a:ext uri="{FF2B5EF4-FFF2-40B4-BE49-F238E27FC236}">
                <a16:creationId xmlns:a16="http://schemas.microsoft.com/office/drawing/2014/main" id="{873B9D6B-CD03-4AC1-97FD-7BE434CFB453}"/>
              </a:ext>
            </a:extLst>
          </p:cNvPr>
          <p:cNvGrpSpPr/>
          <p:nvPr/>
        </p:nvGrpSpPr>
        <p:grpSpPr>
          <a:xfrm>
            <a:off x="4184713" y="2049095"/>
            <a:ext cx="3911626" cy="3911624"/>
            <a:chOff x="2076716" y="1585342"/>
            <a:chExt cx="4714240" cy="4714238"/>
          </a:xfrm>
        </p:grpSpPr>
        <p:sp>
          <p:nvSpPr>
            <p:cNvPr id="7" name="PA_十字箭头 6">
              <a:extLst>
                <a:ext uri="{FF2B5EF4-FFF2-40B4-BE49-F238E27FC236}">
                  <a16:creationId xmlns:a16="http://schemas.microsoft.com/office/drawing/2014/main" id="{5FA5FDA7-E3E9-42D9-BF6B-8C5B63962AF8}"/>
                </a:ext>
              </a:extLst>
            </p:cNvPr>
            <p:cNvSpPr/>
            <p:nvPr>
              <p:custDataLst>
                <p:tags r:id="rId1"/>
              </p:custDataLst>
            </p:nvPr>
          </p:nvSpPr>
          <p:spPr>
            <a:xfrm>
              <a:off x="2076716" y="1585342"/>
              <a:ext cx="4714240" cy="4714238"/>
            </a:xfrm>
            <a:prstGeom prst="quadArrow">
              <a:avLst>
                <a:gd name="adj1" fmla="val 2000"/>
                <a:gd name="adj2" fmla="val 4000"/>
                <a:gd name="adj3" fmla="val 5000"/>
              </a:avLst>
            </a:prstGeom>
            <a:solidFill>
              <a:schemeClr val="bg1">
                <a:lumMod val="65000"/>
              </a:schemeClr>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9" name="PA品 7">
              <a:extLst>
                <a:ext uri="{FF2B5EF4-FFF2-40B4-BE49-F238E27FC236}">
                  <a16:creationId xmlns:a16="http://schemas.microsoft.com/office/drawing/2014/main" id="{B8487F7E-EAA2-411B-AF56-4997E60F194C}"/>
                </a:ext>
              </a:extLst>
            </p:cNvPr>
            <p:cNvSpPr/>
            <p:nvPr>
              <p:custDataLst>
                <p:tags r:id="rId2"/>
              </p:custDataLst>
            </p:nvPr>
          </p:nvSpPr>
          <p:spPr>
            <a:xfrm>
              <a:off x="2217601" y="1726226"/>
              <a:ext cx="1885694" cy="1885694"/>
            </a:xfrm>
            <a:custGeom>
              <a:avLst/>
              <a:gdLst>
                <a:gd name="connsiteX0" fmla="*/ 0 w 2167466"/>
                <a:gd name="connsiteY0" fmla="*/ 361252 h 2167466"/>
                <a:gd name="connsiteX1" fmla="*/ 361252 w 2167466"/>
                <a:gd name="connsiteY1" fmla="*/ 0 h 2167466"/>
                <a:gd name="connsiteX2" fmla="*/ 1806214 w 2167466"/>
                <a:gd name="connsiteY2" fmla="*/ 0 h 2167466"/>
                <a:gd name="connsiteX3" fmla="*/ 2167466 w 2167466"/>
                <a:gd name="connsiteY3" fmla="*/ 361252 h 2167466"/>
                <a:gd name="connsiteX4" fmla="*/ 2167466 w 2167466"/>
                <a:gd name="connsiteY4" fmla="*/ 1806214 h 2167466"/>
                <a:gd name="connsiteX5" fmla="*/ 1806214 w 2167466"/>
                <a:gd name="connsiteY5" fmla="*/ 2167466 h 2167466"/>
                <a:gd name="connsiteX6" fmla="*/ 361252 w 2167466"/>
                <a:gd name="connsiteY6" fmla="*/ 2167466 h 2167466"/>
                <a:gd name="connsiteX7" fmla="*/ 0 w 2167466"/>
                <a:gd name="connsiteY7" fmla="*/ 1806214 h 2167466"/>
                <a:gd name="connsiteX8" fmla="*/ 0 w 2167466"/>
                <a:gd name="connsiteY8" fmla="*/ 361252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solidFill>
              <a:srgbClr val="A25548"/>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4877" tIns="284877" rIns="284877" bIns="284877" numCol="1" spcCol="1270" anchor="ctr" anchorCtr="0">
              <a:noAutofit/>
            </a:bodyPr>
            <a:lstStyle/>
            <a:p>
              <a:pPr lvl="0" algn="ctr" defTabSz="2089150">
                <a:lnSpc>
                  <a:spcPct val="90000"/>
                </a:lnSpc>
                <a:spcBef>
                  <a:spcPct val="0"/>
                </a:spcBef>
                <a:spcAft>
                  <a:spcPct val="35000"/>
                </a:spcAft>
              </a:pPr>
              <a:endParaRPr lang="zh-CN" altLang="en-US" sz="3600" kern="1200"/>
            </a:p>
          </p:txBody>
        </p:sp>
        <p:sp>
          <p:nvSpPr>
            <p:cNvPr id="10" name="PA_宝品 8">
              <a:extLst>
                <a:ext uri="{FF2B5EF4-FFF2-40B4-BE49-F238E27FC236}">
                  <a16:creationId xmlns:a16="http://schemas.microsoft.com/office/drawing/2014/main" id="{48BF667C-DD0B-4C3A-93C6-EDD0D8CD1A54}"/>
                </a:ext>
              </a:extLst>
            </p:cNvPr>
            <p:cNvSpPr/>
            <p:nvPr>
              <p:custDataLst>
                <p:tags r:id="rId3"/>
              </p:custDataLst>
            </p:nvPr>
          </p:nvSpPr>
          <p:spPr>
            <a:xfrm>
              <a:off x="4764375" y="1726226"/>
              <a:ext cx="1885694" cy="1885694"/>
            </a:xfrm>
            <a:custGeom>
              <a:avLst/>
              <a:gdLst>
                <a:gd name="connsiteX0" fmla="*/ 0 w 2167466"/>
                <a:gd name="connsiteY0" fmla="*/ 361252 h 2167466"/>
                <a:gd name="connsiteX1" fmla="*/ 361252 w 2167466"/>
                <a:gd name="connsiteY1" fmla="*/ 0 h 2167466"/>
                <a:gd name="connsiteX2" fmla="*/ 1806214 w 2167466"/>
                <a:gd name="connsiteY2" fmla="*/ 0 h 2167466"/>
                <a:gd name="connsiteX3" fmla="*/ 2167466 w 2167466"/>
                <a:gd name="connsiteY3" fmla="*/ 361252 h 2167466"/>
                <a:gd name="connsiteX4" fmla="*/ 2167466 w 2167466"/>
                <a:gd name="connsiteY4" fmla="*/ 1806214 h 2167466"/>
                <a:gd name="connsiteX5" fmla="*/ 1806214 w 2167466"/>
                <a:gd name="connsiteY5" fmla="*/ 2167466 h 2167466"/>
                <a:gd name="connsiteX6" fmla="*/ 361252 w 2167466"/>
                <a:gd name="connsiteY6" fmla="*/ 2167466 h 2167466"/>
                <a:gd name="connsiteX7" fmla="*/ 0 w 2167466"/>
                <a:gd name="connsiteY7" fmla="*/ 1806214 h 2167466"/>
                <a:gd name="connsiteX8" fmla="*/ 0 w 2167466"/>
                <a:gd name="connsiteY8" fmla="*/ 361252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solidFill>
              <a:srgbClr val="A25548"/>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4877" tIns="284877" rIns="284877" bIns="284877" numCol="1" spcCol="1270" anchor="ctr" anchorCtr="0">
              <a:noAutofit/>
            </a:bodyPr>
            <a:lstStyle/>
            <a:p>
              <a:pPr lvl="0" algn="ctr" defTabSz="2089150">
                <a:lnSpc>
                  <a:spcPct val="90000"/>
                </a:lnSpc>
                <a:spcBef>
                  <a:spcPct val="0"/>
                </a:spcBef>
                <a:spcAft>
                  <a:spcPct val="35000"/>
                </a:spcAft>
              </a:pPr>
              <a:endParaRPr lang="zh-CN" altLang="en-US" sz="3600" kern="1200"/>
            </a:p>
          </p:txBody>
        </p:sp>
        <p:sp>
          <p:nvSpPr>
            <p:cNvPr id="14" name="品 9">
              <a:extLst>
                <a:ext uri="{FF2B5EF4-FFF2-40B4-BE49-F238E27FC236}">
                  <a16:creationId xmlns:a16="http://schemas.microsoft.com/office/drawing/2014/main" id="{55C54523-5EE4-46C2-BB31-6ED70CBCF693}"/>
                </a:ext>
              </a:extLst>
            </p:cNvPr>
            <p:cNvSpPr/>
            <p:nvPr>
              <p:custDataLst>
                <p:tags r:id="rId4"/>
              </p:custDataLst>
            </p:nvPr>
          </p:nvSpPr>
          <p:spPr>
            <a:xfrm>
              <a:off x="2217601" y="4272999"/>
              <a:ext cx="1885694" cy="1885694"/>
            </a:xfrm>
            <a:custGeom>
              <a:avLst/>
              <a:gdLst>
                <a:gd name="connsiteX0" fmla="*/ 0 w 2167466"/>
                <a:gd name="connsiteY0" fmla="*/ 361252 h 2167466"/>
                <a:gd name="connsiteX1" fmla="*/ 361252 w 2167466"/>
                <a:gd name="connsiteY1" fmla="*/ 0 h 2167466"/>
                <a:gd name="connsiteX2" fmla="*/ 1806214 w 2167466"/>
                <a:gd name="connsiteY2" fmla="*/ 0 h 2167466"/>
                <a:gd name="connsiteX3" fmla="*/ 2167466 w 2167466"/>
                <a:gd name="connsiteY3" fmla="*/ 361252 h 2167466"/>
                <a:gd name="connsiteX4" fmla="*/ 2167466 w 2167466"/>
                <a:gd name="connsiteY4" fmla="*/ 1806214 h 2167466"/>
                <a:gd name="connsiteX5" fmla="*/ 1806214 w 2167466"/>
                <a:gd name="connsiteY5" fmla="*/ 2167466 h 2167466"/>
                <a:gd name="connsiteX6" fmla="*/ 361252 w 2167466"/>
                <a:gd name="connsiteY6" fmla="*/ 2167466 h 2167466"/>
                <a:gd name="connsiteX7" fmla="*/ 0 w 2167466"/>
                <a:gd name="connsiteY7" fmla="*/ 1806214 h 2167466"/>
                <a:gd name="connsiteX8" fmla="*/ 0 w 2167466"/>
                <a:gd name="connsiteY8" fmla="*/ 361252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solidFill>
              <a:srgbClr val="A25548"/>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4877" tIns="284877" rIns="284877" bIns="284877" numCol="1" spcCol="1270" anchor="ctr" anchorCtr="0">
              <a:noAutofit/>
            </a:bodyPr>
            <a:lstStyle/>
            <a:p>
              <a:pPr lvl="0" algn="ctr" defTabSz="2089150">
                <a:lnSpc>
                  <a:spcPct val="90000"/>
                </a:lnSpc>
                <a:spcBef>
                  <a:spcPct val="0"/>
                </a:spcBef>
                <a:spcAft>
                  <a:spcPct val="35000"/>
                </a:spcAft>
              </a:pPr>
              <a:endParaRPr lang="zh-CN" altLang="en-US" sz="3600" kern="1200"/>
            </a:p>
          </p:txBody>
        </p:sp>
        <p:sp>
          <p:nvSpPr>
            <p:cNvPr id="15" name="品 10">
              <a:extLst>
                <a:ext uri="{FF2B5EF4-FFF2-40B4-BE49-F238E27FC236}">
                  <a16:creationId xmlns:a16="http://schemas.microsoft.com/office/drawing/2014/main" id="{75F4DE4F-B7F2-4043-8399-7AE417BC5AEE}"/>
                </a:ext>
              </a:extLst>
            </p:cNvPr>
            <p:cNvSpPr/>
            <p:nvPr>
              <p:custDataLst>
                <p:tags r:id="rId5"/>
              </p:custDataLst>
            </p:nvPr>
          </p:nvSpPr>
          <p:spPr>
            <a:xfrm>
              <a:off x="4764375" y="4272999"/>
              <a:ext cx="1885694" cy="1885694"/>
            </a:xfrm>
            <a:custGeom>
              <a:avLst/>
              <a:gdLst>
                <a:gd name="connsiteX0" fmla="*/ 0 w 2167466"/>
                <a:gd name="connsiteY0" fmla="*/ 361252 h 2167466"/>
                <a:gd name="connsiteX1" fmla="*/ 361252 w 2167466"/>
                <a:gd name="connsiteY1" fmla="*/ 0 h 2167466"/>
                <a:gd name="connsiteX2" fmla="*/ 1806214 w 2167466"/>
                <a:gd name="connsiteY2" fmla="*/ 0 h 2167466"/>
                <a:gd name="connsiteX3" fmla="*/ 2167466 w 2167466"/>
                <a:gd name="connsiteY3" fmla="*/ 361252 h 2167466"/>
                <a:gd name="connsiteX4" fmla="*/ 2167466 w 2167466"/>
                <a:gd name="connsiteY4" fmla="*/ 1806214 h 2167466"/>
                <a:gd name="connsiteX5" fmla="*/ 1806214 w 2167466"/>
                <a:gd name="connsiteY5" fmla="*/ 2167466 h 2167466"/>
                <a:gd name="connsiteX6" fmla="*/ 361252 w 2167466"/>
                <a:gd name="connsiteY6" fmla="*/ 2167466 h 2167466"/>
                <a:gd name="connsiteX7" fmla="*/ 0 w 2167466"/>
                <a:gd name="connsiteY7" fmla="*/ 1806214 h 2167466"/>
                <a:gd name="connsiteX8" fmla="*/ 0 w 2167466"/>
                <a:gd name="connsiteY8" fmla="*/ 361252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solidFill>
              <a:srgbClr val="A25548"/>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4877" tIns="284877" rIns="284877" bIns="284877" numCol="1" spcCol="1270" anchor="ctr" anchorCtr="0">
              <a:noAutofit/>
            </a:bodyPr>
            <a:lstStyle/>
            <a:p>
              <a:pPr lvl="0" algn="ctr" defTabSz="2089150">
                <a:lnSpc>
                  <a:spcPct val="90000"/>
                </a:lnSpc>
                <a:spcBef>
                  <a:spcPct val="0"/>
                </a:spcBef>
                <a:spcAft>
                  <a:spcPct val="35000"/>
                </a:spcAft>
              </a:pPr>
              <a:endParaRPr lang="zh-CN" altLang="en-US" sz="3600" kern="1200"/>
            </a:p>
          </p:txBody>
        </p:sp>
        <p:sp>
          <p:nvSpPr>
            <p:cNvPr id="16" name="PA_KSO_Shape_7">
              <a:extLst>
                <a:ext uri="{FF2B5EF4-FFF2-40B4-BE49-F238E27FC236}">
                  <a16:creationId xmlns:a16="http://schemas.microsoft.com/office/drawing/2014/main" id="{878F675A-1EF4-48FD-A111-6B9AC250A518}"/>
                </a:ext>
              </a:extLst>
            </p:cNvPr>
            <p:cNvSpPr/>
            <p:nvPr>
              <p:custDataLst>
                <p:tags r:id="rId6"/>
              </p:custDataLst>
            </p:nvPr>
          </p:nvSpPr>
          <p:spPr>
            <a:xfrm>
              <a:off x="2846121" y="4588376"/>
              <a:ext cx="628654" cy="1044854"/>
            </a:xfrm>
            <a:custGeom>
              <a:avLst/>
              <a:gdLst>
                <a:gd name="connsiteX0" fmla="*/ 588566 w 1536700"/>
                <a:gd name="connsiteY0" fmla="*/ 2172931 h 2555648"/>
                <a:gd name="connsiteX1" fmla="*/ 588566 w 1536700"/>
                <a:gd name="connsiteY1" fmla="*/ 2232462 h 2555648"/>
                <a:gd name="connsiteX2" fmla="*/ 948135 w 1536700"/>
                <a:gd name="connsiteY2" fmla="*/ 2232462 h 2555648"/>
                <a:gd name="connsiteX3" fmla="*/ 948135 w 1536700"/>
                <a:gd name="connsiteY3" fmla="*/ 2172931 h 2555648"/>
                <a:gd name="connsiteX4" fmla="*/ 588566 w 1536700"/>
                <a:gd name="connsiteY4" fmla="*/ 2014319 h 2555648"/>
                <a:gd name="connsiteX5" fmla="*/ 588566 w 1536700"/>
                <a:gd name="connsiteY5" fmla="*/ 2073850 h 2555648"/>
                <a:gd name="connsiteX6" fmla="*/ 948135 w 1536700"/>
                <a:gd name="connsiteY6" fmla="*/ 2073850 h 2555648"/>
                <a:gd name="connsiteX7" fmla="*/ 948135 w 1536700"/>
                <a:gd name="connsiteY7" fmla="*/ 2014319 h 2555648"/>
                <a:gd name="connsiteX8" fmla="*/ 439655 w 1536700"/>
                <a:gd name="connsiteY8" fmla="*/ 1865655 h 2555648"/>
                <a:gd name="connsiteX9" fmla="*/ 1097045 w 1536700"/>
                <a:gd name="connsiteY9" fmla="*/ 1865655 h 2555648"/>
                <a:gd name="connsiteX10" fmla="*/ 1189236 w 1536700"/>
                <a:gd name="connsiteY10" fmla="*/ 1953225 h 2555648"/>
                <a:gd name="connsiteX11" fmla="*/ 1097045 w 1536700"/>
                <a:gd name="connsiteY11" fmla="*/ 2040795 h 2555648"/>
                <a:gd name="connsiteX12" fmla="*/ 1189236 w 1536700"/>
                <a:gd name="connsiteY12" fmla="*/ 2128365 h 2555648"/>
                <a:gd name="connsiteX13" fmla="*/ 1097045 w 1536700"/>
                <a:gd name="connsiteY13" fmla="*/ 2215935 h 2555648"/>
                <a:gd name="connsiteX14" fmla="*/ 1189236 w 1536700"/>
                <a:gd name="connsiteY14" fmla="*/ 2303505 h 2555648"/>
                <a:gd name="connsiteX15" fmla="*/ 1097045 w 1536700"/>
                <a:gd name="connsiteY15" fmla="*/ 2391075 h 2555648"/>
                <a:gd name="connsiteX16" fmla="*/ 948071 w 1536700"/>
                <a:gd name="connsiteY16" fmla="*/ 2391075 h 2555648"/>
                <a:gd name="connsiteX17" fmla="*/ 937297 w 1536700"/>
                <a:gd name="connsiteY17" fmla="*/ 2444188 h 2555648"/>
                <a:gd name="connsiteX18" fmla="*/ 768350 w 1536700"/>
                <a:gd name="connsiteY18" fmla="*/ 2555648 h 2555648"/>
                <a:gd name="connsiteX19" fmla="*/ 599403 w 1536700"/>
                <a:gd name="connsiteY19" fmla="*/ 2444188 h 2555648"/>
                <a:gd name="connsiteX20" fmla="*/ 588630 w 1536700"/>
                <a:gd name="connsiteY20" fmla="*/ 2391075 h 2555648"/>
                <a:gd name="connsiteX21" fmla="*/ 439655 w 1536700"/>
                <a:gd name="connsiteY21" fmla="*/ 2391075 h 2555648"/>
                <a:gd name="connsiteX22" fmla="*/ 347464 w 1536700"/>
                <a:gd name="connsiteY22" fmla="*/ 2303505 h 2555648"/>
                <a:gd name="connsiteX23" fmla="*/ 439655 w 1536700"/>
                <a:gd name="connsiteY23" fmla="*/ 2215935 h 2555648"/>
                <a:gd name="connsiteX24" fmla="*/ 347464 w 1536700"/>
                <a:gd name="connsiteY24" fmla="*/ 2128365 h 2555648"/>
                <a:gd name="connsiteX25" fmla="*/ 439655 w 1536700"/>
                <a:gd name="connsiteY25" fmla="*/ 2040795 h 2555648"/>
                <a:gd name="connsiteX26" fmla="*/ 347464 w 1536700"/>
                <a:gd name="connsiteY26" fmla="*/ 1953225 h 2555648"/>
                <a:gd name="connsiteX27" fmla="*/ 439655 w 1536700"/>
                <a:gd name="connsiteY27" fmla="*/ 1865655 h 2555648"/>
                <a:gd name="connsiteX28" fmla="*/ 768350 w 1536700"/>
                <a:gd name="connsiteY28" fmla="*/ 0 h 2555648"/>
                <a:gd name="connsiteX29" fmla="*/ 1536700 w 1536700"/>
                <a:gd name="connsiteY29" fmla="*/ 770343 h 2555648"/>
                <a:gd name="connsiteX30" fmla="*/ 1521090 w 1536700"/>
                <a:gd name="connsiteY30" fmla="*/ 925594 h 2555648"/>
                <a:gd name="connsiteX31" fmla="*/ 1491688 w 1536700"/>
                <a:gd name="connsiteY31" fmla="*/ 1020556 h 2555648"/>
                <a:gd name="connsiteX32" fmla="*/ 1491950 w 1536700"/>
                <a:gd name="connsiteY32" fmla="*/ 1020556 h 2555648"/>
                <a:gd name="connsiteX33" fmla="*/ 1140478 w 1536700"/>
                <a:gd name="connsiteY33" fmla="*/ 1823920 h 2555648"/>
                <a:gd name="connsiteX34" fmla="*/ 396222 w 1536700"/>
                <a:gd name="connsiteY34" fmla="*/ 1823920 h 2555648"/>
                <a:gd name="connsiteX35" fmla="*/ 44750 w 1536700"/>
                <a:gd name="connsiteY35" fmla="*/ 1020556 h 2555648"/>
                <a:gd name="connsiteX36" fmla="*/ 45012 w 1536700"/>
                <a:gd name="connsiteY36" fmla="*/ 1020556 h 2555648"/>
                <a:gd name="connsiteX37" fmla="*/ 15610 w 1536700"/>
                <a:gd name="connsiteY37" fmla="*/ 925594 h 2555648"/>
                <a:gd name="connsiteX38" fmla="*/ 0 w 1536700"/>
                <a:gd name="connsiteY38" fmla="*/ 770343 h 2555648"/>
                <a:gd name="connsiteX39" fmla="*/ 768350 w 1536700"/>
                <a:gd name="connsiteY39" fmla="*/ 0 h 2555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536700" h="2555648">
                  <a:moveTo>
                    <a:pt x="588566" y="2172931"/>
                  </a:moveTo>
                  <a:lnTo>
                    <a:pt x="588566" y="2232462"/>
                  </a:lnTo>
                  <a:lnTo>
                    <a:pt x="948135" y="2232462"/>
                  </a:lnTo>
                  <a:lnTo>
                    <a:pt x="948135" y="2172931"/>
                  </a:lnTo>
                  <a:close/>
                  <a:moveTo>
                    <a:pt x="588566" y="2014319"/>
                  </a:moveTo>
                  <a:lnTo>
                    <a:pt x="588566" y="2073850"/>
                  </a:lnTo>
                  <a:lnTo>
                    <a:pt x="948135" y="2073850"/>
                  </a:lnTo>
                  <a:lnTo>
                    <a:pt x="948135" y="2014319"/>
                  </a:lnTo>
                  <a:close/>
                  <a:moveTo>
                    <a:pt x="439655" y="1865655"/>
                  </a:moveTo>
                  <a:lnTo>
                    <a:pt x="1097045" y="1865655"/>
                  </a:lnTo>
                  <a:cubicBezTo>
                    <a:pt x="1147961" y="1865655"/>
                    <a:pt x="1189236" y="1904861"/>
                    <a:pt x="1189236" y="1953225"/>
                  </a:cubicBezTo>
                  <a:cubicBezTo>
                    <a:pt x="1189236" y="2001589"/>
                    <a:pt x="1147961" y="2040795"/>
                    <a:pt x="1097045" y="2040795"/>
                  </a:cubicBezTo>
                  <a:cubicBezTo>
                    <a:pt x="1147961" y="2040795"/>
                    <a:pt x="1189236" y="2080001"/>
                    <a:pt x="1189236" y="2128365"/>
                  </a:cubicBezTo>
                  <a:cubicBezTo>
                    <a:pt x="1189236" y="2176729"/>
                    <a:pt x="1147961" y="2215935"/>
                    <a:pt x="1097045" y="2215935"/>
                  </a:cubicBezTo>
                  <a:cubicBezTo>
                    <a:pt x="1147961" y="2215935"/>
                    <a:pt x="1189236" y="2255141"/>
                    <a:pt x="1189236" y="2303505"/>
                  </a:cubicBezTo>
                  <a:cubicBezTo>
                    <a:pt x="1189236" y="2351869"/>
                    <a:pt x="1147961" y="2391075"/>
                    <a:pt x="1097045" y="2391075"/>
                  </a:cubicBezTo>
                  <a:lnTo>
                    <a:pt x="948071" y="2391075"/>
                  </a:lnTo>
                  <a:lnTo>
                    <a:pt x="937297" y="2444188"/>
                  </a:lnTo>
                  <a:cubicBezTo>
                    <a:pt x="909462" y="2509689"/>
                    <a:pt x="844299" y="2555648"/>
                    <a:pt x="768350" y="2555648"/>
                  </a:cubicBezTo>
                  <a:cubicBezTo>
                    <a:pt x="692402" y="2555648"/>
                    <a:pt x="627238" y="2509689"/>
                    <a:pt x="599403" y="2444188"/>
                  </a:cubicBezTo>
                  <a:lnTo>
                    <a:pt x="588630" y="2391075"/>
                  </a:lnTo>
                  <a:lnTo>
                    <a:pt x="439655" y="2391075"/>
                  </a:lnTo>
                  <a:cubicBezTo>
                    <a:pt x="388739" y="2391075"/>
                    <a:pt x="347464" y="2351869"/>
                    <a:pt x="347464" y="2303505"/>
                  </a:cubicBezTo>
                  <a:cubicBezTo>
                    <a:pt x="347464" y="2255141"/>
                    <a:pt x="388739" y="2215935"/>
                    <a:pt x="439655" y="2215935"/>
                  </a:cubicBezTo>
                  <a:cubicBezTo>
                    <a:pt x="388739" y="2215935"/>
                    <a:pt x="347464" y="2176729"/>
                    <a:pt x="347464" y="2128365"/>
                  </a:cubicBezTo>
                  <a:cubicBezTo>
                    <a:pt x="347464" y="2080001"/>
                    <a:pt x="388739" y="2040795"/>
                    <a:pt x="439655" y="2040795"/>
                  </a:cubicBezTo>
                  <a:cubicBezTo>
                    <a:pt x="388739" y="2040795"/>
                    <a:pt x="347464" y="2001589"/>
                    <a:pt x="347464" y="1953225"/>
                  </a:cubicBezTo>
                  <a:cubicBezTo>
                    <a:pt x="347464" y="1904861"/>
                    <a:pt x="388739" y="1865655"/>
                    <a:pt x="439655" y="1865655"/>
                  </a:cubicBezTo>
                  <a:close/>
                  <a:moveTo>
                    <a:pt x="768350" y="0"/>
                  </a:moveTo>
                  <a:cubicBezTo>
                    <a:pt x="1192698" y="0"/>
                    <a:pt x="1536700" y="344894"/>
                    <a:pt x="1536700" y="770343"/>
                  </a:cubicBezTo>
                  <a:cubicBezTo>
                    <a:pt x="1536700" y="823524"/>
                    <a:pt x="1531325" y="875447"/>
                    <a:pt x="1521090" y="925594"/>
                  </a:cubicBezTo>
                  <a:lnTo>
                    <a:pt x="1491688" y="1020556"/>
                  </a:lnTo>
                  <a:lnTo>
                    <a:pt x="1491950" y="1020556"/>
                  </a:lnTo>
                  <a:lnTo>
                    <a:pt x="1140478" y="1823920"/>
                  </a:lnTo>
                  <a:lnTo>
                    <a:pt x="396222" y="1823920"/>
                  </a:lnTo>
                  <a:lnTo>
                    <a:pt x="44750" y="1020556"/>
                  </a:lnTo>
                  <a:lnTo>
                    <a:pt x="45012" y="1020556"/>
                  </a:lnTo>
                  <a:lnTo>
                    <a:pt x="15610" y="925594"/>
                  </a:lnTo>
                  <a:cubicBezTo>
                    <a:pt x="5375" y="875447"/>
                    <a:pt x="0" y="823524"/>
                    <a:pt x="0" y="770343"/>
                  </a:cubicBezTo>
                  <a:cubicBezTo>
                    <a:pt x="0" y="344894"/>
                    <a:pt x="344002" y="0"/>
                    <a:pt x="76835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200"/>
            </a:p>
          </p:txBody>
        </p:sp>
        <p:sp>
          <p:nvSpPr>
            <p:cNvPr id="17" name="PA_KSO_Shape_8">
              <a:extLst>
                <a:ext uri="{FF2B5EF4-FFF2-40B4-BE49-F238E27FC236}">
                  <a16:creationId xmlns:a16="http://schemas.microsoft.com/office/drawing/2014/main" id="{A5940D57-8C03-41BF-A943-054FB7F0BFBE}"/>
                </a:ext>
              </a:extLst>
            </p:cNvPr>
            <p:cNvSpPr>
              <a:spLocks/>
            </p:cNvSpPr>
            <p:nvPr>
              <p:custDataLst>
                <p:tags r:id="rId7"/>
              </p:custDataLst>
            </p:nvPr>
          </p:nvSpPr>
          <p:spPr bwMode="auto">
            <a:xfrm>
              <a:off x="2657640" y="2016616"/>
              <a:ext cx="1044856" cy="1015252"/>
            </a:xfrm>
            <a:custGeom>
              <a:avLst/>
              <a:gdLst>
                <a:gd name="T0" fmla="*/ 1300686 w 4656"/>
                <a:gd name="T1" fmla="*/ 3684 h 4524"/>
                <a:gd name="T2" fmla="*/ 1211082 w 4656"/>
                <a:gd name="T3" fmla="*/ 23332 h 4524"/>
                <a:gd name="T4" fmla="*/ 1130071 w 4656"/>
                <a:gd name="T5" fmla="*/ 57715 h 4524"/>
                <a:gd name="T6" fmla="*/ 1056424 w 4656"/>
                <a:gd name="T7" fmla="*/ 106425 h 4524"/>
                <a:gd name="T8" fmla="*/ 991369 w 4656"/>
                <a:gd name="T9" fmla="*/ 167006 h 4524"/>
                <a:gd name="T10" fmla="*/ 943090 w 4656"/>
                <a:gd name="T11" fmla="*/ 200980 h 4524"/>
                <a:gd name="T12" fmla="*/ 882126 w 4656"/>
                <a:gd name="T13" fmla="*/ 135488 h 4524"/>
                <a:gd name="T14" fmla="*/ 812571 w 4656"/>
                <a:gd name="T15" fmla="*/ 80638 h 4524"/>
                <a:gd name="T16" fmla="*/ 735242 w 4656"/>
                <a:gd name="T17" fmla="*/ 38886 h 4524"/>
                <a:gd name="T18" fmla="*/ 650139 w 4656"/>
                <a:gd name="T19" fmla="*/ 11461 h 4524"/>
                <a:gd name="T20" fmla="*/ 556443 w 4656"/>
                <a:gd name="T21" fmla="*/ 0 h 4524"/>
                <a:gd name="T22" fmla="*/ 484842 w 4656"/>
                <a:gd name="T23" fmla="*/ 2456 h 4524"/>
                <a:gd name="T24" fmla="*/ 405467 w 4656"/>
                <a:gd name="T25" fmla="*/ 17192 h 4524"/>
                <a:gd name="T26" fmla="*/ 329774 w 4656"/>
                <a:gd name="T27" fmla="*/ 42161 h 4524"/>
                <a:gd name="T28" fmla="*/ 259810 w 4656"/>
                <a:gd name="T29" fmla="*/ 78182 h 4524"/>
                <a:gd name="T30" fmla="*/ 196392 w 4656"/>
                <a:gd name="T31" fmla="*/ 123617 h 4524"/>
                <a:gd name="T32" fmla="*/ 140338 w 4656"/>
                <a:gd name="T33" fmla="*/ 176830 h 4524"/>
                <a:gd name="T34" fmla="*/ 92059 w 4656"/>
                <a:gd name="T35" fmla="*/ 238229 h 4524"/>
                <a:gd name="T36" fmla="*/ 52780 w 4656"/>
                <a:gd name="T37" fmla="*/ 306177 h 4524"/>
                <a:gd name="T38" fmla="*/ 23731 w 4656"/>
                <a:gd name="T39" fmla="*/ 379856 h 4524"/>
                <a:gd name="T40" fmla="*/ 6137 w 4656"/>
                <a:gd name="T41" fmla="*/ 458447 h 4524"/>
                <a:gd name="T42" fmla="*/ 0 w 4656"/>
                <a:gd name="T43" fmla="*/ 540722 h 4524"/>
                <a:gd name="T44" fmla="*/ 12274 w 4656"/>
                <a:gd name="T45" fmla="*/ 663930 h 4524"/>
                <a:gd name="T46" fmla="*/ 56053 w 4656"/>
                <a:gd name="T47" fmla="*/ 798189 h 4524"/>
                <a:gd name="T48" fmla="*/ 126836 w 4656"/>
                <a:gd name="T49" fmla="*/ 919760 h 4524"/>
                <a:gd name="T50" fmla="*/ 219304 w 4656"/>
                <a:gd name="T51" fmla="*/ 1028641 h 4524"/>
                <a:gd name="T52" fmla="*/ 326910 w 4656"/>
                <a:gd name="T53" fmla="*/ 1126061 h 4524"/>
                <a:gd name="T54" fmla="*/ 461930 w 4656"/>
                <a:gd name="T55" fmla="*/ 1230439 h 4524"/>
                <a:gd name="T56" fmla="*/ 608405 w 4656"/>
                <a:gd name="T57" fmla="*/ 1357331 h 4524"/>
                <a:gd name="T58" fmla="*/ 732787 w 4656"/>
                <a:gd name="T59" fmla="*/ 1485041 h 4524"/>
                <a:gd name="T60" fmla="*/ 842439 w 4656"/>
                <a:gd name="T61" fmla="*/ 1625850 h 4524"/>
                <a:gd name="T62" fmla="*/ 925087 w 4656"/>
                <a:gd name="T63" fmla="*/ 1775255 h 4524"/>
                <a:gd name="T64" fmla="*/ 952500 w 4656"/>
                <a:gd name="T65" fmla="*/ 1851799 h 4524"/>
                <a:gd name="T66" fmla="*/ 990960 w 4656"/>
                <a:gd name="T67" fmla="*/ 1749467 h 4524"/>
                <a:gd name="T68" fmla="*/ 1078927 w 4656"/>
                <a:gd name="T69" fmla="*/ 1601700 h 4524"/>
                <a:gd name="T70" fmla="*/ 1192262 w 4656"/>
                <a:gd name="T71" fmla="*/ 1462528 h 4524"/>
                <a:gd name="T72" fmla="*/ 1317461 w 4656"/>
                <a:gd name="T73" fmla="*/ 1337274 h 4524"/>
                <a:gd name="T74" fmla="*/ 1482349 w 4656"/>
                <a:gd name="T75" fmla="*/ 1199330 h 4524"/>
                <a:gd name="T76" fmla="*/ 1596910 w 4656"/>
                <a:gd name="T77" fmla="*/ 1110506 h 4524"/>
                <a:gd name="T78" fmla="*/ 1702062 w 4656"/>
                <a:gd name="T79" fmla="*/ 1011040 h 4524"/>
                <a:gd name="T80" fmla="*/ 1791256 w 4656"/>
                <a:gd name="T81" fmla="*/ 900521 h 4524"/>
                <a:gd name="T82" fmla="*/ 1858357 w 4656"/>
                <a:gd name="T83" fmla="*/ 776904 h 4524"/>
                <a:gd name="T84" fmla="*/ 1896817 w 4656"/>
                <a:gd name="T85" fmla="*/ 639779 h 4524"/>
                <a:gd name="T86" fmla="*/ 1905000 w 4656"/>
                <a:gd name="T87" fmla="*/ 526805 h 4524"/>
                <a:gd name="T88" fmla="*/ 1896408 w 4656"/>
                <a:gd name="T89" fmla="*/ 444939 h 4524"/>
                <a:gd name="T90" fmla="*/ 1876769 w 4656"/>
                <a:gd name="T91" fmla="*/ 367167 h 4524"/>
                <a:gd name="T92" fmla="*/ 1846082 w 4656"/>
                <a:gd name="T93" fmla="*/ 294307 h 4524"/>
                <a:gd name="T94" fmla="*/ 1805168 w 4656"/>
                <a:gd name="T95" fmla="*/ 227586 h 4524"/>
                <a:gd name="T96" fmla="*/ 1755660 w 4656"/>
                <a:gd name="T97" fmla="*/ 167415 h 4524"/>
                <a:gd name="T98" fmla="*/ 1698380 w 4656"/>
                <a:gd name="T99" fmla="*/ 115021 h 4524"/>
                <a:gd name="T100" fmla="*/ 1633734 w 4656"/>
                <a:gd name="T101" fmla="*/ 71632 h 4524"/>
                <a:gd name="T102" fmla="*/ 1562951 w 4656"/>
                <a:gd name="T103" fmla="*/ 37249 h 4524"/>
                <a:gd name="T104" fmla="*/ 1486849 w 4656"/>
                <a:gd name="T105" fmla="*/ 13917 h 4524"/>
                <a:gd name="T106" fmla="*/ 1406247 w 4656"/>
                <a:gd name="T107" fmla="*/ 1637 h 452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656" h="4524">
                  <a:moveTo>
                    <a:pt x="3336" y="0"/>
                  </a:moveTo>
                  <a:lnTo>
                    <a:pt x="3336" y="0"/>
                  </a:lnTo>
                  <a:lnTo>
                    <a:pt x="3295" y="0"/>
                  </a:lnTo>
                  <a:lnTo>
                    <a:pt x="3256" y="3"/>
                  </a:lnTo>
                  <a:lnTo>
                    <a:pt x="3217" y="5"/>
                  </a:lnTo>
                  <a:lnTo>
                    <a:pt x="3179" y="9"/>
                  </a:lnTo>
                  <a:lnTo>
                    <a:pt x="3142" y="14"/>
                  </a:lnTo>
                  <a:lnTo>
                    <a:pt x="3103" y="21"/>
                  </a:lnTo>
                  <a:lnTo>
                    <a:pt x="3068" y="28"/>
                  </a:lnTo>
                  <a:lnTo>
                    <a:pt x="3031" y="37"/>
                  </a:lnTo>
                  <a:lnTo>
                    <a:pt x="2995" y="46"/>
                  </a:lnTo>
                  <a:lnTo>
                    <a:pt x="2960" y="57"/>
                  </a:lnTo>
                  <a:lnTo>
                    <a:pt x="2926" y="68"/>
                  </a:lnTo>
                  <a:lnTo>
                    <a:pt x="2892" y="81"/>
                  </a:lnTo>
                  <a:lnTo>
                    <a:pt x="2859" y="95"/>
                  </a:lnTo>
                  <a:lnTo>
                    <a:pt x="2825" y="110"/>
                  </a:lnTo>
                  <a:lnTo>
                    <a:pt x="2793" y="125"/>
                  </a:lnTo>
                  <a:lnTo>
                    <a:pt x="2762" y="141"/>
                  </a:lnTo>
                  <a:lnTo>
                    <a:pt x="2730" y="160"/>
                  </a:lnTo>
                  <a:lnTo>
                    <a:pt x="2699" y="177"/>
                  </a:lnTo>
                  <a:lnTo>
                    <a:pt x="2669" y="197"/>
                  </a:lnTo>
                  <a:lnTo>
                    <a:pt x="2640" y="217"/>
                  </a:lnTo>
                  <a:lnTo>
                    <a:pt x="2610" y="238"/>
                  </a:lnTo>
                  <a:lnTo>
                    <a:pt x="2582" y="260"/>
                  </a:lnTo>
                  <a:lnTo>
                    <a:pt x="2555" y="282"/>
                  </a:lnTo>
                  <a:lnTo>
                    <a:pt x="2527" y="306"/>
                  </a:lnTo>
                  <a:lnTo>
                    <a:pt x="2500" y="331"/>
                  </a:lnTo>
                  <a:lnTo>
                    <a:pt x="2474" y="355"/>
                  </a:lnTo>
                  <a:lnTo>
                    <a:pt x="2448" y="381"/>
                  </a:lnTo>
                  <a:lnTo>
                    <a:pt x="2423" y="408"/>
                  </a:lnTo>
                  <a:lnTo>
                    <a:pt x="2399" y="435"/>
                  </a:lnTo>
                  <a:lnTo>
                    <a:pt x="2375" y="462"/>
                  </a:lnTo>
                  <a:lnTo>
                    <a:pt x="2351" y="491"/>
                  </a:lnTo>
                  <a:lnTo>
                    <a:pt x="2328" y="520"/>
                  </a:lnTo>
                  <a:lnTo>
                    <a:pt x="2305" y="491"/>
                  </a:lnTo>
                  <a:lnTo>
                    <a:pt x="2282" y="462"/>
                  </a:lnTo>
                  <a:lnTo>
                    <a:pt x="2258" y="435"/>
                  </a:lnTo>
                  <a:lnTo>
                    <a:pt x="2232" y="408"/>
                  </a:lnTo>
                  <a:lnTo>
                    <a:pt x="2208" y="381"/>
                  </a:lnTo>
                  <a:lnTo>
                    <a:pt x="2182" y="355"/>
                  </a:lnTo>
                  <a:lnTo>
                    <a:pt x="2156" y="331"/>
                  </a:lnTo>
                  <a:lnTo>
                    <a:pt x="2129" y="306"/>
                  </a:lnTo>
                  <a:lnTo>
                    <a:pt x="2102" y="282"/>
                  </a:lnTo>
                  <a:lnTo>
                    <a:pt x="2074" y="260"/>
                  </a:lnTo>
                  <a:lnTo>
                    <a:pt x="2045" y="238"/>
                  </a:lnTo>
                  <a:lnTo>
                    <a:pt x="2016" y="217"/>
                  </a:lnTo>
                  <a:lnTo>
                    <a:pt x="1986" y="197"/>
                  </a:lnTo>
                  <a:lnTo>
                    <a:pt x="1956" y="177"/>
                  </a:lnTo>
                  <a:lnTo>
                    <a:pt x="1925" y="160"/>
                  </a:lnTo>
                  <a:lnTo>
                    <a:pt x="1894" y="141"/>
                  </a:lnTo>
                  <a:lnTo>
                    <a:pt x="1863" y="125"/>
                  </a:lnTo>
                  <a:lnTo>
                    <a:pt x="1830" y="110"/>
                  </a:lnTo>
                  <a:lnTo>
                    <a:pt x="1797" y="95"/>
                  </a:lnTo>
                  <a:lnTo>
                    <a:pt x="1763" y="81"/>
                  </a:lnTo>
                  <a:lnTo>
                    <a:pt x="1730" y="68"/>
                  </a:lnTo>
                  <a:lnTo>
                    <a:pt x="1695" y="57"/>
                  </a:lnTo>
                  <a:lnTo>
                    <a:pt x="1661" y="46"/>
                  </a:lnTo>
                  <a:lnTo>
                    <a:pt x="1625" y="37"/>
                  </a:lnTo>
                  <a:lnTo>
                    <a:pt x="1589" y="28"/>
                  </a:lnTo>
                  <a:lnTo>
                    <a:pt x="1552" y="21"/>
                  </a:lnTo>
                  <a:lnTo>
                    <a:pt x="1515" y="14"/>
                  </a:lnTo>
                  <a:lnTo>
                    <a:pt x="1477" y="9"/>
                  </a:lnTo>
                  <a:lnTo>
                    <a:pt x="1439" y="5"/>
                  </a:lnTo>
                  <a:lnTo>
                    <a:pt x="1400" y="3"/>
                  </a:lnTo>
                  <a:lnTo>
                    <a:pt x="1360" y="0"/>
                  </a:lnTo>
                  <a:lnTo>
                    <a:pt x="1320" y="0"/>
                  </a:lnTo>
                  <a:lnTo>
                    <a:pt x="1286" y="0"/>
                  </a:lnTo>
                  <a:lnTo>
                    <a:pt x="1253" y="1"/>
                  </a:lnTo>
                  <a:lnTo>
                    <a:pt x="1218" y="4"/>
                  </a:lnTo>
                  <a:lnTo>
                    <a:pt x="1185" y="6"/>
                  </a:lnTo>
                  <a:lnTo>
                    <a:pt x="1152" y="11"/>
                  </a:lnTo>
                  <a:lnTo>
                    <a:pt x="1119" y="15"/>
                  </a:lnTo>
                  <a:lnTo>
                    <a:pt x="1087" y="20"/>
                  </a:lnTo>
                  <a:lnTo>
                    <a:pt x="1054" y="27"/>
                  </a:lnTo>
                  <a:lnTo>
                    <a:pt x="1022" y="34"/>
                  </a:lnTo>
                  <a:lnTo>
                    <a:pt x="991" y="42"/>
                  </a:lnTo>
                  <a:lnTo>
                    <a:pt x="958" y="50"/>
                  </a:lnTo>
                  <a:lnTo>
                    <a:pt x="927" y="59"/>
                  </a:lnTo>
                  <a:lnTo>
                    <a:pt x="897" y="70"/>
                  </a:lnTo>
                  <a:lnTo>
                    <a:pt x="866" y="80"/>
                  </a:lnTo>
                  <a:lnTo>
                    <a:pt x="836" y="91"/>
                  </a:lnTo>
                  <a:lnTo>
                    <a:pt x="806" y="103"/>
                  </a:lnTo>
                  <a:lnTo>
                    <a:pt x="777" y="117"/>
                  </a:lnTo>
                  <a:lnTo>
                    <a:pt x="748" y="130"/>
                  </a:lnTo>
                  <a:lnTo>
                    <a:pt x="719" y="145"/>
                  </a:lnTo>
                  <a:lnTo>
                    <a:pt x="690" y="158"/>
                  </a:lnTo>
                  <a:lnTo>
                    <a:pt x="663" y="175"/>
                  </a:lnTo>
                  <a:lnTo>
                    <a:pt x="635" y="191"/>
                  </a:lnTo>
                  <a:lnTo>
                    <a:pt x="608" y="208"/>
                  </a:lnTo>
                  <a:lnTo>
                    <a:pt x="582" y="225"/>
                  </a:lnTo>
                  <a:lnTo>
                    <a:pt x="555" y="243"/>
                  </a:lnTo>
                  <a:lnTo>
                    <a:pt x="530" y="262"/>
                  </a:lnTo>
                  <a:lnTo>
                    <a:pt x="504" y="281"/>
                  </a:lnTo>
                  <a:lnTo>
                    <a:pt x="480" y="302"/>
                  </a:lnTo>
                  <a:lnTo>
                    <a:pt x="456" y="321"/>
                  </a:lnTo>
                  <a:lnTo>
                    <a:pt x="432" y="343"/>
                  </a:lnTo>
                  <a:lnTo>
                    <a:pt x="408" y="364"/>
                  </a:lnTo>
                  <a:lnTo>
                    <a:pt x="387" y="386"/>
                  </a:lnTo>
                  <a:lnTo>
                    <a:pt x="365" y="409"/>
                  </a:lnTo>
                  <a:lnTo>
                    <a:pt x="343" y="432"/>
                  </a:lnTo>
                  <a:lnTo>
                    <a:pt x="322" y="457"/>
                  </a:lnTo>
                  <a:lnTo>
                    <a:pt x="301" y="481"/>
                  </a:lnTo>
                  <a:lnTo>
                    <a:pt x="281" y="505"/>
                  </a:lnTo>
                  <a:lnTo>
                    <a:pt x="262" y="530"/>
                  </a:lnTo>
                  <a:lnTo>
                    <a:pt x="243" y="556"/>
                  </a:lnTo>
                  <a:lnTo>
                    <a:pt x="225" y="582"/>
                  </a:lnTo>
                  <a:lnTo>
                    <a:pt x="207" y="609"/>
                  </a:lnTo>
                  <a:lnTo>
                    <a:pt x="190" y="636"/>
                  </a:lnTo>
                  <a:lnTo>
                    <a:pt x="174" y="663"/>
                  </a:lnTo>
                  <a:lnTo>
                    <a:pt x="159" y="691"/>
                  </a:lnTo>
                  <a:lnTo>
                    <a:pt x="144" y="719"/>
                  </a:lnTo>
                  <a:lnTo>
                    <a:pt x="129" y="748"/>
                  </a:lnTo>
                  <a:lnTo>
                    <a:pt x="116" y="777"/>
                  </a:lnTo>
                  <a:lnTo>
                    <a:pt x="104" y="807"/>
                  </a:lnTo>
                  <a:lnTo>
                    <a:pt x="91" y="837"/>
                  </a:lnTo>
                  <a:lnTo>
                    <a:pt x="79" y="867"/>
                  </a:lnTo>
                  <a:lnTo>
                    <a:pt x="69" y="897"/>
                  </a:lnTo>
                  <a:lnTo>
                    <a:pt x="58" y="928"/>
                  </a:lnTo>
                  <a:lnTo>
                    <a:pt x="49" y="959"/>
                  </a:lnTo>
                  <a:lnTo>
                    <a:pt x="41" y="990"/>
                  </a:lnTo>
                  <a:lnTo>
                    <a:pt x="33" y="1023"/>
                  </a:lnTo>
                  <a:lnTo>
                    <a:pt x="26" y="1055"/>
                  </a:lnTo>
                  <a:lnTo>
                    <a:pt x="20" y="1087"/>
                  </a:lnTo>
                  <a:lnTo>
                    <a:pt x="15" y="1120"/>
                  </a:lnTo>
                  <a:lnTo>
                    <a:pt x="10" y="1153"/>
                  </a:lnTo>
                  <a:lnTo>
                    <a:pt x="6" y="1185"/>
                  </a:lnTo>
                  <a:lnTo>
                    <a:pt x="3" y="1219"/>
                  </a:lnTo>
                  <a:lnTo>
                    <a:pt x="1" y="1252"/>
                  </a:lnTo>
                  <a:lnTo>
                    <a:pt x="0" y="1287"/>
                  </a:lnTo>
                  <a:lnTo>
                    <a:pt x="0" y="1321"/>
                  </a:lnTo>
                  <a:lnTo>
                    <a:pt x="1" y="1383"/>
                  </a:lnTo>
                  <a:lnTo>
                    <a:pt x="4" y="1444"/>
                  </a:lnTo>
                  <a:lnTo>
                    <a:pt x="10" y="1504"/>
                  </a:lnTo>
                  <a:lnTo>
                    <a:pt x="18" y="1563"/>
                  </a:lnTo>
                  <a:lnTo>
                    <a:pt x="30" y="1622"/>
                  </a:lnTo>
                  <a:lnTo>
                    <a:pt x="42" y="1679"/>
                  </a:lnTo>
                  <a:lnTo>
                    <a:pt x="57" y="1735"/>
                  </a:lnTo>
                  <a:lnTo>
                    <a:pt x="75" y="1791"/>
                  </a:lnTo>
                  <a:lnTo>
                    <a:pt x="93" y="1845"/>
                  </a:lnTo>
                  <a:lnTo>
                    <a:pt x="114" y="1898"/>
                  </a:lnTo>
                  <a:lnTo>
                    <a:pt x="137" y="1950"/>
                  </a:lnTo>
                  <a:lnTo>
                    <a:pt x="161" y="2002"/>
                  </a:lnTo>
                  <a:lnTo>
                    <a:pt x="188" y="2053"/>
                  </a:lnTo>
                  <a:lnTo>
                    <a:pt x="217" y="2103"/>
                  </a:lnTo>
                  <a:lnTo>
                    <a:pt x="246" y="2151"/>
                  </a:lnTo>
                  <a:lnTo>
                    <a:pt x="278" y="2200"/>
                  </a:lnTo>
                  <a:lnTo>
                    <a:pt x="310" y="2247"/>
                  </a:lnTo>
                  <a:lnTo>
                    <a:pt x="345" y="2293"/>
                  </a:lnTo>
                  <a:lnTo>
                    <a:pt x="380" y="2338"/>
                  </a:lnTo>
                  <a:lnTo>
                    <a:pt x="417" y="2383"/>
                  </a:lnTo>
                  <a:lnTo>
                    <a:pt x="456" y="2427"/>
                  </a:lnTo>
                  <a:lnTo>
                    <a:pt x="495" y="2470"/>
                  </a:lnTo>
                  <a:lnTo>
                    <a:pt x="536" y="2513"/>
                  </a:lnTo>
                  <a:lnTo>
                    <a:pt x="577" y="2554"/>
                  </a:lnTo>
                  <a:lnTo>
                    <a:pt x="620" y="2595"/>
                  </a:lnTo>
                  <a:lnTo>
                    <a:pt x="663" y="2635"/>
                  </a:lnTo>
                  <a:lnTo>
                    <a:pt x="708" y="2675"/>
                  </a:lnTo>
                  <a:lnTo>
                    <a:pt x="753" y="2713"/>
                  </a:lnTo>
                  <a:lnTo>
                    <a:pt x="799" y="2751"/>
                  </a:lnTo>
                  <a:lnTo>
                    <a:pt x="845" y="2788"/>
                  </a:lnTo>
                  <a:lnTo>
                    <a:pt x="892" y="2825"/>
                  </a:lnTo>
                  <a:lnTo>
                    <a:pt x="940" y="2861"/>
                  </a:lnTo>
                  <a:lnTo>
                    <a:pt x="1032" y="2930"/>
                  </a:lnTo>
                  <a:lnTo>
                    <a:pt x="1129" y="3006"/>
                  </a:lnTo>
                  <a:lnTo>
                    <a:pt x="1229" y="3087"/>
                  </a:lnTo>
                  <a:lnTo>
                    <a:pt x="1279" y="3131"/>
                  </a:lnTo>
                  <a:lnTo>
                    <a:pt x="1331" y="3175"/>
                  </a:lnTo>
                  <a:lnTo>
                    <a:pt x="1383" y="3221"/>
                  </a:lnTo>
                  <a:lnTo>
                    <a:pt x="1435" y="3267"/>
                  </a:lnTo>
                  <a:lnTo>
                    <a:pt x="1487" y="3316"/>
                  </a:lnTo>
                  <a:lnTo>
                    <a:pt x="1539" y="3365"/>
                  </a:lnTo>
                  <a:lnTo>
                    <a:pt x="1590" y="3415"/>
                  </a:lnTo>
                  <a:lnTo>
                    <a:pt x="1642" y="3467"/>
                  </a:lnTo>
                  <a:lnTo>
                    <a:pt x="1692" y="3520"/>
                  </a:lnTo>
                  <a:lnTo>
                    <a:pt x="1743" y="3573"/>
                  </a:lnTo>
                  <a:lnTo>
                    <a:pt x="1791" y="3628"/>
                  </a:lnTo>
                  <a:lnTo>
                    <a:pt x="1840" y="3683"/>
                  </a:lnTo>
                  <a:lnTo>
                    <a:pt x="1886" y="3740"/>
                  </a:lnTo>
                  <a:lnTo>
                    <a:pt x="1932" y="3796"/>
                  </a:lnTo>
                  <a:lnTo>
                    <a:pt x="1976" y="3854"/>
                  </a:lnTo>
                  <a:lnTo>
                    <a:pt x="2019" y="3913"/>
                  </a:lnTo>
                  <a:lnTo>
                    <a:pt x="2059" y="3972"/>
                  </a:lnTo>
                  <a:lnTo>
                    <a:pt x="2098" y="4031"/>
                  </a:lnTo>
                  <a:lnTo>
                    <a:pt x="2135" y="4091"/>
                  </a:lnTo>
                  <a:lnTo>
                    <a:pt x="2171" y="4152"/>
                  </a:lnTo>
                  <a:lnTo>
                    <a:pt x="2204" y="4213"/>
                  </a:lnTo>
                  <a:lnTo>
                    <a:pt x="2234" y="4274"/>
                  </a:lnTo>
                  <a:lnTo>
                    <a:pt x="2261" y="4337"/>
                  </a:lnTo>
                  <a:lnTo>
                    <a:pt x="2287" y="4399"/>
                  </a:lnTo>
                  <a:lnTo>
                    <a:pt x="2298" y="4430"/>
                  </a:lnTo>
                  <a:lnTo>
                    <a:pt x="2309" y="4462"/>
                  </a:lnTo>
                  <a:lnTo>
                    <a:pt x="2319" y="4493"/>
                  </a:lnTo>
                  <a:lnTo>
                    <a:pt x="2328" y="4524"/>
                  </a:lnTo>
                  <a:lnTo>
                    <a:pt x="2338" y="4493"/>
                  </a:lnTo>
                  <a:lnTo>
                    <a:pt x="2347" y="4462"/>
                  </a:lnTo>
                  <a:lnTo>
                    <a:pt x="2358" y="4430"/>
                  </a:lnTo>
                  <a:lnTo>
                    <a:pt x="2369" y="4399"/>
                  </a:lnTo>
                  <a:lnTo>
                    <a:pt x="2394" y="4337"/>
                  </a:lnTo>
                  <a:lnTo>
                    <a:pt x="2422" y="4274"/>
                  </a:lnTo>
                  <a:lnTo>
                    <a:pt x="2452" y="4213"/>
                  </a:lnTo>
                  <a:lnTo>
                    <a:pt x="2484" y="4152"/>
                  </a:lnTo>
                  <a:lnTo>
                    <a:pt x="2520" y="4091"/>
                  </a:lnTo>
                  <a:lnTo>
                    <a:pt x="2557" y="4031"/>
                  </a:lnTo>
                  <a:lnTo>
                    <a:pt x="2596" y="3972"/>
                  </a:lnTo>
                  <a:lnTo>
                    <a:pt x="2637" y="3913"/>
                  </a:lnTo>
                  <a:lnTo>
                    <a:pt x="2680" y="3854"/>
                  </a:lnTo>
                  <a:lnTo>
                    <a:pt x="2723" y="3796"/>
                  </a:lnTo>
                  <a:lnTo>
                    <a:pt x="2770" y="3740"/>
                  </a:lnTo>
                  <a:lnTo>
                    <a:pt x="2817" y="3683"/>
                  </a:lnTo>
                  <a:lnTo>
                    <a:pt x="2864" y="3628"/>
                  </a:lnTo>
                  <a:lnTo>
                    <a:pt x="2914" y="3573"/>
                  </a:lnTo>
                  <a:lnTo>
                    <a:pt x="2964" y="3520"/>
                  </a:lnTo>
                  <a:lnTo>
                    <a:pt x="3015" y="3467"/>
                  </a:lnTo>
                  <a:lnTo>
                    <a:pt x="3065" y="3415"/>
                  </a:lnTo>
                  <a:lnTo>
                    <a:pt x="3117" y="3365"/>
                  </a:lnTo>
                  <a:lnTo>
                    <a:pt x="3168" y="3316"/>
                  </a:lnTo>
                  <a:lnTo>
                    <a:pt x="3220" y="3267"/>
                  </a:lnTo>
                  <a:lnTo>
                    <a:pt x="3272" y="3221"/>
                  </a:lnTo>
                  <a:lnTo>
                    <a:pt x="3324" y="3175"/>
                  </a:lnTo>
                  <a:lnTo>
                    <a:pt x="3376" y="3131"/>
                  </a:lnTo>
                  <a:lnTo>
                    <a:pt x="3427" y="3087"/>
                  </a:lnTo>
                  <a:lnTo>
                    <a:pt x="3527" y="3006"/>
                  </a:lnTo>
                  <a:lnTo>
                    <a:pt x="3623" y="2930"/>
                  </a:lnTo>
                  <a:lnTo>
                    <a:pt x="3716" y="2861"/>
                  </a:lnTo>
                  <a:lnTo>
                    <a:pt x="3763" y="2825"/>
                  </a:lnTo>
                  <a:lnTo>
                    <a:pt x="3810" y="2788"/>
                  </a:lnTo>
                  <a:lnTo>
                    <a:pt x="3858" y="2751"/>
                  </a:lnTo>
                  <a:lnTo>
                    <a:pt x="3903" y="2713"/>
                  </a:lnTo>
                  <a:lnTo>
                    <a:pt x="3948" y="2675"/>
                  </a:lnTo>
                  <a:lnTo>
                    <a:pt x="3993" y="2635"/>
                  </a:lnTo>
                  <a:lnTo>
                    <a:pt x="4037" y="2595"/>
                  </a:lnTo>
                  <a:lnTo>
                    <a:pt x="4078" y="2554"/>
                  </a:lnTo>
                  <a:lnTo>
                    <a:pt x="4120" y="2513"/>
                  </a:lnTo>
                  <a:lnTo>
                    <a:pt x="4160" y="2470"/>
                  </a:lnTo>
                  <a:lnTo>
                    <a:pt x="4201" y="2427"/>
                  </a:lnTo>
                  <a:lnTo>
                    <a:pt x="4239" y="2383"/>
                  </a:lnTo>
                  <a:lnTo>
                    <a:pt x="4276" y="2338"/>
                  </a:lnTo>
                  <a:lnTo>
                    <a:pt x="4311" y="2293"/>
                  </a:lnTo>
                  <a:lnTo>
                    <a:pt x="4345" y="2247"/>
                  </a:lnTo>
                  <a:lnTo>
                    <a:pt x="4378" y="2200"/>
                  </a:lnTo>
                  <a:lnTo>
                    <a:pt x="4410" y="2151"/>
                  </a:lnTo>
                  <a:lnTo>
                    <a:pt x="4439" y="2103"/>
                  </a:lnTo>
                  <a:lnTo>
                    <a:pt x="4468" y="2053"/>
                  </a:lnTo>
                  <a:lnTo>
                    <a:pt x="4494" y="2002"/>
                  </a:lnTo>
                  <a:lnTo>
                    <a:pt x="4519" y="1950"/>
                  </a:lnTo>
                  <a:lnTo>
                    <a:pt x="4542" y="1898"/>
                  </a:lnTo>
                  <a:lnTo>
                    <a:pt x="4562" y="1845"/>
                  </a:lnTo>
                  <a:lnTo>
                    <a:pt x="4581" y="1791"/>
                  </a:lnTo>
                  <a:lnTo>
                    <a:pt x="4598" y="1735"/>
                  </a:lnTo>
                  <a:lnTo>
                    <a:pt x="4613" y="1679"/>
                  </a:lnTo>
                  <a:lnTo>
                    <a:pt x="4626" y="1622"/>
                  </a:lnTo>
                  <a:lnTo>
                    <a:pt x="4636" y="1563"/>
                  </a:lnTo>
                  <a:lnTo>
                    <a:pt x="4646" y="1504"/>
                  </a:lnTo>
                  <a:lnTo>
                    <a:pt x="4651" y="1444"/>
                  </a:lnTo>
                  <a:lnTo>
                    <a:pt x="4655" y="1383"/>
                  </a:lnTo>
                  <a:lnTo>
                    <a:pt x="4656" y="1321"/>
                  </a:lnTo>
                  <a:lnTo>
                    <a:pt x="4656" y="1287"/>
                  </a:lnTo>
                  <a:lnTo>
                    <a:pt x="4655" y="1252"/>
                  </a:lnTo>
                  <a:lnTo>
                    <a:pt x="4653" y="1219"/>
                  </a:lnTo>
                  <a:lnTo>
                    <a:pt x="4649" y="1185"/>
                  </a:lnTo>
                  <a:lnTo>
                    <a:pt x="4646" y="1153"/>
                  </a:lnTo>
                  <a:lnTo>
                    <a:pt x="4641" y="1120"/>
                  </a:lnTo>
                  <a:lnTo>
                    <a:pt x="4635" y="1087"/>
                  </a:lnTo>
                  <a:lnTo>
                    <a:pt x="4629" y="1055"/>
                  </a:lnTo>
                  <a:lnTo>
                    <a:pt x="4623" y="1023"/>
                  </a:lnTo>
                  <a:lnTo>
                    <a:pt x="4614" y="990"/>
                  </a:lnTo>
                  <a:lnTo>
                    <a:pt x="4606" y="959"/>
                  </a:lnTo>
                  <a:lnTo>
                    <a:pt x="4597" y="928"/>
                  </a:lnTo>
                  <a:lnTo>
                    <a:pt x="4587" y="897"/>
                  </a:lnTo>
                  <a:lnTo>
                    <a:pt x="4576" y="867"/>
                  </a:lnTo>
                  <a:lnTo>
                    <a:pt x="4565" y="837"/>
                  </a:lnTo>
                  <a:lnTo>
                    <a:pt x="4552" y="807"/>
                  </a:lnTo>
                  <a:lnTo>
                    <a:pt x="4539" y="777"/>
                  </a:lnTo>
                  <a:lnTo>
                    <a:pt x="4527" y="748"/>
                  </a:lnTo>
                  <a:lnTo>
                    <a:pt x="4512" y="719"/>
                  </a:lnTo>
                  <a:lnTo>
                    <a:pt x="4497" y="691"/>
                  </a:lnTo>
                  <a:lnTo>
                    <a:pt x="4482" y="663"/>
                  </a:lnTo>
                  <a:lnTo>
                    <a:pt x="4465" y="636"/>
                  </a:lnTo>
                  <a:lnTo>
                    <a:pt x="4448" y="609"/>
                  </a:lnTo>
                  <a:lnTo>
                    <a:pt x="4431" y="582"/>
                  </a:lnTo>
                  <a:lnTo>
                    <a:pt x="4412" y="556"/>
                  </a:lnTo>
                  <a:lnTo>
                    <a:pt x="4394" y="530"/>
                  </a:lnTo>
                  <a:lnTo>
                    <a:pt x="4374" y="505"/>
                  </a:lnTo>
                  <a:lnTo>
                    <a:pt x="4355" y="481"/>
                  </a:lnTo>
                  <a:lnTo>
                    <a:pt x="4334" y="457"/>
                  </a:lnTo>
                  <a:lnTo>
                    <a:pt x="4313" y="432"/>
                  </a:lnTo>
                  <a:lnTo>
                    <a:pt x="4291" y="409"/>
                  </a:lnTo>
                  <a:lnTo>
                    <a:pt x="4269" y="386"/>
                  </a:lnTo>
                  <a:lnTo>
                    <a:pt x="4247" y="364"/>
                  </a:lnTo>
                  <a:lnTo>
                    <a:pt x="4224" y="343"/>
                  </a:lnTo>
                  <a:lnTo>
                    <a:pt x="4200" y="321"/>
                  </a:lnTo>
                  <a:lnTo>
                    <a:pt x="4175" y="302"/>
                  </a:lnTo>
                  <a:lnTo>
                    <a:pt x="4151" y="281"/>
                  </a:lnTo>
                  <a:lnTo>
                    <a:pt x="4126" y="262"/>
                  </a:lnTo>
                  <a:lnTo>
                    <a:pt x="4100" y="243"/>
                  </a:lnTo>
                  <a:lnTo>
                    <a:pt x="4074" y="225"/>
                  </a:lnTo>
                  <a:lnTo>
                    <a:pt x="4047" y="208"/>
                  </a:lnTo>
                  <a:lnTo>
                    <a:pt x="4021" y="191"/>
                  </a:lnTo>
                  <a:lnTo>
                    <a:pt x="3993" y="175"/>
                  </a:lnTo>
                  <a:lnTo>
                    <a:pt x="3965" y="158"/>
                  </a:lnTo>
                  <a:lnTo>
                    <a:pt x="3936" y="145"/>
                  </a:lnTo>
                  <a:lnTo>
                    <a:pt x="3907" y="130"/>
                  </a:lnTo>
                  <a:lnTo>
                    <a:pt x="3879" y="117"/>
                  </a:lnTo>
                  <a:lnTo>
                    <a:pt x="3850" y="103"/>
                  </a:lnTo>
                  <a:lnTo>
                    <a:pt x="3820" y="91"/>
                  </a:lnTo>
                  <a:lnTo>
                    <a:pt x="3790" y="80"/>
                  </a:lnTo>
                  <a:lnTo>
                    <a:pt x="3758" y="70"/>
                  </a:lnTo>
                  <a:lnTo>
                    <a:pt x="3728" y="59"/>
                  </a:lnTo>
                  <a:lnTo>
                    <a:pt x="3697" y="50"/>
                  </a:lnTo>
                  <a:lnTo>
                    <a:pt x="3665" y="42"/>
                  </a:lnTo>
                  <a:lnTo>
                    <a:pt x="3634" y="34"/>
                  </a:lnTo>
                  <a:lnTo>
                    <a:pt x="3601" y="27"/>
                  </a:lnTo>
                  <a:lnTo>
                    <a:pt x="3569" y="20"/>
                  </a:lnTo>
                  <a:lnTo>
                    <a:pt x="3537" y="15"/>
                  </a:lnTo>
                  <a:lnTo>
                    <a:pt x="3503" y="11"/>
                  </a:lnTo>
                  <a:lnTo>
                    <a:pt x="3470" y="6"/>
                  </a:lnTo>
                  <a:lnTo>
                    <a:pt x="3437" y="4"/>
                  </a:lnTo>
                  <a:lnTo>
                    <a:pt x="3403" y="1"/>
                  </a:lnTo>
                  <a:lnTo>
                    <a:pt x="3369" y="0"/>
                  </a:lnTo>
                  <a:lnTo>
                    <a:pt x="3336" y="0"/>
                  </a:lnTo>
                  <a:close/>
                </a:path>
              </a:pathLst>
            </a:custGeom>
            <a:solidFill>
              <a:schemeClr val="bg1"/>
            </a:solidFill>
            <a:ln>
              <a:noFill/>
            </a:ln>
          </p:spPr>
          <p:txBody>
            <a:bodyPr/>
            <a:lstStyle/>
            <a:p>
              <a:endParaRPr lang="zh-CN" altLang="en-US" sz="1200"/>
            </a:p>
          </p:txBody>
        </p:sp>
        <p:sp>
          <p:nvSpPr>
            <p:cNvPr id="18" name="PA_KSO_Shape_9">
              <a:extLst>
                <a:ext uri="{FF2B5EF4-FFF2-40B4-BE49-F238E27FC236}">
                  <a16:creationId xmlns:a16="http://schemas.microsoft.com/office/drawing/2014/main" id="{3AD6EC42-093E-4E8A-BAB1-907CF45EE0BC}"/>
                </a:ext>
              </a:extLst>
            </p:cNvPr>
            <p:cNvSpPr>
              <a:spLocks/>
            </p:cNvSpPr>
            <p:nvPr>
              <p:custDataLst>
                <p:tags r:id="rId8"/>
              </p:custDataLst>
            </p:nvPr>
          </p:nvSpPr>
          <p:spPr bwMode="auto">
            <a:xfrm>
              <a:off x="5296244" y="4588375"/>
              <a:ext cx="821956" cy="1044858"/>
            </a:xfrm>
            <a:custGeom>
              <a:avLst/>
              <a:gdLst>
                <a:gd name="T0" fmla="*/ 769455 w 4116"/>
                <a:gd name="T1" fmla="*/ 749055 h 5239"/>
                <a:gd name="T2" fmla="*/ 608652 w 4116"/>
                <a:gd name="T3" fmla="*/ 766145 h 5239"/>
                <a:gd name="T4" fmla="*/ 337614 w 4116"/>
                <a:gd name="T5" fmla="*/ 920683 h 5239"/>
                <a:gd name="T6" fmla="*/ 253575 w 4116"/>
                <a:gd name="T7" fmla="*/ 1028315 h 5239"/>
                <a:gd name="T8" fmla="*/ 196457 w 4116"/>
                <a:gd name="T9" fmla="*/ 1154127 h 5239"/>
                <a:gd name="T10" fmla="*/ 171354 w 4116"/>
                <a:gd name="T11" fmla="*/ 1294120 h 5239"/>
                <a:gd name="T12" fmla="*/ 176811 w 4116"/>
                <a:gd name="T13" fmla="*/ 1414842 h 5239"/>
                <a:gd name="T14" fmla="*/ 210645 w 4116"/>
                <a:gd name="T15" fmla="*/ 1539199 h 5239"/>
                <a:gd name="T16" fmla="*/ 269218 w 4116"/>
                <a:gd name="T17" fmla="*/ 1650103 h 5239"/>
                <a:gd name="T18" fmla="*/ 349620 w 4116"/>
                <a:gd name="T19" fmla="*/ 1745371 h 5239"/>
                <a:gd name="T20" fmla="*/ 448940 w 4116"/>
                <a:gd name="T21" fmla="*/ 1821368 h 5239"/>
                <a:gd name="T22" fmla="*/ 563539 w 4116"/>
                <a:gd name="T23" fmla="*/ 1874456 h 5239"/>
                <a:gd name="T24" fmla="*/ 689781 w 4116"/>
                <a:gd name="T25" fmla="*/ 1902091 h 5239"/>
                <a:gd name="T26" fmla="*/ 808019 w 4116"/>
                <a:gd name="T27" fmla="*/ 1902091 h 5239"/>
                <a:gd name="T28" fmla="*/ 934624 w 4116"/>
                <a:gd name="T29" fmla="*/ 1874456 h 5239"/>
                <a:gd name="T30" fmla="*/ 1048860 w 4116"/>
                <a:gd name="T31" fmla="*/ 1821368 h 5239"/>
                <a:gd name="T32" fmla="*/ 1147816 w 4116"/>
                <a:gd name="T33" fmla="*/ 1745371 h 5239"/>
                <a:gd name="T34" fmla="*/ 1228218 w 4116"/>
                <a:gd name="T35" fmla="*/ 1650103 h 5239"/>
                <a:gd name="T36" fmla="*/ 1287155 w 4116"/>
                <a:gd name="T37" fmla="*/ 1539199 h 5239"/>
                <a:gd name="T38" fmla="*/ 1320625 w 4116"/>
                <a:gd name="T39" fmla="*/ 1414842 h 5239"/>
                <a:gd name="T40" fmla="*/ 1326082 w 4116"/>
                <a:gd name="T41" fmla="*/ 1291575 h 5239"/>
                <a:gd name="T42" fmla="*/ 1296977 w 4116"/>
                <a:gd name="T43" fmla="*/ 1141400 h 5239"/>
                <a:gd name="T44" fmla="*/ 1231128 w 4116"/>
                <a:gd name="T45" fmla="*/ 1007588 h 5239"/>
                <a:gd name="T46" fmla="*/ 1134355 w 4116"/>
                <a:gd name="T47" fmla="*/ 895957 h 5239"/>
                <a:gd name="T48" fmla="*/ 1120530 w 4116"/>
                <a:gd name="T49" fmla="*/ 1326846 h 5239"/>
                <a:gd name="T50" fmla="*/ 1110708 w 4116"/>
                <a:gd name="T51" fmla="*/ 1410478 h 5239"/>
                <a:gd name="T52" fmla="*/ 1075418 w 4116"/>
                <a:gd name="T53" fmla="*/ 1503928 h 5239"/>
                <a:gd name="T54" fmla="*/ 971005 w 4116"/>
                <a:gd name="T55" fmla="*/ 1624286 h 5239"/>
                <a:gd name="T56" fmla="*/ 859316 w 4116"/>
                <a:gd name="T57" fmla="*/ 1681738 h 5239"/>
                <a:gd name="T58" fmla="*/ 777459 w 4116"/>
                <a:gd name="T59" fmla="*/ 1697374 h 5239"/>
                <a:gd name="T60" fmla="*/ 701787 w 4116"/>
                <a:gd name="T61" fmla="*/ 1695192 h 5239"/>
                <a:gd name="T62" fmla="*/ 621385 w 4116"/>
                <a:gd name="T63" fmla="*/ 1675556 h 5239"/>
                <a:gd name="T64" fmla="*/ 499509 w 4116"/>
                <a:gd name="T65" fmla="*/ 1601742 h 5239"/>
                <a:gd name="T66" fmla="*/ 406738 w 4116"/>
                <a:gd name="T67" fmla="*/ 1471203 h 5239"/>
                <a:gd name="T68" fmla="*/ 383090 w 4116"/>
                <a:gd name="T69" fmla="*/ 1392297 h 5239"/>
                <a:gd name="T70" fmla="*/ 377269 w 4116"/>
                <a:gd name="T71" fmla="*/ 1317028 h 5239"/>
                <a:gd name="T72" fmla="*/ 388911 w 4116"/>
                <a:gd name="T73" fmla="*/ 1234123 h 5239"/>
                <a:gd name="T74" fmla="*/ 431113 w 4116"/>
                <a:gd name="T75" fmla="*/ 1134491 h 5239"/>
                <a:gd name="T76" fmla="*/ 541347 w 4116"/>
                <a:gd name="T77" fmla="*/ 1018860 h 5239"/>
                <a:gd name="T78" fmla="*/ 647215 w 4116"/>
                <a:gd name="T79" fmla="*/ 969772 h 5239"/>
                <a:gd name="T80" fmla="*/ 729800 w 4116"/>
                <a:gd name="T81" fmla="*/ 955954 h 5239"/>
                <a:gd name="T82" fmla="*/ 805472 w 4116"/>
                <a:gd name="T83" fmla="*/ 959954 h 5239"/>
                <a:gd name="T84" fmla="*/ 884782 w 4116"/>
                <a:gd name="T85" fmla="*/ 981771 h 5239"/>
                <a:gd name="T86" fmla="*/ 1011388 w 4116"/>
                <a:gd name="T87" fmla="*/ 1064676 h 5239"/>
                <a:gd name="T88" fmla="*/ 1094700 w 4116"/>
                <a:gd name="T89" fmla="*/ 1190852 h 5239"/>
                <a:gd name="T90" fmla="*/ 1116165 w 4116"/>
                <a:gd name="T91" fmla="*/ 1270485 h 5239"/>
                <a:gd name="T92" fmla="*/ 0 w 4116"/>
                <a:gd name="T93" fmla="*/ 167992 h 5239"/>
                <a:gd name="T94" fmla="*/ 419835 w 4116"/>
                <a:gd name="T95" fmla="*/ 1208306 h 5239"/>
                <a:gd name="T96" fmla="*/ 410740 w 4116"/>
                <a:gd name="T97" fmla="*/ 1220669 h 5239"/>
                <a:gd name="T98" fmla="*/ 534435 w 4116"/>
                <a:gd name="T99" fmla="*/ 1599924 h 5239"/>
                <a:gd name="T100" fmla="*/ 539528 w 4116"/>
                <a:gd name="T101" fmla="*/ 1614105 h 5239"/>
                <a:gd name="T102" fmla="*/ 748718 w 4116"/>
                <a:gd name="T103" fmla="*/ 1473384 h 5239"/>
                <a:gd name="T104" fmla="*/ 954270 w 4116"/>
                <a:gd name="T105" fmla="*/ 1615923 h 5239"/>
                <a:gd name="T106" fmla="*/ 963365 w 4116"/>
                <a:gd name="T107" fmla="*/ 1603923 h 5239"/>
                <a:gd name="T108" fmla="*/ 1086332 w 4116"/>
                <a:gd name="T109" fmla="*/ 1224669 h 5239"/>
                <a:gd name="T110" fmla="*/ 1081603 w 4116"/>
                <a:gd name="T111" fmla="*/ 1210124 h 5239"/>
                <a:gd name="T112" fmla="*/ 759632 w 4116"/>
                <a:gd name="T113" fmla="*/ 977044 h 5239"/>
                <a:gd name="T114" fmla="*/ 744716 w 4116"/>
                <a:gd name="T115" fmla="*/ 972317 h 523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116" h="5239">
                  <a:moveTo>
                    <a:pt x="2496" y="2121"/>
                  </a:moveTo>
                  <a:lnTo>
                    <a:pt x="2496" y="2121"/>
                  </a:lnTo>
                  <a:lnTo>
                    <a:pt x="2443" y="2107"/>
                  </a:lnTo>
                  <a:lnTo>
                    <a:pt x="2390" y="2095"/>
                  </a:lnTo>
                  <a:lnTo>
                    <a:pt x="2336" y="2084"/>
                  </a:lnTo>
                  <a:lnTo>
                    <a:pt x="2282" y="2075"/>
                  </a:lnTo>
                  <a:lnTo>
                    <a:pt x="2227" y="2068"/>
                  </a:lnTo>
                  <a:lnTo>
                    <a:pt x="2171" y="2063"/>
                  </a:lnTo>
                  <a:lnTo>
                    <a:pt x="2115" y="2060"/>
                  </a:lnTo>
                  <a:lnTo>
                    <a:pt x="2058" y="2059"/>
                  </a:lnTo>
                  <a:lnTo>
                    <a:pt x="2002" y="2060"/>
                  </a:lnTo>
                  <a:lnTo>
                    <a:pt x="1945" y="2063"/>
                  </a:lnTo>
                  <a:lnTo>
                    <a:pt x="1890" y="2068"/>
                  </a:lnTo>
                  <a:lnTo>
                    <a:pt x="1835" y="2075"/>
                  </a:lnTo>
                  <a:lnTo>
                    <a:pt x="1780" y="2084"/>
                  </a:lnTo>
                  <a:lnTo>
                    <a:pt x="1726" y="2095"/>
                  </a:lnTo>
                  <a:lnTo>
                    <a:pt x="1673" y="2107"/>
                  </a:lnTo>
                  <a:lnTo>
                    <a:pt x="1621" y="2121"/>
                  </a:lnTo>
                  <a:lnTo>
                    <a:pt x="1621" y="761"/>
                  </a:lnTo>
                  <a:lnTo>
                    <a:pt x="452" y="761"/>
                  </a:lnTo>
                  <a:lnTo>
                    <a:pt x="452" y="1438"/>
                  </a:lnTo>
                  <a:lnTo>
                    <a:pt x="1020" y="2446"/>
                  </a:lnTo>
                  <a:lnTo>
                    <a:pt x="989" y="2473"/>
                  </a:lnTo>
                  <a:lnTo>
                    <a:pt x="958" y="2502"/>
                  </a:lnTo>
                  <a:lnTo>
                    <a:pt x="928" y="2532"/>
                  </a:lnTo>
                  <a:lnTo>
                    <a:pt x="900" y="2561"/>
                  </a:lnTo>
                  <a:lnTo>
                    <a:pt x="871" y="2593"/>
                  </a:lnTo>
                  <a:lnTo>
                    <a:pt x="844" y="2624"/>
                  </a:lnTo>
                  <a:lnTo>
                    <a:pt x="817" y="2656"/>
                  </a:lnTo>
                  <a:lnTo>
                    <a:pt x="792" y="2689"/>
                  </a:lnTo>
                  <a:lnTo>
                    <a:pt x="767" y="2723"/>
                  </a:lnTo>
                  <a:lnTo>
                    <a:pt x="743" y="2758"/>
                  </a:lnTo>
                  <a:lnTo>
                    <a:pt x="720" y="2792"/>
                  </a:lnTo>
                  <a:lnTo>
                    <a:pt x="697" y="2828"/>
                  </a:lnTo>
                  <a:lnTo>
                    <a:pt x="676" y="2864"/>
                  </a:lnTo>
                  <a:lnTo>
                    <a:pt x="655" y="2901"/>
                  </a:lnTo>
                  <a:lnTo>
                    <a:pt x="636" y="2938"/>
                  </a:lnTo>
                  <a:lnTo>
                    <a:pt x="618" y="2977"/>
                  </a:lnTo>
                  <a:lnTo>
                    <a:pt x="600" y="3015"/>
                  </a:lnTo>
                  <a:lnTo>
                    <a:pt x="584" y="3054"/>
                  </a:lnTo>
                  <a:lnTo>
                    <a:pt x="569" y="3094"/>
                  </a:lnTo>
                  <a:lnTo>
                    <a:pt x="554" y="3134"/>
                  </a:lnTo>
                  <a:lnTo>
                    <a:pt x="540" y="3174"/>
                  </a:lnTo>
                  <a:lnTo>
                    <a:pt x="528" y="3216"/>
                  </a:lnTo>
                  <a:lnTo>
                    <a:pt x="517" y="3257"/>
                  </a:lnTo>
                  <a:lnTo>
                    <a:pt x="507" y="3300"/>
                  </a:lnTo>
                  <a:lnTo>
                    <a:pt x="499" y="3341"/>
                  </a:lnTo>
                  <a:lnTo>
                    <a:pt x="490" y="3384"/>
                  </a:lnTo>
                  <a:lnTo>
                    <a:pt x="483" y="3428"/>
                  </a:lnTo>
                  <a:lnTo>
                    <a:pt x="478" y="3472"/>
                  </a:lnTo>
                  <a:lnTo>
                    <a:pt x="474" y="3515"/>
                  </a:lnTo>
                  <a:lnTo>
                    <a:pt x="471" y="3559"/>
                  </a:lnTo>
                  <a:lnTo>
                    <a:pt x="469" y="3604"/>
                  </a:lnTo>
                  <a:lnTo>
                    <a:pt x="468" y="3649"/>
                  </a:lnTo>
                  <a:lnTo>
                    <a:pt x="469" y="3691"/>
                  </a:lnTo>
                  <a:lnTo>
                    <a:pt x="470" y="3731"/>
                  </a:lnTo>
                  <a:lnTo>
                    <a:pt x="473" y="3771"/>
                  </a:lnTo>
                  <a:lnTo>
                    <a:pt x="476" y="3812"/>
                  </a:lnTo>
                  <a:lnTo>
                    <a:pt x="481" y="3852"/>
                  </a:lnTo>
                  <a:lnTo>
                    <a:pt x="486" y="3891"/>
                  </a:lnTo>
                  <a:lnTo>
                    <a:pt x="493" y="3931"/>
                  </a:lnTo>
                  <a:lnTo>
                    <a:pt x="501" y="3970"/>
                  </a:lnTo>
                  <a:lnTo>
                    <a:pt x="509" y="4008"/>
                  </a:lnTo>
                  <a:lnTo>
                    <a:pt x="519" y="4046"/>
                  </a:lnTo>
                  <a:lnTo>
                    <a:pt x="529" y="4085"/>
                  </a:lnTo>
                  <a:lnTo>
                    <a:pt x="540" y="4122"/>
                  </a:lnTo>
                  <a:lnTo>
                    <a:pt x="552" y="4159"/>
                  </a:lnTo>
                  <a:lnTo>
                    <a:pt x="565" y="4196"/>
                  </a:lnTo>
                  <a:lnTo>
                    <a:pt x="579" y="4233"/>
                  </a:lnTo>
                  <a:lnTo>
                    <a:pt x="593" y="4268"/>
                  </a:lnTo>
                  <a:lnTo>
                    <a:pt x="609" y="4304"/>
                  </a:lnTo>
                  <a:lnTo>
                    <a:pt x="625" y="4339"/>
                  </a:lnTo>
                  <a:lnTo>
                    <a:pt x="642" y="4373"/>
                  </a:lnTo>
                  <a:lnTo>
                    <a:pt x="661" y="4407"/>
                  </a:lnTo>
                  <a:lnTo>
                    <a:pt x="679" y="4440"/>
                  </a:lnTo>
                  <a:lnTo>
                    <a:pt x="698" y="4474"/>
                  </a:lnTo>
                  <a:lnTo>
                    <a:pt x="719" y="4507"/>
                  </a:lnTo>
                  <a:lnTo>
                    <a:pt x="740" y="4538"/>
                  </a:lnTo>
                  <a:lnTo>
                    <a:pt x="761" y="4570"/>
                  </a:lnTo>
                  <a:lnTo>
                    <a:pt x="785" y="4600"/>
                  </a:lnTo>
                  <a:lnTo>
                    <a:pt x="807" y="4631"/>
                  </a:lnTo>
                  <a:lnTo>
                    <a:pt x="832" y="4660"/>
                  </a:lnTo>
                  <a:lnTo>
                    <a:pt x="856" y="4690"/>
                  </a:lnTo>
                  <a:lnTo>
                    <a:pt x="882" y="4718"/>
                  </a:lnTo>
                  <a:lnTo>
                    <a:pt x="907" y="4746"/>
                  </a:lnTo>
                  <a:lnTo>
                    <a:pt x="935" y="4773"/>
                  </a:lnTo>
                  <a:lnTo>
                    <a:pt x="961" y="4800"/>
                  </a:lnTo>
                  <a:lnTo>
                    <a:pt x="990" y="4826"/>
                  </a:lnTo>
                  <a:lnTo>
                    <a:pt x="1018" y="4852"/>
                  </a:lnTo>
                  <a:lnTo>
                    <a:pt x="1047" y="4876"/>
                  </a:lnTo>
                  <a:lnTo>
                    <a:pt x="1077" y="4900"/>
                  </a:lnTo>
                  <a:lnTo>
                    <a:pt x="1107" y="4923"/>
                  </a:lnTo>
                  <a:lnTo>
                    <a:pt x="1138" y="4946"/>
                  </a:lnTo>
                  <a:lnTo>
                    <a:pt x="1170" y="4968"/>
                  </a:lnTo>
                  <a:lnTo>
                    <a:pt x="1201" y="4988"/>
                  </a:lnTo>
                  <a:lnTo>
                    <a:pt x="1234" y="5009"/>
                  </a:lnTo>
                  <a:lnTo>
                    <a:pt x="1267" y="5028"/>
                  </a:lnTo>
                  <a:lnTo>
                    <a:pt x="1300" y="5047"/>
                  </a:lnTo>
                  <a:lnTo>
                    <a:pt x="1335" y="5065"/>
                  </a:lnTo>
                  <a:lnTo>
                    <a:pt x="1370" y="5082"/>
                  </a:lnTo>
                  <a:lnTo>
                    <a:pt x="1404" y="5098"/>
                  </a:lnTo>
                  <a:lnTo>
                    <a:pt x="1440" y="5114"/>
                  </a:lnTo>
                  <a:lnTo>
                    <a:pt x="1476" y="5129"/>
                  </a:lnTo>
                  <a:lnTo>
                    <a:pt x="1512" y="5142"/>
                  </a:lnTo>
                  <a:lnTo>
                    <a:pt x="1549" y="5155"/>
                  </a:lnTo>
                  <a:lnTo>
                    <a:pt x="1586" y="5168"/>
                  </a:lnTo>
                  <a:lnTo>
                    <a:pt x="1623" y="5179"/>
                  </a:lnTo>
                  <a:lnTo>
                    <a:pt x="1661" y="5189"/>
                  </a:lnTo>
                  <a:lnTo>
                    <a:pt x="1700" y="5198"/>
                  </a:lnTo>
                  <a:lnTo>
                    <a:pt x="1738" y="5206"/>
                  </a:lnTo>
                  <a:lnTo>
                    <a:pt x="1777" y="5214"/>
                  </a:lnTo>
                  <a:lnTo>
                    <a:pt x="1817" y="5221"/>
                  </a:lnTo>
                  <a:lnTo>
                    <a:pt x="1855" y="5227"/>
                  </a:lnTo>
                  <a:lnTo>
                    <a:pt x="1896" y="5231"/>
                  </a:lnTo>
                  <a:lnTo>
                    <a:pt x="1936" y="5235"/>
                  </a:lnTo>
                  <a:lnTo>
                    <a:pt x="1977" y="5237"/>
                  </a:lnTo>
                  <a:lnTo>
                    <a:pt x="2017" y="5239"/>
                  </a:lnTo>
                  <a:lnTo>
                    <a:pt x="2058" y="5239"/>
                  </a:lnTo>
                  <a:lnTo>
                    <a:pt x="2099" y="5239"/>
                  </a:lnTo>
                  <a:lnTo>
                    <a:pt x="2141" y="5237"/>
                  </a:lnTo>
                  <a:lnTo>
                    <a:pt x="2180" y="5235"/>
                  </a:lnTo>
                  <a:lnTo>
                    <a:pt x="2221" y="5231"/>
                  </a:lnTo>
                  <a:lnTo>
                    <a:pt x="2261" y="5227"/>
                  </a:lnTo>
                  <a:lnTo>
                    <a:pt x="2301" y="5221"/>
                  </a:lnTo>
                  <a:lnTo>
                    <a:pt x="2339" y="5214"/>
                  </a:lnTo>
                  <a:lnTo>
                    <a:pt x="2379" y="5206"/>
                  </a:lnTo>
                  <a:lnTo>
                    <a:pt x="2418" y="5198"/>
                  </a:lnTo>
                  <a:lnTo>
                    <a:pt x="2456" y="5189"/>
                  </a:lnTo>
                  <a:lnTo>
                    <a:pt x="2494" y="5179"/>
                  </a:lnTo>
                  <a:lnTo>
                    <a:pt x="2531" y="5168"/>
                  </a:lnTo>
                  <a:lnTo>
                    <a:pt x="2569" y="5155"/>
                  </a:lnTo>
                  <a:lnTo>
                    <a:pt x="2605" y="5142"/>
                  </a:lnTo>
                  <a:lnTo>
                    <a:pt x="2642" y="5129"/>
                  </a:lnTo>
                  <a:lnTo>
                    <a:pt x="2678" y="5114"/>
                  </a:lnTo>
                  <a:lnTo>
                    <a:pt x="2713" y="5098"/>
                  </a:lnTo>
                  <a:lnTo>
                    <a:pt x="2748" y="5082"/>
                  </a:lnTo>
                  <a:lnTo>
                    <a:pt x="2783" y="5065"/>
                  </a:lnTo>
                  <a:lnTo>
                    <a:pt x="2816" y="5047"/>
                  </a:lnTo>
                  <a:lnTo>
                    <a:pt x="2850" y="5028"/>
                  </a:lnTo>
                  <a:lnTo>
                    <a:pt x="2883" y="5009"/>
                  </a:lnTo>
                  <a:lnTo>
                    <a:pt x="2915" y="4988"/>
                  </a:lnTo>
                  <a:lnTo>
                    <a:pt x="2948" y="4968"/>
                  </a:lnTo>
                  <a:lnTo>
                    <a:pt x="2979" y="4946"/>
                  </a:lnTo>
                  <a:lnTo>
                    <a:pt x="3010" y="4923"/>
                  </a:lnTo>
                  <a:lnTo>
                    <a:pt x="3040" y="4900"/>
                  </a:lnTo>
                  <a:lnTo>
                    <a:pt x="3070" y="4876"/>
                  </a:lnTo>
                  <a:lnTo>
                    <a:pt x="3099" y="4852"/>
                  </a:lnTo>
                  <a:lnTo>
                    <a:pt x="3128" y="4826"/>
                  </a:lnTo>
                  <a:lnTo>
                    <a:pt x="3155" y="4800"/>
                  </a:lnTo>
                  <a:lnTo>
                    <a:pt x="3183" y="4773"/>
                  </a:lnTo>
                  <a:lnTo>
                    <a:pt x="3209" y="4746"/>
                  </a:lnTo>
                  <a:lnTo>
                    <a:pt x="3236" y="4718"/>
                  </a:lnTo>
                  <a:lnTo>
                    <a:pt x="3260" y="4690"/>
                  </a:lnTo>
                  <a:lnTo>
                    <a:pt x="3286" y="4660"/>
                  </a:lnTo>
                  <a:lnTo>
                    <a:pt x="3309" y="4631"/>
                  </a:lnTo>
                  <a:lnTo>
                    <a:pt x="3333" y="4600"/>
                  </a:lnTo>
                  <a:lnTo>
                    <a:pt x="3355" y="4570"/>
                  </a:lnTo>
                  <a:lnTo>
                    <a:pt x="3376" y="4538"/>
                  </a:lnTo>
                  <a:lnTo>
                    <a:pt x="3398" y="4507"/>
                  </a:lnTo>
                  <a:lnTo>
                    <a:pt x="3418" y="4474"/>
                  </a:lnTo>
                  <a:lnTo>
                    <a:pt x="3438" y="4440"/>
                  </a:lnTo>
                  <a:lnTo>
                    <a:pt x="3457" y="4407"/>
                  </a:lnTo>
                  <a:lnTo>
                    <a:pt x="3474" y="4373"/>
                  </a:lnTo>
                  <a:lnTo>
                    <a:pt x="3492" y="4339"/>
                  </a:lnTo>
                  <a:lnTo>
                    <a:pt x="3508" y="4304"/>
                  </a:lnTo>
                  <a:lnTo>
                    <a:pt x="3523" y="4268"/>
                  </a:lnTo>
                  <a:lnTo>
                    <a:pt x="3538" y="4233"/>
                  </a:lnTo>
                  <a:lnTo>
                    <a:pt x="3552" y="4196"/>
                  </a:lnTo>
                  <a:lnTo>
                    <a:pt x="3565" y="4159"/>
                  </a:lnTo>
                  <a:lnTo>
                    <a:pt x="3577" y="4122"/>
                  </a:lnTo>
                  <a:lnTo>
                    <a:pt x="3588" y="4085"/>
                  </a:lnTo>
                  <a:lnTo>
                    <a:pt x="3599" y="4046"/>
                  </a:lnTo>
                  <a:lnTo>
                    <a:pt x="3608" y="4008"/>
                  </a:lnTo>
                  <a:lnTo>
                    <a:pt x="3616" y="3970"/>
                  </a:lnTo>
                  <a:lnTo>
                    <a:pt x="3624" y="3931"/>
                  </a:lnTo>
                  <a:lnTo>
                    <a:pt x="3630" y="3891"/>
                  </a:lnTo>
                  <a:lnTo>
                    <a:pt x="3635" y="3852"/>
                  </a:lnTo>
                  <a:lnTo>
                    <a:pt x="3640" y="3812"/>
                  </a:lnTo>
                  <a:lnTo>
                    <a:pt x="3643" y="3771"/>
                  </a:lnTo>
                  <a:lnTo>
                    <a:pt x="3646" y="3731"/>
                  </a:lnTo>
                  <a:lnTo>
                    <a:pt x="3648" y="3691"/>
                  </a:lnTo>
                  <a:lnTo>
                    <a:pt x="3648" y="3649"/>
                  </a:lnTo>
                  <a:lnTo>
                    <a:pt x="3647" y="3601"/>
                  </a:lnTo>
                  <a:lnTo>
                    <a:pt x="3645" y="3552"/>
                  </a:lnTo>
                  <a:lnTo>
                    <a:pt x="3642" y="3504"/>
                  </a:lnTo>
                  <a:lnTo>
                    <a:pt x="3637" y="3457"/>
                  </a:lnTo>
                  <a:lnTo>
                    <a:pt x="3631" y="3411"/>
                  </a:lnTo>
                  <a:lnTo>
                    <a:pt x="3623" y="3364"/>
                  </a:lnTo>
                  <a:lnTo>
                    <a:pt x="3614" y="3318"/>
                  </a:lnTo>
                  <a:lnTo>
                    <a:pt x="3604" y="3272"/>
                  </a:lnTo>
                  <a:lnTo>
                    <a:pt x="3591" y="3227"/>
                  </a:lnTo>
                  <a:lnTo>
                    <a:pt x="3579" y="3182"/>
                  </a:lnTo>
                  <a:lnTo>
                    <a:pt x="3565" y="3139"/>
                  </a:lnTo>
                  <a:lnTo>
                    <a:pt x="3550" y="3095"/>
                  </a:lnTo>
                  <a:lnTo>
                    <a:pt x="3532" y="3052"/>
                  </a:lnTo>
                  <a:lnTo>
                    <a:pt x="3515" y="3010"/>
                  </a:lnTo>
                  <a:lnTo>
                    <a:pt x="3496" y="2969"/>
                  </a:lnTo>
                  <a:lnTo>
                    <a:pt x="3475" y="2928"/>
                  </a:lnTo>
                  <a:lnTo>
                    <a:pt x="3454" y="2887"/>
                  </a:lnTo>
                  <a:lnTo>
                    <a:pt x="3431" y="2847"/>
                  </a:lnTo>
                  <a:lnTo>
                    <a:pt x="3408" y="2809"/>
                  </a:lnTo>
                  <a:lnTo>
                    <a:pt x="3384" y="2771"/>
                  </a:lnTo>
                  <a:lnTo>
                    <a:pt x="3358" y="2733"/>
                  </a:lnTo>
                  <a:lnTo>
                    <a:pt x="3332" y="2697"/>
                  </a:lnTo>
                  <a:lnTo>
                    <a:pt x="3304" y="2661"/>
                  </a:lnTo>
                  <a:lnTo>
                    <a:pt x="3276" y="2626"/>
                  </a:lnTo>
                  <a:lnTo>
                    <a:pt x="3246" y="2592"/>
                  </a:lnTo>
                  <a:lnTo>
                    <a:pt x="3215" y="2559"/>
                  </a:lnTo>
                  <a:lnTo>
                    <a:pt x="3184" y="2526"/>
                  </a:lnTo>
                  <a:lnTo>
                    <a:pt x="3151" y="2495"/>
                  </a:lnTo>
                  <a:lnTo>
                    <a:pt x="3118" y="2464"/>
                  </a:lnTo>
                  <a:lnTo>
                    <a:pt x="3084" y="2435"/>
                  </a:lnTo>
                  <a:lnTo>
                    <a:pt x="3049" y="2406"/>
                  </a:lnTo>
                  <a:lnTo>
                    <a:pt x="3014" y="2378"/>
                  </a:lnTo>
                  <a:lnTo>
                    <a:pt x="3666" y="1453"/>
                  </a:lnTo>
                  <a:lnTo>
                    <a:pt x="3666" y="761"/>
                  </a:lnTo>
                  <a:lnTo>
                    <a:pt x="2496" y="761"/>
                  </a:lnTo>
                  <a:lnTo>
                    <a:pt x="2496" y="2121"/>
                  </a:lnTo>
                  <a:close/>
                  <a:moveTo>
                    <a:pt x="3080" y="3649"/>
                  </a:moveTo>
                  <a:lnTo>
                    <a:pt x="3080" y="3649"/>
                  </a:lnTo>
                  <a:lnTo>
                    <a:pt x="3079" y="3675"/>
                  </a:lnTo>
                  <a:lnTo>
                    <a:pt x="3078" y="3702"/>
                  </a:lnTo>
                  <a:lnTo>
                    <a:pt x="3077" y="3727"/>
                  </a:lnTo>
                  <a:lnTo>
                    <a:pt x="3074" y="3754"/>
                  </a:lnTo>
                  <a:lnTo>
                    <a:pt x="3072" y="3779"/>
                  </a:lnTo>
                  <a:lnTo>
                    <a:pt x="3068" y="3805"/>
                  </a:lnTo>
                  <a:lnTo>
                    <a:pt x="3064" y="3829"/>
                  </a:lnTo>
                  <a:lnTo>
                    <a:pt x="3059" y="3855"/>
                  </a:lnTo>
                  <a:lnTo>
                    <a:pt x="3053" y="3879"/>
                  </a:lnTo>
                  <a:lnTo>
                    <a:pt x="3047" y="3905"/>
                  </a:lnTo>
                  <a:lnTo>
                    <a:pt x="3041" y="3928"/>
                  </a:lnTo>
                  <a:lnTo>
                    <a:pt x="3033" y="3952"/>
                  </a:lnTo>
                  <a:lnTo>
                    <a:pt x="3026" y="3976"/>
                  </a:lnTo>
                  <a:lnTo>
                    <a:pt x="3018" y="4000"/>
                  </a:lnTo>
                  <a:lnTo>
                    <a:pt x="3009" y="4023"/>
                  </a:lnTo>
                  <a:lnTo>
                    <a:pt x="3000" y="4046"/>
                  </a:lnTo>
                  <a:lnTo>
                    <a:pt x="2979" y="4091"/>
                  </a:lnTo>
                  <a:lnTo>
                    <a:pt x="2956" y="4136"/>
                  </a:lnTo>
                  <a:lnTo>
                    <a:pt x="2931" y="4179"/>
                  </a:lnTo>
                  <a:lnTo>
                    <a:pt x="2905" y="4219"/>
                  </a:lnTo>
                  <a:lnTo>
                    <a:pt x="2876" y="4260"/>
                  </a:lnTo>
                  <a:lnTo>
                    <a:pt x="2846" y="4299"/>
                  </a:lnTo>
                  <a:lnTo>
                    <a:pt x="2814" y="4335"/>
                  </a:lnTo>
                  <a:lnTo>
                    <a:pt x="2780" y="4371"/>
                  </a:lnTo>
                  <a:lnTo>
                    <a:pt x="2745" y="4405"/>
                  </a:lnTo>
                  <a:lnTo>
                    <a:pt x="2707" y="4437"/>
                  </a:lnTo>
                  <a:lnTo>
                    <a:pt x="2669" y="4467"/>
                  </a:lnTo>
                  <a:lnTo>
                    <a:pt x="2629" y="4495"/>
                  </a:lnTo>
                  <a:lnTo>
                    <a:pt x="2588" y="4522"/>
                  </a:lnTo>
                  <a:lnTo>
                    <a:pt x="2545" y="4547"/>
                  </a:lnTo>
                  <a:lnTo>
                    <a:pt x="2500" y="4570"/>
                  </a:lnTo>
                  <a:lnTo>
                    <a:pt x="2456" y="4590"/>
                  </a:lnTo>
                  <a:lnTo>
                    <a:pt x="2432" y="4599"/>
                  </a:lnTo>
                  <a:lnTo>
                    <a:pt x="2410" y="4608"/>
                  </a:lnTo>
                  <a:lnTo>
                    <a:pt x="2385" y="4617"/>
                  </a:lnTo>
                  <a:lnTo>
                    <a:pt x="2362" y="4625"/>
                  </a:lnTo>
                  <a:lnTo>
                    <a:pt x="2337" y="4632"/>
                  </a:lnTo>
                  <a:lnTo>
                    <a:pt x="2313" y="4638"/>
                  </a:lnTo>
                  <a:lnTo>
                    <a:pt x="2288" y="4644"/>
                  </a:lnTo>
                  <a:lnTo>
                    <a:pt x="2264" y="4649"/>
                  </a:lnTo>
                  <a:lnTo>
                    <a:pt x="2239" y="4654"/>
                  </a:lnTo>
                  <a:lnTo>
                    <a:pt x="2214" y="4658"/>
                  </a:lnTo>
                  <a:lnTo>
                    <a:pt x="2189" y="4662"/>
                  </a:lnTo>
                  <a:lnTo>
                    <a:pt x="2163" y="4665"/>
                  </a:lnTo>
                  <a:lnTo>
                    <a:pt x="2137" y="4668"/>
                  </a:lnTo>
                  <a:lnTo>
                    <a:pt x="2111" y="4669"/>
                  </a:lnTo>
                  <a:lnTo>
                    <a:pt x="2085" y="4670"/>
                  </a:lnTo>
                  <a:lnTo>
                    <a:pt x="2058" y="4671"/>
                  </a:lnTo>
                  <a:lnTo>
                    <a:pt x="2032" y="4670"/>
                  </a:lnTo>
                  <a:lnTo>
                    <a:pt x="2006" y="4669"/>
                  </a:lnTo>
                  <a:lnTo>
                    <a:pt x="1980" y="4668"/>
                  </a:lnTo>
                  <a:lnTo>
                    <a:pt x="1954" y="4665"/>
                  </a:lnTo>
                  <a:lnTo>
                    <a:pt x="1929" y="4662"/>
                  </a:lnTo>
                  <a:lnTo>
                    <a:pt x="1903" y="4658"/>
                  </a:lnTo>
                  <a:lnTo>
                    <a:pt x="1878" y="4654"/>
                  </a:lnTo>
                  <a:lnTo>
                    <a:pt x="1852" y="4649"/>
                  </a:lnTo>
                  <a:lnTo>
                    <a:pt x="1828" y="4644"/>
                  </a:lnTo>
                  <a:lnTo>
                    <a:pt x="1804" y="4638"/>
                  </a:lnTo>
                  <a:lnTo>
                    <a:pt x="1779" y="4632"/>
                  </a:lnTo>
                  <a:lnTo>
                    <a:pt x="1755" y="4625"/>
                  </a:lnTo>
                  <a:lnTo>
                    <a:pt x="1731" y="4617"/>
                  </a:lnTo>
                  <a:lnTo>
                    <a:pt x="1708" y="4608"/>
                  </a:lnTo>
                  <a:lnTo>
                    <a:pt x="1684" y="4599"/>
                  </a:lnTo>
                  <a:lnTo>
                    <a:pt x="1661" y="4590"/>
                  </a:lnTo>
                  <a:lnTo>
                    <a:pt x="1616" y="4570"/>
                  </a:lnTo>
                  <a:lnTo>
                    <a:pt x="1572" y="4547"/>
                  </a:lnTo>
                  <a:lnTo>
                    <a:pt x="1530" y="4522"/>
                  </a:lnTo>
                  <a:lnTo>
                    <a:pt x="1488" y="4495"/>
                  </a:lnTo>
                  <a:lnTo>
                    <a:pt x="1448" y="4467"/>
                  </a:lnTo>
                  <a:lnTo>
                    <a:pt x="1409" y="4437"/>
                  </a:lnTo>
                  <a:lnTo>
                    <a:pt x="1373" y="4405"/>
                  </a:lnTo>
                  <a:lnTo>
                    <a:pt x="1337" y="4371"/>
                  </a:lnTo>
                  <a:lnTo>
                    <a:pt x="1303" y="4335"/>
                  </a:lnTo>
                  <a:lnTo>
                    <a:pt x="1271" y="4299"/>
                  </a:lnTo>
                  <a:lnTo>
                    <a:pt x="1240" y="4260"/>
                  </a:lnTo>
                  <a:lnTo>
                    <a:pt x="1212" y="4219"/>
                  </a:lnTo>
                  <a:lnTo>
                    <a:pt x="1185" y="4179"/>
                  </a:lnTo>
                  <a:lnTo>
                    <a:pt x="1161" y="4136"/>
                  </a:lnTo>
                  <a:lnTo>
                    <a:pt x="1138" y="4091"/>
                  </a:lnTo>
                  <a:lnTo>
                    <a:pt x="1118" y="4046"/>
                  </a:lnTo>
                  <a:lnTo>
                    <a:pt x="1108" y="4023"/>
                  </a:lnTo>
                  <a:lnTo>
                    <a:pt x="1100" y="4000"/>
                  </a:lnTo>
                  <a:lnTo>
                    <a:pt x="1091" y="3976"/>
                  </a:lnTo>
                  <a:lnTo>
                    <a:pt x="1083" y="3952"/>
                  </a:lnTo>
                  <a:lnTo>
                    <a:pt x="1076" y="3928"/>
                  </a:lnTo>
                  <a:lnTo>
                    <a:pt x="1069" y="3905"/>
                  </a:lnTo>
                  <a:lnTo>
                    <a:pt x="1064" y="3879"/>
                  </a:lnTo>
                  <a:lnTo>
                    <a:pt x="1058" y="3855"/>
                  </a:lnTo>
                  <a:lnTo>
                    <a:pt x="1053" y="3829"/>
                  </a:lnTo>
                  <a:lnTo>
                    <a:pt x="1049" y="3805"/>
                  </a:lnTo>
                  <a:lnTo>
                    <a:pt x="1046" y="3779"/>
                  </a:lnTo>
                  <a:lnTo>
                    <a:pt x="1043" y="3754"/>
                  </a:lnTo>
                  <a:lnTo>
                    <a:pt x="1041" y="3727"/>
                  </a:lnTo>
                  <a:lnTo>
                    <a:pt x="1038" y="3702"/>
                  </a:lnTo>
                  <a:lnTo>
                    <a:pt x="1037" y="3675"/>
                  </a:lnTo>
                  <a:lnTo>
                    <a:pt x="1037" y="3649"/>
                  </a:lnTo>
                  <a:lnTo>
                    <a:pt x="1037" y="3622"/>
                  </a:lnTo>
                  <a:lnTo>
                    <a:pt x="1038" y="3597"/>
                  </a:lnTo>
                  <a:lnTo>
                    <a:pt x="1041" y="3571"/>
                  </a:lnTo>
                  <a:lnTo>
                    <a:pt x="1043" y="3545"/>
                  </a:lnTo>
                  <a:lnTo>
                    <a:pt x="1046" y="3520"/>
                  </a:lnTo>
                  <a:lnTo>
                    <a:pt x="1049" y="3494"/>
                  </a:lnTo>
                  <a:lnTo>
                    <a:pt x="1053" y="3469"/>
                  </a:lnTo>
                  <a:lnTo>
                    <a:pt x="1058" y="3444"/>
                  </a:lnTo>
                  <a:lnTo>
                    <a:pt x="1064" y="3419"/>
                  </a:lnTo>
                  <a:lnTo>
                    <a:pt x="1069" y="3394"/>
                  </a:lnTo>
                  <a:lnTo>
                    <a:pt x="1076" y="3370"/>
                  </a:lnTo>
                  <a:lnTo>
                    <a:pt x="1083" y="3346"/>
                  </a:lnTo>
                  <a:lnTo>
                    <a:pt x="1091" y="3322"/>
                  </a:lnTo>
                  <a:lnTo>
                    <a:pt x="1100" y="3299"/>
                  </a:lnTo>
                  <a:lnTo>
                    <a:pt x="1108" y="3275"/>
                  </a:lnTo>
                  <a:lnTo>
                    <a:pt x="1118" y="3252"/>
                  </a:lnTo>
                  <a:lnTo>
                    <a:pt x="1138" y="3207"/>
                  </a:lnTo>
                  <a:lnTo>
                    <a:pt x="1161" y="3163"/>
                  </a:lnTo>
                  <a:lnTo>
                    <a:pt x="1185" y="3120"/>
                  </a:lnTo>
                  <a:lnTo>
                    <a:pt x="1212" y="3079"/>
                  </a:lnTo>
                  <a:lnTo>
                    <a:pt x="1240" y="3039"/>
                  </a:lnTo>
                  <a:lnTo>
                    <a:pt x="1271" y="3000"/>
                  </a:lnTo>
                  <a:lnTo>
                    <a:pt x="1303" y="2963"/>
                  </a:lnTo>
                  <a:lnTo>
                    <a:pt x="1337" y="2928"/>
                  </a:lnTo>
                  <a:lnTo>
                    <a:pt x="1373" y="2894"/>
                  </a:lnTo>
                  <a:lnTo>
                    <a:pt x="1409" y="2862"/>
                  </a:lnTo>
                  <a:lnTo>
                    <a:pt x="1448" y="2831"/>
                  </a:lnTo>
                  <a:lnTo>
                    <a:pt x="1488" y="2802"/>
                  </a:lnTo>
                  <a:lnTo>
                    <a:pt x="1530" y="2776"/>
                  </a:lnTo>
                  <a:lnTo>
                    <a:pt x="1572" y="2752"/>
                  </a:lnTo>
                  <a:lnTo>
                    <a:pt x="1616" y="2729"/>
                  </a:lnTo>
                  <a:lnTo>
                    <a:pt x="1661" y="2709"/>
                  </a:lnTo>
                  <a:lnTo>
                    <a:pt x="1684" y="2700"/>
                  </a:lnTo>
                  <a:lnTo>
                    <a:pt x="1708" y="2690"/>
                  </a:lnTo>
                  <a:lnTo>
                    <a:pt x="1731" y="2682"/>
                  </a:lnTo>
                  <a:lnTo>
                    <a:pt x="1755" y="2674"/>
                  </a:lnTo>
                  <a:lnTo>
                    <a:pt x="1779" y="2667"/>
                  </a:lnTo>
                  <a:lnTo>
                    <a:pt x="1804" y="2661"/>
                  </a:lnTo>
                  <a:lnTo>
                    <a:pt x="1828" y="2655"/>
                  </a:lnTo>
                  <a:lnTo>
                    <a:pt x="1852" y="2649"/>
                  </a:lnTo>
                  <a:lnTo>
                    <a:pt x="1878" y="2645"/>
                  </a:lnTo>
                  <a:lnTo>
                    <a:pt x="1903" y="2640"/>
                  </a:lnTo>
                  <a:lnTo>
                    <a:pt x="1929" y="2636"/>
                  </a:lnTo>
                  <a:lnTo>
                    <a:pt x="1954" y="2633"/>
                  </a:lnTo>
                  <a:lnTo>
                    <a:pt x="1980" y="2631"/>
                  </a:lnTo>
                  <a:lnTo>
                    <a:pt x="2006" y="2629"/>
                  </a:lnTo>
                  <a:lnTo>
                    <a:pt x="2032" y="2628"/>
                  </a:lnTo>
                  <a:lnTo>
                    <a:pt x="2058" y="2628"/>
                  </a:lnTo>
                  <a:lnTo>
                    <a:pt x="2085" y="2628"/>
                  </a:lnTo>
                  <a:lnTo>
                    <a:pt x="2111" y="2629"/>
                  </a:lnTo>
                  <a:lnTo>
                    <a:pt x="2137" y="2631"/>
                  </a:lnTo>
                  <a:lnTo>
                    <a:pt x="2163" y="2633"/>
                  </a:lnTo>
                  <a:lnTo>
                    <a:pt x="2189" y="2636"/>
                  </a:lnTo>
                  <a:lnTo>
                    <a:pt x="2214" y="2640"/>
                  </a:lnTo>
                  <a:lnTo>
                    <a:pt x="2239" y="2645"/>
                  </a:lnTo>
                  <a:lnTo>
                    <a:pt x="2264" y="2649"/>
                  </a:lnTo>
                  <a:lnTo>
                    <a:pt x="2288" y="2655"/>
                  </a:lnTo>
                  <a:lnTo>
                    <a:pt x="2313" y="2661"/>
                  </a:lnTo>
                  <a:lnTo>
                    <a:pt x="2337" y="2667"/>
                  </a:lnTo>
                  <a:lnTo>
                    <a:pt x="2362" y="2674"/>
                  </a:lnTo>
                  <a:lnTo>
                    <a:pt x="2385" y="2682"/>
                  </a:lnTo>
                  <a:lnTo>
                    <a:pt x="2410" y="2690"/>
                  </a:lnTo>
                  <a:lnTo>
                    <a:pt x="2432" y="2700"/>
                  </a:lnTo>
                  <a:lnTo>
                    <a:pt x="2456" y="2709"/>
                  </a:lnTo>
                  <a:lnTo>
                    <a:pt x="2500" y="2729"/>
                  </a:lnTo>
                  <a:lnTo>
                    <a:pt x="2545" y="2752"/>
                  </a:lnTo>
                  <a:lnTo>
                    <a:pt x="2588" y="2776"/>
                  </a:lnTo>
                  <a:lnTo>
                    <a:pt x="2629" y="2802"/>
                  </a:lnTo>
                  <a:lnTo>
                    <a:pt x="2669" y="2831"/>
                  </a:lnTo>
                  <a:lnTo>
                    <a:pt x="2707" y="2862"/>
                  </a:lnTo>
                  <a:lnTo>
                    <a:pt x="2745" y="2894"/>
                  </a:lnTo>
                  <a:lnTo>
                    <a:pt x="2780" y="2928"/>
                  </a:lnTo>
                  <a:lnTo>
                    <a:pt x="2814" y="2963"/>
                  </a:lnTo>
                  <a:lnTo>
                    <a:pt x="2846" y="3000"/>
                  </a:lnTo>
                  <a:lnTo>
                    <a:pt x="2876" y="3039"/>
                  </a:lnTo>
                  <a:lnTo>
                    <a:pt x="2905" y="3079"/>
                  </a:lnTo>
                  <a:lnTo>
                    <a:pt x="2931" y="3120"/>
                  </a:lnTo>
                  <a:lnTo>
                    <a:pt x="2956" y="3163"/>
                  </a:lnTo>
                  <a:lnTo>
                    <a:pt x="2979" y="3207"/>
                  </a:lnTo>
                  <a:lnTo>
                    <a:pt x="3000" y="3252"/>
                  </a:lnTo>
                  <a:lnTo>
                    <a:pt x="3009" y="3275"/>
                  </a:lnTo>
                  <a:lnTo>
                    <a:pt x="3018" y="3299"/>
                  </a:lnTo>
                  <a:lnTo>
                    <a:pt x="3026" y="3322"/>
                  </a:lnTo>
                  <a:lnTo>
                    <a:pt x="3033" y="3346"/>
                  </a:lnTo>
                  <a:lnTo>
                    <a:pt x="3041" y="3370"/>
                  </a:lnTo>
                  <a:lnTo>
                    <a:pt x="3047" y="3394"/>
                  </a:lnTo>
                  <a:lnTo>
                    <a:pt x="3053" y="3419"/>
                  </a:lnTo>
                  <a:lnTo>
                    <a:pt x="3059" y="3444"/>
                  </a:lnTo>
                  <a:lnTo>
                    <a:pt x="3064" y="3469"/>
                  </a:lnTo>
                  <a:lnTo>
                    <a:pt x="3068" y="3494"/>
                  </a:lnTo>
                  <a:lnTo>
                    <a:pt x="3072" y="3520"/>
                  </a:lnTo>
                  <a:lnTo>
                    <a:pt x="3074" y="3545"/>
                  </a:lnTo>
                  <a:lnTo>
                    <a:pt x="3077" y="3571"/>
                  </a:lnTo>
                  <a:lnTo>
                    <a:pt x="3078" y="3597"/>
                  </a:lnTo>
                  <a:lnTo>
                    <a:pt x="3079" y="3622"/>
                  </a:lnTo>
                  <a:lnTo>
                    <a:pt x="3080" y="3649"/>
                  </a:lnTo>
                  <a:close/>
                  <a:moveTo>
                    <a:pt x="0" y="0"/>
                  </a:moveTo>
                  <a:lnTo>
                    <a:pt x="0" y="462"/>
                  </a:lnTo>
                  <a:lnTo>
                    <a:pt x="4116" y="462"/>
                  </a:lnTo>
                  <a:lnTo>
                    <a:pt x="4116" y="0"/>
                  </a:lnTo>
                  <a:lnTo>
                    <a:pt x="0" y="0"/>
                  </a:lnTo>
                  <a:close/>
                  <a:moveTo>
                    <a:pt x="2024" y="2698"/>
                  </a:moveTo>
                  <a:lnTo>
                    <a:pt x="1820" y="3321"/>
                  </a:lnTo>
                  <a:lnTo>
                    <a:pt x="1165" y="3321"/>
                  </a:lnTo>
                  <a:lnTo>
                    <a:pt x="1159" y="3321"/>
                  </a:lnTo>
                  <a:lnTo>
                    <a:pt x="1154" y="3323"/>
                  </a:lnTo>
                  <a:lnTo>
                    <a:pt x="1149" y="3325"/>
                  </a:lnTo>
                  <a:lnTo>
                    <a:pt x="1143" y="3328"/>
                  </a:lnTo>
                  <a:lnTo>
                    <a:pt x="1139" y="3331"/>
                  </a:lnTo>
                  <a:lnTo>
                    <a:pt x="1135" y="3335"/>
                  </a:lnTo>
                  <a:lnTo>
                    <a:pt x="1133" y="3340"/>
                  </a:lnTo>
                  <a:lnTo>
                    <a:pt x="1130" y="3345"/>
                  </a:lnTo>
                  <a:lnTo>
                    <a:pt x="1129" y="3352"/>
                  </a:lnTo>
                  <a:lnTo>
                    <a:pt x="1129" y="3357"/>
                  </a:lnTo>
                  <a:lnTo>
                    <a:pt x="1129" y="3363"/>
                  </a:lnTo>
                  <a:lnTo>
                    <a:pt x="1130" y="3368"/>
                  </a:lnTo>
                  <a:lnTo>
                    <a:pt x="1132" y="3373"/>
                  </a:lnTo>
                  <a:lnTo>
                    <a:pt x="1135" y="3378"/>
                  </a:lnTo>
                  <a:lnTo>
                    <a:pt x="1139" y="3382"/>
                  </a:lnTo>
                  <a:lnTo>
                    <a:pt x="1143" y="3386"/>
                  </a:lnTo>
                  <a:lnTo>
                    <a:pt x="1673" y="3772"/>
                  </a:lnTo>
                  <a:lnTo>
                    <a:pt x="1469" y="4400"/>
                  </a:lnTo>
                  <a:lnTo>
                    <a:pt x="1468" y="4405"/>
                  </a:lnTo>
                  <a:lnTo>
                    <a:pt x="1467" y="4411"/>
                  </a:lnTo>
                  <a:lnTo>
                    <a:pt x="1468" y="4416"/>
                  </a:lnTo>
                  <a:lnTo>
                    <a:pt x="1469" y="4422"/>
                  </a:lnTo>
                  <a:lnTo>
                    <a:pt x="1471" y="4427"/>
                  </a:lnTo>
                  <a:lnTo>
                    <a:pt x="1475" y="4431"/>
                  </a:lnTo>
                  <a:lnTo>
                    <a:pt x="1479" y="4436"/>
                  </a:lnTo>
                  <a:lnTo>
                    <a:pt x="1483" y="4439"/>
                  </a:lnTo>
                  <a:lnTo>
                    <a:pt x="1488" y="4442"/>
                  </a:lnTo>
                  <a:lnTo>
                    <a:pt x="1493" y="4444"/>
                  </a:lnTo>
                  <a:lnTo>
                    <a:pt x="1498" y="4446"/>
                  </a:lnTo>
                  <a:lnTo>
                    <a:pt x="1504" y="4446"/>
                  </a:lnTo>
                  <a:lnTo>
                    <a:pt x="1509" y="4446"/>
                  </a:lnTo>
                  <a:lnTo>
                    <a:pt x="1515" y="4444"/>
                  </a:lnTo>
                  <a:lnTo>
                    <a:pt x="1520" y="4442"/>
                  </a:lnTo>
                  <a:lnTo>
                    <a:pt x="1525" y="4439"/>
                  </a:lnTo>
                  <a:lnTo>
                    <a:pt x="2058" y="4052"/>
                  </a:lnTo>
                  <a:lnTo>
                    <a:pt x="2591" y="4439"/>
                  </a:lnTo>
                  <a:lnTo>
                    <a:pt x="2596" y="4442"/>
                  </a:lnTo>
                  <a:lnTo>
                    <a:pt x="2601" y="4444"/>
                  </a:lnTo>
                  <a:lnTo>
                    <a:pt x="2606" y="4446"/>
                  </a:lnTo>
                  <a:lnTo>
                    <a:pt x="2612" y="4446"/>
                  </a:lnTo>
                  <a:lnTo>
                    <a:pt x="2617" y="4446"/>
                  </a:lnTo>
                  <a:lnTo>
                    <a:pt x="2623" y="4444"/>
                  </a:lnTo>
                  <a:lnTo>
                    <a:pt x="2628" y="4442"/>
                  </a:lnTo>
                  <a:lnTo>
                    <a:pt x="2633" y="4439"/>
                  </a:lnTo>
                  <a:lnTo>
                    <a:pt x="2638" y="4436"/>
                  </a:lnTo>
                  <a:lnTo>
                    <a:pt x="2641" y="4431"/>
                  </a:lnTo>
                  <a:lnTo>
                    <a:pt x="2644" y="4427"/>
                  </a:lnTo>
                  <a:lnTo>
                    <a:pt x="2646" y="4422"/>
                  </a:lnTo>
                  <a:lnTo>
                    <a:pt x="2648" y="4416"/>
                  </a:lnTo>
                  <a:lnTo>
                    <a:pt x="2648" y="4411"/>
                  </a:lnTo>
                  <a:lnTo>
                    <a:pt x="2648" y="4405"/>
                  </a:lnTo>
                  <a:lnTo>
                    <a:pt x="2646" y="4400"/>
                  </a:lnTo>
                  <a:lnTo>
                    <a:pt x="2442" y="3772"/>
                  </a:lnTo>
                  <a:lnTo>
                    <a:pt x="2973" y="3386"/>
                  </a:lnTo>
                  <a:lnTo>
                    <a:pt x="2977" y="3382"/>
                  </a:lnTo>
                  <a:lnTo>
                    <a:pt x="2981" y="3378"/>
                  </a:lnTo>
                  <a:lnTo>
                    <a:pt x="2984" y="3373"/>
                  </a:lnTo>
                  <a:lnTo>
                    <a:pt x="2986" y="3368"/>
                  </a:lnTo>
                  <a:lnTo>
                    <a:pt x="2987" y="3363"/>
                  </a:lnTo>
                  <a:lnTo>
                    <a:pt x="2988" y="3357"/>
                  </a:lnTo>
                  <a:lnTo>
                    <a:pt x="2987" y="3352"/>
                  </a:lnTo>
                  <a:lnTo>
                    <a:pt x="2986" y="3345"/>
                  </a:lnTo>
                  <a:lnTo>
                    <a:pt x="2984" y="3340"/>
                  </a:lnTo>
                  <a:lnTo>
                    <a:pt x="2981" y="3335"/>
                  </a:lnTo>
                  <a:lnTo>
                    <a:pt x="2977" y="3331"/>
                  </a:lnTo>
                  <a:lnTo>
                    <a:pt x="2973" y="3328"/>
                  </a:lnTo>
                  <a:lnTo>
                    <a:pt x="2968" y="3325"/>
                  </a:lnTo>
                  <a:lnTo>
                    <a:pt x="2963" y="3323"/>
                  </a:lnTo>
                  <a:lnTo>
                    <a:pt x="2958" y="3321"/>
                  </a:lnTo>
                  <a:lnTo>
                    <a:pt x="2952" y="3321"/>
                  </a:lnTo>
                  <a:lnTo>
                    <a:pt x="2296" y="3321"/>
                  </a:lnTo>
                  <a:lnTo>
                    <a:pt x="2093" y="2698"/>
                  </a:lnTo>
                  <a:lnTo>
                    <a:pt x="2091" y="2691"/>
                  </a:lnTo>
                  <a:lnTo>
                    <a:pt x="2088" y="2687"/>
                  </a:lnTo>
                  <a:lnTo>
                    <a:pt x="2084" y="2682"/>
                  </a:lnTo>
                  <a:lnTo>
                    <a:pt x="2080" y="2679"/>
                  </a:lnTo>
                  <a:lnTo>
                    <a:pt x="2075" y="2676"/>
                  </a:lnTo>
                  <a:lnTo>
                    <a:pt x="2069" y="2674"/>
                  </a:lnTo>
                  <a:lnTo>
                    <a:pt x="2064" y="2673"/>
                  </a:lnTo>
                  <a:lnTo>
                    <a:pt x="2058" y="2672"/>
                  </a:lnTo>
                  <a:lnTo>
                    <a:pt x="2053" y="2673"/>
                  </a:lnTo>
                  <a:lnTo>
                    <a:pt x="2047" y="2674"/>
                  </a:lnTo>
                  <a:lnTo>
                    <a:pt x="2042" y="2676"/>
                  </a:lnTo>
                  <a:lnTo>
                    <a:pt x="2037" y="2679"/>
                  </a:lnTo>
                  <a:lnTo>
                    <a:pt x="2033" y="2682"/>
                  </a:lnTo>
                  <a:lnTo>
                    <a:pt x="2030" y="2687"/>
                  </a:lnTo>
                  <a:lnTo>
                    <a:pt x="2027" y="2691"/>
                  </a:lnTo>
                  <a:lnTo>
                    <a:pt x="2024" y="2698"/>
                  </a:lnTo>
                  <a:close/>
                </a:path>
              </a:pathLst>
            </a:custGeom>
            <a:solidFill>
              <a:schemeClr val="bg1"/>
            </a:solidFill>
            <a:ln>
              <a:noFill/>
            </a:ln>
          </p:spPr>
          <p:txBody>
            <a:bodyPr/>
            <a:lstStyle/>
            <a:p>
              <a:endParaRPr lang="zh-CN" altLang="en-US" sz="1200"/>
            </a:p>
          </p:txBody>
        </p:sp>
        <p:sp>
          <p:nvSpPr>
            <p:cNvPr id="19" name="PA_KSO_Shape_10">
              <a:extLst>
                <a:ext uri="{FF2B5EF4-FFF2-40B4-BE49-F238E27FC236}">
                  <a16:creationId xmlns:a16="http://schemas.microsoft.com/office/drawing/2014/main" id="{F01BF211-A027-4FB0-AAE8-2F26D49FAFBC}"/>
                </a:ext>
              </a:extLst>
            </p:cNvPr>
            <p:cNvSpPr>
              <a:spLocks/>
            </p:cNvSpPr>
            <p:nvPr>
              <p:custDataLst>
                <p:tags r:id="rId9"/>
              </p:custDataLst>
            </p:nvPr>
          </p:nvSpPr>
          <p:spPr bwMode="auto">
            <a:xfrm>
              <a:off x="5147874" y="2001813"/>
              <a:ext cx="1043116" cy="1044856"/>
            </a:xfrm>
            <a:custGeom>
              <a:avLst/>
              <a:gdLst>
                <a:gd name="T0" fmla="*/ 1677554 w 4408"/>
                <a:gd name="T1" fmla="*/ 780497 h 4408"/>
                <a:gd name="T2" fmla="*/ 1588217 w 4408"/>
                <a:gd name="T3" fmla="*/ 591639 h 4408"/>
                <a:gd name="T4" fmla="*/ 1608502 w 4408"/>
                <a:gd name="T5" fmla="*/ 502180 h 4408"/>
                <a:gd name="T6" fmla="*/ 1696976 w 4408"/>
                <a:gd name="T7" fmla="*/ 375555 h 4408"/>
                <a:gd name="T8" fmla="*/ 1554554 w 4408"/>
                <a:gd name="T9" fmla="*/ 213924 h 4408"/>
                <a:gd name="T10" fmla="*/ 1473848 w 4408"/>
                <a:gd name="T11" fmla="*/ 222135 h 4408"/>
                <a:gd name="T12" fmla="*/ 1343079 w 4408"/>
                <a:gd name="T13" fmla="*/ 316780 h 4408"/>
                <a:gd name="T14" fmla="*/ 1147142 w 4408"/>
                <a:gd name="T15" fmla="*/ 246336 h 4408"/>
                <a:gd name="T16" fmla="*/ 1097941 w 4408"/>
                <a:gd name="T17" fmla="*/ 168978 h 4408"/>
                <a:gd name="T18" fmla="*/ 1070752 w 4408"/>
                <a:gd name="T19" fmla="*/ 16855 h 4408"/>
                <a:gd name="T20" fmla="*/ 856688 w 4408"/>
                <a:gd name="T21" fmla="*/ 3025 h 4408"/>
                <a:gd name="T22" fmla="*/ 805761 w 4408"/>
                <a:gd name="T23" fmla="*/ 65690 h 4408"/>
                <a:gd name="T24" fmla="*/ 779866 w 4408"/>
                <a:gd name="T25" fmla="*/ 225592 h 4408"/>
                <a:gd name="T26" fmla="*/ 591266 w 4408"/>
                <a:gd name="T27" fmla="*/ 314619 h 4408"/>
                <a:gd name="T28" fmla="*/ 502360 w 4408"/>
                <a:gd name="T29" fmla="*/ 294739 h 4408"/>
                <a:gd name="T30" fmla="*/ 375044 w 4408"/>
                <a:gd name="T31" fmla="*/ 206145 h 4408"/>
                <a:gd name="T32" fmla="*/ 214064 w 4408"/>
                <a:gd name="T33" fmla="*/ 348328 h 4408"/>
                <a:gd name="T34" fmla="*/ 221833 w 4408"/>
                <a:gd name="T35" fmla="*/ 428711 h 4408"/>
                <a:gd name="T36" fmla="*/ 316780 w 4408"/>
                <a:gd name="T37" fmla="*/ 560091 h 4408"/>
                <a:gd name="T38" fmla="*/ 246001 w 4408"/>
                <a:gd name="T39" fmla="*/ 756728 h 4408"/>
                <a:gd name="T40" fmla="*/ 168748 w 4408"/>
                <a:gd name="T41" fmla="*/ 805563 h 4408"/>
                <a:gd name="T42" fmla="*/ 16832 w 4408"/>
                <a:gd name="T43" fmla="*/ 832357 h 4408"/>
                <a:gd name="T44" fmla="*/ 3453 w 4408"/>
                <a:gd name="T45" fmla="*/ 1047577 h 4408"/>
                <a:gd name="T46" fmla="*/ 65600 w 4408"/>
                <a:gd name="T47" fmla="*/ 1098573 h 4408"/>
                <a:gd name="T48" fmla="*/ 225717 w 4408"/>
                <a:gd name="T49" fmla="*/ 1124935 h 4408"/>
                <a:gd name="T50" fmla="*/ 314191 w 4408"/>
                <a:gd name="T51" fmla="*/ 1313361 h 4408"/>
                <a:gd name="T52" fmla="*/ 294338 w 4408"/>
                <a:gd name="T53" fmla="*/ 1402820 h 4408"/>
                <a:gd name="T54" fmla="*/ 205864 w 4408"/>
                <a:gd name="T55" fmla="*/ 1529445 h 4408"/>
                <a:gd name="T56" fmla="*/ 348286 w 4408"/>
                <a:gd name="T57" fmla="*/ 1691076 h 4408"/>
                <a:gd name="T58" fmla="*/ 428560 w 4408"/>
                <a:gd name="T59" fmla="*/ 1682865 h 4408"/>
                <a:gd name="T60" fmla="*/ 559329 w 4408"/>
                <a:gd name="T61" fmla="*/ 1588220 h 4408"/>
                <a:gd name="T62" fmla="*/ 755698 w 4408"/>
                <a:gd name="T63" fmla="*/ 1658664 h 4408"/>
                <a:gd name="T64" fmla="*/ 804467 w 4408"/>
                <a:gd name="T65" fmla="*/ 1736886 h 4408"/>
                <a:gd name="T66" fmla="*/ 831656 w 4408"/>
                <a:gd name="T67" fmla="*/ 1888578 h 4408"/>
                <a:gd name="T68" fmla="*/ 1046152 w 4408"/>
                <a:gd name="T69" fmla="*/ 1901543 h 4408"/>
                <a:gd name="T70" fmla="*/ 1097510 w 4408"/>
                <a:gd name="T71" fmla="*/ 1839310 h 4408"/>
                <a:gd name="T72" fmla="*/ 1123405 w 4408"/>
                <a:gd name="T73" fmla="*/ 1679840 h 4408"/>
                <a:gd name="T74" fmla="*/ 1311574 w 4408"/>
                <a:gd name="T75" fmla="*/ 1590813 h 4408"/>
                <a:gd name="T76" fmla="*/ 1400911 w 4408"/>
                <a:gd name="T77" fmla="*/ 1610693 h 4408"/>
                <a:gd name="T78" fmla="*/ 1527364 w 4408"/>
                <a:gd name="T79" fmla="*/ 1699288 h 4408"/>
                <a:gd name="T80" fmla="*/ 1688776 w 4408"/>
                <a:gd name="T81" fmla="*/ 1556672 h 4408"/>
                <a:gd name="T82" fmla="*/ 1681007 w 4408"/>
                <a:gd name="T83" fmla="*/ 1475856 h 4408"/>
                <a:gd name="T84" fmla="*/ 1586059 w 4408"/>
                <a:gd name="T85" fmla="*/ 1344909 h 4408"/>
                <a:gd name="T86" fmla="*/ 1656407 w 4408"/>
                <a:gd name="T87" fmla="*/ 1148705 h 4408"/>
                <a:gd name="T88" fmla="*/ 1734092 w 4408"/>
                <a:gd name="T89" fmla="*/ 1099437 h 4408"/>
                <a:gd name="T90" fmla="*/ 1886008 w 4408"/>
                <a:gd name="T91" fmla="*/ 1072211 h 4408"/>
                <a:gd name="T92" fmla="*/ 1899387 w 4408"/>
                <a:gd name="T93" fmla="*/ 857423 h 4408"/>
                <a:gd name="T94" fmla="*/ 1836808 w 4408"/>
                <a:gd name="T95" fmla="*/ 805995 h 4408"/>
                <a:gd name="T96" fmla="*/ 1281363 w 4408"/>
                <a:gd name="T97" fmla="*/ 1111106 h 4408"/>
                <a:gd name="T98" fmla="*/ 1141100 w 4408"/>
                <a:gd name="T99" fmla="*/ 1265390 h 4408"/>
                <a:gd name="T100" fmla="*/ 951636 w 4408"/>
                <a:gd name="T101" fmla="*/ 1318547 h 4408"/>
                <a:gd name="T102" fmla="*/ 747066 w 4408"/>
                <a:gd name="T103" fmla="*/ 1256315 h 4408"/>
                <a:gd name="T104" fmla="*/ 614139 w 4408"/>
                <a:gd name="T105" fmla="*/ 1095116 h 4408"/>
                <a:gd name="T106" fmla="*/ 589539 w 4408"/>
                <a:gd name="T107" fmla="*/ 896318 h 4408"/>
                <a:gd name="T108" fmla="*/ 680603 w 4408"/>
                <a:gd name="T109" fmla="*/ 706164 h 4408"/>
                <a:gd name="T110" fmla="*/ 860140 w 4408"/>
                <a:gd name="T111" fmla="*/ 597689 h 4408"/>
                <a:gd name="T112" fmla="*/ 1060394 w 4408"/>
                <a:gd name="T113" fmla="*/ 602443 h 4408"/>
                <a:gd name="T114" fmla="*/ 1233458 w 4408"/>
                <a:gd name="T115" fmla="*/ 719561 h 4408"/>
                <a:gd name="T116" fmla="*/ 1315458 w 4408"/>
                <a:gd name="T117" fmla="*/ 914901 h 440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08" h="4408">
                  <a:moveTo>
                    <a:pt x="4239" y="1864"/>
                  </a:moveTo>
                  <a:lnTo>
                    <a:pt x="4036" y="1864"/>
                  </a:lnTo>
                  <a:lnTo>
                    <a:pt x="4018" y="1864"/>
                  </a:lnTo>
                  <a:lnTo>
                    <a:pt x="4001" y="1861"/>
                  </a:lnTo>
                  <a:lnTo>
                    <a:pt x="3983" y="1857"/>
                  </a:lnTo>
                  <a:lnTo>
                    <a:pt x="3966" y="1852"/>
                  </a:lnTo>
                  <a:lnTo>
                    <a:pt x="3949" y="1845"/>
                  </a:lnTo>
                  <a:lnTo>
                    <a:pt x="3933" y="1837"/>
                  </a:lnTo>
                  <a:lnTo>
                    <a:pt x="3916" y="1828"/>
                  </a:lnTo>
                  <a:lnTo>
                    <a:pt x="3901" y="1818"/>
                  </a:lnTo>
                  <a:lnTo>
                    <a:pt x="3887" y="1806"/>
                  </a:lnTo>
                  <a:lnTo>
                    <a:pt x="3873" y="1793"/>
                  </a:lnTo>
                  <a:lnTo>
                    <a:pt x="3861" y="1780"/>
                  </a:lnTo>
                  <a:lnTo>
                    <a:pt x="3848" y="1766"/>
                  </a:lnTo>
                  <a:lnTo>
                    <a:pt x="3838" y="1751"/>
                  </a:lnTo>
                  <a:lnTo>
                    <a:pt x="3829" y="1736"/>
                  </a:lnTo>
                  <a:lnTo>
                    <a:pt x="3822" y="1719"/>
                  </a:lnTo>
                  <a:lnTo>
                    <a:pt x="3816" y="1703"/>
                  </a:lnTo>
                  <a:lnTo>
                    <a:pt x="3699" y="1419"/>
                  </a:lnTo>
                  <a:lnTo>
                    <a:pt x="3691" y="1403"/>
                  </a:lnTo>
                  <a:lnTo>
                    <a:pt x="3685" y="1387"/>
                  </a:lnTo>
                  <a:lnTo>
                    <a:pt x="3680" y="1369"/>
                  </a:lnTo>
                  <a:lnTo>
                    <a:pt x="3677" y="1351"/>
                  </a:lnTo>
                  <a:lnTo>
                    <a:pt x="3675" y="1333"/>
                  </a:lnTo>
                  <a:lnTo>
                    <a:pt x="3675" y="1315"/>
                  </a:lnTo>
                  <a:lnTo>
                    <a:pt x="3675" y="1296"/>
                  </a:lnTo>
                  <a:lnTo>
                    <a:pt x="3678" y="1278"/>
                  </a:lnTo>
                  <a:lnTo>
                    <a:pt x="3681" y="1260"/>
                  </a:lnTo>
                  <a:lnTo>
                    <a:pt x="3685" y="1242"/>
                  </a:lnTo>
                  <a:lnTo>
                    <a:pt x="3691" y="1224"/>
                  </a:lnTo>
                  <a:lnTo>
                    <a:pt x="3698" y="1208"/>
                  </a:lnTo>
                  <a:lnTo>
                    <a:pt x="3706" y="1192"/>
                  </a:lnTo>
                  <a:lnTo>
                    <a:pt x="3717" y="1177"/>
                  </a:lnTo>
                  <a:lnTo>
                    <a:pt x="3727" y="1162"/>
                  </a:lnTo>
                  <a:lnTo>
                    <a:pt x="3739" y="1149"/>
                  </a:lnTo>
                  <a:lnTo>
                    <a:pt x="3883" y="1005"/>
                  </a:lnTo>
                  <a:lnTo>
                    <a:pt x="3895" y="992"/>
                  </a:lnTo>
                  <a:lnTo>
                    <a:pt x="3904" y="979"/>
                  </a:lnTo>
                  <a:lnTo>
                    <a:pt x="3913" y="965"/>
                  </a:lnTo>
                  <a:lnTo>
                    <a:pt x="3920" y="949"/>
                  </a:lnTo>
                  <a:lnTo>
                    <a:pt x="3926" y="933"/>
                  </a:lnTo>
                  <a:lnTo>
                    <a:pt x="3930" y="918"/>
                  </a:lnTo>
                  <a:lnTo>
                    <a:pt x="3932" y="902"/>
                  </a:lnTo>
                  <a:lnTo>
                    <a:pt x="3933" y="886"/>
                  </a:lnTo>
                  <a:lnTo>
                    <a:pt x="3932" y="869"/>
                  </a:lnTo>
                  <a:lnTo>
                    <a:pt x="3930" y="853"/>
                  </a:lnTo>
                  <a:lnTo>
                    <a:pt x="3926" y="837"/>
                  </a:lnTo>
                  <a:lnTo>
                    <a:pt x="3920" y="822"/>
                  </a:lnTo>
                  <a:lnTo>
                    <a:pt x="3913" y="806"/>
                  </a:lnTo>
                  <a:lnTo>
                    <a:pt x="3904" y="792"/>
                  </a:lnTo>
                  <a:lnTo>
                    <a:pt x="3895" y="778"/>
                  </a:lnTo>
                  <a:lnTo>
                    <a:pt x="3883" y="765"/>
                  </a:lnTo>
                  <a:lnTo>
                    <a:pt x="3643" y="525"/>
                  </a:lnTo>
                  <a:lnTo>
                    <a:pt x="3630" y="514"/>
                  </a:lnTo>
                  <a:lnTo>
                    <a:pt x="3616" y="504"/>
                  </a:lnTo>
                  <a:lnTo>
                    <a:pt x="3602" y="495"/>
                  </a:lnTo>
                  <a:lnTo>
                    <a:pt x="3587" y="489"/>
                  </a:lnTo>
                  <a:lnTo>
                    <a:pt x="3572" y="483"/>
                  </a:lnTo>
                  <a:lnTo>
                    <a:pt x="3555" y="479"/>
                  </a:lnTo>
                  <a:lnTo>
                    <a:pt x="3539" y="477"/>
                  </a:lnTo>
                  <a:lnTo>
                    <a:pt x="3523" y="476"/>
                  </a:lnTo>
                  <a:lnTo>
                    <a:pt x="3507" y="477"/>
                  </a:lnTo>
                  <a:lnTo>
                    <a:pt x="3490" y="479"/>
                  </a:lnTo>
                  <a:lnTo>
                    <a:pt x="3474" y="483"/>
                  </a:lnTo>
                  <a:lnTo>
                    <a:pt x="3459" y="489"/>
                  </a:lnTo>
                  <a:lnTo>
                    <a:pt x="3444" y="495"/>
                  </a:lnTo>
                  <a:lnTo>
                    <a:pt x="3430" y="504"/>
                  </a:lnTo>
                  <a:lnTo>
                    <a:pt x="3415" y="514"/>
                  </a:lnTo>
                  <a:lnTo>
                    <a:pt x="3403" y="525"/>
                  </a:lnTo>
                  <a:lnTo>
                    <a:pt x="3259" y="669"/>
                  </a:lnTo>
                  <a:lnTo>
                    <a:pt x="3246" y="682"/>
                  </a:lnTo>
                  <a:lnTo>
                    <a:pt x="3232" y="692"/>
                  </a:lnTo>
                  <a:lnTo>
                    <a:pt x="3217" y="702"/>
                  </a:lnTo>
                  <a:lnTo>
                    <a:pt x="3200" y="710"/>
                  </a:lnTo>
                  <a:lnTo>
                    <a:pt x="3183" y="717"/>
                  </a:lnTo>
                  <a:lnTo>
                    <a:pt x="3166" y="723"/>
                  </a:lnTo>
                  <a:lnTo>
                    <a:pt x="3149" y="727"/>
                  </a:lnTo>
                  <a:lnTo>
                    <a:pt x="3130" y="731"/>
                  </a:lnTo>
                  <a:lnTo>
                    <a:pt x="3112" y="733"/>
                  </a:lnTo>
                  <a:lnTo>
                    <a:pt x="3093" y="733"/>
                  </a:lnTo>
                  <a:lnTo>
                    <a:pt x="3075" y="733"/>
                  </a:lnTo>
                  <a:lnTo>
                    <a:pt x="3056" y="731"/>
                  </a:lnTo>
                  <a:lnTo>
                    <a:pt x="3039" y="728"/>
                  </a:lnTo>
                  <a:lnTo>
                    <a:pt x="3022" y="723"/>
                  </a:lnTo>
                  <a:lnTo>
                    <a:pt x="3005" y="717"/>
                  </a:lnTo>
                  <a:lnTo>
                    <a:pt x="2989" y="710"/>
                  </a:lnTo>
                  <a:lnTo>
                    <a:pt x="2705" y="592"/>
                  </a:lnTo>
                  <a:lnTo>
                    <a:pt x="2689" y="587"/>
                  </a:lnTo>
                  <a:lnTo>
                    <a:pt x="2673" y="579"/>
                  </a:lnTo>
                  <a:lnTo>
                    <a:pt x="2658" y="570"/>
                  </a:lnTo>
                  <a:lnTo>
                    <a:pt x="2642" y="560"/>
                  </a:lnTo>
                  <a:lnTo>
                    <a:pt x="2628" y="549"/>
                  </a:lnTo>
                  <a:lnTo>
                    <a:pt x="2615" y="536"/>
                  </a:lnTo>
                  <a:lnTo>
                    <a:pt x="2603" y="522"/>
                  </a:lnTo>
                  <a:lnTo>
                    <a:pt x="2591" y="507"/>
                  </a:lnTo>
                  <a:lnTo>
                    <a:pt x="2581" y="492"/>
                  </a:lnTo>
                  <a:lnTo>
                    <a:pt x="2571" y="476"/>
                  </a:lnTo>
                  <a:lnTo>
                    <a:pt x="2563" y="460"/>
                  </a:lnTo>
                  <a:lnTo>
                    <a:pt x="2556" y="442"/>
                  </a:lnTo>
                  <a:lnTo>
                    <a:pt x="2551" y="425"/>
                  </a:lnTo>
                  <a:lnTo>
                    <a:pt x="2547" y="408"/>
                  </a:lnTo>
                  <a:lnTo>
                    <a:pt x="2544" y="391"/>
                  </a:lnTo>
                  <a:lnTo>
                    <a:pt x="2543" y="373"/>
                  </a:lnTo>
                  <a:lnTo>
                    <a:pt x="2543" y="169"/>
                  </a:lnTo>
                  <a:lnTo>
                    <a:pt x="2543" y="152"/>
                  </a:lnTo>
                  <a:lnTo>
                    <a:pt x="2540" y="135"/>
                  </a:lnTo>
                  <a:lnTo>
                    <a:pt x="2536" y="119"/>
                  </a:lnTo>
                  <a:lnTo>
                    <a:pt x="2530" y="103"/>
                  </a:lnTo>
                  <a:lnTo>
                    <a:pt x="2523" y="88"/>
                  </a:lnTo>
                  <a:lnTo>
                    <a:pt x="2515" y="75"/>
                  </a:lnTo>
                  <a:lnTo>
                    <a:pt x="2505" y="62"/>
                  </a:lnTo>
                  <a:lnTo>
                    <a:pt x="2493" y="50"/>
                  </a:lnTo>
                  <a:lnTo>
                    <a:pt x="2481" y="39"/>
                  </a:lnTo>
                  <a:lnTo>
                    <a:pt x="2469" y="28"/>
                  </a:lnTo>
                  <a:lnTo>
                    <a:pt x="2455" y="20"/>
                  </a:lnTo>
                  <a:lnTo>
                    <a:pt x="2440" y="13"/>
                  </a:lnTo>
                  <a:lnTo>
                    <a:pt x="2424" y="7"/>
                  </a:lnTo>
                  <a:lnTo>
                    <a:pt x="2408" y="3"/>
                  </a:lnTo>
                  <a:lnTo>
                    <a:pt x="2391" y="1"/>
                  </a:lnTo>
                  <a:lnTo>
                    <a:pt x="2374" y="0"/>
                  </a:lnTo>
                  <a:lnTo>
                    <a:pt x="2035" y="0"/>
                  </a:lnTo>
                  <a:lnTo>
                    <a:pt x="2018" y="1"/>
                  </a:lnTo>
                  <a:lnTo>
                    <a:pt x="2001" y="3"/>
                  </a:lnTo>
                  <a:lnTo>
                    <a:pt x="1985" y="7"/>
                  </a:lnTo>
                  <a:lnTo>
                    <a:pt x="1969" y="13"/>
                  </a:lnTo>
                  <a:lnTo>
                    <a:pt x="1955" y="20"/>
                  </a:lnTo>
                  <a:lnTo>
                    <a:pt x="1941" y="28"/>
                  </a:lnTo>
                  <a:lnTo>
                    <a:pt x="1927" y="39"/>
                  </a:lnTo>
                  <a:lnTo>
                    <a:pt x="1915" y="50"/>
                  </a:lnTo>
                  <a:lnTo>
                    <a:pt x="1904" y="62"/>
                  </a:lnTo>
                  <a:lnTo>
                    <a:pt x="1894" y="75"/>
                  </a:lnTo>
                  <a:lnTo>
                    <a:pt x="1886" y="88"/>
                  </a:lnTo>
                  <a:lnTo>
                    <a:pt x="1879" y="103"/>
                  </a:lnTo>
                  <a:lnTo>
                    <a:pt x="1873" y="119"/>
                  </a:lnTo>
                  <a:lnTo>
                    <a:pt x="1869" y="135"/>
                  </a:lnTo>
                  <a:lnTo>
                    <a:pt x="1867" y="152"/>
                  </a:lnTo>
                  <a:lnTo>
                    <a:pt x="1866" y="169"/>
                  </a:lnTo>
                  <a:lnTo>
                    <a:pt x="1866" y="373"/>
                  </a:lnTo>
                  <a:lnTo>
                    <a:pt x="1864" y="391"/>
                  </a:lnTo>
                  <a:lnTo>
                    <a:pt x="1861" y="408"/>
                  </a:lnTo>
                  <a:lnTo>
                    <a:pt x="1858" y="425"/>
                  </a:lnTo>
                  <a:lnTo>
                    <a:pt x="1852" y="442"/>
                  </a:lnTo>
                  <a:lnTo>
                    <a:pt x="1845" y="460"/>
                  </a:lnTo>
                  <a:lnTo>
                    <a:pt x="1837" y="476"/>
                  </a:lnTo>
                  <a:lnTo>
                    <a:pt x="1828" y="492"/>
                  </a:lnTo>
                  <a:lnTo>
                    <a:pt x="1818" y="507"/>
                  </a:lnTo>
                  <a:lnTo>
                    <a:pt x="1807" y="522"/>
                  </a:lnTo>
                  <a:lnTo>
                    <a:pt x="1793" y="536"/>
                  </a:lnTo>
                  <a:lnTo>
                    <a:pt x="1780" y="549"/>
                  </a:lnTo>
                  <a:lnTo>
                    <a:pt x="1766" y="560"/>
                  </a:lnTo>
                  <a:lnTo>
                    <a:pt x="1751" y="570"/>
                  </a:lnTo>
                  <a:lnTo>
                    <a:pt x="1736" y="579"/>
                  </a:lnTo>
                  <a:lnTo>
                    <a:pt x="1719" y="587"/>
                  </a:lnTo>
                  <a:lnTo>
                    <a:pt x="1703" y="592"/>
                  </a:lnTo>
                  <a:lnTo>
                    <a:pt x="1419" y="710"/>
                  </a:lnTo>
                  <a:lnTo>
                    <a:pt x="1404" y="717"/>
                  </a:lnTo>
                  <a:lnTo>
                    <a:pt x="1387" y="723"/>
                  </a:lnTo>
                  <a:lnTo>
                    <a:pt x="1370" y="728"/>
                  </a:lnTo>
                  <a:lnTo>
                    <a:pt x="1352" y="731"/>
                  </a:lnTo>
                  <a:lnTo>
                    <a:pt x="1334" y="733"/>
                  </a:lnTo>
                  <a:lnTo>
                    <a:pt x="1316" y="733"/>
                  </a:lnTo>
                  <a:lnTo>
                    <a:pt x="1297" y="733"/>
                  </a:lnTo>
                  <a:lnTo>
                    <a:pt x="1278" y="731"/>
                  </a:lnTo>
                  <a:lnTo>
                    <a:pt x="1261" y="727"/>
                  </a:lnTo>
                  <a:lnTo>
                    <a:pt x="1243" y="723"/>
                  </a:lnTo>
                  <a:lnTo>
                    <a:pt x="1225" y="717"/>
                  </a:lnTo>
                  <a:lnTo>
                    <a:pt x="1208" y="710"/>
                  </a:lnTo>
                  <a:lnTo>
                    <a:pt x="1193" y="702"/>
                  </a:lnTo>
                  <a:lnTo>
                    <a:pt x="1178" y="692"/>
                  </a:lnTo>
                  <a:lnTo>
                    <a:pt x="1164" y="682"/>
                  </a:lnTo>
                  <a:lnTo>
                    <a:pt x="1150" y="669"/>
                  </a:lnTo>
                  <a:lnTo>
                    <a:pt x="1005" y="525"/>
                  </a:lnTo>
                  <a:lnTo>
                    <a:pt x="993" y="514"/>
                  </a:lnTo>
                  <a:lnTo>
                    <a:pt x="979" y="504"/>
                  </a:lnTo>
                  <a:lnTo>
                    <a:pt x="965" y="495"/>
                  </a:lnTo>
                  <a:lnTo>
                    <a:pt x="950" y="489"/>
                  </a:lnTo>
                  <a:lnTo>
                    <a:pt x="934" y="483"/>
                  </a:lnTo>
                  <a:lnTo>
                    <a:pt x="918" y="479"/>
                  </a:lnTo>
                  <a:lnTo>
                    <a:pt x="902" y="477"/>
                  </a:lnTo>
                  <a:lnTo>
                    <a:pt x="886" y="476"/>
                  </a:lnTo>
                  <a:lnTo>
                    <a:pt x="869" y="477"/>
                  </a:lnTo>
                  <a:lnTo>
                    <a:pt x="853" y="479"/>
                  </a:lnTo>
                  <a:lnTo>
                    <a:pt x="837" y="483"/>
                  </a:lnTo>
                  <a:lnTo>
                    <a:pt x="822" y="489"/>
                  </a:lnTo>
                  <a:lnTo>
                    <a:pt x="807" y="495"/>
                  </a:lnTo>
                  <a:lnTo>
                    <a:pt x="792" y="504"/>
                  </a:lnTo>
                  <a:lnTo>
                    <a:pt x="779" y="514"/>
                  </a:lnTo>
                  <a:lnTo>
                    <a:pt x="766" y="525"/>
                  </a:lnTo>
                  <a:lnTo>
                    <a:pt x="527" y="765"/>
                  </a:lnTo>
                  <a:lnTo>
                    <a:pt x="514" y="778"/>
                  </a:lnTo>
                  <a:lnTo>
                    <a:pt x="504" y="792"/>
                  </a:lnTo>
                  <a:lnTo>
                    <a:pt x="496" y="806"/>
                  </a:lnTo>
                  <a:lnTo>
                    <a:pt x="489" y="822"/>
                  </a:lnTo>
                  <a:lnTo>
                    <a:pt x="484" y="837"/>
                  </a:lnTo>
                  <a:lnTo>
                    <a:pt x="480" y="853"/>
                  </a:lnTo>
                  <a:lnTo>
                    <a:pt x="477" y="869"/>
                  </a:lnTo>
                  <a:lnTo>
                    <a:pt x="477" y="886"/>
                  </a:lnTo>
                  <a:lnTo>
                    <a:pt x="477" y="902"/>
                  </a:lnTo>
                  <a:lnTo>
                    <a:pt x="480" y="918"/>
                  </a:lnTo>
                  <a:lnTo>
                    <a:pt x="484" y="933"/>
                  </a:lnTo>
                  <a:lnTo>
                    <a:pt x="489" y="949"/>
                  </a:lnTo>
                  <a:lnTo>
                    <a:pt x="496" y="965"/>
                  </a:lnTo>
                  <a:lnTo>
                    <a:pt x="504" y="979"/>
                  </a:lnTo>
                  <a:lnTo>
                    <a:pt x="514" y="992"/>
                  </a:lnTo>
                  <a:lnTo>
                    <a:pt x="527" y="1005"/>
                  </a:lnTo>
                  <a:lnTo>
                    <a:pt x="670" y="1149"/>
                  </a:lnTo>
                  <a:lnTo>
                    <a:pt x="682" y="1162"/>
                  </a:lnTo>
                  <a:lnTo>
                    <a:pt x="693" y="1177"/>
                  </a:lnTo>
                  <a:lnTo>
                    <a:pt x="702" y="1192"/>
                  </a:lnTo>
                  <a:lnTo>
                    <a:pt x="710" y="1208"/>
                  </a:lnTo>
                  <a:lnTo>
                    <a:pt x="717" y="1224"/>
                  </a:lnTo>
                  <a:lnTo>
                    <a:pt x="723" y="1242"/>
                  </a:lnTo>
                  <a:lnTo>
                    <a:pt x="728" y="1260"/>
                  </a:lnTo>
                  <a:lnTo>
                    <a:pt x="732" y="1278"/>
                  </a:lnTo>
                  <a:lnTo>
                    <a:pt x="734" y="1296"/>
                  </a:lnTo>
                  <a:lnTo>
                    <a:pt x="735" y="1315"/>
                  </a:lnTo>
                  <a:lnTo>
                    <a:pt x="734" y="1333"/>
                  </a:lnTo>
                  <a:lnTo>
                    <a:pt x="732" y="1351"/>
                  </a:lnTo>
                  <a:lnTo>
                    <a:pt x="728" y="1369"/>
                  </a:lnTo>
                  <a:lnTo>
                    <a:pt x="723" y="1387"/>
                  </a:lnTo>
                  <a:lnTo>
                    <a:pt x="717" y="1403"/>
                  </a:lnTo>
                  <a:lnTo>
                    <a:pt x="710" y="1419"/>
                  </a:lnTo>
                  <a:lnTo>
                    <a:pt x="594" y="1703"/>
                  </a:lnTo>
                  <a:lnTo>
                    <a:pt x="587" y="1719"/>
                  </a:lnTo>
                  <a:lnTo>
                    <a:pt x="579" y="1736"/>
                  </a:lnTo>
                  <a:lnTo>
                    <a:pt x="570" y="1751"/>
                  </a:lnTo>
                  <a:lnTo>
                    <a:pt x="560" y="1766"/>
                  </a:lnTo>
                  <a:lnTo>
                    <a:pt x="549" y="1780"/>
                  </a:lnTo>
                  <a:lnTo>
                    <a:pt x="536" y="1793"/>
                  </a:lnTo>
                  <a:lnTo>
                    <a:pt x="523" y="1806"/>
                  </a:lnTo>
                  <a:lnTo>
                    <a:pt x="508" y="1818"/>
                  </a:lnTo>
                  <a:lnTo>
                    <a:pt x="493" y="1828"/>
                  </a:lnTo>
                  <a:lnTo>
                    <a:pt x="477" y="1837"/>
                  </a:lnTo>
                  <a:lnTo>
                    <a:pt x="460" y="1845"/>
                  </a:lnTo>
                  <a:lnTo>
                    <a:pt x="443" y="1852"/>
                  </a:lnTo>
                  <a:lnTo>
                    <a:pt x="426" y="1857"/>
                  </a:lnTo>
                  <a:lnTo>
                    <a:pt x="409" y="1861"/>
                  </a:lnTo>
                  <a:lnTo>
                    <a:pt x="391" y="1864"/>
                  </a:lnTo>
                  <a:lnTo>
                    <a:pt x="373" y="1865"/>
                  </a:lnTo>
                  <a:lnTo>
                    <a:pt x="170" y="1864"/>
                  </a:lnTo>
                  <a:lnTo>
                    <a:pt x="152" y="1865"/>
                  </a:lnTo>
                  <a:lnTo>
                    <a:pt x="136" y="1868"/>
                  </a:lnTo>
                  <a:lnTo>
                    <a:pt x="120" y="1873"/>
                  </a:lnTo>
                  <a:lnTo>
                    <a:pt x="104" y="1879"/>
                  </a:lnTo>
                  <a:lnTo>
                    <a:pt x="89" y="1886"/>
                  </a:lnTo>
                  <a:lnTo>
                    <a:pt x="75" y="1894"/>
                  </a:lnTo>
                  <a:lnTo>
                    <a:pt x="62" y="1904"/>
                  </a:lnTo>
                  <a:lnTo>
                    <a:pt x="50" y="1915"/>
                  </a:lnTo>
                  <a:lnTo>
                    <a:pt x="39" y="1926"/>
                  </a:lnTo>
                  <a:lnTo>
                    <a:pt x="30" y="1939"/>
                  </a:lnTo>
                  <a:lnTo>
                    <a:pt x="20" y="1954"/>
                  </a:lnTo>
                  <a:lnTo>
                    <a:pt x="13" y="1969"/>
                  </a:lnTo>
                  <a:lnTo>
                    <a:pt x="8" y="1984"/>
                  </a:lnTo>
                  <a:lnTo>
                    <a:pt x="3" y="2000"/>
                  </a:lnTo>
                  <a:lnTo>
                    <a:pt x="1" y="2018"/>
                  </a:lnTo>
                  <a:lnTo>
                    <a:pt x="0" y="2035"/>
                  </a:lnTo>
                  <a:lnTo>
                    <a:pt x="0" y="2374"/>
                  </a:lnTo>
                  <a:lnTo>
                    <a:pt x="1" y="2391"/>
                  </a:lnTo>
                  <a:lnTo>
                    <a:pt x="3" y="2408"/>
                  </a:lnTo>
                  <a:lnTo>
                    <a:pt x="8" y="2424"/>
                  </a:lnTo>
                  <a:lnTo>
                    <a:pt x="13" y="2440"/>
                  </a:lnTo>
                  <a:lnTo>
                    <a:pt x="20" y="2454"/>
                  </a:lnTo>
                  <a:lnTo>
                    <a:pt x="30" y="2468"/>
                  </a:lnTo>
                  <a:lnTo>
                    <a:pt x="39" y="2481"/>
                  </a:lnTo>
                  <a:lnTo>
                    <a:pt x="50" y="2493"/>
                  </a:lnTo>
                  <a:lnTo>
                    <a:pt x="62" y="2504"/>
                  </a:lnTo>
                  <a:lnTo>
                    <a:pt x="75" y="2515"/>
                  </a:lnTo>
                  <a:lnTo>
                    <a:pt x="89" y="2523"/>
                  </a:lnTo>
                  <a:lnTo>
                    <a:pt x="104" y="2530"/>
                  </a:lnTo>
                  <a:lnTo>
                    <a:pt x="120" y="2536"/>
                  </a:lnTo>
                  <a:lnTo>
                    <a:pt x="136" y="2540"/>
                  </a:lnTo>
                  <a:lnTo>
                    <a:pt x="152" y="2542"/>
                  </a:lnTo>
                  <a:lnTo>
                    <a:pt x="170" y="2543"/>
                  </a:lnTo>
                  <a:lnTo>
                    <a:pt x="373" y="2543"/>
                  </a:lnTo>
                  <a:lnTo>
                    <a:pt x="391" y="2544"/>
                  </a:lnTo>
                  <a:lnTo>
                    <a:pt x="408" y="2547"/>
                  </a:lnTo>
                  <a:lnTo>
                    <a:pt x="426" y="2551"/>
                  </a:lnTo>
                  <a:lnTo>
                    <a:pt x="443" y="2556"/>
                  </a:lnTo>
                  <a:lnTo>
                    <a:pt x="460" y="2563"/>
                  </a:lnTo>
                  <a:lnTo>
                    <a:pt x="477" y="2571"/>
                  </a:lnTo>
                  <a:lnTo>
                    <a:pt x="492" y="2581"/>
                  </a:lnTo>
                  <a:lnTo>
                    <a:pt x="507" y="2591"/>
                  </a:lnTo>
                  <a:lnTo>
                    <a:pt x="523" y="2603"/>
                  </a:lnTo>
                  <a:lnTo>
                    <a:pt x="536" y="2615"/>
                  </a:lnTo>
                  <a:lnTo>
                    <a:pt x="549" y="2628"/>
                  </a:lnTo>
                  <a:lnTo>
                    <a:pt x="560" y="2642"/>
                  </a:lnTo>
                  <a:lnTo>
                    <a:pt x="570" y="2658"/>
                  </a:lnTo>
                  <a:lnTo>
                    <a:pt x="579" y="2673"/>
                  </a:lnTo>
                  <a:lnTo>
                    <a:pt x="586" y="2689"/>
                  </a:lnTo>
                  <a:lnTo>
                    <a:pt x="593" y="2705"/>
                  </a:lnTo>
                  <a:lnTo>
                    <a:pt x="710" y="2989"/>
                  </a:lnTo>
                  <a:lnTo>
                    <a:pt x="717" y="3006"/>
                  </a:lnTo>
                  <a:lnTo>
                    <a:pt x="723" y="3022"/>
                  </a:lnTo>
                  <a:lnTo>
                    <a:pt x="728" y="3039"/>
                  </a:lnTo>
                  <a:lnTo>
                    <a:pt x="732" y="3057"/>
                  </a:lnTo>
                  <a:lnTo>
                    <a:pt x="734" y="3075"/>
                  </a:lnTo>
                  <a:lnTo>
                    <a:pt x="735" y="3094"/>
                  </a:lnTo>
                  <a:lnTo>
                    <a:pt x="734" y="3112"/>
                  </a:lnTo>
                  <a:lnTo>
                    <a:pt x="732" y="3130"/>
                  </a:lnTo>
                  <a:lnTo>
                    <a:pt x="727" y="3149"/>
                  </a:lnTo>
                  <a:lnTo>
                    <a:pt x="723" y="3166"/>
                  </a:lnTo>
                  <a:lnTo>
                    <a:pt x="717" y="3184"/>
                  </a:lnTo>
                  <a:lnTo>
                    <a:pt x="710" y="3200"/>
                  </a:lnTo>
                  <a:lnTo>
                    <a:pt x="702" y="3217"/>
                  </a:lnTo>
                  <a:lnTo>
                    <a:pt x="693" y="3232"/>
                  </a:lnTo>
                  <a:lnTo>
                    <a:pt x="682" y="3246"/>
                  </a:lnTo>
                  <a:lnTo>
                    <a:pt x="670" y="3259"/>
                  </a:lnTo>
                  <a:lnTo>
                    <a:pt x="526" y="3403"/>
                  </a:lnTo>
                  <a:lnTo>
                    <a:pt x="514" y="3415"/>
                  </a:lnTo>
                  <a:lnTo>
                    <a:pt x="504" y="3430"/>
                  </a:lnTo>
                  <a:lnTo>
                    <a:pt x="496" y="3444"/>
                  </a:lnTo>
                  <a:lnTo>
                    <a:pt x="489" y="3459"/>
                  </a:lnTo>
                  <a:lnTo>
                    <a:pt x="483" y="3474"/>
                  </a:lnTo>
                  <a:lnTo>
                    <a:pt x="480" y="3490"/>
                  </a:lnTo>
                  <a:lnTo>
                    <a:pt x="477" y="3507"/>
                  </a:lnTo>
                  <a:lnTo>
                    <a:pt x="477" y="3523"/>
                  </a:lnTo>
                  <a:lnTo>
                    <a:pt x="477" y="3539"/>
                  </a:lnTo>
                  <a:lnTo>
                    <a:pt x="480" y="3555"/>
                  </a:lnTo>
                  <a:lnTo>
                    <a:pt x="483" y="3572"/>
                  </a:lnTo>
                  <a:lnTo>
                    <a:pt x="489" y="3587"/>
                  </a:lnTo>
                  <a:lnTo>
                    <a:pt x="496" y="3602"/>
                  </a:lnTo>
                  <a:lnTo>
                    <a:pt x="504" y="3616"/>
                  </a:lnTo>
                  <a:lnTo>
                    <a:pt x="514" y="3630"/>
                  </a:lnTo>
                  <a:lnTo>
                    <a:pt x="526" y="3643"/>
                  </a:lnTo>
                  <a:lnTo>
                    <a:pt x="766" y="3883"/>
                  </a:lnTo>
                  <a:lnTo>
                    <a:pt x="779" y="3894"/>
                  </a:lnTo>
                  <a:lnTo>
                    <a:pt x="792" y="3904"/>
                  </a:lnTo>
                  <a:lnTo>
                    <a:pt x="807" y="3913"/>
                  </a:lnTo>
                  <a:lnTo>
                    <a:pt x="822" y="3921"/>
                  </a:lnTo>
                  <a:lnTo>
                    <a:pt x="837" y="3926"/>
                  </a:lnTo>
                  <a:lnTo>
                    <a:pt x="853" y="3930"/>
                  </a:lnTo>
                  <a:lnTo>
                    <a:pt x="869" y="3932"/>
                  </a:lnTo>
                  <a:lnTo>
                    <a:pt x="886" y="3933"/>
                  </a:lnTo>
                  <a:lnTo>
                    <a:pt x="902" y="3932"/>
                  </a:lnTo>
                  <a:lnTo>
                    <a:pt x="918" y="3930"/>
                  </a:lnTo>
                  <a:lnTo>
                    <a:pt x="934" y="3926"/>
                  </a:lnTo>
                  <a:lnTo>
                    <a:pt x="950" y="3921"/>
                  </a:lnTo>
                  <a:lnTo>
                    <a:pt x="965" y="3913"/>
                  </a:lnTo>
                  <a:lnTo>
                    <a:pt x="979" y="3904"/>
                  </a:lnTo>
                  <a:lnTo>
                    <a:pt x="993" y="3894"/>
                  </a:lnTo>
                  <a:lnTo>
                    <a:pt x="1005" y="3883"/>
                  </a:lnTo>
                  <a:lnTo>
                    <a:pt x="1150" y="3739"/>
                  </a:lnTo>
                  <a:lnTo>
                    <a:pt x="1163" y="3727"/>
                  </a:lnTo>
                  <a:lnTo>
                    <a:pt x="1177" y="3717"/>
                  </a:lnTo>
                  <a:lnTo>
                    <a:pt x="1192" y="3706"/>
                  </a:lnTo>
                  <a:lnTo>
                    <a:pt x="1208" y="3698"/>
                  </a:lnTo>
                  <a:lnTo>
                    <a:pt x="1225" y="3691"/>
                  </a:lnTo>
                  <a:lnTo>
                    <a:pt x="1243" y="3685"/>
                  </a:lnTo>
                  <a:lnTo>
                    <a:pt x="1260" y="3681"/>
                  </a:lnTo>
                  <a:lnTo>
                    <a:pt x="1278" y="3678"/>
                  </a:lnTo>
                  <a:lnTo>
                    <a:pt x="1296" y="3675"/>
                  </a:lnTo>
                  <a:lnTo>
                    <a:pt x="1315" y="3675"/>
                  </a:lnTo>
                  <a:lnTo>
                    <a:pt x="1333" y="3675"/>
                  </a:lnTo>
                  <a:lnTo>
                    <a:pt x="1351" y="3677"/>
                  </a:lnTo>
                  <a:lnTo>
                    <a:pt x="1370" y="3681"/>
                  </a:lnTo>
                  <a:lnTo>
                    <a:pt x="1387" y="3685"/>
                  </a:lnTo>
                  <a:lnTo>
                    <a:pt x="1403" y="3691"/>
                  </a:lnTo>
                  <a:lnTo>
                    <a:pt x="1419" y="3699"/>
                  </a:lnTo>
                  <a:lnTo>
                    <a:pt x="1703" y="3816"/>
                  </a:lnTo>
                  <a:lnTo>
                    <a:pt x="1719" y="3822"/>
                  </a:lnTo>
                  <a:lnTo>
                    <a:pt x="1736" y="3829"/>
                  </a:lnTo>
                  <a:lnTo>
                    <a:pt x="1751" y="3838"/>
                  </a:lnTo>
                  <a:lnTo>
                    <a:pt x="1766" y="3848"/>
                  </a:lnTo>
                  <a:lnTo>
                    <a:pt x="1780" y="3861"/>
                  </a:lnTo>
                  <a:lnTo>
                    <a:pt x="1793" y="3873"/>
                  </a:lnTo>
                  <a:lnTo>
                    <a:pt x="1807" y="3887"/>
                  </a:lnTo>
                  <a:lnTo>
                    <a:pt x="1818" y="3901"/>
                  </a:lnTo>
                  <a:lnTo>
                    <a:pt x="1828" y="3916"/>
                  </a:lnTo>
                  <a:lnTo>
                    <a:pt x="1837" y="3933"/>
                  </a:lnTo>
                  <a:lnTo>
                    <a:pt x="1845" y="3949"/>
                  </a:lnTo>
                  <a:lnTo>
                    <a:pt x="1852" y="3966"/>
                  </a:lnTo>
                  <a:lnTo>
                    <a:pt x="1858" y="3983"/>
                  </a:lnTo>
                  <a:lnTo>
                    <a:pt x="1861" y="4001"/>
                  </a:lnTo>
                  <a:lnTo>
                    <a:pt x="1864" y="4019"/>
                  </a:lnTo>
                  <a:lnTo>
                    <a:pt x="1866" y="4036"/>
                  </a:lnTo>
                  <a:lnTo>
                    <a:pt x="1866" y="4239"/>
                  </a:lnTo>
                  <a:lnTo>
                    <a:pt x="1867" y="4256"/>
                  </a:lnTo>
                  <a:lnTo>
                    <a:pt x="1869" y="4272"/>
                  </a:lnTo>
                  <a:lnTo>
                    <a:pt x="1873" y="4289"/>
                  </a:lnTo>
                  <a:lnTo>
                    <a:pt x="1879" y="4305"/>
                  </a:lnTo>
                  <a:lnTo>
                    <a:pt x="1886" y="4319"/>
                  </a:lnTo>
                  <a:lnTo>
                    <a:pt x="1894" y="4333"/>
                  </a:lnTo>
                  <a:lnTo>
                    <a:pt x="1904" y="4347"/>
                  </a:lnTo>
                  <a:lnTo>
                    <a:pt x="1915" y="4359"/>
                  </a:lnTo>
                  <a:lnTo>
                    <a:pt x="1927" y="4370"/>
                  </a:lnTo>
                  <a:lnTo>
                    <a:pt x="1941" y="4379"/>
                  </a:lnTo>
                  <a:lnTo>
                    <a:pt x="1954" y="4388"/>
                  </a:lnTo>
                  <a:lnTo>
                    <a:pt x="1969" y="4395"/>
                  </a:lnTo>
                  <a:lnTo>
                    <a:pt x="1984" y="4400"/>
                  </a:lnTo>
                  <a:lnTo>
                    <a:pt x="2000" y="4405"/>
                  </a:lnTo>
                  <a:lnTo>
                    <a:pt x="2018" y="4407"/>
                  </a:lnTo>
                  <a:lnTo>
                    <a:pt x="2035" y="4408"/>
                  </a:lnTo>
                  <a:lnTo>
                    <a:pt x="2374" y="4408"/>
                  </a:lnTo>
                  <a:lnTo>
                    <a:pt x="2391" y="4407"/>
                  </a:lnTo>
                  <a:lnTo>
                    <a:pt x="2408" y="4405"/>
                  </a:lnTo>
                  <a:lnTo>
                    <a:pt x="2424" y="4400"/>
                  </a:lnTo>
                  <a:lnTo>
                    <a:pt x="2440" y="4395"/>
                  </a:lnTo>
                  <a:lnTo>
                    <a:pt x="2455" y="4388"/>
                  </a:lnTo>
                  <a:lnTo>
                    <a:pt x="2469" y="4379"/>
                  </a:lnTo>
                  <a:lnTo>
                    <a:pt x="2481" y="4370"/>
                  </a:lnTo>
                  <a:lnTo>
                    <a:pt x="2493" y="4359"/>
                  </a:lnTo>
                  <a:lnTo>
                    <a:pt x="2505" y="4347"/>
                  </a:lnTo>
                  <a:lnTo>
                    <a:pt x="2515" y="4333"/>
                  </a:lnTo>
                  <a:lnTo>
                    <a:pt x="2523" y="4319"/>
                  </a:lnTo>
                  <a:lnTo>
                    <a:pt x="2530" y="4305"/>
                  </a:lnTo>
                  <a:lnTo>
                    <a:pt x="2536" y="4289"/>
                  </a:lnTo>
                  <a:lnTo>
                    <a:pt x="2540" y="4272"/>
                  </a:lnTo>
                  <a:lnTo>
                    <a:pt x="2543" y="4256"/>
                  </a:lnTo>
                  <a:lnTo>
                    <a:pt x="2543" y="4239"/>
                  </a:lnTo>
                  <a:lnTo>
                    <a:pt x="2543" y="4036"/>
                  </a:lnTo>
                  <a:lnTo>
                    <a:pt x="2544" y="4019"/>
                  </a:lnTo>
                  <a:lnTo>
                    <a:pt x="2547" y="4001"/>
                  </a:lnTo>
                  <a:lnTo>
                    <a:pt x="2551" y="3983"/>
                  </a:lnTo>
                  <a:lnTo>
                    <a:pt x="2556" y="3966"/>
                  </a:lnTo>
                  <a:lnTo>
                    <a:pt x="2563" y="3949"/>
                  </a:lnTo>
                  <a:lnTo>
                    <a:pt x="2571" y="3933"/>
                  </a:lnTo>
                  <a:lnTo>
                    <a:pt x="2581" y="3916"/>
                  </a:lnTo>
                  <a:lnTo>
                    <a:pt x="2591" y="3901"/>
                  </a:lnTo>
                  <a:lnTo>
                    <a:pt x="2603" y="3887"/>
                  </a:lnTo>
                  <a:lnTo>
                    <a:pt x="2615" y="3873"/>
                  </a:lnTo>
                  <a:lnTo>
                    <a:pt x="2628" y="3861"/>
                  </a:lnTo>
                  <a:lnTo>
                    <a:pt x="2642" y="3848"/>
                  </a:lnTo>
                  <a:lnTo>
                    <a:pt x="2658" y="3838"/>
                  </a:lnTo>
                  <a:lnTo>
                    <a:pt x="2673" y="3829"/>
                  </a:lnTo>
                  <a:lnTo>
                    <a:pt x="2689" y="3822"/>
                  </a:lnTo>
                  <a:lnTo>
                    <a:pt x="2705" y="3816"/>
                  </a:lnTo>
                  <a:lnTo>
                    <a:pt x="2989" y="3699"/>
                  </a:lnTo>
                  <a:lnTo>
                    <a:pt x="3006" y="3691"/>
                  </a:lnTo>
                  <a:lnTo>
                    <a:pt x="3022" y="3685"/>
                  </a:lnTo>
                  <a:lnTo>
                    <a:pt x="3039" y="3681"/>
                  </a:lnTo>
                  <a:lnTo>
                    <a:pt x="3057" y="3677"/>
                  </a:lnTo>
                  <a:lnTo>
                    <a:pt x="3076" y="3675"/>
                  </a:lnTo>
                  <a:lnTo>
                    <a:pt x="3094" y="3675"/>
                  </a:lnTo>
                  <a:lnTo>
                    <a:pt x="3112" y="3675"/>
                  </a:lnTo>
                  <a:lnTo>
                    <a:pt x="3130" y="3678"/>
                  </a:lnTo>
                  <a:lnTo>
                    <a:pt x="3149" y="3681"/>
                  </a:lnTo>
                  <a:lnTo>
                    <a:pt x="3167" y="3685"/>
                  </a:lnTo>
                  <a:lnTo>
                    <a:pt x="3184" y="3691"/>
                  </a:lnTo>
                  <a:lnTo>
                    <a:pt x="3201" y="3698"/>
                  </a:lnTo>
                  <a:lnTo>
                    <a:pt x="3217" y="3706"/>
                  </a:lnTo>
                  <a:lnTo>
                    <a:pt x="3232" y="3717"/>
                  </a:lnTo>
                  <a:lnTo>
                    <a:pt x="3246" y="3727"/>
                  </a:lnTo>
                  <a:lnTo>
                    <a:pt x="3259" y="3739"/>
                  </a:lnTo>
                  <a:lnTo>
                    <a:pt x="3403" y="3883"/>
                  </a:lnTo>
                  <a:lnTo>
                    <a:pt x="3415" y="3894"/>
                  </a:lnTo>
                  <a:lnTo>
                    <a:pt x="3430" y="3904"/>
                  </a:lnTo>
                  <a:lnTo>
                    <a:pt x="3444" y="3913"/>
                  </a:lnTo>
                  <a:lnTo>
                    <a:pt x="3459" y="3921"/>
                  </a:lnTo>
                  <a:lnTo>
                    <a:pt x="3474" y="3926"/>
                  </a:lnTo>
                  <a:lnTo>
                    <a:pt x="3490" y="3930"/>
                  </a:lnTo>
                  <a:lnTo>
                    <a:pt x="3507" y="3932"/>
                  </a:lnTo>
                  <a:lnTo>
                    <a:pt x="3523" y="3933"/>
                  </a:lnTo>
                  <a:lnTo>
                    <a:pt x="3539" y="3932"/>
                  </a:lnTo>
                  <a:lnTo>
                    <a:pt x="3555" y="3930"/>
                  </a:lnTo>
                  <a:lnTo>
                    <a:pt x="3572" y="3926"/>
                  </a:lnTo>
                  <a:lnTo>
                    <a:pt x="3587" y="3921"/>
                  </a:lnTo>
                  <a:lnTo>
                    <a:pt x="3602" y="3913"/>
                  </a:lnTo>
                  <a:lnTo>
                    <a:pt x="3616" y="3904"/>
                  </a:lnTo>
                  <a:lnTo>
                    <a:pt x="3630" y="3894"/>
                  </a:lnTo>
                  <a:lnTo>
                    <a:pt x="3643" y="3883"/>
                  </a:lnTo>
                  <a:lnTo>
                    <a:pt x="3883" y="3643"/>
                  </a:lnTo>
                  <a:lnTo>
                    <a:pt x="3895" y="3630"/>
                  </a:lnTo>
                  <a:lnTo>
                    <a:pt x="3904" y="3616"/>
                  </a:lnTo>
                  <a:lnTo>
                    <a:pt x="3913" y="3602"/>
                  </a:lnTo>
                  <a:lnTo>
                    <a:pt x="3920" y="3587"/>
                  </a:lnTo>
                  <a:lnTo>
                    <a:pt x="3926" y="3572"/>
                  </a:lnTo>
                  <a:lnTo>
                    <a:pt x="3930" y="3555"/>
                  </a:lnTo>
                  <a:lnTo>
                    <a:pt x="3932" y="3539"/>
                  </a:lnTo>
                  <a:lnTo>
                    <a:pt x="3933" y="3523"/>
                  </a:lnTo>
                  <a:lnTo>
                    <a:pt x="3932" y="3507"/>
                  </a:lnTo>
                  <a:lnTo>
                    <a:pt x="3930" y="3490"/>
                  </a:lnTo>
                  <a:lnTo>
                    <a:pt x="3926" y="3474"/>
                  </a:lnTo>
                  <a:lnTo>
                    <a:pt x="3920" y="3459"/>
                  </a:lnTo>
                  <a:lnTo>
                    <a:pt x="3913" y="3444"/>
                  </a:lnTo>
                  <a:lnTo>
                    <a:pt x="3904" y="3430"/>
                  </a:lnTo>
                  <a:lnTo>
                    <a:pt x="3895" y="3415"/>
                  </a:lnTo>
                  <a:lnTo>
                    <a:pt x="3883" y="3403"/>
                  </a:lnTo>
                  <a:lnTo>
                    <a:pt x="3739" y="3259"/>
                  </a:lnTo>
                  <a:lnTo>
                    <a:pt x="3727" y="3246"/>
                  </a:lnTo>
                  <a:lnTo>
                    <a:pt x="3717" y="3232"/>
                  </a:lnTo>
                  <a:lnTo>
                    <a:pt x="3706" y="3217"/>
                  </a:lnTo>
                  <a:lnTo>
                    <a:pt x="3698" y="3200"/>
                  </a:lnTo>
                  <a:lnTo>
                    <a:pt x="3691" y="3184"/>
                  </a:lnTo>
                  <a:lnTo>
                    <a:pt x="3685" y="3166"/>
                  </a:lnTo>
                  <a:lnTo>
                    <a:pt x="3681" y="3149"/>
                  </a:lnTo>
                  <a:lnTo>
                    <a:pt x="3678" y="3130"/>
                  </a:lnTo>
                  <a:lnTo>
                    <a:pt x="3675" y="3112"/>
                  </a:lnTo>
                  <a:lnTo>
                    <a:pt x="3675" y="3094"/>
                  </a:lnTo>
                  <a:lnTo>
                    <a:pt x="3675" y="3075"/>
                  </a:lnTo>
                  <a:lnTo>
                    <a:pt x="3677" y="3057"/>
                  </a:lnTo>
                  <a:lnTo>
                    <a:pt x="3680" y="3039"/>
                  </a:lnTo>
                  <a:lnTo>
                    <a:pt x="3685" y="3022"/>
                  </a:lnTo>
                  <a:lnTo>
                    <a:pt x="3691" y="3006"/>
                  </a:lnTo>
                  <a:lnTo>
                    <a:pt x="3699" y="2989"/>
                  </a:lnTo>
                  <a:lnTo>
                    <a:pt x="3816" y="2705"/>
                  </a:lnTo>
                  <a:lnTo>
                    <a:pt x="3822" y="2689"/>
                  </a:lnTo>
                  <a:lnTo>
                    <a:pt x="3829" y="2673"/>
                  </a:lnTo>
                  <a:lnTo>
                    <a:pt x="3838" y="2658"/>
                  </a:lnTo>
                  <a:lnTo>
                    <a:pt x="3848" y="2642"/>
                  </a:lnTo>
                  <a:lnTo>
                    <a:pt x="3861" y="2628"/>
                  </a:lnTo>
                  <a:lnTo>
                    <a:pt x="3873" y="2615"/>
                  </a:lnTo>
                  <a:lnTo>
                    <a:pt x="3887" y="2603"/>
                  </a:lnTo>
                  <a:lnTo>
                    <a:pt x="3901" y="2591"/>
                  </a:lnTo>
                  <a:lnTo>
                    <a:pt x="3916" y="2581"/>
                  </a:lnTo>
                  <a:lnTo>
                    <a:pt x="3933" y="2571"/>
                  </a:lnTo>
                  <a:lnTo>
                    <a:pt x="3949" y="2563"/>
                  </a:lnTo>
                  <a:lnTo>
                    <a:pt x="3966" y="2556"/>
                  </a:lnTo>
                  <a:lnTo>
                    <a:pt x="3983" y="2551"/>
                  </a:lnTo>
                  <a:lnTo>
                    <a:pt x="4001" y="2547"/>
                  </a:lnTo>
                  <a:lnTo>
                    <a:pt x="4018" y="2544"/>
                  </a:lnTo>
                  <a:lnTo>
                    <a:pt x="4036" y="2543"/>
                  </a:lnTo>
                  <a:lnTo>
                    <a:pt x="4239" y="2543"/>
                  </a:lnTo>
                  <a:lnTo>
                    <a:pt x="4256" y="2543"/>
                  </a:lnTo>
                  <a:lnTo>
                    <a:pt x="4273" y="2540"/>
                  </a:lnTo>
                  <a:lnTo>
                    <a:pt x="4290" y="2536"/>
                  </a:lnTo>
                  <a:lnTo>
                    <a:pt x="4305" y="2530"/>
                  </a:lnTo>
                  <a:lnTo>
                    <a:pt x="4320" y="2523"/>
                  </a:lnTo>
                  <a:lnTo>
                    <a:pt x="4333" y="2515"/>
                  </a:lnTo>
                  <a:lnTo>
                    <a:pt x="4346" y="2504"/>
                  </a:lnTo>
                  <a:lnTo>
                    <a:pt x="4359" y="2493"/>
                  </a:lnTo>
                  <a:lnTo>
                    <a:pt x="4370" y="2481"/>
                  </a:lnTo>
                  <a:lnTo>
                    <a:pt x="4380" y="2469"/>
                  </a:lnTo>
                  <a:lnTo>
                    <a:pt x="4388" y="2455"/>
                  </a:lnTo>
                  <a:lnTo>
                    <a:pt x="4395" y="2440"/>
                  </a:lnTo>
                  <a:lnTo>
                    <a:pt x="4401" y="2424"/>
                  </a:lnTo>
                  <a:lnTo>
                    <a:pt x="4405" y="2408"/>
                  </a:lnTo>
                  <a:lnTo>
                    <a:pt x="4407" y="2391"/>
                  </a:lnTo>
                  <a:lnTo>
                    <a:pt x="4408" y="2374"/>
                  </a:lnTo>
                  <a:lnTo>
                    <a:pt x="4408" y="2035"/>
                  </a:lnTo>
                  <a:lnTo>
                    <a:pt x="4407" y="2018"/>
                  </a:lnTo>
                  <a:lnTo>
                    <a:pt x="4405" y="2000"/>
                  </a:lnTo>
                  <a:lnTo>
                    <a:pt x="4401" y="1984"/>
                  </a:lnTo>
                  <a:lnTo>
                    <a:pt x="4395" y="1969"/>
                  </a:lnTo>
                  <a:lnTo>
                    <a:pt x="4388" y="1954"/>
                  </a:lnTo>
                  <a:lnTo>
                    <a:pt x="4380" y="1939"/>
                  </a:lnTo>
                  <a:lnTo>
                    <a:pt x="4370" y="1926"/>
                  </a:lnTo>
                  <a:lnTo>
                    <a:pt x="4359" y="1915"/>
                  </a:lnTo>
                  <a:lnTo>
                    <a:pt x="4346" y="1904"/>
                  </a:lnTo>
                  <a:lnTo>
                    <a:pt x="4333" y="1894"/>
                  </a:lnTo>
                  <a:lnTo>
                    <a:pt x="4320" y="1886"/>
                  </a:lnTo>
                  <a:lnTo>
                    <a:pt x="4305" y="1879"/>
                  </a:lnTo>
                  <a:lnTo>
                    <a:pt x="4290" y="1873"/>
                  </a:lnTo>
                  <a:lnTo>
                    <a:pt x="4273" y="1868"/>
                  </a:lnTo>
                  <a:lnTo>
                    <a:pt x="4256" y="1865"/>
                  </a:lnTo>
                  <a:lnTo>
                    <a:pt x="4239" y="1864"/>
                  </a:lnTo>
                  <a:close/>
                  <a:moveTo>
                    <a:pt x="3052" y="2204"/>
                  </a:moveTo>
                  <a:lnTo>
                    <a:pt x="3052" y="2204"/>
                  </a:lnTo>
                  <a:lnTo>
                    <a:pt x="3051" y="2248"/>
                  </a:lnTo>
                  <a:lnTo>
                    <a:pt x="3048" y="2290"/>
                  </a:lnTo>
                  <a:lnTo>
                    <a:pt x="3043" y="2333"/>
                  </a:lnTo>
                  <a:lnTo>
                    <a:pt x="3035" y="2375"/>
                  </a:lnTo>
                  <a:lnTo>
                    <a:pt x="3026" y="2415"/>
                  </a:lnTo>
                  <a:lnTo>
                    <a:pt x="3015" y="2456"/>
                  </a:lnTo>
                  <a:lnTo>
                    <a:pt x="3002" y="2495"/>
                  </a:lnTo>
                  <a:lnTo>
                    <a:pt x="2986" y="2534"/>
                  </a:lnTo>
                  <a:lnTo>
                    <a:pt x="2969" y="2571"/>
                  </a:lnTo>
                  <a:lnTo>
                    <a:pt x="2950" y="2608"/>
                  </a:lnTo>
                  <a:lnTo>
                    <a:pt x="2929" y="2643"/>
                  </a:lnTo>
                  <a:lnTo>
                    <a:pt x="2908" y="2678"/>
                  </a:lnTo>
                  <a:lnTo>
                    <a:pt x="2884" y="2711"/>
                  </a:lnTo>
                  <a:lnTo>
                    <a:pt x="2858" y="2743"/>
                  </a:lnTo>
                  <a:lnTo>
                    <a:pt x="2832" y="2774"/>
                  </a:lnTo>
                  <a:lnTo>
                    <a:pt x="2805" y="2804"/>
                  </a:lnTo>
                  <a:lnTo>
                    <a:pt x="2775" y="2831"/>
                  </a:lnTo>
                  <a:lnTo>
                    <a:pt x="2744" y="2858"/>
                  </a:lnTo>
                  <a:lnTo>
                    <a:pt x="2712" y="2883"/>
                  </a:lnTo>
                  <a:lnTo>
                    <a:pt x="2679" y="2907"/>
                  </a:lnTo>
                  <a:lnTo>
                    <a:pt x="2644" y="2928"/>
                  </a:lnTo>
                  <a:lnTo>
                    <a:pt x="2609" y="2949"/>
                  </a:lnTo>
                  <a:lnTo>
                    <a:pt x="2572" y="2968"/>
                  </a:lnTo>
                  <a:lnTo>
                    <a:pt x="2535" y="2985"/>
                  </a:lnTo>
                  <a:lnTo>
                    <a:pt x="2496" y="3000"/>
                  </a:lnTo>
                  <a:lnTo>
                    <a:pt x="2457" y="3014"/>
                  </a:lnTo>
                  <a:lnTo>
                    <a:pt x="2416" y="3025"/>
                  </a:lnTo>
                  <a:lnTo>
                    <a:pt x="2376" y="3034"/>
                  </a:lnTo>
                  <a:lnTo>
                    <a:pt x="2334" y="3042"/>
                  </a:lnTo>
                  <a:lnTo>
                    <a:pt x="2292" y="3047"/>
                  </a:lnTo>
                  <a:lnTo>
                    <a:pt x="2249" y="3050"/>
                  </a:lnTo>
                  <a:lnTo>
                    <a:pt x="2205" y="3051"/>
                  </a:lnTo>
                  <a:lnTo>
                    <a:pt x="2162" y="3050"/>
                  </a:lnTo>
                  <a:lnTo>
                    <a:pt x="2118" y="3047"/>
                  </a:lnTo>
                  <a:lnTo>
                    <a:pt x="2075" y="3042"/>
                  </a:lnTo>
                  <a:lnTo>
                    <a:pt x="2034" y="3034"/>
                  </a:lnTo>
                  <a:lnTo>
                    <a:pt x="1993" y="3025"/>
                  </a:lnTo>
                  <a:lnTo>
                    <a:pt x="1953" y="3014"/>
                  </a:lnTo>
                  <a:lnTo>
                    <a:pt x="1913" y="3000"/>
                  </a:lnTo>
                  <a:lnTo>
                    <a:pt x="1875" y="2985"/>
                  </a:lnTo>
                  <a:lnTo>
                    <a:pt x="1837" y="2968"/>
                  </a:lnTo>
                  <a:lnTo>
                    <a:pt x="1801" y="2949"/>
                  </a:lnTo>
                  <a:lnTo>
                    <a:pt x="1765" y="2928"/>
                  </a:lnTo>
                  <a:lnTo>
                    <a:pt x="1731" y="2907"/>
                  </a:lnTo>
                  <a:lnTo>
                    <a:pt x="1697" y="2883"/>
                  </a:lnTo>
                  <a:lnTo>
                    <a:pt x="1666" y="2858"/>
                  </a:lnTo>
                  <a:lnTo>
                    <a:pt x="1635" y="2831"/>
                  </a:lnTo>
                  <a:lnTo>
                    <a:pt x="1605" y="2804"/>
                  </a:lnTo>
                  <a:lnTo>
                    <a:pt x="1577" y="2774"/>
                  </a:lnTo>
                  <a:lnTo>
                    <a:pt x="1551" y="2743"/>
                  </a:lnTo>
                  <a:lnTo>
                    <a:pt x="1526" y="2711"/>
                  </a:lnTo>
                  <a:lnTo>
                    <a:pt x="1501" y="2678"/>
                  </a:lnTo>
                  <a:lnTo>
                    <a:pt x="1480" y="2643"/>
                  </a:lnTo>
                  <a:lnTo>
                    <a:pt x="1460" y="2608"/>
                  </a:lnTo>
                  <a:lnTo>
                    <a:pt x="1441" y="2571"/>
                  </a:lnTo>
                  <a:lnTo>
                    <a:pt x="1423" y="2534"/>
                  </a:lnTo>
                  <a:lnTo>
                    <a:pt x="1408" y="2495"/>
                  </a:lnTo>
                  <a:lnTo>
                    <a:pt x="1395" y="2456"/>
                  </a:lnTo>
                  <a:lnTo>
                    <a:pt x="1384" y="2415"/>
                  </a:lnTo>
                  <a:lnTo>
                    <a:pt x="1375" y="2375"/>
                  </a:lnTo>
                  <a:lnTo>
                    <a:pt x="1366" y="2333"/>
                  </a:lnTo>
                  <a:lnTo>
                    <a:pt x="1361" y="2290"/>
                  </a:lnTo>
                  <a:lnTo>
                    <a:pt x="1358" y="2248"/>
                  </a:lnTo>
                  <a:lnTo>
                    <a:pt x="1357" y="2204"/>
                  </a:lnTo>
                  <a:lnTo>
                    <a:pt x="1358" y="2161"/>
                  </a:lnTo>
                  <a:lnTo>
                    <a:pt x="1361" y="2117"/>
                  </a:lnTo>
                  <a:lnTo>
                    <a:pt x="1366" y="2074"/>
                  </a:lnTo>
                  <a:lnTo>
                    <a:pt x="1375" y="2033"/>
                  </a:lnTo>
                  <a:lnTo>
                    <a:pt x="1384" y="1992"/>
                  </a:lnTo>
                  <a:lnTo>
                    <a:pt x="1395" y="1952"/>
                  </a:lnTo>
                  <a:lnTo>
                    <a:pt x="1408" y="1912"/>
                  </a:lnTo>
                  <a:lnTo>
                    <a:pt x="1423" y="1874"/>
                  </a:lnTo>
                  <a:lnTo>
                    <a:pt x="1441" y="1836"/>
                  </a:lnTo>
                  <a:lnTo>
                    <a:pt x="1460" y="1799"/>
                  </a:lnTo>
                  <a:lnTo>
                    <a:pt x="1480" y="1764"/>
                  </a:lnTo>
                  <a:lnTo>
                    <a:pt x="1501" y="1729"/>
                  </a:lnTo>
                  <a:lnTo>
                    <a:pt x="1526" y="1697"/>
                  </a:lnTo>
                  <a:lnTo>
                    <a:pt x="1551" y="1665"/>
                  </a:lnTo>
                  <a:lnTo>
                    <a:pt x="1577" y="1634"/>
                  </a:lnTo>
                  <a:lnTo>
                    <a:pt x="1605" y="1605"/>
                  </a:lnTo>
                  <a:lnTo>
                    <a:pt x="1635" y="1576"/>
                  </a:lnTo>
                  <a:lnTo>
                    <a:pt x="1666" y="1550"/>
                  </a:lnTo>
                  <a:lnTo>
                    <a:pt x="1697" y="1525"/>
                  </a:lnTo>
                  <a:lnTo>
                    <a:pt x="1731" y="1501"/>
                  </a:lnTo>
                  <a:lnTo>
                    <a:pt x="1765" y="1479"/>
                  </a:lnTo>
                  <a:lnTo>
                    <a:pt x="1801" y="1459"/>
                  </a:lnTo>
                  <a:lnTo>
                    <a:pt x="1837" y="1439"/>
                  </a:lnTo>
                  <a:lnTo>
                    <a:pt x="1875" y="1423"/>
                  </a:lnTo>
                  <a:lnTo>
                    <a:pt x="1913" y="1408"/>
                  </a:lnTo>
                  <a:lnTo>
                    <a:pt x="1953" y="1394"/>
                  </a:lnTo>
                  <a:lnTo>
                    <a:pt x="1993" y="1383"/>
                  </a:lnTo>
                  <a:lnTo>
                    <a:pt x="2034" y="1373"/>
                  </a:lnTo>
                  <a:lnTo>
                    <a:pt x="2075" y="1365"/>
                  </a:lnTo>
                  <a:lnTo>
                    <a:pt x="2118" y="1360"/>
                  </a:lnTo>
                  <a:lnTo>
                    <a:pt x="2162" y="1357"/>
                  </a:lnTo>
                  <a:lnTo>
                    <a:pt x="2205" y="1356"/>
                  </a:lnTo>
                  <a:lnTo>
                    <a:pt x="2249" y="1357"/>
                  </a:lnTo>
                  <a:lnTo>
                    <a:pt x="2292" y="1360"/>
                  </a:lnTo>
                  <a:lnTo>
                    <a:pt x="2334" y="1365"/>
                  </a:lnTo>
                  <a:lnTo>
                    <a:pt x="2376" y="1373"/>
                  </a:lnTo>
                  <a:lnTo>
                    <a:pt x="2416" y="1383"/>
                  </a:lnTo>
                  <a:lnTo>
                    <a:pt x="2457" y="1394"/>
                  </a:lnTo>
                  <a:lnTo>
                    <a:pt x="2496" y="1408"/>
                  </a:lnTo>
                  <a:lnTo>
                    <a:pt x="2535" y="1423"/>
                  </a:lnTo>
                  <a:lnTo>
                    <a:pt x="2572" y="1439"/>
                  </a:lnTo>
                  <a:lnTo>
                    <a:pt x="2609" y="1459"/>
                  </a:lnTo>
                  <a:lnTo>
                    <a:pt x="2644" y="1479"/>
                  </a:lnTo>
                  <a:lnTo>
                    <a:pt x="2679" y="1501"/>
                  </a:lnTo>
                  <a:lnTo>
                    <a:pt x="2712" y="1525"/>
                  </a:lnTo>
                  <a:lnTo>
                    <a:pt x="2744" y="1550"/>
                  </a:lnTo>
                  <a:lnTo>
                    <a:pt x="2775" y="1576"/>
                  </a:lnTo>
                  <a:lnTo>
                    <a:pt x="2805" y="1605"/>
                  </a:lnTo>
                  <a:lnTo>
                    <a:pt x="2832" y="1634"/>
                  </a:lnTo>
                  <a:lnTo>
                    <a:pt x="2858" y="1665"/>
                  </a:lnTo>
                  <a:lnTo>
                    <a:pt x="2884" y="1697"/>
                  </a:lnTo>
                  <a:lnTo>
                    <a:pt x="2908" y="1729"/>
                  </a:lnTo>
                  <a:lnTo>
                    <a:pt x="2929" y="1764"/>
                  </a:lnTo>
                  <a:lnTo>
                    <a:pt x="2950" y="1799"/>
                  </a:lnTo>
                  <a:lnTo>
                    <a:pt x="2969" y="1836"/>
                  </a:lnTo>
                  <a:lnTo>
                    <a:pt x="2986" y="1874"/>
                  </a:lnTo>
                  <a:lnTo>
                    <a:pt x="3002" y="1912"/>
                  </a:lnTo>
                  <a:lnTo>
                    <a:pt x="3015" y="1952"/>
                  </a:lnTo>
                  <a:lnTo>
                    <a:pt x="3026" y="1992"/>
                  </a:lnTo>
                  <a:lnTo>
                    <a:pt x="3035" y="2033"/>
                  </a:lnTo>
                  <a:lnTo>
                    <a:pt x="3043" y="2074"/>
                  </a:lnTo>
                  <a:lnTo>
                    <a:pt x="3048" y="2117"/>
                  </a:lnTo>
                  <a:lnTo>
                    <a:pt x="3051" y="2161"/>
                  </a:lnTo>
                  <a:lnTo>
                    <a:pt x="3052" y="2204"/>
                  </a:lnTo>
                  <a:close/>
                </a:path>
              </a:pathLst>
            </a:custGeom>
            <a:solidFill>
              <a:schemeClr val="bg1"/>
            </a:solidFill>
            <a:ln>
              <a:noFill/>
            </a:ln>
          </p:spPr>
          <p:txBody>
            <a:bodyPr/>
            <a:lstStyle/>
            <a:p>
              <a:endParaRPr lang="zh-CN" altLang="en-US" sz="1200"/>
            </a:p>
          </p:txBody>
        </p:sp>
        <p:sp>
          <p:nvSpPr>
            <p:cNvPr id="20" name="出品 19">
              <a:extLst>
                <a:ext uri="{FF2B5EF4-FFF2-40B4-BE49-F238E27FC236}">
                  <a16:creationId xmlns:a16="http://schemas.microsoft.com/office/drawing/2014/main" id="{05075BAA-F610-4C7A-9504-CAD634B3A2C1}"/>
                </a:ext>
              </a:extLst>
            </p:cNvPr>
            <p:cNvSpPr txBox="1"/>
            <p:nvPr>
              <p:custDataLst>
                <p:tags r:id="rId10"/>
              </p:custDataLst>
            </p:nvPr>
          </p:nvSpPr>
          <p:spPr>
            <a:xfrm>
              <a:off x="2667121" y="3163840"/>
              <a:ext cx="1171754" cy="370929"/>
            </a:xfrm>
            <a:prstGeom prst="rect">
              <a:avLst/>
            </a:prstGeom>
            <a:noFill/>
          </p:spPr>
          <p:txBody>
            <a:bodyPr wrap="squar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加入标题</a:t>
              </a:r>
            </a:p>
          </p:txBody>
        </p:sp>
        <p:sp>
          <p:nvSpPr>
            <p:cNvPr id="21" name="出品 20">
              <a:extLst>
                <a:ext uri="{FF2B5EF4-FFF2-40B4-BE49-F238E27FC236}">
                  <a16:creationId xmlns:a16="http://schemas.microsoft.com/office/drawing/2014/main" id="{DB22EECD-6115-4CB5-8EEB-23E1F6C5AC34}"/>
                </a:ext>
              </a:extLst>
            </p:cNvPr>
            <p:cNvSpPr txBox="1"/>
            <p:nvPr>
              <p:custDataLst>
                <p:tags r:id="rId11"/>
              </p:custDataLst>
            </p:nvPr>
          </p:nvSpPr>
          <p:spPr>
            <a:xfrm>
              <a:off x="5121344" y="3163840"/>
              <a:ext cx="1171754" cy="370929"/>
            </a:xfrm>
            <a:prstGeom prst="rect">
              <a:avLst/>
            </a:prstGeom>
            <a:noFill/>
          </p:spPr>
          <p:txBody>
            <a:bodyPr wrap="squar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加入标题</a:t>
              </a:r>
            </a:p>
          </p:txBody>
        </p:sp>
        <p:sp>
          <p:nvSpPr>
            <p:cNvPr id="22" name="P品 21">
              <a:extLst>
                <a:ext uri="{FF2B5EF4-FFF2-40B4-BE49-F238E27FC236}">
                  <a16:creationId xmlns:a16="http://schemas.microsoft.com/office/drawing/2014/main" id="{DA0125F7-2FDF-469C-B869-4B11F852713B}"/>
                </a:ext>
              </a:extLst>
            </p:cNvPr>
            <p:cNvSpPr txBox="1"/>
            <p:nvPr>
              <p:custDataLst>
                <p:tags r:id="rId12"/>
              </p:custDataLst>
            </p:nvPr>
          </p:nvSpPr>
          <p:spPr>
            <a:xfrm>
              <a:off x="5157486" y="5730686"/>
              <a:ext cx="1171754" cy="370929"/>
            </a:xfrm>
            <a:prstGeom prst="rect">
              <a:avLst/>
            </a:prstGeom>
            <a:noFill/>
          </p:spPr>
          <p:txBody>
            <a:bodyPr wrap="squar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加入标题</a:t>
              </a:r>
            </a:p>
          </p:txBody>
        </p:sp>
        <p:sp>
          <p:nvSpPr>
            <p:cNvPr id="23" name="22">
              <a:extLst>
                <a:ext uri="{FF2B5EF4-FFF2-40B4-BE49-F238E27FC236}">
                  <a16:creationId xmlns:a16="http://schemas.microsoft.com/office/drawing/2014/main" id="{5497EECB-999F-4090-A70D-DFFFD2A437F0}"/>
                </a:ext>
              </a:extLst>
            </p:cNvPr>
            <p:cNvSpPr txBox="1"/>
            <p:nvPr>
              <p:custDataLst>
                <p:tags r:id="rId13"/>
              </p:custDataLst>
            </p:nvPr>
          </p:nvSpPr>
          <p:spPr>
            <a:xfrm>
              <a:off x="2594191" y="5730686"/>
              <a:ext cx="1171754" cy="370929"/>
            </a:xfrm>
            <a:prstGeom prst="rect">
              <a:avLst/>
            </a:prstGeom>
            <a:noFill/>
          </p:spPr>
          <p:txBody>
            <a:bodyPr wrap="squar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加入标题</a:t>
              </a:r>
            </a:p>
          </p:txBody>
        </p:sp>
      </p:grpSp>
      <p:sp>
        <p:nvSpPr>
          <p:cNvPr id="24" name="文本框 60">
            <a:extLst>
              <a:ext uri="{FF2B5EF4-FFF2-40B4-BE49-F238E27FC236}">
                <a16:creationId xmlns:a16="http://schemas.microsoft.com/office/drawing/2014/main" id="{F5B8ECB0-BDCD-4BE1-ADC1-05BB51D694B1}"/>
              </a:ext>
            </a:extLst>
          </p:cNvPr>
          <p:cNvSpPr>
            <a:spLocks noChangeArrowheads="1"/>
          </p:cNvSpPr>
          <p:nvPr/>
        </p:nvSpPr>
        <p:spPr bwMode="auto">
          <a:xfrm>
            <a:off x="1540237" y="2556032"/>
            <a:ext cx="2505602" cy="133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1216660">
              <a:spcBef>
                <a:spcPct val="20000"/>
              </a:spcBef>
              <a:defRPr/>
            </a:pPr>
            <a:r>
              <a:rPr lang="zh-CN" altLang="en-US"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a:p>
            <a:pPr algn="ctr" defTabSz="1216660">
              <a:spcBef>
                <a:spcPct val="20000"/>
              </a:spcBef>
              <a:defRPr/>
            </a:pPr>
            <a:r>
              <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a:p>
            <a:endParaRPr lang="zh-CN" altLang="en-US" sz="1400" dirty="0">
              <a:solidFill>
                <a:schemeClr val="bg1">
                  <a:lumMod val="50000"/>
                </a:schemeClr>
              </a:solidFill>
              <a:sym typeface="Calibri" panose="020F0502020204030204" pitchFamily="34" charset="0"/>
            </a:endParaRPr>
          </a:p>
          <a:p>
            <a:endParaRPr lang="zh-CN" altLang="en-US"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文本框 60">
            <a:extLst>
              <a:ext uri="{FF2B5EF4-FFF2-40B4-BE49-F238E27FC236}">
                <a16:creationId xmlns:a16="http://schemas.microsoft.com/office/drawing/2014/main" id="{B7408D0B-69A6-41DE-961F-6DBCD5B7024E}"/>
              </a:ext>
            </a:extLst>
          </p:cNvPr>
          <p:cNvSpPr>
            <a:spLocks noChangeArrowheads="1"/>
          </p:cNvSpPr>
          <p:nvPr/>
        </p:nvSpPr>
        <p:spPr bwMode="auto">
          <a:xfrm>
            <a:off x="1516688" y="4593028"/>
            <a:ext cx="2552700" cy="133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gn="ctr" defTabSz="1216660">
              <a:spcBef>
                <a:spcPct val="20000"/>
              </a:spcBef>
              <a:defRPr/>
            </a:pPr>
            <a:r>
              <a:rPr lang="zh-CN" altLang="en-US" b="1" dirty="0">
                <a:solidFill>
                  <a:srgbClr val="FFFFFF">
                    <a:lumMod val="50000"/>
                  </a:srgb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b="1" dirty="0">
              <a:solidFill>
                <a:srgbClr val="FFFFFF">
                  <a:lumMod val="50000"/>
                </a:srgbClr>
              </a:solidFill>
              <a:latin typeface="Arial" panose="020B0604020202020204" pitchFamily="34" charset="0"/>
              <a:ea typeface="微软雅黑" panose="020B0503020204020204" pitchFamily="34" charset="-122"/>
              <a:sym typeface="Arial" panose="020B0604020202020204" pitchFamily="34" charset="0"/>
            </a:endParaRPr>
          </a:p>
          <a:p>
            <a:pPr lvl="0" algn="ctr" defTabSz="1216660">
              <a:spcBef>
                <a:spcPct val="20000"/>
              </a:spcBef>
              <a:defRPr/>
            </a:pPr>
            <a:r>
              <a:rPr lang="zh-CN" altLang="en-US" sz="1400" dirty="0">
                <a:solidFill>
                  <a:srgbClr val="FFFFFF">
                    <a:lumMod val="50000"/>
                  </a:srgb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400" dirty="0">
              <a:solidFill>
                <a:srgbClr val="FFFFFF">
                  <a:lumMod val="50000"/>
                </a:srgbClr>
              </a:solidFill>
              <a:latin typeface="Arial" panose="020B0604020202020204" pitchFamily="34" charset="0"/>
              <a:ea typeface="微软雅黑" panose="020B0503020204020204" pitchFamily="34" charset="-122"/>
              <a:sym typeface="Arial" panose="020B0604020202020204" pitchFamily="34" charset="0"/>
            </a:endParaRPr>
          </a:p>
          <a:p>
            <a:pPr lvl="0"/>
            <a:endParaRPr lang="zh-CN" altLang="en-US" sz="1400" dirty="0">
              <a:solidFill>
                <a:srgbClr val="FFFFFF">
                  <a:lumMod val="50000"/>
                </a:srgbClr>
              </a:solidFill>
              <a:sym typeface="Calibri" panose="020F0502020204030204" pitchFamily="34" charset="0"/>
            </a:endParaRPr>
          </a:p>
          <a:p>
            <a:pPr lvl="0"/>
            <a:endParaRPr lang="zh-CN" altLang="en-US" dirty="0">
              <a:solidFill>
                <a:srgbClr val="FFFFFF">
                  <a:lumMod val="50000"/>
                </a:srgb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文本框 60">
            <a:extLst>
              <a:ext uri="{FF2B5EF4-FFF2-40B4-BE49-F238E27FC236}">
                <a16:creationId xmlns:a16="http://schemas.microsoft.com/office/drawing/2014/main" id="{BBF001F3-AEE5-4F08-82ED-037C1533904F}"/>
              </a:ext>
            </a:extLst>
          </p:cNvPr>
          <p:cNvSpPr>
            <a:spLocks noChangeArrowheads="1"/>
          </p:cNvSpPr>
          <p:nvPr/>
        </p:nvSpPr>
        <p:spPr bwMode="auto">
          <a:xfrm>
            <a:off x="8235213" y="2573494"/>
            <a:ext cx="2552700" cy="133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gn="ctr" defTabSz="1216660">
              <a:spcBef>
                <a:spcPct val="20000"/>
              </a:spcBef>
              <a:defRPr/>
            </a:pPr>
            <a:r>
              <a:rPr lang="zh-CN" altLang="en-US" b="1" dirty="0">
                <a:solidFill>
                  <a:srgbClr val="FFFFFF">
                    <a:lumMod val="50000"/>
                  </a:srgb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b="1" dirty="0">
              <a:solidFill>
                <a:srgbClr val="FFFFFF">
                  <a:lumMod val="50000"/>
                </a:srgbClr>
              </a:solidFill>
              <a:latin typeface="Arial" panose="020B0604020202020204" pitchFamily="34" charset="0"/>
              <a:ea typeface="微软雅黑" panose="020B0503020204020204" pitchFamily="34" charset="-122"/>
              <a:sym typeface="Arial" panose="020B0604020202020204" pitchFamily="34" charset="0"/>
            </a:endParaRPr>
          </a:p>
          <a:p>
            <a:pPr lvl="0" algn="ctr" defTabSz="1216660">
              <a:spcBef>
                <a:spcPct val="20000"/>
              </a:spcBef>
              <a:defRPr/>
            </a:pPr>
            <a:r>
              <a:rPr lang="zh-CN" altLang="en-US" sz="1400" dirty="0">
                <a:solidFill>
                  <a:srgbClr val="FFFFFF">
                    <a:lumMod val="50000"/>
                  </a:srgb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400" dirty="0">
              <a:solidFill>
                <a:srgbClr val="FFFFFF">
                  <a:lumMod val="50000"/>
                </a:srgbClr>
              </a:solidFill>
              <a:latin typeface="Arial" panose="020B0604020202020204" pitchFamily="34" charset="0"/>
              <a:ea typeface="微软雅黑" panose="020B0503020204020204" pitchFamily="34" charset="-122"/>
              <a:sym typeface="Arial" panose="020B0604020202020204" pitchFamily="34" charset="0"/>
            </a:endParaRPr>
          </a:p>
          <a:p>
            <a:pPr lvl="0"/>
            <a:endParaRPr lang="zh-CN" altLang="en-US" sz="1400" dirty="0">
              <a:solidFill>
                <a:srgbClr val="FFFFFF">
                  <a:lumMod val="50000"/>
                </a:srgbClr>
              </a:solidFill>
              <a:sym typeface="Calibri" panose="020F0502020204030204" pitchFamily="34" charset="0"/>
            </a:endParaRPr>
          </a:p>
          <a:p>
            <a:pPr lvl="0"/>
            <a:endParaRPr lang="zh-CN" altLang="en-US" dirty="0">
              <a:solidFill>
                <a:srgbClr val="FFFFFF">
                  <a:lumMod val="50000"/>
                </a:srgb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文本框 60">
            <a:extLst>
              <a:ext uri="{FF2B5EF4-FFF2-40B4-BE49-F238E27FC236}">
                <a16:creationId xmlns:a16="http://schemas.microsoft.com/office/drawing/2014/main" id="{8CC19501-990E-4552-86BE-59C2D2D60F1F}"/>
              </a:ext>
            </a:extLst>
          </p:cNvPr>
          <p:cNvSpPr>
            <a:spLocks noChangeArrowheads="1"/>
          </p:cNvSpPr>
          <p:nvPr/>
        </p:nvSpPr>
        <p:spPr bwMode="auto">
          <a:xfrm>
            <a:off x="8235213" y="4608903"/>
            <a:ext cx="2552700" cy="133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gn="ctr" defTabSz="1216660">
              <a:spcBef>
                <a:spcPct val="20000"/>
              </a:spcBef>
              <a:defRPr/>
            </a:pPr>
            <a:r>
              <a:rPr lang="zh-CN" altLang="en-US" b="1" dirty="0">
                <a:solidFill>
                  <a:srgbClr val="FFFFFF">
                    <a:lumMod val="50000"/>
                  </a:srgb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b="1" dirty="0">
              <a:solidFill>
                <a:srgbClr val="FFFFFF">
                  <a:lumMod val="50000"/>
                </a:srgbClr>
              </a:solidFill>
              <a:latin typeface="Arial" panose="020B0604020202020204" pitchFamily="34" charset="0"/>
              <a:ea typeface="微软雅黑" panose="020B0503020204020204" pitchFamily="34" charset="-122"/>
              <a:sym typeface="Arial" panose="020B0604020202020204" pitchFamily="34" charset="0"/>
            </a:endParaRPr>
          </a:p>
          <a:p>
            <a:pPr lvl="0" algn="ctr" defTabSz="1216660">
              <a:spcBef>
                <a:spcPct val="20000"/>
              </a:spcBef>
              <a:defRPr/>
            </a:pPr>
            <a:r>
              <a:rPr lang="zh-CN" altLang="en-US" sz="1400" dirty="0">
                <a:solidFill>
                  <a:srgbClr val="FFFFFF">
                    <a:lumMod val="50000"/>
                  </a:srgb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400" dirty="0">
              <a:solidFill>
                <a:srgbClr val="FFFFFF">
                  <a:lumMod val="50000"/>
                </a:srgbClr>
              </a:solidFill>
              <a:latin typeface="Arial" panose="020B0604020202020204" pitchFamily="34" charset="0"/>
              <a:ea typeface="微软雅黑" panose="020B0503020204020204" pitchFamily="34" charset="-122"/>
              <a:sym typeface="Arial" panose="020B0604020202020204" pitchFamily="34" charset="0"/>
            </a:endParaRPr>
          </a:p>
          <a:p>
            <a:pPr lvl="0"/>
            <a:endParaRPr lang="zh-CN" altLang="en-US" sz="1400" dirty="0">
              <a:solidFill>
                <a:srgbClr val="FFFFFF">
                  <a:lumMod val="50000"/>
                </a:srgbClr>
              </a:solidFill>
              <a:sym typeface="Calibri" panose="020F0502020204030204" pitchFamily="34" charset="0"/>
            </a:endParaRPr>
          </a:p>
          <a:p>
            <a:pPr lvl="0"/>
            <a:endParaRPr lang="zh-CN" altLang="en-US" dirty="0">
              <a:solidFill>
                <a:srgbClr val="FFFFFF">
                  <a:lumMod val="50000"/>
                </a:srgb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71140159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 presetClass="entr" presetSubtype="1"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fade">
                                      <p:cBhvr>
                                        <p:cTn id="16" dur="250"/>
                                        <p:tgtEl>
                                          <p:spTgt spid="24"/>
                                        </p:tgtEl>
                                      </p:cBhvr>
                                    </p:animEffect>
                                    <p:anim calcmode="lin" valueType="num">
                                      <p:cBhvr>
                                        <p:cTn id="17" dur="250" fill="hold"/>
                                        <p:tgtEl>
                                          <p:spTgt spid="24"/>
                                        </p:tgtEl>
                                        <p:attrNameLst>
                                          <p:attrName>ppt_x</p:attrName>
                                        </p:attrNameLst>
                                      </p:cBhvr>
                                      <p:tavLst>
                                        <p:tav tm="0">
                                          <p:val>
                                            <p:strVal val="#ppt_x"/>
                                          </p:val>
                                        </p:tav>
                                        <p:tav tm="100000">
                                          <p:val>
                                            <p:strVal val="#ppt_x"/>
                                          </p:val>
                                        </p:tav>
                                      </p:tavLst>
                                    </p:anim>
                                    <p:anim calcmode="lin" valueType="num">
                                      <p:cBhvr>
                                        <p:cTn id="18" dur="250" fill="hold"/>
                                        <p:tgtEl>
                                          <p:spTgt spid="24"/>
                                        </p:tgtEl>
                                        <p:attrNameLst>
                                          <p:attrName>ppt_y</p:attrName>
                                        </p:attrNameLst>
                                      </p:cBhvr>
                                      <p:tavLst>
                                        <p:tav tm="0">
                                          <p:val>
                                            <p:strVal val="#ppt_y+.1"/>
                                          </p:val>
                                        </p:tav>
                                        <p:tav tm="100000">
                                          <p:val>
                                            <p:strVal val="#ppt_y"/>
                                          </p:val>
                                        </p:tav>
                                      </p:tavLst>
                                    </p:anim>
                                  </p:childTnLst>
                                </p:cTn>
                              </p:par>
                            </p:childTnLst>
                          </p:cTn>
                        </p:par>
                        <p:par>
                          <p:cTn id="19" fill="hold">
                            <p:stCondLst>
                              <p:cond delay="1250"/>
                            </p:stCondLst>
                            <p:childTnLst>
                              <p:par>
                                <p:cTn id="20" presetID="42" presetClass="entr" presetSubtype="0" fill="hold" grpId="0" nodeType="after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250"/>
                                        <p:tgtEl>
                                          <p:spTgt spid="25"/>
                                        </p:tgtEl>
                                      </p:cBhvr>
                                    </p:animEffect>
                                    <p:anim calcmode="lin" valueType="num">
                                      <p:cBhvr>
                                        <p:cTn id="23" dur="250" fill="hold"/>
                                        <p:tgtEl>
                                          <p:spTgt spid="25"/>
                                        </p:tgtEl>
                                        <p:attrNameLst>
                                          <p:attrName>ppt_x</p:attrName>
                                        </p:attrNameLst>
                                      </p:cBhvr>
                                      <p:tavLst>
                                        <p:tav tm="0">
                                          <p:val>
                                            <p:strVal val="#ppt_x"/>
                                          </p:val>
                                        </p:tav>
                                        <p:tav tm="100000">
                                          <p:val>
                                            <p:strVal val="#ppt_x"/>
                                          </p:val>
                                        </p:tav>
                                      </p:tavLst>
                                    </p:anim>
                                    <p:anim calcmode="lin" valueType="num">
                                      <p:cBhvr>
                                        <p:cTn id="24" dur="250" fill="hold"/>
                                        <p:tgtEl>
                                          <p:spTgt spid="25"/>
                                        </p:tgtEl>
                                        <p:attrNameLst>
                                          <p:attrName>ppt_y</p:attrName>
                                        </p:attrNameLst>
                                      </p:cBhvr>
                                      <p:tavLst>
                                        <p:tav tm="0">
                                          <p:val>
                                            <p:strVal val="#ppt_y+.1"/>
                                          </p:val>
                                        </p:tav>
                                        <p:tav tm="100000">
                                          <p:val>
                                            <p:strVal val="#ppt_y"/>
                                          </p:val>
                                        </p:tav>
                                      </p:tavLst>
                                    </p:anim>
                                  </p:childTnLst>
                                </p:cTn>
                              </p:par>
                            </p:childTnLst>
                          </p:cTn>
                        </p:par>
                        <p:par>
                          <p:cTn id="25" fill="hold">
                            <p:stCondLst>
                              <p:cond delay="1500"/>
                            </p:stCondLst>
                            <p:childTnLst>
                              <p:par>
                                <p:cTn id="26" presetID="42" presetClass="entr" presetSubtype="0" fill="hold" grpId="0" nodeType="after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fade">
                                      <p:cBhvr>
                                        <p:cTn id="28" dur="250"/>
                                        <p:tgtEl>
                                          <p:spTgt spid="26"/>
                                        </p:tgtEl>
                                      </p:cBhvr>
                                    </p:animEffect>
                                    <p:anim calcmode="lin" valueType="num">
                                      <p:cBhvr>
                                        <p:cTn id="29" dur="250" fill="hold"/>
                                        <p:tgtEl>
                                          <p:spTgt spid="26"/>
                                        </p:tgtEl>
                                        <p:attrNameLst>
                                          <p:attrName>ppt_x</p:attrName>
                                        </p:attrNameLst>
                                      </p:cBhvr>
                                      <p:tavLst>
                                        <p:tav tm="0">
                                          <p:val>
                                            <p:strVal val="#ppt_x"/>
                                          </p:val>
                                        </p:tav>
                                        <p:tav tm="100000">
                                          <p:val>
                                            <p:strVal val="#ppt_x"/>
                                          </p:val>
                                        </p:tav>
                                      </p:tavLst>
                                    </p:anim>
                                    <p:anim calcmode="lin" valueType="num">
                                      <p:cBhvr>
                                        <p:cTn id="30" dur="250" fill="hold"/>
                                        <p:tgtEl>
                                          <p:spTgt spid="26"/>
                                        </p:tgtEl>
                                        <p:attrNameLst>
                                          <p:attrName>ppt_y</p:attrName>
                                        </p:attrNameLst>
                                      </p:cBhvr>
                                      <p:tavLst>
                                        <p:tav tm="0">
                                          <p:val>
                                            <p:strVal val="#ppt_y+.1"/>
                                          </p:val>
                                        </p:tav>
                                        <p:tav tm="100000">
                                          <p:val>
                                            <p:strVal val="#ppt_y"/>
                                          </p:val>
                                        </p:tav>
                                      </p:tavLst>
                                    </p:anim>
                                  </p:childTnLst>
                                </p:cTn>
                              </p:par>
                            </p:childTnLst>
                          </p:cTn>
                        </p:par>
                        <p:par>
                          <p:cTn id="31" fill="hold">
                            <p:stCondLst>
                              <p:cond delay="1750"/>
                            </p:stCondLst>
                            <p:childTnLst>
                              <p:par>
                                <p:cTn id="32" presetID="42" presetClass="entr" presetSubtype="0" fill="hold" grpId="0" nodeType="after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fade">
                                      <p:cBhvr>
                                        <p:cTn id="34" dur="250"/>
                                        <p:tgtEl>
                                          <p:spTgt spid="27"/>
                                        </p:tgtEl>
                                      </p:cBhvr>
                                    </p:animEffect>
                                    <p:anim calcmode="lin" valueType="num">
                                      <p:cBhvr>
                                        <p:cTn id="35" dur="250" fill="hold"/>
                                        <p:tgtEl>
                                          <p:spTgt spid="27"/>
                                        </p:tgtEl>
                                        <p:attrNameLst>
                                          <p:attrName>ppt_x</p:attrName>
                                        </p:attrNameLst>
                                      </p:cBhvr>
                                      <p:tavLst>
                                        <p:tav tm="0">
                                          <p:val>
                                            <p:strVal val="#ppt_x"/>
                                          </p:val>
                                        </p:tav>
                                        <p:tav tm="100000">
                                          <p:val>
                                            <p:strVal val="#ppt_x"/>
                                          </p:val>
                                        </p:tav>
                                      </p:tavLst>
                                    </p:anim>
                                    <p:anim calcmode="lin" valueType="num">
                                      <p:cBhvr>
                                        <p:cTn id="36" dur="25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DEFF4461-2564-450F-A99C-F17C32A4076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2" name="矩形 11">
            <a:extLst>
              <a:ext uri="{FF2B5EF4-FFF2-40B4-BE49-F238E27FC236}">
                <a16:creationId xmlns:a16="http://schemas.microsoft.com/office/drawing/2014/main" id="{11BED7B7-32FC-4901-8272-415DE80001BF}"/>
              </a:ext>
            </a:extLst>
          </p:cNvPr>
          <p:cNvSpPr/>
          <p:nvPr/>
        </p:nvSpPr>
        <p:spPr>
          <a:xfrm>
            <a:off x="354012" y="342900"/>
            <a:ext cx="11482388" cy="6173786"/>
          </a:xfrm>
          <a:prstGeom prst="rect">
            <a:avLst/>
          </a:prstGeom>
          <a:noFill/>
          <a:ln>
            <a:solidFill>
              <a:srgbClr val="A2554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id="{A0C447A7-5B55-4CF2-99D9-DA95BEB1CBF5}"/>
              </a:ext>
            </a:extLst>
          </p:cNvPr>
          <p:cNvSpPr/>
          <p:nvPr/>
        </p:nvSpPr>
        <p:spPr>
          <a:xfrm>
            <a:off x="4767025" y="2631564"/>
            <a:ext cx="3716890" cy="707886"/>
          </a:xfrm>
          <a:prstGeom prst="rect">
            <a:avLst/>
          </a:prstGeom>
        </p:spPr>
        <p:txBody>
          <a:bodyPr wrap="square" lIns="0" tIns="0" rIns="0" bIns="0">
            <a:spAutoFit/>
          </a:bodyPr>
          <a:lstStyle/>
          <a:p>
            <a:pPr algn="ctr" eaLnBrk="1" hangingPunct="1">
              <a:defRPr/>
            </a:pPr>
            <a:r>
              <a:rPr lang="zh-CN" altLang="en-US" sz="4600" noProof="1">
                <a:solidFill>
                  <a:srgbClr val="A25548"/>
                </a:solidFill>
                <a:latin typeface="华文新魏" panose="02010800040101010101" pitchFamily="2" charset="-122"/>
                <a:ea typeface="华文新魏" panose="02010800040101010101" pitchFamily="2" charset="-122"/>
                <a:cs typeface="+mn-ea"/>
                <a:sym typeface="Arial" panose="020B0604020202020204" pitchFamily="34" charset="0"/>
              </a:rPr>
              <a:t>工作完成情况</a:t>
            </a:r>
          </a:p>
        </p:txBody>
      </p:sp>
      <p:sp>
        <p:nvSpPr>
          <p:cNvPr id="14" name="TextBox 11">
            <a:extLst>
              <a:ext uri="{FF2B5EF4-FFF2-40B4-BE49-F238E27FC236}">
                <a16:creationId xmlns:a16="http://schemas.microsoft.com/office/drawing/2014/main" id="{163D9D14-3B7D-4952-9EF1-DC063BBED5DC}"/>
              </a:ext>
            </a:extLst>
          </p:cNvPr>
          <p:cNvSpPr txBox="1"/>
          <p:nvPr/>
        </p:nvSpPr>
        <p:spPr>
          <a:xfrm>
            <a:off x="4350742" y="3262486"/>
            <a:ext cx="4546149" cy="276999"/>
          </a:xfrm>
          <a:prstGeom prst="rect">
            <a:avLst/>
          </a:prstGeom>
          <a:noFill/>
        </p:spPr>
        <p:txBody>
          <a:bodyPr wrap="square">
            <a:spAutoFit/>
          </a:bodyPr>
          <a:lstStyle/>
          <a:p>
            <a:pPr marL="0" lvl="1" algn="ctr">
              <a:defRPr/>
            </a:pPr>
            <a:r>
              <a:rPr lang="zh-CN" altLang="en-US" sz="1200" noProof="1">
                <a:solidFill>
                  <a:schemeClr val="bg1">
                    <a:lumMod val="50000"/>
                  </a:schemeClr>
                </a:solidFill>
                <a:latin typeface="华文新魏" panose="02010800040101010101" pitchFamily="2" charset="-122"/>
                <a:ea typeface="华文新魏" panose="02010800040101010101" pitchFamily="2" charset="-122"/>
                <a:cs typeface="+mn-ea"/>
                <a:sym typeface="Arial" panose="020B0604020202020204" pitchFamily="34" charset="0"/>
              </a:rPr>
              <a:t>添加相关标题文字添加相关标题文字相关标题文字</a:t>
            </a:r>
            <a:endParaRPr lang="en-US" altLang="zh-CN" sz="1200" noProof="1">
              <a:solidFill>
                <a:schemeClr val="bg1">
                  <a:lumMod val="50000"/>
                </a:schemeClr>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15" name="TextBox 11">
            <a:extLst>
              <a:ext uri="{FF2B5EF4-FFF2-40B4-BE49-F238E27FC236}">
                <a16:creationId xmlns:a16="http://schemas.microsoft.com/office/drawing/2014/main" id="{7F166A80-E823-44CD-9A03-E5ED59AC611F}"/>
              </a:ext>
            </a:extLst>
          </p:cNvPr>
          <p:cNvSpPr txBox="1"/>
          <p:nvPr/>
        </p:nvSpPr>
        <p:spPr>
          <a:xfrm>
            <a:off x="4350742" y="3469316"/>
            <a:ext cx="4546149" cy="276999"/>
          </a:xfrm>
          <a:prstGeom prst="rect">
            <a:avLst/>
          </a:prstGeom>
          <a:noFill/>
        </p:spPr>
        <p:txBody>
          <a:bodyPr wrap="square">
            <a:spAutoFit/>
          </a:bodyPr>
          <a:lstStyle/>
          <a:p>
            <a:pPr marL="0" lvl="1" algn="ctr">
              <a:defRPr/>
            </a:pPr>
            <a:r>
              <a:rPr lang="zh-CN" altLang="en-US" sz="1200" noProof="1">
                <a:solidFill>
                  <a:schemeClr val="bg1">
                    <a:lumMod val="50000"/>
                  </a:schemeClr>
                </a:solidFill>
                <a:latin typeface="华文新魏" panose="02010800040101010101" pitchFamily="2" charset="-122"/>
                <a:ea typeface="华文新魏" panose="02010800040101010101" pitchFamily="2" charset="-122"/>
                <a:cs typeface="+mn-ea"/>
                <a:sym typeface="Arial" panose="020B0604020202020204" pitchFamily="34" charset="0"/>
              </a:rPr>
              <a:t>添加相关标题文字添加相关标题文字相关标题文字</a:t>
            </a:r>
            <a:endParaRPr lang="en-US" altLang="zh-CN" sz="1200" noProof="1">
              <a:solidFill>
                <a:schemeClr val="bg1">
                  <a:lumMod val="50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nvGrpSpPr>
          <p:cNvPr id="16" name="组合 15">
            <a:extLst>
              <a:ext uri="{FF2B5EF4-FFF2-40B4-BE49-F238E27FC236}">
                <a16:creationId xmlns:a16="http://schemas.microsoft.com/office/drawing/2014/main" id="{10B33F56-CF08-4ABC-B980-C5216FE73644}"/>
              </a:ext>
            </a:extLst>
          </p:cNvPr>
          <p:cNvGrpSpPr/>
          <p:nvPr/>
        </p:nvGrpSpPr>
        <p:grpSpPr>
          <a:xfrm>
            <a:off x="3828644" y="2695271"/>
            <a:ext cx="976758" cy="1000811"/>
            <a:chOff x="5362969" y="1088448"/>
            <a:chExt cx="470703" cy="482296"/>
          </a:xfrm>
          <a:solidFill>
            <a:srgbClr val="A25548"/>
          </a:solidFill>
        </p:grpSpPr>
        <p:sp>
          <p:nvSpPr>
            <p:cNvPr id="18" name="Rectangle 12">
              <a:extLst>
                <a:ext uri="{FF2B5EF4-FFF2-40B4-BE49-F238E27FC236}">
                  <a16:creationId xmlns:a16="http://schemas.microsoft.com/office/drawing/2014/main" id="{088B9D1E-6E72-487B-89F9-488008FD8E91}"/>
                </a:ext>
              </a:extLst>
            </p:cNvPr>
            <p:cNvSpPr>
              <a:spLocks noChangeArrowheads="1"/>
            </p:cNvSpPr>
            <p:nvPr/>
          </p:nvSpPr>
          <p:spPr bwMode="auto">
            <a:xfrm>
              <a:off x="5362969" y="1088448"/>
              <a:ext cx="470703" cy="482296"/>
            </a:xfrm>
            <a:prstGeom prst="rect">
              <a:avLst/>
            </a:prstGeom>
            <a:grpFill/>
            <a:ln>
              <a:solidFill>
                <a:schemeClr val="bg1"/>
              </a:solid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200">
                <a:solidFill>
                  <a:srgbClr val="A25548"/>
                </a:solidFill>
                <a:latin typeface="华文新魏" panose="02010800040101010101" pitchFamily="2" charset="-122"/>
                <a:ea typeface="华文新魏" panose="02010800040101010101" pitchFamily="2" charset="-122"/>
              </a:endParaRPr>
            </a:p>
          </p:txBody>
        </p:sp>
        <p:sp>
          <p:nvSpPr>
            <p:cNvPr id="19" name="TextBox 106">
              <a:extLst>
                <a:ext uri="{FF2B5EF4-FFF2-40B4-BE49-F238E27FC236}">
                  <a16:creationId xmlns:a16="http://schemas.microsoft.com/office/drawing/2014/main" id="{AFFE50A6-1FF2-47DE-A285-08D93639890B}"/>
                </a:ext>
              </a:extLst>
            </p:cNvPr>
            <p:cNvSpPr txBox="1">
              <a:spLocks noChangeArrowheads="1"/>
            </p:cNvSpPr>
            <p:nvPr/>
          </p:nvSpPr>
          <p:spPr bwMode="auto">
            <a:xfrm>
              <a:off x="5416260" y="1113828"/>
              <a:ext cx="364121" cy="43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en-US" altLang="zh-CN" sz="5400" dirty="0">
                  <a:solidFill>
                    <a:schemeClr val="bg1"/>
                  </a:solidFill>
                  <a:latin typeface="华文新魏" panose="02010800040101010101" pitchFamily="2" charset="-122"/>
                  <a:ea typeface="华文新魏" panose="02010800040101010101" pitchFamily="2" charset="-122"/>
                </a:rPr>
                <a:t>2</a:t>
              </a:r>
              <a:endParaRPr lang="zh-CN" altLang="en-US" sz="5400" dirty="0">
                <a:solidFill>
                  <a:schemeClr val="bg1"/>
                </a:solidFill>
                <a:latin typeface="华文新魏" panose="02010800040101010101" pitchFamily="2" charset="-122"/>
                <a:ea typeface="华文新魏" panose="02010800040101010101" pitchFamily="2" charset="-122"/>
              </a:endParaRPr>
            </a:p>
          </p:txBody>
        </p:sp>
      </p:grpSp>
    </p:spTree>
    <p:extLst>
      <p:ext uri="{BB962C8B-B14F-4D97-AF65-F5344CB8AC3E}">
        <p14:creationId xmlns:p14="http://schemas.microsoft.com/office/powerpoint/2010/main" val="3055278397"/>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1000" fill="hold"/>
                                        <p:tgtEl>
                                          <p:spTgt spid="12"/>
                                        </p:tgtEl>
                                        <p:attrNameLst>
                                          <p:attrName>ppt_w</p:attrName>
                                        </p:attrNameLst>
                                      </p:cBhvr>
                                      <p:tavLst>
                                        <p:tav tm="0">
                                          <p:val>
                                            <p:fltVal val="0"/>
                                          </p:val>
                                        </p:tav>
                                        <p:tav tm="100000">
                                          <p:val>
                                            <p:strVal val="#ppt_w"/>
                                          </p:val>
                                        </p:tav>
                                      </p:tavLst>
                                    </p:anim>
                                    <p:anim calcmode="lin" valueType="num">
                                      <p:cBhvr>
                                        <p:cTn id="12" dur="1000" fill="hold"/>
                                        <p:tgtEl>
                                          <p:spTgt spid="12"/>
                                        </p:tgtEl>
                                        <p:attrNameLst>
                                          <p:attrName>ppt_h</p:attrName>
                                        </p:attrNameLst>
                                      </p:cBhvr>
                                      <p:tavLst>
                                        <p:tav tm="0">
                                          <p:val>
                                            <p:fltVal val="0"/>
                                          </p:val>
                                        </p:tav>
                                        <p:tav tm="100000">
                                          <p:val>
                                            <p:strVal val="#ppt_h"/>
                                          </p:val>
                                        </p:tav>
                                      </p:tavLst>
                                    </p:anim>
                                    <p:animEffect transition="in" filter="fade">
                                      <p:cBhvr>
                                        <p:cTn id="13" dur="1000"/>
                                        <p:tgtEl>
                                          <p:spTgt spid="12"/>
                                        </p:tgtEl>
                                      </p:cBhvr>
                                    </p:animEffect>
                                  </p:childTnLst>
                                </p:cTn>
                              </p:par>
                            </p:childTnLst>
                          </p:cTn>
                        </p:par>
                        <p:par>
                          <p:cTn id="14" fill="hold">
                            <p:stCondLst>
                              <p:cond delay="1750"/>
                            </p:stCondLst>
                            <p:childTnLst>
                              <p:par>
                                <p:cTn id="15" presetID="42" presetClass="entr" presetSubtype="0"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1000"/>
                                        <p:tgtEl>
                                          <p:spTgt spid="16"/>
                                        </p:tgtEl>
                                      </p:cBhvr>
                                    </p:animEffect>
                                    <p:anim calcmode="lin" valueType="num">
                                      <p:cBhvr>
                                        <p:cTn id="18" dur="1000" fill="hold"/>
                                        <p:tgtEl>
                                          <p:spTgt spid="16"/>
                                        </p:tgtEl>
                                        <p:attrNameLst>
                                          <p:attrName>ppt_x</p:attrName>
                                        </p:attrNameLst>
                                      </p:cBhvr>
                                      <p:tavLst>
                                        <p:tav tm="0">
                                          <p:val>
                                            <p:strVal val="#ppt_x"/>
                                          </p:val>
                                        </p:tav>
                                        <p:tav tm="100000">
                                          <p:val>
                                            <p:strVal val="#ppt_x"/>
                                          </p:val>
                                        </p:tav>
                                      </p:tavLst>
                                    </p:anim>
                                    <p:anim calcmode="lin" valueType="num">
                                      <p:cBhvr>
                                        <p:cTn id="19" dur="1000" fill="hold"/>
                                        <p:tgtEl>
                                          <p:spTgt spid="16"/>
                                        </p:tgtEl>
                                        <p:attrNameLst>
                                          <p:attrName>ppt_y</p:attrName>
                                        </p:attrNameLst>
                                      </p:cBhvr>
                                      <p:tavLst>
                                        <p:tav tm="0">
                                          <p:val>
                                            <p:strVal val="#ppt_y+.1"/>
                                          </p:val>
                                        </p:tav>
                                        <p:tav tm="100000">
                                          <p:val>
                                            <p:strVal val="#ppt_y"/>
                                          </p:val>
                                        </p:tav>
                                      </p:tavLst>
                                    </p:anim>
                                  </p:childTnLst>
                                </p:cTn>
                              </p:par>
                            </p:childTnLst>
                          </p:cTn>
                        </p:par>
                        <p:par>
                          <p:cTn id="20" fill="hold">
                            <p:stCondLst>
                              <p:cond delay="2750"/>
                            </p:stCondLst>
                            <p:childTnLst>
                              <p:par>
                                <p:cTn id="21" presetID="23" presetClass="entr" presetSubtype="32"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ppt_w</p:attrName>
                                        </p:attrNameLst>
                                      </p:cBhvr>
                                      <p:tavLst>
                                        <p:tav tm="0">
                                          <p:val>
                                            <p:strVal val="4*#ppt_w"/>
                                          </p:val>
                                        </p:tav>
                                        <p:tav tm="100000">
                                          <p:val>
                                            <p:strVal val="#ppt_w"/>
                                          </p:val>
                                        </p:tav>
                                      </p:tavLst>
                                    </p:anim>
                                    <p:anim calcmode="lin" valueType="num">
                                      <p:cBhvr>
                                        <p:cTn id="24" dur="500" fill="hold"/>
                                        <p:tgtEl>
                                          <p:spTgt spid="13"/>
                                        </p:tgtEl>
                                        <p:attrNameLst>
                                          <p:attrName>ppt_h</p:attrName>
                                        </p:attrNameLst>
                                      </p:cBhvr>
                                      <p:tavLst>
                                        <p:tav tm="0">
                                          <p:val>
                                            <p:strVal val="4*#ppt_h"/>
                                          </p:val>
                                        </p:tav>
                                        <p:tav tm="100000">
                                          <p:val>
                                            <p:strVal val="#ppt_h"/>
                                          </p:val>
                                        </p:tav>
                                      </p:tavLst>
                                    </p:anim>
                                  </p:childTnLst>
                                </p:cTn>
                              </p:par>
                            </p:childTnLst>
                          </p:cTn>
                        </p:par>
                        <p:par>
                          <p:cTn id="25" fill="hold">
                            <p:stCondLst>
                              <p:cond delay="3250"/>
                            </p:stCondLst>
                            <p:childTnLst>
                              <p:par>
                                <p:cTn id="26" presetID="12" presetClass="entr" presetSubtype="8"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p:cTn id="28" dur="500"/>
                                        <p:tgtEl>
                                          <p:spTgt spid="14"/>
                                        </p:tgtEl>
                                        <p:attrNameLst>
                                          <p:attrName>ppt_x</p:attrName>
                                        </p:attrNameLst>
                                      </p:cBhvr>
                                      <p:tavLst>
                                        <p:tav tm="0">
                                          <p:val>
                                            <p:strVal val="#ppt_x-#ppt_w*1.125000"/>
                                          </p:val>
                                        </p:tav>
                                        <p:tav tm="100000">
                                          <p:val>
                                            <p:strVal val="#ppt_x"/>
                                          </p:val>
                                        </p:tav>
                                      </p:tavLst>
                                    </p:anim>
                                    <p:animEffect transition="in" filter="wipe(right)">
                                      <p:cBhvr>
                                        <p:cTn id="29" dur="500"/>
                                        <p:tgtEl>
                                          <p:spTgt spid="14"/>
                                        </p:tgtEl>
                                      </p:cBhvr>
                                    </p:animEffect>
                                  </p:childTnLst>
                                </p:cTn>
                              </p:par>
                            </p:childTnLst>
                          </p:cTn>
                        </p:par>
                        <p:par>
                          <p:cTn id="30" fill="hold">
                            <p:stCondLst>
                              <p:cond delay="3750"/>
                            </p:stCondLst>
                            <p:childTnLst>
                              <p:par>
                                <p:cTn id="31" presetID="12" presetClass="entr" presetSubtype="8" fill="hold" grpId="0" nodeType="afterEffect">
                                  <p:stCondLst>
                                    <p:cond delay="0"/>
                                  </p:stCondLst>
                                  <p:childTnLst>
                                    <p:set>
                                      <p:cBhvr>
                                        <p:cTn id="32" dur="1" fill="hold">
                                          <p:stCondLst>
                                            <p:cond delay="0"/>
                                          </p:stCondLst>
                                        </p:cTn>
                                        <p:tgtEl>
                                          <p:spTgt spid="15"/>
                                        </p:tgtEl>
                                        <p:attrNameLst>
                                          <p:attrName>style.visibility</p:attrName>
                                        </p:attrNameLst>
                                      </p:cBhvr>
                                      <p:to>
                                        <p:strVal val="visible"/>
                                      </p:to>
                                    </p:set>
                                    <p:anim calcmode="lin" valueType="num">
                                      <p:cBhvr>
                                        <p:cTn id="33" dur="500"/>
                                        <p:tgtEl>
                                          <p:spTgt spid="15"/>
                                        </p:tgtEl>
                                        <p:attrNameLst>
                                          <p:attrName>ppt_x</p:attrName>
                                        </p:attrNameLst>
                                      </p:cBhvr>
                                      <p:tavLst>
                                        <p:tav tm="0">
                                          <p:val>
                                            <p:strVal val="#ppt_x-#ppt_w*1.125000"/>
                                          </p:val>
                                        </p:tav>
                                        <p:tav tm="100000">
                                          <p:val>
                                            <p:strVal val="#ppt_x"/>
                                          </p:val>
                                        </p:tav>
                                      </p:tavLst>
                                    </p:anim>
                                    <p:animEffect transition="in" filter="wipe(right)">
                                      <p:cBhvr>
                                        <p:cTn id="3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14" grpId="0"/>
      <p:bldP spid="1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TRACKING_SLIDES" val="1"/>
  <p:tag name="GENSWF_OUTPUT_FILE_NAME" val="33"/>
</p:tagLst>
</file>

<file path=ppt/tags/tag10.xml><?xml version="1.0" encoding="utf-8"?>
<p:tagLst xmlns:a="http://schemas.openxmlformats.org/drawingml/2006/main" xmlns:r="http://schemas.openxmlformats.org/officeDocument/2006/relationships" xmlns:p="http://schemas.openxmlformats.org/presentationml/2006/main">
  <p:tag name="PA" val="v3.0.1"/>
</p:tagLst>
</file>

<file path=ppt/tags/tag11.xml><?xml version="1.0" encoding="utf-8"?>
<p:tagLst xmlns:a="http://schemas.openxmlformats.org/drawingml/2006/main" xmlns:r="http://schemas.openxmlformats.org/officeDocument/2006/relationships" xmlns:p="http://schemas.openxmlformats.org/presentationml/2006/main">
  <p:tag name="PA" val="v3.0.1"/>
</p:tagLst>
</file>

<file path=ppt/tags/tag12.xml><?xml version="1.0" encoding="utf-8"?>
<p:tagLst xmlns:a="http://schemas.openxmlformats.org/drawingml/2006/main" xmlns:r="http://schemas.openxmlformats.org/officeDocument/2006/relationships" xmlns:p="http://schemas.openxmlformats.org/presentationml/2006/main">
  <p:tag name="PA" val="v3.0.1"/>
</p:tagLst>
</file>

<file path=ppt/tags/tag13.xml><?xml version="1.0" encoding="utf-8"?>
<p:tagLst xmlns:a="http://schemas.openxmlformats.org/drawingml/2006/main" xmlns:r="http://schemas.openxmlformats.org/officeDocument/2006/relationships" xmlns:p="http://schemas.openxmlformats.org/presentationml/2006/main">
  <p:tag name="PA" val="v3.0.1"/>
</p:tagLst>
</file>

<file path=ppt/tags/tag14.xml><?xml version="1.0" encoding="utf-8"?>
<p:tagLst xmlns:a="http://schemas.openxmlformats.org/drawingml/2006/main" xmlns:r="http://schemas.openxmlformats.org/officeDocument/2006/relationships" xmlns:p="http://schemas.openxmlformats.org/presentationml/2006/main">
  <p:tag name="PA" val="v3.0.1"/>
</p:tagLst>
</file>

<file path=ppt/tags/tag15.xml><?xml version="1.0" encoding="utf-8"?>
<p:tagLst xmlns:a="http://schemas.openxmlformats.org/drawingml/2006/main" xmlns:r="http://schemas.openxmlformats.org/officeDocument/2006/relationships" xmlns:p="http://schemas.openxmlformats.org/presentationml/2006/main">
  <p:tag name="PA" val="v3.0.1"/>
</p:tagLst>
</file>

<file path=ppt/tags/tag16.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5152</TotalTime>
  <Words>2115</Words>
  <Application>Microsoft Office PowerPoint</Application>
  <PresentationFormat>自定义</PresentationFormat>
  <Paragraphs>292</Paragraphs>
  <Slides>24</Slides>
  <Notes>24</Notes>
  <HiddenSlides>0</HiddenSlides>
  <MMClips>1</MMClips>
  <ScaleCrop>false</ScaleCrop>
  <HeadingPairs>
    <vt:vector size="6" baseType="variant">
      <vt:variant>
        <vt:lpstr>已用的字体</vt:lpstr>
      </vt:variant>
      <vt:variant>
        <vt:i4>22</vt:i4>
      </vt:variant>
      <vt:variant>
        <vt:lpstr>主题</vt:lpstr>
      </vt:variant>
      <vt:variant>
        <vt:i4>10</vt:i4>
      </vt:variant>
      <vt:variant>
        <vt:lpstr>幻灯片标题</vt:lpstr>
      </vt:variant>
      <vt:variant>
        <vt:i4>24</vt:i4>
      </vt:variant>
    </vt:vector>
  </HeadingPairs>
  <TitlesOfParts>
    <vt:vector size="56" baseType="lpstr">
      <vt:lpstr>ITC Avant Garde Std Bk</vt:lpstr>
      <vt:lpstr>LiHei Pro</vt:lpstr>
      <vt:lpstr>Open Sans Extrabold</vt:lpstr>
      <vt:lpstr>Signika</vt:lpstr>
      <vt:lpstr>等线</vt:lpstr>
      <vt:lpstr>等线 Light</vt:lpstr>
      <vt:lpstr>方正兰亭细黑_GBK</vt:lpstr>
      <vt:lpstr>方正正粗黑简体</vt:lpstr>
      <vt:lpstr>黑体</vt:lpstr>
      <vt:lpstr>华文新魏</vt:lpstr>
      <vt:lpstr>迷你简汉真广标</vt:lpstr>
      <vt:lpstr>宋体</vt:lpstr>
      <vt:lpstr>微软雅黑</vt:lpstr>
      <vt:lpstr>Arial</vt:lpstr>
      <vt:lpstr>Calibri</vt:lpstr>
      <vt:lpstr>Impact</vt:lpstr>
      <vt:lpstr>Lato Regular</vt:lpstr>
      <vt:lpstr>Open Sans</vt:lpstr>
      <vt:lpstr>Roboto Black</vt:lpstr>
      <vt:lpstr>Roboto condensed</vt:lpstr>
      <vt:lpstr>Roboto Thin</vt:lpstr>
      <vt:lpstr>Wingdings</vt:lpstr>
      <vt:lpstr>Office 主题​​</vt:lpstr>
      <vt:lpstr>1_Office Theme</vt:lpstr>
      <vt:lpstr>2_Office Theme</vt:lpstr>
      <vt:lpstr>3_Office Theme</vt:lpstr>
      <vt:lpstr>4_Office Theme</vt:lpstr>
      <vt:lpstr>5_Office Theme</vt:lpstr>
      <vt:lpstr>6_Office Theme</vt:lpstr>
      <vt:lpstr>7_Office Theme</vt:lpstr>
      <vt:lpstr>8_Office Theme</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商务ppt</dc:title>
  <dc:creator>lzj</dc:creator>
  <cp:lastModifiedBy>小芥末素材</cp:lastModifiedBy>
  <cp:revision>3173</cp:revision>
  <dcterms:created xsi:type="dcterms:W3CDTF">2015-12-01T09:06:39Z</dcterms:created>
  <dcterms:modified xsi:type="dcterms:W3CDTF">2017-11-29T03:41:48Z</dcterms:modified>
</cp:coreProperties>
</file>