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3" d="100"/>
          <a:sy n="143" d="100"/>
        </p:scale>
        <p:origin x="68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38100">
              <a:solidFill>
                <a:srgbClr val="F0F5F8"/>
              </a:solidFill>
            </a:ln>
          </c:spPr>
          <c:dPt>
            <c:idx val="0"/>
            <c:bubble3D val="0"/>
            <c:spPr>
              <a:solidFill>
                <a:srgbClr val="D82042"/>
              </a:solidFill>
              <a:ln w="38100">
                <a:solidFill>
                  <a:srgbClr val="F0F5F8"/>
                </a:solidFill>
              </a:ln>
              <a:effectLst/>
            </c:spPr>
            <c:extLst>
              <c:ext xmlns:c16="http://schemas.microsoft.com/office/drawing/2014/chart" uri="{C3380CC4-5D6E-409C-BE32-E72D297353CC}">
                <c16:uniqueId val="{00000001-F2F1-439F-96DA-9F2C4B434ADC}"/>
              </c:ext>
            </c:extLst>
          </c:dPt>
          <c:dPt>
            <c:idx val="1"/>
            <c:bubble3D val="0"/>
            <c:spPr>
              <a:solidFill>
                <a:schemeClr val="tx2"/>
              </a:solidFill>
              <a:ln w="38100">
                <a:solidFill>
                  <a:srgbClr val="F0F5F8"/>
                </a:solidFill>
              </a:ln>
              <a:effectLst/>
            </c:spPr>
            <c:extLst>
              <c:ext xmlns:c16="http://schemas.microsoft.com/office/drawing/2014/chart" uri="{C3380CC4-5D6E-409C-BE32-E72D297353CC}">
                <c16:uniqueId val="{00000002-F2F1-439F-96DA-9F2C4B434ADC}"/>
              </c:ext>
            </c:extLst>
          </c:dPt>
          <c:dPt>
            <c:idx val="2"/>
            <c:bubble3D val="0"/>
            <c:spPr>
              <a:solidFill>
                <a:schemeClr val="tx1">
                  <a:lumMod val="65000"/>
                  <a:lumOff val="35000"/>
                </a:schemeClr>
              </a:solidFill>
              <a:ln w="38100">
                <a:solidFill>
                  <a:srgbClr val="F0F5F8"/>
                </a:solidFill>
              </a:ln>
              <a:effectLst/>
            </c:spPr>
            <c:extLst>
              <c:ext xmlns:c16="http://schemas.microsoft.com/office/drawing/2014/chart" uri="{C3380CC4-5D6E-409C-BE32-E72D297353CC}">
                <c16:uniqueId val="{00000003-F2F1-439F-96DA-9F2C4B434ADC}"/>
              </c:ext>
            </c:extLst>
          </c:dPt>
          <c:dPt>
            <c:idx val="3"/>
            <c:bubble3D val="0"/>
            <c:spPr>
              <a:solidFill>
                <a:schemeClr val="bg1">
                  <a:lumMod val="75000"/>
                </a:schemeClr>
              </a:solidFill>
              <a:ln w="38100">
                <a:solidFill>
                  <a:srgbClr val="F0F5F8"/>
                </a:solidFill>
              </a:ln>
              <a:effectLst/>
            </c:spPr>
            <c:extLst>
              <c:ext xmlns:c16="http://schemas.microsoft.com/office/drawing/2014/chart" uri="{C3380CC4-5D6E-409C-BE32-E72D297353CC}">
                <c16:uniqueId val="{00000004-F2F1-439F-96DA-9F2C4B434ADC}"/>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3.2</c:v>
                </c:pt>
                <c:pt idx="2">
                  <c:v>4</c:v>
                </c:pt>
                <c:pt idx="3">
                  <c:v>2</c:v>
                </c:pt>
              </c:numCache>
            </c:numRef>
          </c:val>
          <c:extLst>
            <c:ext xmlns:c16="http://schemas.microsoft.com/office/drawing/2014/chart" uri="{C3380CC4-5D6E-409C-BE32-E72D297353CC}">
              <c16:uniqueId val="{00000000-F2F1-439F-96DA-9F2C4B434ADC}"/>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CF5EA1-AD2C-474E-A6AB-30EAC01900DF}"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9F00D8-D052-48EA-A8EB-455853C4B3FD}" type="slidenum">
              <a:rPr lang="zh-CN" altLang="en-US" smtClean="0"/>
              <a:t>‹#›</a:t>
            </a:fld>
            <a:endParaRPr lang="zh-CN" altLang="en-US"/>
          </a:p>
        </p:txBody>
      </p:sp>
    </p:spTree>
    <p:extLst>
      <p:ext uri="{BB962C8B-B14F-4D97-AF65-F5344CB8AC3E}">
        <p14:creationId xmlns:p14="http://schemas.microsoft.com/office/powerpoint/2010/main" val="94604943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596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63754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61528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00989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88226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26875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32347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76187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72173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87427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47943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66074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18422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359059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73726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64802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44063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66935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05708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83336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32640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5610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25535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36716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C2D485-664A-4F1E-AD2D-FD9C4B9ABAD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13291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3864526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2282986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20324350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25876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40054504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64145" y="1824565"/>
            <a:ext cx="2034915" cy="2034915"/>
          </a:xfrm>
          <a:custGeom>
            <a:avLst/>
            <a:gdLst>
              <a:gd name="connsiteX0" fmla="*/ 0 w 2713220"/>
              <a:gd name="connsiteY0" fmla="*/ 0 h 2713220"/>
              <a:gd name="connsiteX1" fmla="*/ 2713220 w 2713220"/>
              <a:gd name="connsiteY1" fmla="*/ 0 h 2713220"/>
              <a:gd name="connsiteX2" fmla="*/ 2713220 w 2713220"/>
              <a:gd name="connsiteY2" fmla="*/ 2713220 h 2713220"/>
              <a:gd name="connsiteX3" fmla="*/ 0 w 2713220"/>
              <a:gd name="connsiteY3" fmla="*/ 2713220 h 2713220"/>
            </a:gdLst>
            <a:ahLst/>
            <a:cxnLst>
              <a:cxn ang="0">
                <a:pos x="connsiteX0" y="connsiteY0"/>
              </a:cxn>
              <a:cxn ang="0">
                <a:pos x="connsiteX1" y="connsiteY1"/>
              </a:cxn>
              <a:cxn ang="0">
                <a:pos x="connsiteX2" y="connsiteY2"/>
              </a:cxn>
              <a:cxn ang="0">
                <a:pos x="connsiteX3" y="connsiteY3"/>
              </a:cxn>
            </a:cxnLst>
            <a:rect l="l" t="t" r="r" b="b"/>
            <a:pathLst>
              <a:path w="2713220" h="2713220">
                <a:moveTo>
                  <a:pt x="0" y="0"/>
                </a:moveTo>
                <a:lnTo>
                  <a:pt x="2713220" y="0"/>
                </a:lnTo>
                <a:lnTo>
                  <a:pt x="2713220" y="2713220"/>
                </a:lnTo>
                <a:lnTo>
                  <a:pt x="0" y="2713220"/>
                </a:lnTo>
                <a:close/>
              </a:path>
            </a:pathLst>
          </a:custGeom>
        </p:spPr>
        <p:txBody>
          <a:bodyPr wrap="square">
            <a:noAutofit/>
          </a:bodyPr>
          <a:lstStyle/>
          <a:p>
            <a:endParaRPr lang="zh-CN" altLang="en-US"/>
          </a:p>
        </p:txBody>
      </p:sp>
      <p:sp>
        <p:nvSpPr>
          <p:cNvPr id="8"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716434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56036" y="1571625"/>
            <a:ext cx="3132772" cy="2540795"/>
          </a:xfrm>
          <a:custGeom>
            <a:avLst/>
            <a:gdLst>
              <a:gd name="connsiteX0" fmla="*/ 0 w 4177029"/>
              <a:gd name="connsiteY0" fmla="*/ 0 h 3387726"/>
              <a:gd name="connsiteX1" fmla="*/ 4177029 w 4177029"/>
              <a:gd name="connsiteY1" fmla="*/ 0 h 3387726"/>
              <a:gd name="connsiteX2" fmla="*/ 4177029 w 4177029"/>
              <a:gd name="connsiteY2" fmla="*/ 3387726 h 3387726"/>
              <a:gd name="connsiteX3" fmla="*/ 0 w 4177029"/>
              <a:gd name="connsiteY3" fmla="*/ 3387726 h 3387726"/>
            </a:gdLst>
            <a:ahLst/>
            <a:cxnLst>
              <a:cxn ang="0">
                <a:pos x="connsiteX0" y="connsiteY0"/>
              </a:cxn>
              <a:cxn ang="0">
                <a:pos x="connsiteX1" y="connsiteY1"/>
              </a:cxn>
              <a:cxn ang="0">
                <a:pos x="connsiteX2" y="connsiteY2"/>
              </a:cxn>
              <a:cxn ang="0">
                <a:pos x="connsiteX3" y="connsiteY3"/>
              </a:cxn>
            </a:cxnLst>
            <a:rect l="l" t="t" r="r" b="b"/>
            <a:pathLst>
              <a:path w="4177029" h="3387726">
                <a:moveTo>
                  <a:pt x="0" y="0"/>
                </a:moveTo>
                <a:lnTo>
                  <a:pt x="4177029" y="0"/>
                </a:lnTo>
                <a:lnTo>
                  <a:pt x="4177029" y="3387726"/>
                </a:lnTo>
                <a:lnTo>
                  <a:pt x="0" y="3387726"/>
                </a:lnTo>
                <a:close/>
              </a:path>
            </a:pathLst>
          </a:custGeom>
          <a:solidFill>
            <a:schemeClr val="tx2"/>
          </a:solidFill>
        </p:spPr>
        <p:txBody>
          <a:bodyPr wrap="square">
            <a:noAutofit/>
          </a:bodyPr>
          <a:lstStyle/>
          <a:p>
            <a:endParaRPr lang="zh-CN" altLang="en-US"/>
          </a:p>
        </p:txBody>
      </p:sp>
      <p:sp>
        <p:nvSpPr>
          <p:cNvPr id="8"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22685663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656034" y="2297396"/>
            <a:ext cx="1947186" cy="1960790"/>
          </a:xfrm>
          <a:custGeom>
            <a:avLst/>
            <a:gdLst>
              <a:gd name="connsiteX0" fmla="*/ 0 w 2596248"/>
              <a:gd name="connsiteY0" fmla="*/ 0 h 2614386"/>
              <a:gd name="connsiteX1" fmla="*/ 2596248 w 2596248"/>
              <a:gd name="connsiteY1" fmla="*/ 0 h 2614386"/>
              <a:gd name="connsiteX2" fmla="*/ 2596248 w 2596248"/>
              <a:gd name="connsiteY2" fmla="*/ 2614386 h 2614386"/>
              <a:gd name="connsiteX3" fmla="*/ 0 w 2596248"/>
              <a:gd name="connsiteY3" fmla="*/ 2614386 h 2614386"/>
            </a:gdLst>
            <a:ahLst/>
            <a:cxnLst>
              <a:cxn ang="0">
                <a:pos x="connsiteX0" y="connsiteY0"/>
              </a:cxn>
              <a:cxn ang="0">
                <a:pos x="connsiteX1" y="connsiteY1"/>
              </a:cxn>
              <a:cxn ang="0">
                <a:pos x="connsiteX2" y="connsiteY2"/>
              </a:cxn>
              <a:cxn ang="0">
                <a:pos x="connsiteX3" y="connsiteY3"/>
              </a:cxn>
            </a:cxnLst>
            <a:rect l="l" t="t" r="r" b="b"/>
            <a:pathLst>
              <a:path w="2596248" h="2614386">
                <a:moveTo>
                  <a:pt x="0" y="0"/>
                </a:moveTo>
                <a:lnTo>
                  <a:pt x="2596248" y="0"/>
                </a:lnTo>
                <a:lnTo>
                  <a:pt x="2596248" y="2614386"/>
                </a:lnTo>
                <a:lnTo>
                  <a:pt x="0" y="2614386"/>
                </a:lnTo>
                <a:close/>
              </a:path>
            </a:pathLst>
          </a:custGeom>
          <a:solidFill>
            <a:schemeClr val="tx2"/>
          </a:solidFill>
          <a:ln>
            <a:solidFill>
              <a:schemeClr val="bg1">
                <a:lumMod val="75000"/>
              </a:schemeClr>
            </a:solidFill>
          </a:ln>
        </p:spPr>
        <p:txBody>
          <a:bodyPr wrap="square">
            <a:noAutofit/>
          </a:bodyPr>
          <a:lstStyle/>
          <a:p>
            <a:endParaRPr lang="zh-CN" altLang="en-US"/>
          </a:p>
        </p:txBody>
      </p:sp>
      <p:sp>
        <p:nvSpPr>
          <p:cNvPr id="12" name="图片占位符 11"/>
          <p:cNvSpPr>
            <a:spLocks noGrp="1"/>
          </p:cNvSpPr>
          <p:nvPr>
            <p:ph type="pic" sz="quarter" idx="11"/>
          </p:nvPr>
        </p:nvSpPr>
        <p:spPr>
          <a:xfrm>
            <a:off x="3598406" y="1425859"/>
            <a:ext cx="1947186" cy="1960790"/>
          </a:xfrm>
          <a:custGeom>
            <a:avLst/>
            <a:gdLst>
              <a:gd name="connsiteX0" fmla="*/ 0 w 2596248"/>
              <a:gd name="connsiteY0" fmla="*/ 0 h 2614386"/>
              <a:gd name="connsiteX1" fmla="*/ 2596248 w 2596248"/>
              <a:gd name="connsiteY1" fmla="*/ 0 h 2614386"/>
              <a:gd name="connsiteX2" fmla="*/ 2596248 w 2596248"/>
              <a:gd name="connsiteY2" fmla="*/ 2614386 h 2614386"/>
              <a:gd name="connsiteX3" fmla="*/ 0 w 2596248"/>
              <a:gd name="connsiteY3" fmla="*/ 2614386 h 2614386"/>
            </a:gdLst>
            <a:ahLst/>
            <a:cxnLst>
              <a:cxn ang="0">
                <a:pos x="connsiteX0" y="connsiteY0"/>
              </a:cxn>
              <a:cxn ang="0">
                <a:pos x="connsiteX1" y="connsiteY1"/>
              </a:cxn>
              <a:cxn ang="0">
                <a:pos x="connsiteX2" y="connsiteY2"/>
              </a:cxn>
              <a:cxn ang="0">
                <a:pos x="connsiteX3" y="connsiteY3"/>
              </a:cxn>
            </a:cxnLst>
            <a:rect l="l" t="t" r="r" b="b"/>
            <a:pathLst>
              <a:path w="2596248" h="2614386">
                <a:moveTo>
                  <a:pt x="0" y="0"/>
                </a:moveTo>
                <a:lnTo>
                  <a:pt x="2596248" y="0"/>
                </a:lnTo>
                <a:lnTo>
                  <a:pt x="2596248" y="2614386"/>
                </a:lnTo>
                <a:lnTo>
                  <a:pt x="0" y="2614386"/>
                </a:lnTo>
                <a:close/>
              </a:path>
            </a:pathLst>
          </a:custGeom>
          <a:solidFill>
            <a:schemeClr val="tx2"/>
          </a:solidFill>
          <a:ln>
            <a:solidFill>
              <a:schemeClr val="bg1">
                <a:lumMod val="75000"/>
              </a:schemeClr>
            </a:solidFill>
          </a:ln>
        </p:spPr>
        <p:txBody>
          <a:bodyPr wrap="square">
            <a:noAutofit/>
          </a:bodyPr>
          <a:lstStyle/>
          <a:p>
            <a:endParaRPr lang="zh-CN" altLang="en-US"/>
          </a:p>
        </p:txBody>
      </p:sp>
      <p:sp>
        <p:nvSpPr>
          <p:cNvPr id="13" name="图片占位符 12"/>
          <p:cNvSpPr>
            <a:spLocks noGrp="1"/>
          </p:cNvSpPr>
          <p:nvPr>
            <p:ph type="pic" sz="quarter" idx="12"/>
          </p:nvPr>
        </p:nvSpPr>
        <p:spPr>
          <a:xfrm>
            <a:off x="6540779" y="2297396"/>
            <a:ext cx="1947186" cy="1960790"/>
          </a:xfrm>
          <a:custGeom>
            <a:avLst/>
            <a:gdLst>
              <a:gd name="connsiteX0" fmla="*/ 0 w 2596248"/>
              <a:gd name="connsiteY0" fmla="*/ 0 h 2614386"/>
              <a:gd name="connsiteX1" fmla="*/ 2596248 w 2596248"/>
              <a:gd name="connsiteY1" fmla="*/ 0 h 2614386"/>
              <a:gd name="connsiteX2" fmla="*/ 2596248 w 2596248"/>
              <a:gd name="connsiteY2" fmla="*/ 2614386 h 2614386"/>
              <a:gd name="connsiteX3" fmla="*/ 0 w 2596248"/>
              <a:gd name="connsiteY3" fmla="*/ 2614386 h 2614386"/>
            </a:gdLst>
            <a:ahLst/>
            <a:cxnLst>
              <a:cxn ang="0">
                <a:pos x="connsiteX0" y="connsiteY0"/>
              </a:cxn>
              <a:cxn ang="0">
                <a:pos x="connsiteX1" y="connsiteY1"/>
              </a:cxn>
              <a:cxn ang="0">
                <a:pos x="connsiteX2" y="connsiteY2"/>
              </a:cxn>
              <a:cxn ang="0">
                <a:pos x="connsiteX3" y="connsiteY3"/>
              </a:cxn>
            </a:cxnLst>
            <a:rect l="l" t="t" r="r" b="b"/>
            <a:pathLst>
              <a:path w="2596248" h="2614386">
                <a:moveTo>
                  <a:pt x="0" y="0"/>
                </a:moveTo>
                <a:lnTo>
                  <a:pt x="2596248" y="0"/>
                </a:lnTo>
                <a:lnTo>
                  <a:pt x="2596248" y="2614386"/>
                </a:lnTo>
                <a:lnTo>
                  <a:pt x="0" y="2614386"/>
                </a:lnTo>
                <a:close/>
              </a:path>
            </a:pathLst>
          </a:custGeom>
          <a:solidFill>
            <a:schemeClr val="tx2"/>
          </a:solidFill>
          <a:ln>
            <a:solidFill>
              <a:schemeClr val="bg1">
                <a:lumMod val="75000"/>
              </a:schemeClr>
            </a:solidFill>
          </a:ln>
        </p:spPr>
        <p:txBody>
          <a:bodyPr wrap="square">
            <a:noAutofit/>
          </a:bodyPr>
          <a:lstStyle/>
          <a:p>
            <a:endParaRPr lang="zh-CN" altLang="en-US" dirty="0"/>
          </a:p>
        </p:txBody>
      </p:sp>
      <p:sp>
        <p:nvSpPr>
          <p:cNvPr id="14"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1926939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656035" y="2467295"/>
            <a:ext cx="1818416" cy="1818417"/>
          </a:xfrm>
          <a:custGeom>
            <a:avLst/>
            <a:gdLst>
              <a:gd name="connsiteX0" fmla="*/ 153014 w 2424555"/>
              <a:gd name="connsiteY0" fmla="*/ 0 h 2424556"/>
              <a:gd name="connsiteX1" fmla="*/ 2271541 w 2424555"/>
              <a:gd name="connsiteY1" fmla="*/ 0 h 2424556"/>
              <a:gd name="connsiteX2" fmla="*/ 2424555 w 2424555"/>
              <a:gd name="connsiteY2" fmla="*/ 153014 h 2424556"/>
              <a:gd name="connsiteX3" fmla="*/ 2424555 w 2424555"/>
              <a:gd name="connsiteY3" fmla="*/ 2271542 h 2424556"/>
              <a:gd name="connsiteX4" fmla="*/ 2271541 w 2424555"/>
              <a:gd name="connsiteY4" fmla="*/ 2424556 h 2424556"/>
              <a:gd name="connsiteX5" fmla="*/ 153014 w 2424555"/>
              <a:gd name="connsiteY5" fmla="*/ 2424556 h 2424556"/>
              <a:gd name="connsiteX6" fmla="*/ 0 w 2424555"/>
              <a:gd name="connsiteY6" fmla="*/ 2271542 h 2424556"/>
              <a:gd name="connsiteX7" fmla="*/ 0 w 2424555"/>
              <a:gd name="connsiteY7" fmla="*/ 153014 h 2424556"/>
              <a:gd name="connsiteX8" fmla="*/ 153014 w 2424555"/>
              <a:gd name="connsiteY8" fmla="*/ 0 h 24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4555" h="2424556">
                <a:moveTo>
                  <a:pt x="153014" y="0"/>
                </a:moveTo>
                <a:lnTo>
                  <a:pt x="2271541" y="0"/>
                </a:lnTo>
                <a:cubicBezTo>
                  <a:pt x="2356048" y="0"/>
                  <a:pt x="2424555" y="68507"/>
                  <a:pt x="2424555" y="153014"/>
                </a:cubicBezTo>
                <a:lnTo>
                  <a:pt x="2424555" y="2271542"/>
                </a:lnTo>
                <a:cubicBezTo>
                  <a:pt x="2424555" y="2356049"/>
                  <a:pt x="2356048" y="2424556"/>
                  <a:pt x="2271541" y="2424556"/>
                </a:cubicBezTo>
                <a:lnTo>
                  <a:pt x="153014" y="2424556"/>
                </a:lnTo>
                <a:cubicBezTo>
                  <a:pt x="68507" y="2424556"/>
                  <a:pt x="0" y="2356049"/>
                  <a:pt x="0" y="2271542"/>
                </a:cubicBezTo>
                <a:lnTo>
                  <a:pt x="0" y="153014"/>
                </a:lnTo>
                <a:cubicBezTo>
                  <a:pt x="0" y="68507"/>
                  <a:pt x="68507" y="0"/>
                  <a:pt x="153014" y="0"/>
                </a:cubicBezTo>
                <a:close/>
              </a:path>
            </a:pathLst>
          </a:custGeom>
          <a:ln>
            <a:solidFill>
              <a:schemeClr val="bg1">
                <a:lumMod val="75000"/>
              </a:schemeClr>
            </a:solidFill>
          </a:ln>
        </p:spPr>
        <p:txBody>
          <a:bodyPr wrap="square">
            <a:noAutofit/>
          </a:bodyPr>
          <a:lstStyle/>
          <a:p>
            <a:endParaRPr lang="zh-CN" altLang="en-US" dirty="0"/>
          </a:p>
        </p:txBody>
      </p:sp>
      <p:sp>
        <p:nvSpPr>
          <p:cNvPr id="14" name="图片占位符 13"/>
          <p:cNvSpPr>
            <a:spLocks noGrp="1"/>
          </p:cNvSpPr>
          <p:nvPr>
            <p:ph type="pic" sz="quarter" idx="11"/>
          </p:nvPr>
        </p:nvSpPr>
        <p:spPr>
          <a:xfrm>
            <a:off x="2660540" y="2467295"/>
            <a:ext cx="1818416" cy="1818417"/>
          </a:xfrm>
          <a:custGeom>
            <a:avLst/>
            <a:gdLst>
              <a:gd name="connsiteX0" fmla="*/ 153014 w 2424555"/>
              <a:gd name="connsiteY0" fmla="*/ 0 h 2424556"/>
              <a:gd name="connsiteX1" fmla="*/ 2271541 w 2424555"/>
              <a:gd name="connsiteY1" fmla="*/ 0 h 2424556"/>
              <a:gd name="connsiteX2" fmla="*/ 2424555 w 2424555"/>
              <a:gd name="connsiteY2" fmla="*/ 153014 h 2424556"/>
              <a:gd name="connsiteX3" fmla="*/ 2424555 w 2424555"/>
              <a:gd name="connsiteY3" fmla="*/ 2271542 h 2424556"/>
              <a:gd name="connsiteX4" fmla="*/ 2271541 w 2424555"/>
              <a:gd name="connsiteY4" fmla="*/ 2424556 h 2424556"/>
              <a:gd name="connsiteX5" fmla="*/ 153014 w 2424555"/>
              <a:gd name="connsiteY5" fmla="*/ 2424556 h 2424556"/>
              <a:gd name="connsiteX6" fmla="*/ 0 w 2424555"/>
              <a:gd name="connsiteY6" fmla="*/ 2271542 h 2424556"/>
              <a:gd name="connsiteX7" fmla="*/ 0 w 2424555"/>
              <a:gd name="connsiteY7" fmla="*/ 153014 h 2424556"/>
              <a:gd name="connsiteX8" fmla="*/ 153014 w 2424555"/>
              <a:gd name="connsiteY8" fmla="*/ 0 h 24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4555" h="2424556">
                <a:moveTo>
                  <a:pt x="153014" y="0"/>
                </a:moveTo>
                <a:lnTo>
                  <a:pt x="2271541" y="0"/>
                </a:lnTo>
                <a:cubicBezTo>
                  <a:pt x="2356048" y="0"/>
                  <a:pt x="2424555" y="68507"/>
                  <a:pt x="2424555" y="153014"/>
                </a:cubicBezTo>
                <a:lnTo>
                  <a:pt x="2424555" y="2271542"/>
                </a:lnTo>
                <a:cubicBezTo>
                  <a:pt x="2424555" y="2356049"/>
                  <a:pt x="2356048" y="2424556"/>
                  <a:pt x="2271541" y="2424556"/>
                </a:cubicBezTo>
                <a:lnTo>
                  <a:pt x="153014" y="2424556"/>
                </a:lnTo>
                <a:cubicBezTo>
                  <a:pt x="68507" y="2424556"/>
                  <a:pt x="0" y="2356049"/>
                  <a:pt x="0" y="2271542"/>
                </a:cubicBezTo>
                <a:lnTo>
                  <a:pt x="0" y="153014"/>
                </a:lnTo>
                <a:cubicBezTo>
                  <a:pt x="0" y="68507"/>
                  <a:pt x="68507" y="0"/>
                  <a:pt x="153014" y="0"/>
                </a:cubicBezTo>
                <a:close/>
              </a:path>
            </a:pathLst>
          </a:custGeom>
          <a:ln>
            <a:solidFill>
              <a:schemeClr val="bg1">
                <a:lumMod val="75000"/>
              </a:schemeClr>
            </a:solidFill>
          </a:ln>
        </p:spPr>
        <p:txBody>
          <a:bodyPr wrap="square">
            <a:noAutofit/>
          </a:bodyPr>
          <a:lstStyle/>
          <a:p>
            <a:endParaRPr lang="zh-CN" altLang="en-US"/>
          </a:p>
        </p:txBody>
      </p:sp>
      <p:sp>
        <p:nvSpPr>
          <p:cNvPr id="15" name="图片占位符 14"/>
          <p:cNvSpPr>
            <a:spLocks noGrp="1"/>
          </p:cNvSpPr>
          <p:nvPr>
            <p:ph type="pic" sz="quarter" idx="12"/>
          </p:nvPr>
        </p:nvSpPr>
        <p:spPr>
          <a:xfrm>
            <a:off x="4665045" y="2467295"/>
            <a:ext cx="1818416" cy="1818417"/>
          </a:xfrm>
          <a:custGeom>
            <a:avLst/>
            <a:gdLst>
              <a:gd name="connsiteX0" fmla="*/ 153014 w 2424555"/>
              <a:gd name="connsiteY0" fmla="*/ 0 h 2424556"/>
              <a:gd name="connsiteX1" fmla="*/ 2271541 w 2424555"/>
              <a:gd name="connsiteY1" fmla="*/ 0 h 2424556"/>
              <a:gd name="connsiteX2" fmla="*/ 2424555 w 2424555"/>
              <a:gd name="connsiteY2" fmla="*/ 153014 h 2424556"/>
              <a:gd name="connsiteX3" fmla="*/ 2424555 w 2424555"/>
              <a:gd name="connsiteY3" fmla="*/ 2271542 h 2424556"/>
              <a:gd name="connsiteX4" fmla="*/ 2271541 w 2424555"/>
              <a:gd name="connsiteY4" fmla="*/ 2424556 h 2424556"/>
              <a:gd name="connsiteX5" fmla="*/ 153014 w 2424555"/>
              <a:gd name="connsiteY5" fmla="*/ 2424556 h 2424556"/>
              <a:gd name="connsiteX6" fmla="*/ 0 w 2424555"/>
              <a:gd name="connsiteY6" fmla="*/ 2271542 h 2424556"/>
              <a:gd name="connsiteX7" fmla="*/ 0 w 2424555"/>
              <a:gd name="connsiteY7" fmla="*/ 153014 h 2424556"/>
              <a:gd name="connsiteX8" fmla="*/ 153014 w 2424555"/>
              <a:gd name="connsiteY8" fmla="*/ 0 h 24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4555" h="2424556">
                <a:moveTo>
                  <a:pt x="153014" y="0"/>
                </a:moveTo>
                <a:lnTo>
                  <a:pt x="2271541" y="0"/>
                </a:lnTo>
                <a:cubicBezTo>
                  <a:pt x="2356048" y="0"/>
                  <a:pt x="2424555" y="68507"/>
                  <a:pt x="2424555" y="153014"/>
                </a:cubicBezTo>
                <a:lnTo>
                  <a:pt x="2424555" y="2271542"/>
                </a:lnTo>
                <a:cubicBezTo>
                  <a:pt x="2424555" y="2356049"/>
                  <a:pt x="2356048" y="2424556"/>
                  <a:pt x="2271541" y="2424556"/>
                </a:cubicBezTo>
                <a:lnTo>
                  <a:pt x="153014" y="2424556"/>
                </a:lnTo>
                <a:cubicBezTo>
                  <a:pt x="68507" y="2424556"/>
                  <a:pt x="0" y="2356049"/>
                  <a:pt x="0" y="2271542"/>
                </a:cubicBezTo>
                <a:lnTo>
                  <a:pt x="0" y="153014"/>
                </a:lnTo>
                <a:cubicBezTo>
                  <a:pt x="0" y="68507"/>
                  <a:pt x="68507" y="0"/>
                  <a:pt x="153014" y="0"/>
                </a:cubicBezTo>
                <a:close/>
              </a:path>
            </a:pathLst>
          </a:custGeom>
          <a:ln>
            <a:solidFill>
              <a:schemeClr val="bg1">
                <a:lumMod val="75000"/>
              </a:schemeClr>
            </a:solidFill>
          </a:ln>
        </p:spPr>
        <p:txBody>
          <a:bodyPr wrap="square">
            <a:noAutofit/>
          </a:bodyPr>
          <a:lstStyle/>
          <a:p>
            <a:endParaRPr lang="zh-CN" altLang="en-US" dirty="0"/>
          </a:p>
        </p:txBody>
      </p:sp>
      <p:sp>
        <p:nvSpPr>
          <p:cNvPr id="16" name="图片占位符 15"/>
          <p:cNvSpPr>
            <a:spLocks noGrp="1"/>
          </p:cNvSpPr>
          <p:nvPr>
            <p:ph type="pic" sz="quarter" idx="13"/>
          </p:nvPr>
        </p:nvSpPr>
        <p:spPr>
          <a:xfrm>
            <a:off x="6669551" y="2467295"/>
            <a:ext cx="1818416" cy="1818417"/>
          </a:xfrm>
          <a:custGeom>
            <a:avLst/>
            <a:gdLst>
              <a:gd name="connsiteX0" fmla="*/ 153014 w 2424555"/>
              <a:gd name="connsiteY0" fmla="*/ 0 h 2424556"/>
              <a:gd name="connsiteX1" fmla="*/ 2271541 w 2424555"/>
              <a:gd name="connsiteY1" fmla="*/ 0 h 2424556"/>
              <a:gd name="connsiteX2" fmla="*/ 2424555 w 2424555"/>
              <a:gd name="connsiteY2" fmla="*/ 153014 h 2424556"/>
              <a:gd name="connsiteX3" fmla="*/ 2424555 w 2424555"/>
              <a:gd name="connsiteY3" fmla="*/ 2271542 h 2424556"/>
              <a:gd name="connsiteX4" fmla="*/ 2271541 w 2424555"/>
              <a:gd name="connsiteY4" fmla="*/ 2424556 h 2424556"/>
              <a:gd name="connsiteX5" fmla="*/ 153014 w 2424555"/>
              <a:gd name="connsiteY5" fmla="*/ 2424556 h 2424556"/>
              <a:gd name="connsiteX6" fmla="*/ 0 w 2424555"/>
              <a:gd name="connsiteY6" fmla="*/ 2271542 h 2424556"/>
              <a:gd name="connsiteX7" fmla="*/ 0 w 2424555"/>
              <a:gd name="connsiteY7" fmla="*/ 153014 h 2424556"/>
              <a:gd name="connsiteX8" fmla="*/ 153014 w 2424555"/>
              <a:gd name="connsiteY8" fmla="*/ 0 h 24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4555" h="2424556">
                <a:moveTo>
                  <a:pt x="153014" y="0"/>
                </a:moveTo>
                <a:lnTo>
                  <a:pt x="2271541" y="0"/>
                </a:lnTo>
                <a:cubicBezTo>
                  <a:pt x="2356048" y="0"/>
                  <a:pt x="2424555" y="68507"/>
                  <a:pt x="2424555" y="153014"/>
                </a:cubicBezTo>
                <a:lnTo>
                  <a:pt x="2424555" y="2271542"/>
                </a:lnTo>
                <a:cubicBezTo>
                  <a:pt x="2424555" y="2356049"/>
                  <a:pt x="2356048" y="2424556"/>
                  <a:pt x="2271541" y="2424556"/>
                </a:cubicBezTo>
                <a:lnTo>
                  <a:pt x="153014" y="2424556"/>
                </a:lnTo>
                <a:cubicBezTo>
                  <a:pt x="68507" y="2424556"/>
                  <a:pt x="0" y="2356049"/>
                  <a:pt x="0" y="2271542"/>
                </a:cubicBezTo>
                <a:lnTo>
                  <a:pt x="0" y="153014"/>
                </a:lnTo>
                <a:cubicBezTo>
                  <a:pt x="0" y="68507"/>
                  <a:pt x="68507" y="0"/>
                  <a:pt x="153014" y="0"/>
                </a:cubicBezTo>
                <a:close/>
              </a:path>
            </a:pathLst>
          </a:custGeom>
          <a:ln>
            <a:solidFill>
              <a:schemeClr val="bg1">
                <a:lumMod val="75000"/>
              </a:schemeClr>
            </a:solidFill>
          </a:ln>
        </p:spPr>
        <p:txBody>
          <a:bodyPr wrap="square">
            <a:noAutofit/>
          </a:bodyPr>
          <a:lstStyle/>
          <a:p>
            <a:endParaRPr lang="zh-CN" altLang="en-US"/>
          </a:p>
        </p:txBody>
      </p:sp>
      <p:sp>
        <p:nvSpPr>
          <p:cNvPr id="17"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5131032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3445177" y="1429598"/>
            <a:ext cx="2262806" cy="2824848"/>
          </a:xfrm>
          <a:custGeom>
            <a:avLst/>
            <a:gdLst>
              <a:gd name="connsiteX0" fmla="*/ 0 w 3017074"/>
              <a:gd name="connsiteY0" fmla="*/ 0 h 3766464"/>
              <a:gd name="connsiteX1" fmla="*/ 3017074 w 3017074"/>
              <a:gd name="connsiteY1" fmla="*/ 0 h 3766464"/>
              <a:gd name="connsiteX2" fmla="*/ 3017074 w 3017074"/>
              <a:gd name="connsiteY2" fmla="*/ 3766464 h 3766464"/>
              <a:gd name="connsiteX3" fmla="*/ 0 w 3017074"/>
              <a:gd name="connsiteY3" fmla="*/ 3766464 h 3766464"/>
            </a:gdLst>
            <a:ahLst/>
            <a:cxnLst>
              <a:cxn ang="0">
                <a:pos x="connsiteX0" y="connsiteY0"/>
              </a:cxn>
              <a:cxn ang="0">
                <a:pos x="connsiteX1" y="connsiteY1"/>
              </a:cxn>
              <a:cxn ang="0">
                <a:pos x="connsiteX2" y="connsiteY2"/>
              </a:cxn>
              <a:cxn ang="0">
                <a:pos x="connsiteX3" y="connsiteY3"/>
              </a:cxn>
            </a:cxnLst>
            <a:rect l="l" t="t" r="r" b="b"/>
            <a:pathLst>
              <a:path w="3017074" h="3766464">
                <a:moveTo>
                  <a:pt x="0" y="0"/>
                </a:moveTo>
                <a:lnTo>
                  <a:pt x="3017074" y="0"/>
                </a:lnTo>
                <a:lnTo>
                  <a:pt x="3017074" y="3766464"/>
                </a:lnTo>
                <a:lnTo>
                  <a:pt x="0" y="3766464"/>
                </a:lnTo>
                <a:close/>
              </a:path>
            </a:pathLst>
          </a:custGeom>
          <a:ln>
            <a:solidFill>
              <a:schemeClr val="bg1">
                <a:lumMod val="75000"/>
              </a:schemeClr>
            </a:solidFill>
          </a:ln>
        </p:spPr>
        <p:txBody>
          <a:bodyPr wrap="square">
            <a:noAutofit/>
          </a:bodyPr>
          <a:lstStyle/>
          <a:p>
            <a:endParaRPr lang="zh-CN" altLang="en-US"/>
          </a:p>
        </p:txBody>
      </p:sp>
      <p:sp>
        <p:nvSpPr>
          <p:cNvPr id="10" name="图片占位符 9"/>
          <p:cNvSpPr>
            <a:spLocks noGrp="1"/>
          </p:cNvSpPr>
          <p:nvPr>
            <p:ph type="pic" sz="quarter" idx="11"/>
          </p:nvPr>
        </p:nvSpPr>
        <p:spPr>
          <a:xfrm>
            <a:off x="6225161" y="1429598"/>
            <a:ext cx="2262806" cy="2824848"/>
          </a:xfrm>
          <a:custGeom>
            <a:avLst/>
            <a:gdLst>
              <a:gd name="connsiteX0" fmla="*/ 0 w 3017074"/>
              <a:gd name="connsiteY0" fmla="*/ 0 h 3766464"/>
              <a:gd name="connsiteX1" fmla="*/ 3017074 w 3017074"/>
              <a:gd name="connsiteY1" fmla="*/ 0 h 3766464"/>
              <a:gd name="connsiteX2" fmla="*/ 3017074 w 3017074"/>
              <a:gd name="connsiteY2" fmla="*/ 3766464 h 3766464"/>
              <a:gd name="connsiteX3" fmla="*/ 0 w 3017074"/>
              <a:gd name="connsiteY3" fmla="*/ 3766464 h 3766464"/>
            </a:gdLst>
            <a:ahLst/>
            <a:cxnLst>
              <a:cxn ang="0">
                <a:pos x="connsiteX0" y="connsiteY0"/>
              </a:cxn>
              <a:cxn ang="0">
                <a:pos x="connsiteX1" y="connsiteY1"/>
              </a:cxn>
              <a:cxn ang="0">
                <a:pos x="connsiteX2" y="connsiteY2"/>
              </a:cxn>
              <a:cxn ang="0">
                <a:pos x="connsiteX3" y="connsiteY3"/>
              </a:cxn>
            </a:cxnLst>
            <a:rect l="l" t="t" r="r" b="b"/>
            <a:pathLst>
              <a:path w="3017074" h="3766464">
                <a:moveTo>
                  <a:pt x="0" y="0"/>
                </a:moveTo>
                <a:lnTo>
                  <a:pt x="3017074" y="0"/>
                </a:lnTo>
                <a:lnTo>
                  <a:pt x="3017074" y="3766464"/>
                </a:lnTo>
                <a:lnTo>
                  <a:pt x="0" y="3766464"/>
                </a:lnTo>
                <a:close/>
              </a:path>
            </a:pathLst>
          </a:custGeom>
          <a:ln>
            <a:solidFill>
              <a:schemeClr val="bg1">
                <a:lumMod val="75000"/>
              </a:schemeClr>
            </a:solidFill>
          </a:ln>
        </p:spPr>
        <p:txBody>
          <a:bodyPr wrap="square">
            <a:noAutofit/>
          </a:bodyPr>
          <a:lstStyle/>
          <a:p>
            <a:endParaRPr lang="zh-CN" altLang="en-US"/>
          </a:p>
        </p:txBody>
      </p:sp>
      <p:sp>
        <p:nvSpPr>
          <p:cNvPr id="11"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7964097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9" name="图片占位符 18"/>
          <p:cNvSpPr>
            <a:spLocks noGrp="1"/>
          </p:cNvSpPr>
          <p:nvPr>
            <p:ph type="pic" sz="quarter" idx="10"/>
          </p:nvPr>
        </p:nvSpPr>
        <p:spPr>
          <a:xfrm>
            <a:off x="0" y="1170287"/>
            <a:ext cx="1828800" cy="1828800"/>
          </a:xfrm>
          <a:custGeom>
            <a:avLst/>
            <a:gdLst>
              <a:gd name="connsiteX0" fmla="*/ 0 w 2438400"/>
              <a:gd name="connsiteY0" fmla="*/ 0 h 2438400"/>
              <a:gd name="connsiteX1" fmla="*/ 2438400 w 2438400"/>
              <a:gd name="connsiteY1" fmla="*/ 0 h 2438400"/>
              <a:gd name="connsiteX2" fmla="*/ 2438400 w 2438400"/>
              <a:gd name="connsiteY2" fmla="*/ 2438400 h 2438400"/>
              <a:gd name="connsiteX3" fmla="*/ 0 w 2438400"/>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2438400" h="2438400">
                <a:moveTo>
                  <a:pt x="0" y="0"/>
                </a:moveTo>
                <a:lnTo>
                  <a:pt x="2438400" y="0"/>
                </a:lnTo>
                <a:lnTo>
                  <a:pt x="2438400" y="2438400"/>
                </a:lnTo>
                <a:lnTo>
                  <a:pt x="0" y="2438400"/>
                </a:lnTo>
                <a:close/>
              </a:path>
            </a:pathLst>
          </a:custGeom>
          <a:solidFill>
            <a:schemeClr val="tx2"/>
          </a:solidFill>
          <a:ln>
            <a:solidFill>
              <a:schemeClr val="bg1">
                <a:lumMod val="85000"/>
              </a:schemeClr>
            </a:solidFill>
          </a:ln>
        </p:spPr>
        <p:txBody>
          <a:bodyPr wrap="square">
            <a:noAutofit/>
          </a:bodyPr>
          <a:lstStyle/>
          <a:p>
            <a:endParaRPr lang="zh-CN" altLang="en-US"/>
          </a:p>
        </p:txBody>
      </p:sp>
      <p:sp>
        <p:nvSpPr>
          <p:cNvPr id="18" name="图片占位符 17"/>
          <p:cNvSpPr>
            <a:spLocks noGrp="1"/>
          </p:cNvSpPr>
          <p:nvPr>
            <p:ph type="pic" sz="quarter" idx="11"/>
          </p:nvPr>
        </p:nvSpPr>
        <p:spPr>
          <a:xfrm>
            <a:off x="1828800" y="1170287"/>
            <a:ext cx="1828800" cy="1828800"/>
          </a:xfrm>
          <a:custGeom>
            <a:avLst/>
            <a:gdLst>
              <a:gd name="connsiteX0" fmla="*/ 0 w 2438400"/>
              <a:gd name="connsiteY0" fmla="*/ 0 h 2438400"/>
              <a:gd name="connsiteX1" fmla="*/ 2438400 w 2438400"/>
              <a:gd name="connsiteY1" fmla="*/ 0 h 2438400"/>
              <a:gd name="connsiteX2" fmla="*/ 2438400 w 2438400"/>
              <a:gd name="connsiteY2" fmla="*/ 2438400 h 2438400"/>
              <a:gd name="connsiteX3" fmla="*/ 0 w 2438400"/>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2438400" h="2438400">
                <a:moveTo>
                  <a:pt x="0" y="0"/>
                </a:moveTo>
                <a:lnTo>
                  <a:pt x="2438400" y="0"/>
                </a:lnTo>
                <a:lnTo>
                  <a:pt x="2438400" y="2438400"/>
                </a:lnTo>
                <a:lnTo>
                  <a:pt x="0" y="2438400"/>
                </a:lnTo>
                <a:close/>
              </a:path>
            </a:pathLst>
          </a:custGeom>
          <a:solidFill>
            <a:schemeClr val="bg1">
              <a:lumMod val="85000"/>
            </a:schemeClr>
          </a:solidFill>
          <a:ln>
            <a:solidFill>
              <a:schemeClr val="bg1">
                <a:lumMod val="85000"/>
              </a:schemeClr>
            </a:solidFill>
          </a:ln>
        </p:spPr>
        <p:txBody>
          <a:bodyPr wrap="square">
            <a:noAutofit/>
          </a:bodyPr>
          <a:lstStyle/>
          <a:p>
            <a:endParaRPr lang="zh-CN" altLang="en-US"/>
          </a:p>
        </p:txBody>
      </p:sp>
      <p:sp>
        <p:nvSpPr>
          <p:cNvPr id="17" name="图片占位符 16"/>
          <p:cNvSpPr>
            <a:spLocks noGrp="1"/>
          </p:cNvSpPr>
          <p:nvPr>
            <p:ph type="pic" sz="quarter" idx="12"/>
          </p:nvPr>
        </p:nvSpPr>
        <p:spPr>
          <a:xfrm>
            <a:off x="3657600" y="1170287"/>
            <a:ext cx="1828800" cy="1828800"/>
          </a:xfrm>
          <a:custGeom>
            <a:avLst/>
            <a:gdLst>
              <a:gd name="connsiteX0" fmla="*/ 0 w 2438400"/>
              <a:gd name="connsiteY0" fmla="*/ 0 h 2438400"/>
              <a:gd name="connsiteX1" fmla="*/ 2438400 w 2438400"/>
              <a:gd name="connsiteY1" fmla="*/ 0 h 2438400"/>
              <a:gd name="connsiteX2" fmla="*/ 2438400 w 2438400"/>
              <a:gd name="connsiteY2" fmla="*/ 2438400 h 2438400"/>
              <a:gd name="connsiteX3" fmla="*/ 0 w 2438400"/>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2438400" h="2438400">
                <a:moveTo>
                  <a:pt x="0" y="0"/>
                </a:moveTo>
                <a:lnTo>
                  <a:pt x="2438400" y="0"/>
                </a:lnTo>
                <a:lnTo>
                  <a:pt x="2438400" y="2438400"/>
                </a:lnTo>
                <a:lnTo>
                  <a:pt x="0" y="2438400"/>
                </a:lnTo>
                <a:close/>
              </a:path>
            </a:pathLst>
          </a:custGeom>
          <a:solidFill>
            <a:schemeClr val="tx2"/>
          </a:solidFill>
          <a:ln>
            <a:solidFill>
              <a:schemeClr val="bg1">
                <a:lumMod val="85000"/>
              </a:schemeClr>
            </a:solidFill>
          </a:ln>
        </p:spPr>
        <p:txBody>
          <a:bodyPr wrap="square">
            <a:noAutofit/>
          </a:bodyPr>
          <a:lstStyle/>
          <a:p>
            <a:endParaRPr lang="zh-CN" altLang="en-US"/>
          </a:p>
        </p:txBody>
      </p:sp>
      <p:sp>
        <p:nvSpPr>
          <p:cNvPr id="16" name="图片占位符 15"/>
          <p:cNvSpPr>
            <a:spLocks noGrp="1"/>
          </p:cNvSpPr>
          <p:nvPr>
            <p:ph type="pic" sz="quarter" idx="13"/>
          </p:nvPr>
        </p:nvSpPr>
        <p:spPr>
          <a:xfrm>
            <a:off x="5486400" y="1170287"/>
            <a:ext cx="1828800" cy="1828800"/>
          </a:xfrm>
          <a:custGeom>
            <a:avLst/>
            <a:gdLst>
              <a:gd name="connsiteX0" fmla="*/ 0 w 2438400"/>
              <a:gd name="connsiteY0" fmla="*/ 0 h 2438400"/>
              <a:gd name="connsiteX1" fmla="*/ 2438400 w 2438400"/>
              <a:gd name="connsiteY1" fmla="*/ 0 h 2438400"/>
              <a:gd name="connsiteX2" fmla="*/ 2438400 w 2438400"/>
              <a:gd name="connsiteY2" fmla="*/ 2438400 h 2438400"/>
              <a:gd name="connsiteX3" fmla="*/ 0 w 2438400"/>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2438400" h="2438400">
                <a:moveTo>
                  <a:pt x="0" y="0"/>
                </a:moveTo>
                <a:lnTo>
                  <a:pt x="2438400" y="0"/>
                </a:lnTo>
                <a:lnTo>
                  <a:pt x="2438400" y="2438400"/>
                </a:lnTo>
                <a:lnTo>
                  <a:pt x="0" y="2438400"/>
                </a:lnTo>
                <a:close/>
              </a:path>
            </a:pathLst>
          </a:custGeom>
          <a:solidFill>
            <a:schemeClr val="bg1">
              <a:lumMod val="85000"/>
            </a:schemeClr>
          </a:solidFill>
          <a:ln>
            <a:solidFill>
              <a:schemeClr val="bg1">
                <a:lumMod val="85000"/>
              </a:schemeClr>
            </a:solidFill>
          </a:ln>
        </p:spPr>
        <p:txBody>
          <a:bodyPr wrap="square">
            <a:noAutofit/>
          </a:bodyPr>
          <a:lstStyle/>
          <a:p>
            <a:endParaRPr lang="zh-CN" altLang="en-US"/>
          </a:p>
        </p:txBody>
      </p:sp>
      <p:sp>
        <p:nvSpPr>
          <p:cNvPr id="15" name="图片占位符 14"/>
          <p:cNvSpPr>
            <a:spLocks noGrp="1"/>
          </p:cNvSpPr>
          <p:nvPr>
            <p:ph type="pic" sz="quarter" idx="14"/>
          </p:nvPr>
        </p:nvSpPr>
        <p:spPr>
          <a:xfrm>
            <a:off x="7315200" y="1170287"/>
            <a:ext cx="1828800" cy="1828800"/>
          </a:xfrm>
          <a:custGeom>
            <a:avLst/>
            <a:gdLst>
              <a:gd name="connsiteX0" fmla="*/ 0 w 2438400"/>
              <a:gd name="connsiteY0" fmla="*/ 0 h 2438400"/>
              <a:gd name="connsiteX1" fmla="*/ 2438400 w 2438400"/>
              <a:gd name="connsiteY1" fmla="*/ 0 h 2438400"/>
              <a:gd name="connsiteX2" fmla="*/ 2438400 w 2438400"/>
              <a:gd name="connsiteY2" fmla="*/ 2438400 h 2438400"/>
              <a:gd name="connsiteX3" fmla="*/ 0 w 2438400"/>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2438400" h="2438400">
                <a:moveTo>
                  <a:pt x="0" y="0"/>
                </a:moveTo>
                <a:lnTo>
                  <a:pt x="2438400" y="0"/>
                </a:lnTo>
                <a:lnTo>
                  <a:pt x="2438400" y="2438400"/>
                </a:lnTo>
                <a:lnTo>
                  <a:pt x="0" y="2438400"/>
                </a:lnTo>
                <a:close/>
              </a:path>
            </a:pathLst>
          </a:custGeom>
          <a:solidFill>
            <a:schemeClr val="tx2"/>
          </a:solidFill>
          <a:ln>
            <a:solidFill>
              <a:schemeClr val="bg1">
                <a:lumMod val="85000"/>
              </a:schemeClr>
            </a:solidFill>
          </a:ln>
        </p:spPr>
        <p:txBody>
          <a:bodyPr wrap="square">
            <a:noAutofit/>
          </a:bodyPr>
          <a:lstStyle/>
          <a:p>
            <a:endParaRPr lang="zh-CN" altLang="en-US"/>
          </a:p>
        </p:txBody>
      </p:sp>
      <p:sp>
        <p:nvSpPr>
          <p:cNvPr id="20"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394463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11087573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4295583" y="1464374"/>
            <a:ext cx="4162754" cy="2740536"/>
          </a:xfrm>
          <a:custGeom>
            <a:avLst/>
            <a:gdLst>
              <a:gd name="connsiteX0" fmla="*/ 3784781 w 5550339"/>
              <a:gd name="connsiteY0" fmla="*/ 1888492 h 3654048"/>
              <a:gd name="connsiteX1" fmla="*/ 5550339 w 5550339"/>
              <a:gd name="connsiteY1" fmla="*/ 1888492 h 3654048"/>
              <a:gd name="connsiteX2" fmla="*/ 5550339 w 5550339"/>
              <a:gd name="connsiteY2" fmla="*/ 3654048 h 3654048"/>
              <a:gd name="connsiteX3" fmla="*/ 3784781 w 5550339"/>
              <a:gd name="connsiteY3" fmla="*/ 3654048 h 3654048"/>
              <a:gd name="connsiteX4" fmla="*/ 1892391 w 5550339"/>
              <a:gd name="connsiteY4" fmla="*/ 1888492 h 3654048"/>
              <a:gd name="connsiteX5" fmla="*/ 3657949 w 5550339"/>
              <a:gd name="connsiteY5" fmla="*/ 1888492 h 3654048"/>
              <a:gd name="connsiteX6" fmla="*/ 3657949 w 5550339"/>
              <a:gd name="connsiteY6" fmla="*/ 3654048 h 3654048"/>
              <a:gd name="connsiteX7" fmla="*/ 1892391 w 5550339"/>
              <a:gd name="connsiteY7" fmla="*/ 3654048 h 3654048"/>
              <a:gd name="connsiteX8" fmla="*/ 0 w 5550339"/>
              <a:gd name="connsiteY8" fmla="*/ 1888492 h 3654048"/>
              <a:gd name="connsiteX9" fmla="*/ 1765558 w 5550339"/>
              <a:gd name="connsiteY9" fmla="*/ 1888492 h 3654048"/>
              <a:gd name="connsiteX10" fmla="*/ 1765558 w 5550339"/>
              <a:gd name="connsiteY10" fmla="*/ 3654048 h 3654048"/>
              <a:gd name="connsiteX11" fmla="*/ 0 w 5550339"/>
              <a:gd name="connsiteY11" fmla="*/ 3654048 h 3654048"/>
              <a:gd name="connsiteX12" fmla="*/ 3784781 w 5550339"/>
              <a:gd name="connsiteY12" fmla="*/ 0 h 3654048"/>
              <a:gd name="connsiteX13" fmla="*/ 5550339 w 5550339"/>
              <a:gd name="connsiteY13" fmla="*/ 0 h 3654048"/>
              <a:gd name="connsiteX14" fmla="*/ 5550339 w 5550339"/>
              <a:gd name="connsiteY14" fmla="*/ 1765556 h 3654048"/>
              <a:gd name="connsiteX15" fmla="*/ 3784781 w 5550339"/>
              <a:gd name="connsiteY15" fmla="*/ 1765556 h 3654048"/>
              <a:gd name="connsiteX16" fmla="*/ 1892391 w 5550339"/>
              <a:gd name="connsiteY16" fmla="*/ 0 h 3654048"/>
              <a:gd name="connsiteX17" fmla="*/ 3657949 w 5550339"/>
              <a:gd name="connsiteY17" fmla="*/ 0 h 3654048"/>
              <a:gd name="connsiteX18" fmla="*/ 3657949 w 5550339"/>
              <a:gd name="connsiteY18" fmla="*/ 1765556 h 3654048"/>
              <a:gd name="connsiteX19" fmla="*/ 1892391 w 5550339"/>
              <a:gd name="connsiteY19" fmla="*/ 1765556 h 3654048"/>
              <a:gd name="connsiteX20" fmla="*/ 0 w 5550339"/>
              <a:gd name="connsiteY20" fmla="*/ 0 h 3654048"/>
              <a:gd name="connsiteX21" fmla="*/ 1765558 w 5550339"/>
              <a:gd name="connsiteY21" fmla="*/ 0 h 3654048"/>
              <a:gd name="connsiteX22" fmla="*/ 1765558 w 5550339"/>
              <a:gd name="connsiteY22" fmla="*/ 1765556 h 3654048"/>
              <a:gd name="connsiteX23" fmla="*/ 0 w 5550339"/>
              <a:gd name="connsiteY23" fmla="*/ 1765556 h 365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50339" h="3654048">
                <a:moveTo>
                  <a:pt x="3784781" y="1888492"/>
                </a:moveTo>
                <a:lnTo>
                  <a:pt x="5550339" y="1888492"/>
                </a:lnTo>
                <a:lnTo>
                  <a:pt x="5550339" y="3654048"/>
                </a:lnTo>
                <a:lnTo>
                  <a:pt x="3784781" y="3654048"/>
                </a:lnTo>
                <a:close/>
                <a:moveTo>
                  <a:pt x="1892391" y="1888492"/>
                </a:moveTo>
                <a:lnTo>
                  <a:pt x="3657949" y="1888492"/>
                </a:lnTo>
                <a:lnTo>
                  <a:pt x="3657949" y="3654048"/>
                </a:lnTo>
                <a:lnTo>
                  <a:pt x="1892391" y="3654048"/>
                </a:lnTo>
                <a:close/>
                <a:moveTo>
                  <a:pt x="0" y="1888492"/>
                </a:moveTo>
                <a:lnTo>
                  <a:pt x="1765558" y="1888492"/>
                </a:lnTo>
                <a:lnTo>
                  <a:pt x="1765558" y="3654048"/>
                </a:lnTo>
                <a:lnTo>
                  <a:pt x="0" y="3654048"/>
                </a:lnTo>
                <a:close/>
                <a:moveTo>
                  <a:pt x="3784781" y="0"/>
                </a:moveTo>
                <a:lnTo>
                  <a:pt x="5550339" y="0"/>
                </a:lnTo>
                <a:lnTo>
                  <a:pt x="5550339" y="1765556"/>
                </a:lnTo>
                <a:lnTo>
                  <a:pt x="3784781" y="1765556"/>
                </a:lnTo>
                <a:close/>
                <a:moveTo>
                  <a:pt x="1892391" y="0"/>
                </a:moveTo>
                <a:lnTo>
                  <a:pt x="3657949" y="0"/>
                </a:lnTo>
                <a:lnTo>
                  <a:pt x="3657949" y="1765556"/>
                </a:lnTo>
                <a:lnTo>
                  <a:pt x="1892391" y="1765556"/>
                </a:lnTo>
                <a:close/>
                <a:moveTo>
                  <a:pt x="0" y="0"/>
                </a:moveTo>
                <a:lnTo>
                  <a:pt x="1765558" y="0"/>
                </a:lnTo>
                <a:lnTo>
                  <a:pt x="1765558" y="1765556"/>
                </a:lnTo>
                <a:lnTo>
                  <a:pt x="0" y="1765556"/>
                </a:lnTo>
                <a:close/>
              </a:path>
            </a:pathLst>
          </a:custGeom>
          <a:solidFill>
            <a:schemeClr val="tx2"/>
          </a:solidFill>
          <a:ln w="9525">
            <a:solidFill>
              <a:schemeClr val="bg1">
                <a:lumMod val="85000"/>
              </a:schemeClr>
            </a:solidFill>
          </a:ln>
        </p:spPr>
        <p:txBody>
          <a:bodyPr wrap="square">
            <a:noAutofit/>
          </a:bodyPr>
          <a:lstStyle/>
          <a:p>
            <a:endParaRPr lang="zh-CN" altLang="en-US" dirty="0"/>
          </a:p>
        </p:txBody>
      </p:sp>
      <p:sp>
        <p:nvSpPr>
          <p:cNvPr id="15"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39024740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0" name="图片占位符 29"/>
          <p:cNvSpPr>
            <a:spLocks noGrp="1"/>
          </p:cNvSpPr>
          <p:nvPr>
            <p:ph type="pic" sz="quarter" idx="16"/>
          </p:nvPr>
        </p:nvSpPr>
        <p:spPr>
          <a:xfrm>
            <a:off x="656035" y="3337368"/>
            <a:ext cx="940722" cy="940722"/>
          </a:xfrm>
          <a:custGeom>
            <a:avLst/>
            <a:gdLst>
              <a:gd name="connsiteX0" fmla="*/ 0 w 1254296"/>
              <a:gd name="connsiteY0" fmla="*/ 0 h 1254296"/>
              <a:gd name="connsiteX1" fmla="*/ 1254296 w 1254296"/>
              <a:gd name="connsiteY1" fmla="*/ 0 h 1254296"/>
              <a:gd name="connsiteX2" fmla="*/ 1254296 w 1254296"/>
              <a:gd name="connsiteY2" fmla="*/ 1254296 h 1254296"/>
              <a:gd name="connsiteX3" fmla="*/ 0 w 1254296"/>
              <a:gd name="connsiteY3" fmla="*/ 1254296 h 1254296"/>
            </a:gdLst>
            <a:ahLst/>
            <a:cxnLst>
              <a:cxn ang="0">
                <a:pos x="connsiteX0" y="connsiteY0"/>
              </a:cxn>
              <a:cxn ang="0">
                <a:pos x="connsiteX1" y="connsiteY1"/>
              </a:cxn>
              <a:cxn ang="0">
                <a:pos x="connsiteX2" y="connsiteY2"/>
              </a:cxn>
              <a:cxn ang="0">
                <a:pos x="connsiteX3" y="connsiteY3"/>
              </a:cxn>
            </a:cxnLst>
            <a:rect l="l" t="t" r="r" b="b"/>
            <a:pathLst>
              <a:path w="1254296" h="1254296">
                <a:moveTo>
                  <a:pt x="0" y="0"/>
                </a:moveTo>
                <a:lnTo>
                  <a:pt x="1254296" y="0"/>
                </a:lnTo>
                <a:lnTo>
                  <a:pt x="1254296" y="1254296"/>
                </a:lnTo>
                <a:lnTo>
                  <a:pt x="0" y="1254296"/>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defRPr>
            </a:lvl1pPr>
          </a:lstStyle>
          <a:p>
            <a:pPr marL="0" lvl="0" algn="ctr"/>
            <a:endParaRPr lang="zh-CN" altLang="en-US"/>
          </a:p>
        </p:txBody>
      </p:sp>
      <p:sp>
        <p:nvSpPr>
          <p:cNvPr id="32" name="图片占位符 31"/>
          <p:cNvSpPr>
            <a:spLocks noGrp="1"/>
          </p:cNvSpPr>
          <p:nvPr>
            <p:ph type="pic" sz="quarter" idx="17"/>
          </p:nvPr>
        </p:nvSpPr>
        <p:spPr>
          <a:xfrm>
            <a:off x="1621142" y="3337368"/>
            <a:ext cx="940722" cy="940722"/>
          </a:xfrm>
          <a:custGeom>
            <a:avLst/>
            <a:gdLst>
              <a:gd name="connsiteX0" fmla="*/ 0 w 1254296"/>
              <a:gd name="connsiteY0" fmla="*/ 0 h 1254296"/>
              <a:gd name="connsiteX1" fmla="*/ 1254296 w 1254296"/>
              <a:gd name="connsiteY1" fmla="*/ 0 h 1254296"/>
              <a:gd name="connsiteX2" fmla="*/ 1254296 w 1254296"/>
              <a:gd name="connsiteY2" fmla="*/ 1254296 h 1254296"/>
              <a:gd name="connsiteX3" fmla="*/ 0 w 1254296"/>
              <a:gd name="connsiteY3" fmla="*/ 1254296 h 1254296"/>
            </a:gdLst>
            <a:ahLst/>
            <a:cxnLst>
              <a:cxn ang="0">
                <a:pos x="connsiteX0" y="connsiteY0"/>
              </a:cxn>
              <a:cxn ang="0">
                <a:pos x="connsiteX1" y="connsiteY1"/>
              </a:cxn>
              <a:cxn ang="0">
                <a:pos x="connsiteX2" y="connsiteY2"/>
              </a:cxn>
              <a:cxn ang="0">
                <a:pos x="connsiteX3" y="connsiteY3"/>
              </a:cxn>
            </a:cxnLst>
            <a:rect l="l" t="t" r="r" b="b"/>
            <a:pathLst>
              <a:path w="1254296" h="1254296">
                <a:moveTo>
                  <a:pt x="0" y="0"/>
                </a:moveTo>
                <a:lnTo>
                  <a:pt x="1254296" y="0"/>
                </a:lnTo>
                <a:lnTo>
                  <a:pt x="1254296" y="1254296"/>
                </a:lnTo>
                <a:lnTo>
                  <a:pt x="0" y="1254296"/>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defRPr>
            </a:lvl1pPr>
          </a:lstStyle>
          <a:p>
            <a:pPr marL="0" lvl="0" algn="ctr"/>
            <a:endParaRPr lang="zh-CN" altLang="en-US"/>
          </a:p>
        </p:txBody>
      </p:sp>
      <p:sp>
        <p:nvSpPr>
          <p:cNvPr id="31" name="图片占位符 30"/>
          <p:cNvSpPr>
            <a:spLocks noGrp="1"/>
          </p:cNvSpPr>
          <p:nvPr>
            <p:ph type="pic" sz="quarter" idx="18"/>
          </p:nvPr>
        </p:nvSpPr>
        <p:spPr>
          <a:xfrm>
            <a:off x="2586250" y="3337368"/>
            <a:ext cx="940722" cy="940722"/>
          </a:xfrm>
          <a:custGeom>
            <a:avLst/>
            <a:gdLst>
              <a:gd name="connsiteX0" fmla="*/ 0 w 1254296"/>
              <a:gd name="connsiteY0" fmla="*/ 0 h 1254296"/>
              <a:gd name="connsiteX1" fmla="*/ 1254296 w 1254296"/>
              <a:gd name="connsiteY1" fmla="*/ 0 h 1254296"/>
              <a:gd name="connsiteX2" fmla="*/ 1254296 w 1254296"/>
              <a:gd name="connsiteY2" fmla="*/ 1254296 h 1254296"/>
              <a:gd name="connsiteX3" fmla="*/ 0 w 1254296"/>
              <a:gd name="connsiteY3" fmla="*/ 1254296 h 1254296"/>
            </a:gdLst>
            <a:ahLst/>
            <a:cxnLst>
              <a:cxn ang="0">
                <a:pos x="connsiteX0" y="connsiteY0"/>
              </a:cxn>
              <a:cxn ang="0">
                <a:pos x="connsiteX1" y="connsiteY1"/>
              </a:cxn>
              <a:cxn ang="0">
                <a:pos x="connsiteX2" y="connsiteY2"/>
              </a:cxn>
              <a:cxn ang="0">
                <a:pos x="connsiteX3" y="connsiteY3"/>
              </a:cxn>
            </a:cxnLst>
            <a:rect l="l" t="t" r="r" b="b"/>
            <a:pathLst>
              <a:path w="1254296" h="1254296">
                <a:moveTo>
                  <a:pt x="0" y="0"/>
                </a:moveTo>
                <a:lnTo>
                  <a:pt x="1254296" y="0"/>
                </a:lnTo>
                <a:lnTo>
                  <a:pt x="1254296" y="1254296"/>
                </a:lnTo>
                <a:lnTo>
                  <a:pt x="0" y="1254296"/>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defRPr>
            </a:lvl1pPr>
          </a:lstStyle>
          <a:p>
            <a:pPr marL="0" lvl="0" algn="ctr"/>
            <a:endParaRPr lang="zh-CN" altLang="en-US"/>
          </a:p>
        </p:txBody>
      </p:sp>
      <p:sp>
        <p:nvSpPr>
          <p:cNvPr id="28" name="图片占位符 27"/>
          <p:cNvSpPr>
            <a:spLocks noGrp="1"/>
          </p:cNvSpPr>
          <p:nvPr>
            <p:ph type="pic" sz="quarter" idx="13"/>
          </p:nvPr>
        </p:nvSpPr>
        <p:spPr>
          <a:xfrm>
            <a:off x="656035" y="2369075"/>
            <a:ext cx="940722" cy="940723"/>
          </a:xfrm>
          <a:custGeom>
            <a:avLst/>
            <a:gdLst>
              <a:gd name="connsiteX0" fmla="*/ 0 w 1254296"/>
              <a:gd name="connsiteY0" fmla="*/ 0 h 1254297"/>
              <a:gd name="connsiteX1" fmla="*/ 1254296 w 1254296"/>
              <a:gd name="connsiteY1" fmla="*/ 0 h 1254297"/>
              <a:gd name="connsiteX2" fmla="*/ 1254296 w 1254296"/>
              <a:gd name="connsiteY2" fmla="*/ 1254297 h 1254297"/>
              <a:gd name="connsiteX3" fmla="*/ 0 w 1254296"/>
              <a:gd name="connsiteY3" fmla="*/ 1254297 h 1254297"/>
            </a:gdLst>
            <a:ahLst/>
            <a:cxnLst>
              <a:cxn ang="0">
                <a:pos x="connsiteX0" y="connsiteY0"/>
              </a:cxn>
              <a:cxn ang="0">
                <a:pos x="connsiteX1" y="connsiteY1"/>
              </a:cxn>
              <a:cxn ang="0">
                <a:pos x="connsiteX2" y="connsiteY2"/>
              </a:cxn>
              <a:cxn ang="0">
                <a:pos x="connsiteX3" y="connsiteY3"/>
              </a:cxn>
            </a:cxnLst>
            <a:rect l="l" t="t" r="r" b="b"/>
            <a:pathLst>
              <a:path w="1254296" h="1254297">
                <a:moveTo>
                  <a:pt x="0" y="0"/>
                </a:moveTo>
                <a:lnTo>
                  <a:pt x="1254296" y="0"/>
                </a:lnTo>
                <a:lnTo>
                  <a:pt x="1254296" y="1254297"/>
                </a:lnTo>
                <a:lnTo>
                  <a:pt x="0" y="1254297"/>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defRPr>
            </a:lvl1pPr>
          </a:lstStyle>
          <a:p>
            <a:pPr marL="0" lvl="0" algn="ctr"/>
            <a:endParaRPr lang="zh-CN" altLang="en-US"/>
          </a:p>
        </p:txBody>
      </p:sp>
      <p:sp>
        <p:nvSpPr>
          <p:cNvPr id="29" name="图片占位符 28"/>
          <p:cNvSpPr>
            <a:spLocks noGrp="1"/>
          </p:cNvSpPr>
          <p:nvPr>
            <p:ph type="pic" sz="quarter" idx="15"/>
          </p:nvPr>
        </p:nvSpPr>
        <p:spPr>
          <a:xfrm>
            <a:off x="2586250" y="2369075"/>
            <a:ext cx="940722" cy="940723"/>
          </a:xfrm>
          <a:custGeom>
            <a:avLst/>
            <a:gdLst>
              <a:gd name="connsiteX0" fmla="*/ 0 w 1254296"/>
              <a:gd name="connsiteY0" fmla="*/ 0 h 1254297"/>
              <a:gd name="connsiteX1" fmla="*/ 1254296 w 1254296"/>
              <a:gd name="connsiteY1" fmla="*/ 0 h 1254297"/>
              <a:gd name="connsiteX2" fmla="*/ 1254296 w 1254296"/>
              <a:gd name="connsiteY2" fmla="*/ 1254297 h 1254297"/>
              <a:gd name="connsiteX3" fmla="*/ 0 w 1254296"/>
              <a:gd name="connsiteY3" fmla="*/ 1254297 h 1254297"/>
            </a:gdLst>
            <a:ahLst/>
            <a:cxnLst>
              <a:cxn ang="0">
                <a:pos x="connsiteX0" y="connsiteY0"/>
              </a:cxn>
              <a:cxn ang="0">
                <a:pos x="connsiteX1" y="connsiteY1"/>
              </a:cxn>
              <a:cxn ang="0">
                <a:pos x="connsiteX2" y="connsiteY2"/>
              </a:cxn>
              <a:cxn ang="0">
                <a:pos x="connsiteX3" y="connsiteY3"/>
              </a:cxn>
            </a:cxnLst>
            <a:rect l="l" t="t" r="r" b="b"/>
            <a:pathLst>
              <a:path w="1254296" h="1254297">
                <a:moveTo>
                  <a:pt x="0" y="0"/>
                </a:moveTo>
                <a:lnTo>
                  <a:pt x="1254296" y="0"/>
                </a:lnTo>
                <a:lnTo>
                  <a:pt x="1254296" y="1254297"/>
                </a:lnTo>
                <a:lnTo>
                  <a:pt x="0" y="1254297"/>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dirty="0">
                <a:solidFill>
                  <a:schemeClr val="lt1"/>
                </a:solidFill>
              </a:defRPr>
            </a:lvl1pPr>
          </a:lstStyle>
          <a:p>
            <a:pPr marL="0" lvl="0" algn="ctr"/>
            <a:endParaRPr lang="zh-CN" altLang="en-US" dirty="0"/>
          </a:p>
        </p:txBody>
      </p:sp>
      <p:sp>
        <p:nvSpPr>
          <p:cNvPr id="27" name="图片占位符 26"/>
          <p:cNvSpPr>
            <a:spLocks noGrp="1"/>
          </p:cNvSpPr>
          <p:nvPr>
            <p:ph type="pic" sz="quarter" idx="10"/>
          </p:nvPr>
        </p:nvSpPr>
        <p:spPr>
          <a:xfrm>
            <a:off x="656035" y="1405955"/>
            <a:ext cx="940722" cy="940723"/>
          </a:xfrm>
          <a:custGeom>
            <a:avLst/>
            <a:gdLst>
              <a:gd name="connsiteX0" fmla="*/ 0 w 1254296"/>
              <a:gd name="connsiteY0" fmla="*/ 0 h 1254297"/>
              <a:gd name="connsiteX1" fmla="*/ 1254296 w 1254296"/>
              <a:gd name="connsiteY1" fmla="*/ 0 h 1254297"/>
              <a:gd name="connsiteX2" fmla="*/ 1254296 w 1254296"/>
              <a:gd name="connsiteY2" fmla="*/ 1254297 h 1254297"/>
              <a:gd name="connsiteX3" fmla="*/ 0 w 1254296"/>
              <a:gd name="connsiteY3" fmla="*/ 1254297 h 1254297"/>
            </a:gdLst>
            <a:ahLst/>
            <a:cxnLst>
              <a:cxn ang="0">
                <a:pos x="connsiteX0" y="connsiteY0"/>
              </a:cxn>
              <a:cxn ang="0">
                <a:pos x="connsiteX1" y="connsiteY1"/>
              </a:cxn>
              <a:cxn ang="0">
                <a:pos x="connsiteX2" y="connsiteY2"/>
              </a:cxn>
              <a:cxn ang="0">
                <a:pos x="connsiteX3" y="connsiteY3"/>
              </a:cxn>
            </a:cxnLst>
            <a:rect l="l" t="t" r="r" b="b"/>
            <a:pathLst>
              <a:path w="1254296" h="1254297">
                <a:moveTo>
                  <a:pt x="0" y="0"/>
                </a:moveTo>
                <a:lnTo>
                  <a:pt x="1254296" y="0"/>
                </a:lnTo>
                <a:lnTo>
                  <a:pt x="1254296" y="1254297"/>
                </a:lnTo>
                <a:lnTo>
                  <a:pt x="0" y="1254297"/>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dirty="0">
                <a:solidFill>
                  <a:schemeClr val="lt1"/>
                </a:solidFill>
              </a:defRPr>
            </a:lvl1pPr>
          </a:lstStyle>
          <a:p>
            <a:pPr marL="0" lvl="0" algn="ctr"/>
            <a:endParaRPr lang="zh-CN" altLang="en-US" dirty="0"/>
          </a:p>
        </p:txBody>
      </p:sp>
      <p:sp>
        <p:nvSpPr>
          <p:cNvPr id="26" name="图片占位符 25"/>
          <p:cNvSpPr>
            <a:spLocks noGrp="1"/>
          </p:cNvSpPr>
          <p:nvPr>
            <p:ph type="pic" sz="quarter" idx="11"/>
          </p:nvPr>
        </p:nvSpPr>
        <p:spPr>
          <a:xfrm>
            <a:off x="1621142" y="1405955"/>
            <a:ext cx="940722" cy="940723"/>
          </a:xfrm>
          <a:custGeom>
            <a:avLst/>
            <a:gdLst>
              <a:gd name="connsiteX0" fmla="*/ 0 w 1254296"/>
              <a:gd name="connsiteY0" fmla="*/ 0 h 1254297"/>
              <a:gd name="connsiteX1" fmla="*/ 1254296 w 1254296"/>
              <a:gd name="connsiteY1" fmla="*/ 0 h 1254297"/>
              <a:gd name="connsiteX2" fmla="*/ 1254296 w 1254296"/>
              <a:gd name="connsiteY2" fmla="*/ 1254297 h 1254297"/>
              <a:gd name="connsiteX3" fmla="*/ 0 w 1254296"/>
              <a:gd name="connsiteY3" fmla="*/ 1254297 h 1254297"/>
            </a:gdLst>
            <a:ahLst/>
            <a:cxnLst>
              <a:cxn ang="0">
                <a:pos x="connsiteX0" y="connsiteY0"/>
              </a:cxn>
              <a:cxn ang="0">
                <a:pos x="connsiteX1" y="connsiteY1"/>
              </a:cxn>
              <a:cxn ang="0">
                <a:pos x="connsiteX2" y="connsiteY2"/>
              </a:cxn>
              <a:cxn ang="0">
                <a:pos x="connsiteX3" y="connsiteY3"/>
              </a:cxn>
            </a:cxnLst>
            <a:rect l="l" t="t" r="r" b="b"/>
            <a:pathLst>
              <a:path w="1254296" h="1254297">
                <a:moveTo>
                  <a:pt x="0" y="0"/>
                </a:moveTo>
                <a:lnTo>
                  <a:pt x="1254296" y="0"/>
                </a:lnTo>
                <a:lnTo>
                  <a:pt x="1254296" y="1254297"/>
                </a:lnTo>
                <a:lnTo>
                  <a:pt x="0" y="1254297"/>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defRPr>
            </a:lvl1pPr>
          </a:lstStyle>
          <a:p>
            <a:pPr marL="0" lvl="0" algn="ctr"/>
            <a:endParaRPr lang="zh-CN" altLang="en-US"/>
          </a:p>
        </p:txBody>
      </p:sp>
      <p:sp>
        <p:nvSpPr>
          <p:cNvPr id="25" name="图片占位符 24"/>
          <p:cNvSpPr>
            <a:spLocks noGrp="1"/>
          </p:cNvSpPr>
          <p:nvPr>
            <p:ph type="pic" sz="quarter" idx="12"/>
          </p:nvPr>
        </p:nvSpPr>
        <p:spPr>
          <a:xfrm>
            <a:off x="2586250" y="1405955"/>
            <a:ext cx="940722" cy="940723"/>
          </a:xfrm>
          <a:custGeom>
            <a:avLst/>
            <a:gdLst>
              <a:gd name="connsiteX0" fmla="*/ 0 w 1254296"/>
              <a:gd name="connsiteY0" fmla="*/ 0 h 1254297"/>
              <a:gd name="connsiteX1" fmla="*/ 1254296 w 1254296"/>
              <a:gd name="connsiteY1" fmla="*/ 0 h 1254297"/>
              <a:gd name="connsiteX2" fmla="*/ 1254296 w 1254296"/>
              <a:gd name="connsiteY2" fmla="*/ 1254297 h 1254297"/>
              <a:gd name="connsiteX3" fmla="*/ 0 w 1254296"/>
              <a:gd name="connsiteY3" fmla="*/ 1254297 h 1254297"/>
            </a:gdLst>
            <a:ahLst/>
            <a:cxnLst>
              <a:cxn ang="0">
                <a:pos x="connsiteX0" y="connsiteY0"/>
              </a:cxn>
              <a:cxn ang="0">
                <a:pos x="connsiteX1" y="connsiteY1"/>
              </a:cxn>
              <a:cxn ang="0">
                <a:pos x="connsiteX2" y="connsiteY2"/>
              </a:cxn>
              <a:cxn ang="0">
                <a:pos x="connsiteX3" y="connsiteY3"/>
              </a:cxn>
            </a:cxnLst>
            <a:rect l="l" t="t" r="r" b="b"/>
            <a:pathLst>
              <a:path w="1254296" h="1254297">
                <a:moveTo>
                  <a:pt x="0" y="0"/>
                </a:moveTo>
                <a:lnTo>
                  <a:pt x="1254296" y="0"/>
                </a:lnTo>
                <a:lnTo>
                  <a:pt x="1254296" y="1254297"/>
                </a:lnTo>
                <a:lnTo>
                  <a:pt x="0" y="1254297"/>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defRPr>
            </a:lvl1pPr>
          </a:lstStyle>
          <a:p>
            <a:pPr marL="0" lvl="0" algn="ctr"/>
            <a:endParaRPr lang="zh-CN" altLang="en-US"/>
          </a:p>
        </p:txBody>
      </p:sp>
      <p:sp>
        <p:nvSpPr>
          <p:cNvPr id="35" name="图片占位符 34"/>
          <p:cNvSpPr>
            <a:spLocks noGrp="1"/>
          </p:cNvSpPr>
          <p:nvPr>
            <p:ph type="pic" sz="quarter" idx="14"/>
          </p:nvPr>
        </p:nvSpPr>
        <p:spPr>
          <a:xfrm>
            <a:off x="1621142" y="2369075"/>
            <a:ext cx="940722" cy="940723"/>
          </a:xfrm>
          <a:custGeom>
            <a:avLst/>
            <a:gdLst>
              <a:gd name="connsiteX0" fmla="*/ 0 w 1254296"/>
              <a:gd name="connsiteY0" fmla="*/ 0 h 1254297"/>
              <a:gd name="connsiteX1" fmla="*/ 1254296 w 1254296"/>
              <a:gd name="connsiteY1" fmla="*/ 0 h 1254297"/>
              <a:gd name="connsiteX2" fmla="*/ 1254296 w 1254296"/>
              <a:gd name="connsiteY2" fmla="*/ 1254297 h 1254297"/>
              <a:gd name="connsiteX3" fmla="*/ 0 w 1254296"/>
              <a:gd name="connsiteY3" fmla="*/ 1254297 h 1254297"/>
            </a:gdLst>
            <a:ahLst/>
            <a:cxnLst>
              <a:cxn ang="0">
                <a:pos x="connsiteX0" y="connsiteY0"/>
              </a:cxn>
              <a:cxn ang="0">
                <a:pos x="connsiteX1" y="connsiteY1"/>
              </a:cxn>
              <a:cxn ang="0">
                <a:pos x="connsiteX2" y="connsiteY2"/>
              </a:cxn>
              <a:cxn ang="0">
                <a:pos x="connsiteX3" y="connsiteY3"/>
              </a:cxn>
            </a:cxnLst>
            <a:rect l="l" t="t" r="r" b="b"/>
            <a:pathLst>
              <a:path w="1254296" h="1254297">
                <a:moveTo>
                  <a:pt x="0" y="0"/>
                </a:moveTo>
                <a:lnTo>
                  <a:pt x="1254296" y="0"/>
                </a:lnTo>
                <a:lnTo>
                  <a:pt x="1254296" y="1254297"/>
                </a:lnTo>
                <a:lnTo>
                  <a:pt x="0" y="1254297"/>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dirty="0">
                <a:solidFill>
                  <a:schemeClr val="lt1"/>
                </a:solidFill>
              </a:defRPr>
            </a:lvl1pPr>
          </a:lstStyle>
          <a:p>
            <a:pPr marL="0" lvl="0" algn="ctr"/>
            <a:endParaRPr lang="zh-CN" altLang="en-US" dirty="0"/>
          </a:p>
        </p:txBody>
      </p:sp>
      <p:sp>
        <p:nvSpPr>
          <p:cNvPr id="36"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447238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656037" y="1405955"/>
            <a:ext cx="2066431" cy="1436068"/>
          </a:xfrm>
          <a:custGeom>
            <a:avLst/>
            <a:gdLst>
              <a:gd name="connsiteX0" fmla="*/ 0 w 2755241"/>
              <a:gd name="connsiteY0" fmla="*/ 0 h 1914757"/>
              <a:gd name="connsiteX1" fmla="*/ 2755241 w 2755241"/>
              <a:gd name="connsiteY1" fmla="*/ 0 h 1914757"/>
              <a:gd name="connsiteX2" fmla="*/ 2755241 w 2755241"/>
              <a:gd name="connsiteY2" fmla="*/ 1914757 h 1914757"/>
              <a:gd name="connsiteX3" fmla="*/ 0 w 2755241"/>
              <a:gd name="connsiteY3" fmla="*/ 1914757 h 1914757"/>
            </a:gdLst>
            <a:ahLst/>
            <a:cxnLst>
              <a:cxn ang="0">
                <a:pos x="connsiteX0" y="connsiteY0"/>
              </a:cxn>
              <a:cxn ang="0">
                <a:pos x="connsiteX1" y="connsiteY1"/>
              </a:cxn>
              <a:cxn ang="0">
                <a:pos x="connsiteX2" y="connsiteY2"/>
              </a:cxn>
              <a:cxn ang="0">
                <a:pos x="connsiteX3" y="connsiteY3"/>
              </a:cxn>
            </a:cxnLst>
            <a:rect l="l" t="t" r="r" b="b"/>
            <a:pathLst>
              <a:path w="2755241" h="1914757">
                <a:moveTo>
                  <a:pt x="0" y="0"/>
                </a:moveTo>
                <a:lnTo>
                  <a:pt x="2755241" y="0"/>
                </a:lnTo>
                <a:lnTo>
                  <a:pt x="2755241" y="1914757"/>
                </a:lnTo>
                <a:lnTo>
                  <a:pt x="0" y="1914757"/>
                </a:lnTo>
                <a:close/>
              </a:path>
            </a:pathLst>
          </a:custGeom>
          <a:solidFill>
            <a:schemeClr val="tx2"/>
          </a:solidFill>
        </p:spPr>
        <p:txBody>
          <a:bodyPr wrap="square">
            <a:noAutofit/>
          </a:bodyPr>
          <a:lstStyle/>
          <a:p>
            <a:endParaRPr lang="zh-CN" altLang="en-US"/>
          </a:p>
        </p:txBody>
      </p:sp>
      <p:sp>
        <p:nvSpPr>
          <p:cNvPr id="12" name="图片占位符 11"/>
          <p:cNvSpPr>
            <a:spLocks noGrp="1"/>
          </p:cNvSpPr>
          <p:nvPr>
            <p:ph type="pic" sz="quarter" idx="11"/>
          </p:nvPr>
        </p:nvSpPr>
        <p:spPr>
          <a:xfrm>
            <a:off x="2833335" y="1405955"/>
            <a:ext cx="2066431" cy="1436068"/>
          </a:xfrm>
          <a:custGeom>
            <a:avLst/>
            <a:gdLst>
              <a:gd name="connsiteX0" fmla="*/ 0 w 2755241"/>
              <a:gd name="connsiteY0" fmla="*/ 0 h 1914757"/>
              <a:gd name="connsiteX1" fmla="*/ 2755241 w 2755241"/>
              <a:gd name="connsiteY1" fmla="*/ 0 h 1914757"/>
              <a:gd name="connsiteX2" fmla="*/ 2755241 w 2755241"/>
              <a:gd name="connsiteY2" fmla="*/ 1914757 h 1914757"/>
              <a:gd name="connsiteX3" fmla="*/ 0 w 2755241"/>
              <a:gd name="connsiteY3" fmla="*/ 1914757 h 1914757"/>
            </a:gdLst>
            <a:ahLst/>
            <a:cxnLst>
              <a:cxn ang="0">
                <a:pos x="connsiteX0" y="connsiteY0"/>
              </a:cxn>
              <a:cxn ang="0">
                <a:pos x="connsiteX1" y="connsiteY1"/>
              </a:cxn>
              <a:cxn ang="0">
                <a:pos x="connsiteX2" y="connsiteY2"/>
              </a:cxn>
              <a:cxn ang="0">
                <a:pos x="connsiteX3" y="connsiteY3"/>
              </a:cxn>
            </a:cxnLst>
            <a:rect l="l" t="t" r="r" b="b"/>
            <a:pathLst>
              <a:path w="2755241" h="1914757">
                <a:moveTo>
                  <a:pt x="0" y="0"/>
                </a:moveTo>
                <a:lnTo>
                  <a:pt x="2755241" y="0"/>
                </a:lnTo>
                <a:lnTo>
                  <a:pt x="2755241" y="1914757"/>
                </a:lnTo>
                <a:lnTo>
                  <a:pt x="0" y="1914757"/>
                </a:lnTo>
                <a:close/>
              </a:path>
            </a:pathLst>
          </a:custGeom>
          <a:solidFill>
            <a:schemeClr val="tx2"/>
          </a:solidFill>
        </p:spPr>
        <p:txBody>
          <a:bodyPr wrap="square">
            <a:noAutofit/>
          </a:bodyPr>
          <a:lstStyle/>
          <a:p>
            <a:endParaRPr lang="zh-CN" altLang="en-US"/>
          </a:p>
        </p:txBody>
      </p:sp>
      <p:sp>
        <p:nvSpPr>
          <p:cNvPr id="13" name="图片占位符 12"/>
          <p:cNvSpPr>
            <a:spLocks noGrp="1"/>
          </p:cNvSpPr>
          <p:nvPr>
            <p:ph type="pic" sz="quarter" idx="12"/>
          </p:nvPr>
        </p:nvSpPr>
        <p:spPr>
          <a:xfrm>
            <a:off x="656035" y="2919495"/>
            <a:ext cx="4243730" cy="1436068"/>
          </a:xfrm>
          <a:custGeom>
            <a:avLst/>
            <a:gdLst>
              <a:gd name="connsiteX0" fmla="*/ 0 w 5658306"/>
              <a:gd name="connsiteY0" fmla="*/ 0 h 1914757"/>
              <a:gd name="connsiteX1" fmla="*/ 5658306 w 5658306"/>
              <a:gd name="connsiteY1" fmla="*/ 0 h 1914757"/>
              <a:gd name="connsiteX2" fmla="*/ 5658306 w 5658306"/>
              <a:gd name="connsiteY2" fmla="*/ 1914757 h 1914757"/>
              <a:gd name="connsiteX3" fmla="*/ 0 w 5658306"/>
              <a:gd name="connsiteY3" fmla="*/ 1914757 h 1914757"/>
            </a:gdLst>
            <a:ahLst/>
            <a:cxnLst>
              <a:cxn ang="0">
                <a:pos x="connsiteX0" y="connsiteY0"/>
              </a:cxn>
              <a:cxn ang="0">
                <a:pos x="connsiteX1" y="connsiteY1"/>
              </a:cxn>
              <a:cxn ang="0">
                <a:pos x="connsiteX2" y="connsiteY2"/>
              </a:cxn>
              <a:cxn ang="0">
                <a:pos x="connsiteX3" y="connsiteY3"/>
              </a:cxn>
            </a:cxnLst>
            <a:rect l="l" t="t" r="r" b="b"/>
            <a:pathLst>
              <a:path w="5658306" h="1914757">
                <a:moveTo>
                  <a:pt x="0" y="0"/>
                </a:moveTo>
                <a:lnTo>
                  <a:pt x="5658306" y="0"/>
                </a:lnTo>
                <a:lnTo>
                  <a:pt x="5658306" y="1914757"/>
                </a:lnTo>
                <a:lnTo>
                  <a:pt x="0" y="1914757"/>
                </a:lnTo>
                <a:close/>
              </a:path>
            </a:pathLst>
          </a:custGeom>
          <a:solidFill>
            <a:schemeClr val="tx2"/>
          </a:solidFill>
        </p:spPr>
        <p:txBody>
          <a:bodyPr wrap="square">
            <a:noAutofit/>
          </a:bodyPr>
          <a:lstStyle/>
          <a:p>
            <a:endParaRPr lang="zh-CN" altLang="en-US"/>
          </a:p>
        </p:txBody>
      </p:sp>
      <p:sp>
        <p:nvSpPr>
          <p:cNvPr id="14"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27054512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656034" y="1275331"/>
            <a:ext cx="1957983" cy="1566692"/>
          </a:xfrm>
          <a:custGeom>
            <a:avLst/>
            <a:gdLst>
              <a:gd name="connsiteX0" fmla="*/ 0 w 2610644"/>
              <a:gd name="connsiteY0" fmla="*/ 0 h 2088923"/>
              <a:gd name="connsiteX1" fmla="*/ 2610644 w 2610644"/>
              <a:gd name="connsiteY1" fmla="*/ 0 h 2088923"/>
              <a:gd name="connsiteX2" fmla="*/ 2610644 w 2610644"/>
              <a:gd name="connsiteY2" fmla="*/ 2088923 h 2088923"/>
              <a:gd name="connsiteX3" fmla="*/ 0 w 2610644"/>
              <a:gd name="connsiteY3" fmla="*/ 2088923 h 2088923"/>
            </a:gdLst>
            <a:ahLst/>
            <a:cxnLst>
              <a:cxn ang="0">
                <a:pos x="connsiteX0" y="connsiteY0"/>
              </a:cxn>
              <a:cxn ang="0">
                <a:pos x="connsiteX1" y="connsiteY1"/>
              </a:cxn>
              <a:cxn ang="0">
                <a:pos x="connsiteX2" y="connsiteY2"/>
              </a:cxn>
              <a:cxn ang="0">
                <a:pos x="connsiteX3" y="connsiteY3"/>
              </a:cxn>
            </a:cxnLst>
            <a:rect l="l" t="t" r="r" b="b"/>
            <a:pathLst>
              <a:path w="2610644" h="2088923">
                <a:moveTo>
                  <a:pt x="0" y="0"/>
                </a:moveTo>
                <a:lnTo>
                  <a:pt x="2610644" y="0"/>
                </a:lnTo>
                <a:lnTo>
                  <a:pt x="2610644" y="2088923"/>
                </a:lnTo>
                <a:lnTo>
                  <a:pt x="0" y="2088923"/>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defRPr>
            </a:lvl1pPr>
          </a:lstStyle>
          <a:p>
            <a:pPr marL="0" lvl="0" algn="ctr"/>
            <a:endParaRPr lang="zh-CN" altLang="en-US"/>
          </a:p>
        </p:txBody>
      </p:sp>
      <p:sp>
        <p:nvSpPr>
          <p:cNvPr id="15" name="图片占位符 14"/>
          <p:cNvSpPr>
            <a:spLocks noGrp="1"/>
          </p:cNvSpPr>
          <p:nvPr>
            <p:ph type="pic" sz="quarter" idx="11"/>
          </p:nvPr>
        </p:nvSpPr>
        <p:spPr>
          <a:xfrm>
            <a:off x="2614017" y="2842023"/>
            <a:ext cx="1957983" cy="1566692"/>
          </a:xfrm>
          <a:custGeom>
            <a:avLst/>
            <a:gdLst>
              <a:gd name="connsiteX0" fmla="*/ 0 w 2610644"/>
              <a:gd name="connsiteY0" fmla="*/ 0 h 2088923"/>
              <a:gd name="connsiteX1" fmla="*/ 2610644 w 2610644"/>
              <a:gd name="connsiteY1" fmla="*/ 0 h 2088923"/>
              <a:gd name="connsiteX2" fmla="*/ 2610644 w 2610644"/>
              <a:gd name="connsiteY2" fmla="*/ 2088923 h 2088923"/>
              <a:gd name="connsiteX3" fmla="*/ 0 w 2610644"/>
              <a:gd name="connsiteY3" fmla="*/ 2088923 h 2088923"/>
            </a:gdLst>
            <a:ahLst/>
            <a:cxnLst>
              <a:cxn ang="0">
                <a:pos x="connsiteX0" y="connsiteY0"/>
              </a:cxn>
              <a:cxn ang="0">
                <a:pos x="connsiteX1" y="connsiteY1"/>
              </a:cxn>
              <a:cxn ang="0">
                <a:pos x="connsiteX2" y="connsiteY2"/>
              </a:cxn>
              <a:cxn ang="0">
                <a:pos x="connsiteX3" y="connsiteY3"/>
              </a:cxn>
            </a:cxnLst>
            <a:rect l="l" t="t" r="r" b="b"/>
            <a:pathLst>
              <a:path w="2610644" h="2088923">
                <a:moveTo>
                  <a:pt x="0" y="0"/>
                </a:moveTo>
                <a:lnTo>
                  <a:pt x="2610644" y="0"/>
                </a:lnTo>
                <a:lnTo>
                  <a:pt x="2610644" y="2088923"/>
                </a:lnTo>
                <a:lnTo>
                  <a:pt x="0" y="2088923"/>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defRPr>
            </a:lvl1pPr>
          </a:lstStyle>
          <a:p>
            <a:pPr marL="0" lvl="0" algn="ctr"/>
            <a:endParaRPr lang="zh-CN" altLang="en-US"/>
          </a:p>
        </p:txBody>
      </p:sp>
      <p:sp>
        <p:nvSpPr>
          <p:cNvPr id="16" name="图片占位符 15"/>
          <p:cNvSpPr>
            <a:spLocks noGrp="1"/>
          </p:cNvSpPr>
          <p:nvPr>
            <p:ph type="pic" sz="quarter" idx="12"/>
          </p:nvPr>
        </p:nvSpPr>
        <p:spPr>
          <a:xfrm>
            <a:off x="4572000" y="1275331"/>
            <a:ext cx="1957983" cy="1566692"/>
          </a:xfrm>
          <a:custGeom>
            <a:avLst/>
            <a:gdLst>
              <a:gd name="connsiteX0" fmla="*/ 0 w 2610644"/>
              <a:gd name="connsiteY0" fmla="*/ 0 h 2088923"/>
              <a:gd name="connsiteX1" fmla="*/ 2610644 w 2610644"/>
              <a:gd name="connsiteY1" fmla="*/ 0 h 2088923"/>
              <a:gd name="connsiteX2" fmla="*/ 2610644 w 2610644"/>
              <a:gd name="connsiteY2" fmla="*/ 2088923 h 2088923"/>
              <a:gd name="connsiteX3" fmla="*/ 0 w 2610644"/>
              <a:gd name="connsiteY3" fmla="*/ 2088923 h 2088923"/>
            </a:gdLst>
            <a:ahLst/>
            <a:cxnLst>
              <a:cxn ang="0">
                <a:pos x="connsiteX0" y="connsiteY0"/>
              </a:cxn>
              <a:cxn ang="0">
                <a:pos x="connsiteX1" y="connsiteY1"/>
              </a:cxn>
              <a:cxn ang="0">
                <a:pos x="connsiteX2" y="connsiteY2"/>
              </a:cxn>
              <a:cxn ang="0">
                <a:pos x="connsiteX3" y="connsiteY3"/>
              </a:cxn>
            </a:cxnLst>
            <a:rect l="l" t="t" r="r" b="b"/>
            <a:pathLst>
              <a:path w="2610644" h="2088923">
                <a:moveTo>
                  <a:pt x="0" y="0"/>
                </a:moveTo>
                <a:lnTo>
                  <a:pt x="2610644" y="0"/>
                </a:lnTo>
                <a:lnTo>
                  <a:pt x="2610644" y="2088923"/>
                </a:lnTo>
                <a:lnTo>
                  <a:pt x="0" y="2088923"/>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dirty="0">
                <a:solidFill>
                  <a:schemeClr val="lt1"/>
                </a:solidFill>
              </a:defRPr>
            </a:lvl1pPr>
          </a:lstStyle>
          <a:p>
            <a:pPr marL="0" lvl="0" algn="ctr"/>
            <a:endParaRPr lang="zh-CN" altLang="en-US" dirty="0"/>
          </a:p>
        </p:txBody>
      </p:sp>
      <p:sp>
        <p:nvSpPr>
          <p:cNvPr id="17" name="图片占位符 16"/>
          <p:cNvSpPr>
            <a:spLocks noGrp="1"/>
          </p:cNvSpPr>
          <p:nvPr>
            <p:ph type="pic" sz="quarter" idx="13"/>
          </p:nvPr>
        </p:nvSpPr>
        <p:spPr>
          <a:xfrm>
            <a:off x="6529982" y="2842023"/>
            <a:ext cx="1957983" cy="1566692"/>
          </a:xfrm>
          <a:custGeom>
            <a:avLst/>
            <a:gdLst>
              <a:gd name="connsiteX0" fmla="*/ 0 w 2610644"/>
              <a:gd name="connsiteY0" fmla="*/ 0 h 2088923"/>
              <a:gd name="connsiteX1" fmla="*/ 2610644 w 2610644"/>
              <a:gd name="connsiteY1" fmla="*/ 0 h 2088923"/>
              <a:gd name="connsiteX2" fmla="*/ 2610644 w 2610644"/>
              <a:gd name="connsiteY2" fmla="*/ 2088923 h 2088923"/>
              <a:gd name="connsiteX3" fmla="*/ 0 w 2610644"/>
              <a:gd name="connsiteY3" fmla="*/ 2088923 h 2088923"/>
            </a:gdLst>
            <a:ahLst/>
            <a:cxnLst>
              <a:cxn ang="0">
                <a:pos x="connsiteX0" y="connsiteY0"/>
              </a:cxn>
              <a:cxn ang="0">
                <a:pos x="connsiteX1" y="connsiteY1"/>
              </a:cxn>
              <a:cxn ang="0">
                <a:pos x="connsiteX2" y="connsiteY2"/>
              </a:cxn>
              <a:cxn ang="0">
                <a:pos x="connsiteX3" y="connsiteY3"/>
              </a:cxn>
            </a:cxnLst>
            <a:rect l="l" t="t" r="r" b="b"/>
            <a:pathLst>
              <a:path w="2610644" h="2088923">
                <a:moveTo>
                  <a:pt x="0" y="0"/>
                </a:moveTo>
                <a:lnTo>
                  <a:pt x="2610644" y="0"/>
                </a:lnTo>
                <a:lnTo>
                  <a:pt x="2610644" y="2088923"/>
                </a:lnTo>
                <a:lnTo>
                  <a:pt x="0" y="2088923"/>
                </a:lnTo>
                <a:close/>
              </a:path>
            </a:pathLst>
          </a:custGeom>
          <a:solidFill>
            <a:schemeClr val="tx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defRPr>
            </a:lvl1pPr>
          </a:lstStyle>
          <a:p>
            <a:pPr marL="0" lvl="0" algn="ctr"/>
            <a:endParaRPr lang="zh-CN" altLang="en-US"/>
          </a:p>
        </p:txBody>
      </p:sp>
      <p:sp>
        <p:nvSpPr>
          <p:cNvPr id="18" name="灯片编号占位符 1"/>
          <p:cNvSpPr>
            <a:spLocks noGrp="1"/>
          </p:cNvSpPr>
          <p:nvPr>
            <p:ph type="sldNum" sz="quarter" idx="4"/>
          </p:nvPr>
        </p:nvSpPr>
        <p:spPr>
          <a:xfrm>
            <a:off x="8142807" y="434653"/>
            <a:ext cx="325730" cy="230832"/>
          </a:xfrm>
          <a:prstGeom prst="rect">
            <a:avLst/>
          </a:prstGeom>
        </p:spPr>
        <p:txBody>
          <a:bodyPr wrap="none">
            <a:spAutoFit/>
            <a:scene3d>
              <a:camera prst="orthographicFront"/>
              <a:lightRig rig="threePt" dir="t"/>
            </a:scene3d>
            <a:sp3d contourW="12700"/>
          </a:bodyPr>
          <a:lstStyle>
            <a:lvl1pPr>
              <a:defRPr lang="zh-CN" altLang="en-US" smtClean="0">
                <a:solidFill>
                  <a:schemeClr val="tx1">
                    <a:lumMod val="65000"/>
                    <a:lumOff val="35000"/>
                  </a:schemeClr>
                </a:solidFill>
                <a:latin typeface="Century Gothic" panose="020B0502020202020204" pitchFamily="34" charset="0"/>
              </a:defRPr>
            </a:lvl1pPr>
          </a:lstStyle>
          <a:p>
            <a:pPr algn="l"/>
            <a:fld id="{00178CC7-2D77-4BD9-B1FA-8D84A12D4306}" type="slidenum">
              <a:rPr lang="en-US" altLang="zh-CN" smtClean="0"/>
              <a:pPr algn="l"/>
              <a:t>‹#›</a:t>
            </a:fld>
            <a:endParaRPr lang="en-US" altLang="zh-CN"/>
          </a:p>
        </p:txBody>
      </p:sp>
    </p:spTree>
    <p:extLst>
      <p:ext uri="{BB962C8B-B14F-4D97-AF65-F5344CB8AC3E}">
        <p14:creationId xmlns:p14="http://schemas.microsoft.com/office/powerpoint/2010/main" val="3768540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3870804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586764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119138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3886142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2825934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24084838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87C226EE-8F18-45D2-8639-836E5184947D}" type="datetimeFigureOut">
              <a:rPr lang="zh-CN" altLang="en-US" smtClean="0"/>
              <a:t>2018/4/28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3239209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7C226EE-8F18-45D2-8639-836E5184947D}" type="datetimeFigureOut">
              <a:rPr lang="zh-CN" altLang="en-US" smtClean="0"/>
              <a:t>2018/4/28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53E8F1F-0701-4BD2-A276-970F715E76D4}" type="slidenum">
              <a:rPr lang="zh-CN" altLang="en-US" smtClean="0"/>
              <a:t>‹#›</a:t>
            </a:fld>
            <a:endParaRPr lang="zh-CN" altLang="en-US"/>
          </a:p>
        </p:txBody>
      </p:sp>
    </p:spTree>
    <p:extLst>
      <p:ext uri="{BB962C8B-B14F-4D97-AF65-F5344CB8AC3E}">
        <p14:creationId xmlns:p14="http://schemas.microsoft.com/office/powerpoint/2010/main" val="713924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0F5F8"/>
        </a:solid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0178CC7-2D77-4BD9-B1FA-8D84A12D4306}" type="slidenum">
              <a:rPr lang="zh-CN" altLang="en-US" smtClean="0"/>
              <a:t>‹#›</a:t>
            </a:fld>
            <a:endParaRPr lang="zh-CN" altLang="en-US"/>
          </a:p>
        </p:txBody>
      </p:sp>
    </p:spTree>
    <p:extLst>
      <p:ext uri="{BB962C8B-B14F-4D97-AF65-F5344CB8AC3E}">
        <p14:creationId xmlns:p14="http://schemas.microsoft.com/office/powerpoint/2010/main" val="84761036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3.jpg"/><Relationship Id="rId7"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21.xml"/><Relationship Id="rId6" Type="http://schemas.openxmlformats.org/officeDocument/2006/relationships/image" Target="../media/image26.jpg"/><Relationship Id="rId11" Type="http://schemas.openxmlformats.org/officeDocument/2006/relationships/image" Target="../media/image31.jpg"/><Relationship Id="rId5" Type="http://schemas.openxmlformats.org/officeDocument/2006/relationships/image" Target="../media/image25.jpg"/><Relationship Id="rId10" Type="http://schemas.openxmlformats.org/officeDocument/2006/relationships/image" Target="../media/image30.jpg"/><Relationship Id="rId4" Type="http://schemas.openxmlformats.org/officeDocument/2006/relationships/image" Target="../media/image24.jpg"/><Relationship Id="rId9" Type="http://schemas.openxmlformats.org/officeDocument/2006/relationships/image" Target="../media/image29.jp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22.xml"/><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5" cstate="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t="527" b="527"/>
          <a:stretch>
            <a:fillRect/>
          </a:stretch>
        </p:blipFill>
        <p:spPr/>
      </p:pic>
      <p:sp>
        <p:nvSpPr>
          <p:cNvPr id="16" name="矩形 15"/>
          <p:cNvSpPr/>
          <p:nvPr/>
        </p:nvSpPr>
        <p:spPr>
          <a:xfrm>
            <a:off x="0" y="0"/>
            <a:ext cx="9144000" cy="51435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5" name="矩形 14"/>
          <p:cNvSpPr/>
          <p:nvPr/>
        </p:nvSpPr>
        <p:spPr>
          <a:xfrm>
            <a:off x="0" y="0"/>
            <a:ext cx="9144000" cy="5143500"/>
          </a:xfrm>
          <a:prstGeom prst="rect">
            <a:avLst/>
          </a:prstGeom>
          <a:gradFill>
            <a:gsLst>
              <a:gs pos="0">
                <a:srgbClr val="D82042">
                  <a:alpha val="79000"/>
                </a:srgbClr>
              </a:gs>
              <a:gs pos="100000">
                <a:srgbClr val="D82042">
                  <a:alpha val="3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17" name="组合 16"/>
          <p:cNvGrpSpPr/>
          <p:nvPr/>
        </p:nvGrpSpPr>
        <p:grpSpPr>
          <a:xfrm>
            <a:off x="8200315" y="4780069"/>
            <a:ext cx="520532" cy="207749"/>
            <a:chOff x="4229100" y="3970851"/>
            <a:chExt cx="1866900" cy="745098"/>
          </a:xfrm>
          <a:solidFill>
            <a:schemeClr val="bg1">
              <a:lumMod val="95000"/>
            </a:schemeClr>
          </a:solidFill>
        </p:grpSpPr>
        <p:sp>
          <p:nvSpPr>
            <p:cNvPr id="18"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9"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28" name="文本框 27"/>
          <p:cNvSpPr txBox="1"/>
          <p:nvPr/>
        </p:nvSpPr>
        <p:spPr>
          <a:xfrm>
            <a:off x="699635" y="1349840"/>
            <a:ext cx="7777204" cy="1168659"/>
          </a:xfrm>
          <a:custGeom>
            <a:avLst/>
            <a:gdLst/>
            <a:ahLst/>
            <a:cxnLst/>
            <a:rect l="l" t="t" r="r" b="b"/>
            <a:pathLst>
              <a:path w="10369605" h="1558212">
                <a:moveTo>
                  <a:pt x="199402" y="836666"/>
                </a:moveTo>
                <a:lnTo>
                  <a:pt x="199402" y="1354699"/>
                </a:lnTo>
                <a:lnTo>
                  <a:pt x="574565" y="1354699"/>
                </a:lnTo>
                <a:cubicBezTo>
                  <a:pt x="638977" y="1354699"/>
                  <a:pt x="684202" y="1352301"/>
                  <a:pt x="710241" y="1347504"/>
                </a:cubicBezTo>
                <a:cubicBezTo>
                  <a:pt x="756151" y="1339281"/>
                  <a:pt x="794524" y="1325577"/>
                  <a:pt x="825359" y="1306390"/>
                </a:cubicBezTo>
                <a:cubicBezTo>
                  <a:pt x="856195" y="1287204"/>
                  <a:pt x="881548" y="1259281"/>
                  <a:pt x="901420" y="1222621"/>
                </a:cubicBezTo>
                <a:cubicBezTo>
                  <a:pt x="921292" y="1185961"/>
                  <a:pt x="931228" y="1143648"/>
                  <a:pt x="931228" y="1095682"/>
                </a:cubicBezTo>
                <a:cubicBezTo>
                  <a:pt x="931228" y="1039494"/>
                  <a:pt x="916838" y="990671"/>
                  <a:pt x="888058" y="949215"/>
                </a:cubicBezTo>
                <a:cubicBezTo>
                  <a:pt x="859278" y="907758"/>
                  <a:pt x="819364" y="878636"/>
                  <a:pt x="768314" y="861848"/>
                </a:cubicBezTo>
                <a:cubicBezTo>
                  <a:pt x="717265" y="845060"/>
                  <a:pt x="643774" y="836666"/>
                  <a:pt x="547842" y="836666"/>
                </a:cubicBezTo>
                <a:close/>
                <a:moveTo>
                  <a:pt x="199402" y="203514"/>
                </a:moveTo>
                <a:lnTo>
                  <a:pt x="199402" y="658849"/>
                </a:lnTo>
                <a:lnTo>
                  <a:pt x="525229" y="658849"/>
                </a:lnTo>
                <a:cubicBezTo>
                  <a:pt x="613624" y="658849"/>
                  <a:pt x="677007" y="653024"/>
                  <a:pt x="715380" y="641375"/>
                </a:cubicBezTo>
                <a:cubicBezTo>
                  <a:pt x="766087" y="626300"/>
                  <a:pt x="804289" y="601289"/>
                  <a:pt x="829985" y="566343"/>
                </a:cubicBezTo>
                <a:cubicBezTo>
                  <a:pt x="855681" y="531396"/>
                  <a:pt x="868529" y="487541"/>
                  <a:pt x="868529" y="434779"/>
                </a:cubicBezTo>
                <a:cubicBezTo>
                  <a:pt x="868529" y="384757"/>
                  <a:pt x="856537" y="340731"/>
                  <a:pt x="832554" y="302701"/>
                </a:cubicBezTo>
                <a:cubicBezTo>
                  <a:pt x="808571" y="264670"/>
                  <a:pt x="774310" y="238631"/>
                  <a:pt x="729770" y="224584"/>
                </a:cubicBezTo>
                <a:cubicBezTo>
                  <a:pt x="685230" y="210537"/>
                  <a:pt x="608827" y="203514"/>
                  <a:pt x="500561" y="203514"/>
                </a:cubicBezTo>
                <a:close/>
                <a:moveTo>
                  <a:pt x="6441709" y="25696"/>
                </a:moveTo>
                <a:lnTo>
                  <a:pt x="7531224" y="25696"/>
                </a:lnTo>
                <a:lnTo>
                  <a:pt x="7531224" y="203514"/>
                </a:lnTo>
                <a:lnTo>
                  <a:pt x="6641111" y="203514"/>
                </a:lnTo>
                <a:lnTo>
                  <a:pt x="6641111" y="665016"/>
                </a:lnTo>
                <a:lnTo>
                  <a:pt x="7474693" y="665016"/>
                </a:lnTo>
                <a:lnTo>
                  <a:pt x="7474693" y="841805"/>
                </a:lnTo>
                <a:lnTo>
                  <a:pt x="6641111" y="841805"/>
                </a:lnTo>
                <a:lnTo>
                  <a:pt x="6641111" y="1354699"/>
                </a:lnTo>
                <a:lnTo>
                  <a:pt x="7566171" y="1354699"/>
                </a:lnTo>
                <a:lnTo>
                  <a:pt x="7566171" y="1532516"/>
                </a:lnTo>
                <a:lnTo>
                  <a:pt x="6441709" y="1532516"/>
                </a:lnTo>
                <a:close/>
                <a:moveTo>
                  <a:pt x="4911542" y="25696"/>
                </a:moveTo>
                <a:lnTo>
                  <a:pt x="5116083" y="25696"/>
                </a:lnTo>
                <a:lnTo>
                  <a:pt x="5907523" y="1208745"/>
                </a:lnTo>
                <a:lnTo>
                  <a:pt x="5907523" y="25696"/>
                </a:lnTo>
                <a:lnTo>
                  <a:pt x="6098702" y="25696"/>
                </a:lnTo>
                <a:lnTo>
                  <a:pt x="6098702" y="1532516"/>
                </a:lnTo>
                <a:lnTo>
                  <a:pt x="5894161" y="1532516"/>
                </a:lnTo>
                <a:lnTo>
                  <a:pt x="5102721" y="348440"/>
                </a:lnTo>
                <a:lnTo>
                  <a:pt x="5102721" y="1532516"/>
                </a:lnTo>
                <a:lnTo>
                  <a:pt x="4911542" y="1532516"/>
                </a:lnTo>
                <a:close/>
                <a:moveTo>
                  <a:pt x="4366492" y="25696"/>
                </a:moveTo>
                <a:lnTo>
                  <a:pt x="4565894" y="25696"/>
                </a:lnTo>
                <a:lnTo>
                  <a:pt x="4565894" y="1532516"/>
                </a:lnTo>
                <a:lnTo>
                  <a:pt x="4366492" y="1532516"/>
                </a:lnTo>
                <a:close/>
                <a:moveTo>
                  <a:pt x="1411482" y="25696"/>
                </a:moveTo>
                <a:lnTo>
                  <a:pt x="1610884" y="25696"/>
                </a:lnTo>
                <a:lnTo>
                  <a:pt x="1610884" y="895253"/>
                </a:lnTo>
                <a:cubicBezTo>
                  <a:pt x="1610884" y="1026132"/>
                  <a:pt x="1623046" y="1122578"/>
                  <a:pt x="1647372" y="1184591"/>
                </a:cubicBezTo>
                <a:cubicBezTo>
                  <a:pt x="1671698" y="1246604"/>
                  <a:pt x="1713497" y="1294399"/>
                  <a:pt x="1772769" y="1327975"/>
                </a:cubicBezTo>
                <a:cubicBezTo>
                  <a:pt x="1832041" y="1361552"/>
                  <a:pt x="1904505" y="1378340"/>
                  <a:pt x="1990158" y="1378340"/>
                </a:cubicBezTo>
                <a:cubicBezTo>
                  <a:pt x="2136797" y="1378340"/>
                  <a:pt x="2241295" y="1345106"/>
                  <a:pt x="2303651" y="1278639"/>
                </a:cubicBezTo>
                <a:cubicBezTo>
                  <a:pt x="2366007" y="1212171"/>
                  <a:pt x="2397184" y="1084376"/>
                  <a:pt x="2397184" y="895253"/>
                </a:cubicBezTo>
                <a:lnTo>
                  <a:pt x="2397184" y="25696"/>
                </a:lnTo>
                <a:lnTo>
                  <a:pt x="2596587" y="25696"/>
                </a:lnTo>
                <a:lnTo>
                  <a:pt x="2596587" y="896281"/>
                </a:lnTo>
                <a:cubicBezTo>
                  <a:pt x="2596587" y="1047716"/>
                  <a:pt x="2579456" y="1167974"/>
                  <a:pt x="2545194" y="1257054"/>
                </a:cubicBezTo>
                <a:cubicBezTo>
                  <a:pt x="2510932" y="1346134"/>
                  <a:pt x="2449091" y="1418597"/>
                  <a:pt x="2359668" y="1474443"/>
                </a:cubicBezTo>
                <a:cubicBezTo>
                  <a:pt x="2270246" y="1530289"/>
                  <a:pt x="2152900" y="1558212"/>
                  <a:pt x="2007632" y="1558212"/>
                </a:cubicBezTo>
                <a:cubicBezTo>
                  <a:pt x="1866474" y="1558212"/>
                  <a:pt x="1751013" y="1533887"/>
                  <a:pt x="1661248" y="1485235"/>
                </a:cubicBezTo>
                <a:cubicBezTo>
                  <a:pt x="1571483" y="1436584"/>
                  <a:pt x="1507414" y="1366177"/>
                  <a:pt x="1469041" y="1274013"/>
                </a:cubicBezTo>
                <a:cubicBezTo>
                  <a:pt x="1430668" y="1181850"/>
                  <a:pt x="1411482" y="1055939"/>
                  <a:pt x="1411482" y="896281"/>
                </a:cubicBezTo>
                <a:close/>
                <a:moveTo>
                  <a:pt x="0" y="25696"/>
                </a:moveTo>
                <a:lnTo>
                  <a:pt x="565315" y="25696"/>
                </a:lnTo>
                <a:cubicBezTo>
                  <a:pt x="680434" y="25696"/>
                  <a:pt x="772768" y="40943"/>
                  <a:pt x="842319" y="71436"/>
                </a:cubicBezTo>
                <a:cubicBezTo>
                  <a:pt x="911870" y="101928"/>
                  <a:pt x="966345" y="148867"/>
                  <a:pt x="1005746" y="212250"/>
                </a:cubicBezTo>
                <a:cubicBezTo>
                  <a:pt x="1045147" y="275634"/>
                  <a:pt x="1064847" y="341930"/>
                  <a:pt x="1064847" y="411138"/>
                </a:cubicBezTo>
                <a:cubicBezTo>
                  <a:pt x="1064847" y="475550"/>
                  <a:pt x="1047374" y="536193"/>
                  <a:pt x="1012427" y="593067"/>
                </a:cubicBezTo>
                <a:cubicBezTo>
                  <a:pt x="977480" y="649941"/>
                  <a:pt x="924718" y="695851"/>
                  <a:pt x="854139" y="730798"/>
                </a:cubicBezTo>
                <a:cubicBezTo>
                  <a:pt x="945274" y="757522"/>
                  <a:pt x="1015339" y="803089"/>
                  <a:pt x="1064333" y="867501"/>
                </a:cubicBezTo>
                <a:cubicBezTo>
                  <a:pt x="1113327" y="931913"/>
                  <a:pt x="1137824" y="1007973"/>
                  <a:pt x="1137824" y="1095682"/>
                </a:cubicBezTo>
                <a:cubicBezTo>
                  <a:pt x="1137824" y="1166261"/>
                  <a:pt x="1122920" y="1231872"/>
                  <a:pt x="1093113" y="1292515"/>
                </a:cubicBezTo>
                <a:cubicBezTo>
                  <a:pt x="1063305" y="1353157"/>
                  <a:pt x="1026474" y="1399924"/>
                  <a:pt x="982620" y="1432815"/>
                </a:cubicBezTo>
                <a:cubicBezTo>
                  <a:pt x="938765" y="1465706"/>
                  <a:pt x="883775" y="1490546"/>
                  <a:pt x="817651" y="1507334"/>
                </a:cubicBezTo>
                <a:cubicBezTo>
                  <a:pt x="751526" y="1524122"/>
                  <a:pt x="670497" y="1532516"/>
                  <a:pt x="574565" y="1532516"/>
                </a:cubicBezTo>
                <a:lnTo>
                  <a:pt x="0" y="1532516"/>
                </a:lnTo>
                <a:close/>
                <a:moveTo>
                  <a:pt x="9758037" y="0"/>
                </a:moveTo>
                <a:cubicBezTo>
                  <a:pt x="9869731" y="0"/>
                  <a:pt x="9968232" y="17988"/>
                  <a:pt x="10053543" y="53962"/>
                </a:cubicBezTo>
                <a:cubicBezTo>
                  <a:pt x="10138854" y="89937"/>
                  <a:pt x="10204464" y="142871"/>
                  <a:pt x="10250375" y="212764"/>
                </a:cubicBezTo>
                <a:cubicBezTo>
                  <a:pt x="10296286" y="282658"/>
                  <a:pt x="10320954" y="361802"/>
                  <a:pt x="10324380" y="450196"/>
                </a:cubicBezTo>
                <a:lnTo>
                  <a:pt x="10133201" y="464586"/>
                </a:lnTo>
                <a:cubicBezTo>
                  <a:pt x="10122922" y="369339"/>
                  <a:pt x="10088147" y="297390"/>
                  <a:pt x="10028874" y="248739"/>
                </a:cubicBezTo>
                <a:cubicBezTo>
                  <a:pt x="9969601" y="200087"/>
                  <a:pt x="9882065" y="175762"/>
                  <a:pt x="9766260" y="175762"/>
                </a:cubicBezTo>
                <a:cubicBezTo>
                  <a:pt x="9645661" y="175762"/>
                  <a:pt x="9557779" y="197860"/>
                  <a:pt x="9502618" y="242058"/>
                </a:cubicBezTo>
                <a:cubicBezTo>
                  <a:pt x="9447456" y="286255"/>
                  <a:pt x="9419876" y="339532"/>
                  <a:pt x="9419876" y="401888"/>
                </a:cubicBezTo>
                <a:cubicBezTo>
                  <a:pt x="9419876" y="456021"/>
                  <a:pt x="9439405" y="500561"/>
                  <a:pt x="9478464" y="535507"/>
                </a:cubicBezTo>
                <a:cubicBezTo>
                  <a:pt x="9516836" y="570454"/>
                  <a:pt x="9617051" y="606257"/>
                  <a:pt x="9779108" y="642917"/>
                </a:cubicBezTo>
                <a:cubicBezTo>
                  <a:pt x="9941166" y="679577"/>
                  <a:pt x="10052343" y="711611"/>
                  <a:pt x="10112644" y="739020"/>
                </a:cubicBezTo>
                <a:cubicBezTo>
                  <a:pt x="10200352" y="779449"/>
                  <a:pt x="10265106" y="830670"/>
                  <a:pt x="10306906" y="892683"/>
                </a:cubicBezTo>
                <a:cubicBezTo>
                  <a:pt x="10348706" y="954696"/>
                  <a:pt x="10369605" y="1026132"/>
                  <a:pt x="10369605" y="1106989"/>
                </a:cubicBezTo>
                <a:cubicBezTo>
                  <a:pt x="10369605" y="1187161"/>
                  <a:pt x="10346650" y="1262707"/>
                  <a:pt x="10300739" y="1333628"/>
                </a:cubicBezTo>
                <a:cubicBezTo>
                  <a:pt x="10254828" y="1404550"/>
                  <a:pt x="10188876" y="1459710"/>
                  <a:pt x="10102879" y="1499111"/>
                </a:cubicBezTo>
                <a:cubicBezTo>
                  <a:pt x="10016882" y="1538512"/>
                  <a:pt x="9920095" y="1558212"/>
                  <a:pt x="9812513" y="1558212"/>
                </a:cubicBezTo>
                <a:cubicBezTo>
                  <a:pt x="9676152" y="1558212"/>
                  <a:pt x="9561890" y="1538341"/>
                  <a:pt x="9469727" y="1498597"/>
                </a:cubicBezTo>
                <a:cubicBezTo>
                  <a:pt x="9377563" y="1458854"/>
                  <a:pt x="9305271" y="1399068"/>
                  <a:pt x="9252851" y="1319239"/>
                </a:cubicBezTo>
                <a:cubicBezTo>
                  <a:pt x="9200431" y="1239409"/>
                  <a:pt x="9172851" y="1149130"/>
                  <a:pt x="9170110" y="1048402"/>
                </a:cubicBezTo>
                <a:lnTo>
                  <a:pt x="9358205" y="1031956"/>
                </a:lnTo>
                <a:cubicBezTo>
                  <a:pt x="9367114" y="1107331"/>
                  <a:pt x="9387841" y="1169173"/>
                  <a:pt x="9420390" y="1217482"/>
                </a:cubicBezTo>
                <a:cubicBezTo>
                  <a:pt x="9452939" y="1265791"/>
                  <a:pt x="9503474" y="1304849"/>
                  <a:pt x="9571998" y="1334656"/>
                </a:cubicBezTo>
                <a:cubicBezTo>
                  <a:pt x="9640521" y="1364464"/>
                  <a:pt x="9717610" y="1379367"/>
                  <a:pt x="9803263" y="1379367"/>
                </a:cubicBezTo>
                <a:cubicBezTo>
                  <a:pt x="9879323" y="1379367"/>
                  <a:pt x="9946475" y="1368061"/>
                  <a:pt x="10004720" y="1345449"/>
                </a:cubicBezTo>
                <a:cubicBezTo>
                  <a:pt x="10062965" y="1322836"/>
                  <a:pt x="10106305" y="1291829"/>
                  <a:pt x="10134742" y="1252429"/>
                </a:cubicBezTo>
                <a:cubicBezTo>
                  <a:pt x="10163180" y="1213028"/>
                  <a:pt x="10177398" y="1170030"/>
                  <a:pt x="10177398" y="1123434"/>
                </a:cubicBezTo>
                <a:cubicBezTo>
                  <a:pt x="10177398" y="1076153"/>
                  <a:pt x="10163694" y="1034868"/>
                  <a:pt x="10136284" y="999579"/>
                </a:cubicBezTo>
                <a:cubicBezTo>
                  <a:pt x="10108874" y="964290"/>
                  <a:pt x="10063649" y="934653"/>
                  <a:pt x="10000609" y="910670"/>
                </a:cubicBezTo>
                <a:cubicBezTo>
                  <a:pt x="9960181" y="894910"/>
                  <a:pt x="9870758" y="870413"/>
                  <a:pt x="9732341" y="837180"/>
                </a:cubicBezTo>
                <a:cubicBezTo>
                  <a:pt x="9593924" y="803946"/>
                  <a:pt x="9496965" y="772597"/>
                  <a:pt x="9441461" y="743132"/>
                </a:cubicBezTo>
                <a:cubicBezTo>
                  <a:pt x="9369512" y="705444"/>
                  <a:pt x="9315892" y="658677"/>
                  <a:pt x="9280603" y="602831"/>
                </a:cubicBezTo>
                <a:cubicBezTo>
                  <a:pt x="9245314" y="546985"/>
                  <a:pt x="9227669" y="484458"/>
                  <a:pt x="9227669" y="415249"/>
                </a:cubicBezTo>
                <a:cubicBezTo>
                  <a:pt x="9227669" y="339189"/>
                  <a:pt x="9249254" y="268096"/>
                  <a:pt x="9292423" y="201972"/>
                </a:cubicBezTo>
                <a:cubicBezTo>
                  <a:pt x="9335593" y="135847"/>
                  <a:pt x="9398634" y="85654"/>
                  <a:pt x="9481547" y="51393"/>
                </a:cubicBezTo>
                <a:cubicBezTo>
                  <a:pt x="9564460" y="17131"/>
                  <a:pt x="9656623" y="0"/>
                  <a:pt x="9758037" y="0"/>
                </a:cubicBezTo>
                <a:close/>
                <a:moveTo>
                  <a:pt x="8357862" y="0"/>
                </a:moveTo>
                <a:cubicBezTo>
                  <a:pt x="8469554" y="0"/>
                  <a:pt x="8568056" y="17988"/>
                  <a:pt x="8653367" y="53962"/>
                </a:cubicBezTo>
                <a:cubicBezTo>
                  <a:pt x="8738678" y="89937"/>
                  <a:pt x="8804289" y="142871"/>
                  <a:pt x="8850199" y="212764"/>
                </a:cubicBezTo>
                <a:cubicBezTo>
                  <a:pt x="8896109" y="282658"/>
                  <a:pt x="8920777" y="361802"/>
                  <a:pt x="8924204" y="450196"/>
                </a:cubicBezTo>
                <a:lnTo>
                  <a:pt x="8733025" y="464586"/>
                </a:lnTo>
                <a:cubicBezTo>
                  <a:pt x="8722747" y="369339"/>
                  <a:pt x="8687971" y="297390"/>
                  <a:pt x="8628699" y="248739"/>
                </a:cubicBezTo>
                <a:cubicBezTo>
                  <a:pt x="8569426" y="200087"/>
                  <a:pt x="8481888" y="175762"/>
                  <a:pt x="8366085" y="175762"/>
                </a:cubicBezTo>
                <a:cubicBezTo>
                  <a:pt x="8245484" y="175762"/>
                  <a:pt x="8157604" y="197860"/>
                  <a:pt x="8102443" y="242058"/>
                </a:cubicBezTo>
                <a:cubicBezTo>
                  <a:pt x="8047281" y="286255"/>
                  <a:pt x="8019701" y="339532"/>
                  <a:pt x="8019701" y="401888"/>
                </a:cubicBezTo>
                <a:cubicBezTo>
                  <a:pt x="8019701" y="456021"/>
                  <a:pt x="8039230" y="500561"/>
                  <a:pt x="8078288" y="535507"/>
                </a:cubicBezTo>
                <a:cubicBezTo>
                  <a:pt x="8116661" y="570454"/>
                  <a:pt x="8216876" y="606257"/>
                  <a:pt x="8378933" y="642917"/>
                </a:cubicBezTo>
                <a:cubicBezTo>
                  <a:pt x="8540989" y="679577"/>
                  <a:pt x="8652168" y="711611"/>
                  <a:pt x="8712468" y="739020"/>
                </a:cubicBezTo>
                <a:cubicBezTo>
                  <a:pt x="8800177" y="779449"/>
                  <a:pt x="8864931" y="830670"/>
                  <a:pt x="8906731" y="892683"/>
                </a:cubicBezTo>
                <a:cubicBezTo>
                  <a:pt x="8948529" y="954696"/>
                  <a:pt x="8969429" y="1026132"/>
                  <a:pt x="8969429" y="1106989"/>
                </a:cubicBezTo>
                <a:cubicBezTo>
                  <a:pt x="8969429" y="1187161"/>
                  <a:pt x="8946474" y="1262707"/>
                  <a:pt x="8900564" y="1333628"/>
                </a:cubicBezTo>
                <a:cubicBezTo>
                  <a:pt x="8854653" y="1404550"/>
                  <a:pt x="8788699" y="1459710"/>
                  <a:pt x="8702704" y="1499111"/>
                </a:cubicBezTo>
                <a:cubicBezTo>
                  <a:pt x="8616707" y="1538512"/>
                  <a:pt x="8519918" y="1558212"/>
                  <a:pt x="8412338" y="1558212"/>
                </a:cubicBezTo>
                <a:cubicBezTo>
                  <a:pt x="8275977" y="1558212"/>
                  <a:pt x="8161715" y="1538341"/>
                  <a:pt x="8069551" y="1498597"/>
                </a:cubicBezTo>
                <a:cubicBezTo>
                  <a:pt x="7977388" y="1458854"/>
                  <a:pt x="7905097" y="1399068"/>
                  <a:pt x="7852677" y="1319239"/>
                </a:cubicBezTo>
                <a:cubicBezTo>
                  <a:pt x="7800257" y="1239409"/>
                  <a:pt x="7772676" y="1149130"/>
                  <a:pt x="7769935" y="1048402"/>
                </a:cubicBezTo>
                <a:lnTo>
                  <a:pt x="7958031" y="1031956"/>
                </a:lnTo>
                <a:cubicBezTo>
                  <a:pt x="7966939" y="1107331"/>
                  <a:pt x="7987667" y="1169173"/>
                  <a:pt x="8020215" y="1217482"/>
                </a:cubicBezTo>
                <a:cubicBezTo>
                  <a:pt x="8052763" y="1265791"/>
                  <a:pt x="8103299" y="1304849"/>
                  <a:pt x="8171822" y="1334656"/>
                </a:cubicBezTo>
                <a:cubicBezTo>
                  <a:pt x="8240345" y="1364464"/>
                  <a:pt x="8317433" y="1379367"/>
                  <a:pt x="8403087" y="1379367"/>
                </a:cubicBezTo>
                <a:cubicBezTo>
                  <a:pt x="8479147" y="1379367"/>
                  <a:pt x="8546300" y="1368061"/>
                  <a:pt x="8604544" y="1345449"/>
                </a:cubicBezTo>
                <a:cubicBezTo>
                  <a:pt x="8662789" y="1322836"/>
                  <a:pt x="8706130" y="1291829"/>
                  <a:pt x="8734567" y="1252429"/>
                </a:cubicBezTo>
                <a:cubicBezTo>
                  <a:pt x="8763003" y="1213028"/>
                  <a:pt x="8777222" y="1170030"/>
                  <a:pt x="8777222" y="1123434"/>
                </a:cubicBezTo>
                <a:cubicBezTo>
                  <a:pt x="8777222" y="1076153"/>
                  <a:pt x="8763517" y="1034868"/>
                  <a:pt x="8736108" y="999579"/>
                </a:cubicBezTo>
                <a:cubicBezTo>
                  <a:pt x="8708699" y="964290"/>
                  <a:pt x="8663474" y="934653"/>
                  <a:pt x="8600433" y="910670"/>
                </a:cubicBezTo>
                <a:cubicBezTo>
                  <a:pt x="8560004" y="894910"/>
                  <a:pt x="8470582" y="870413"/>
                  <a:pt x="8332166" y="837180"/>
                </a:cubicBezTo>
                <a:cubicBezTo>
                  <a:pt x="8193749" y="803946"/>
                  <a:pt x="8096789" y="772597"/>
                  <a:pt x="8041286" y="743132"/>
                </a:cubicBezTo>
                <a:cubicBezTo>
                  <a:pt x="7969337" y="705444"/>
                  <a:pt x="7915717" y="658677"/>
                  <a:pt x="7880428" y="602831"/>
                </a:cubicBezTo>
                <a:cubicBezTo>
                  <a:pt x="7845139" y="546985"/>
                  <a:pt x="7827494" y="484458"/>
                  <a:pt x="7827494" y="415249"/>
                </a:cubicBezTo>
                <a:cubicBezTo>
                  <a:pt x="7827494" y="339189"/>
                  <a:pt x="7849079" y="268096"/>
                  <a:pt x="7892249" y="201972"/>
                </a:cubicBezTo>
                <a:cubicBezTo>
                  <a:pt x="7935418" y="135847"/>
                  <a:pt x="7998459" y="85654"/>
                  <a:pt x="8081372" y="51393"/>
                </a:cubicBezTo>
                <a:cubicBezTo>
                  <a:pt x="8164285" y="17131"/>
                  <a:pt x="8256448" y="0"/>
                  <a:pt x="8357862" y="0"/>
                </a:cubicBezTo>
                <a:close/>
                <a:moveTo>
                  <a:pt x="3452488" y="0"/>
                </a:moveTo>
                <a:cubicBezTo>
                  <a:pt x="3564180" y="0"/>
                  <a:pt x="3662682" y="17988"/>
                  <a:pt x="3747993" y="53962"/>
                </a:cubicBezTo>
                <a:cubicBezTo>
                  <a:pt x="3833304" y="89937"/>
                  <a:pt x="3898914" y="142871"/>
                  <a:pt x="3944825" y="212764"/>
                </a:cubicBezTo>
                <a:cubicBezTo>
                  <a:pt x="3990735" y="282658"/>
                  <a:pt x="4015404" y="361802"/>
                  <a:pt x="4018830" y="450196"/>
                </a:cubicBezTo>
                <a:lnTo>
                  <a:pt x="3827650" y="464586"/>
                </a:lnTo>
                <a:cubicBezTo>
                  <a:pt x="3817372" y="369339"/>
                  <a:pt x="3782597" y="297390"/>
                  <a:pt x="3723324" y="248739"/>
                </a:cubicBezTo>
                <a:cubicBezTo>
                  <a:pt x="3664052" y="200087"/>
                  <a:pt x="3576514" y="175762"/>
                  <a:pt x="3460710" y="175762"/>
                </a:cubicBezTo>
                <a:cubicBezTo>
                  <a:pt x="3340110" y="175762"/>
                  <a:pt x="3252229" y="197860"/>
                  <a:pt x="3197068" y="242058"/>
                </a:cubicBezTo>
                <a:cubicBezTo>
                  <a:pt x="3141908" y="286255"/>
                  <a:pt x="3114327" y="339532"/>
                  <a:pt x="3114327" y="401888"/>
                </a:cubicBezTo>
                <a:cubicBezTo>
                  <a:pt x="3114327" y="456021"/>
                  <a:pt x="3133856" y="500561"/>
                  <a:pt x="3172914" y="535507"/>
                </a:cubicBezTo>
                <a:cubicBezTo>
                  <a:pt x="3211287" y="570454"/>
                  <a:pt x="3311501" y="606257"/>
                  <a:pt x="3473558" y="642917"/>
                </a:cubicBezTo>
                <a:cubicBezTo>
                  <a:pt x="3635615" y="679577"/>
                  <a:pt x="3746793" y="711611"/>
                  <a:pt x="3807093" y="739020"/>
                </a:cubicBezTo>
                <a:cubicBezTo>
                  <a:pt x="3894803" y="779449"/>
                  <a:pt x="3959558" y="830670"/>
                  <a:pt x="4001356" y="892683"/>
                </a:cubicBezTo>
                <a:cubicBezTo>
                  <a:pt x="4043155" y="954696"/>
                  <a:pt x="4064055" y="1026132"/>
                  <a:pt x="4064055" y="1106989"/>
                </a:cubicBezTo>
                <a:cubicBezTo>
                  <a:pt x="4064055" y="1187161"/>
                  <a:pt x="4041099" y="1262707"/>
                  <a:pt x="3995189" y="1333628"/>
                </a:cubicBezTo>
                <a:cubicBezTo>
                  <a:pt x="3949279" y="1404550"/>
                  <a:pt x="3883325" y="1459710"/>
                  <a:pt x="3797329" y="1499111"/>
                </a:cubicBezTo>
                <a:cubicBezTo>
                  <a:pt x="3711333" y="1538512"/>
                  <a:pt x="3614544" y="1558212"/>
                  <a:pt x="3506963" y="1558212"/>
                </a:cubicBezTo>
                <a:cubicBezTo>
                  <a:pt x="3370602" y="1558212"/>
                  <a:pt x="3256341" y="1538341"/>
                  <a:pt x="3164177" y="1498597"/>
                </a:cubicBezTo>
                <a:cubicBezTo>
                  <a:pt x="3072014" y="1458854"/>
                  <a:pt x="2999722" y="1399068"/>
                  <a:pt x="2947302" y="1319239"/>
                </a:cubicBezTo>
                <a:cubicBezTo>
                  <a:pt x="2894882" y="1239409"/>
                  <a:pt x="2867302" y="1149130"/>
                  <a:pt x="2864561" y="1048402"/>
                </a:cubicBezTo>
                <a:lnTo>
                  <a:pt x="3052656" y="1031956"/>
                </a:lnTo>
                <a:cubicBezTo>
                  <a:pt x="3061564" y="1107331"/>
                  <a:pt x="3082292" y="1169173"/>
                  <a:pt x="3114841" y="1217482"/>
                </a:cubicBezTo>
                <a:cubicBezTo>
                  <a:pt x="3147389" y="1265791"/>
                  <a:pt x="3197925" y="1304849"/>
                  <a:pt x="3266448" y="1334656"/>
                </a:cubicBezTo>
                <a:cubicBezTo>
                  <a:pt x="3334970" y="1364464"/>
                  <a:pt x="3412059" y="1379367"/>
                  <a:pt x="3497713" y="1379367"/>
                </a:cubicBezTo>
                <a:cubicBezTo>
                  <a:pt x="3573773" y="1379367"/>
                  <a:pt x="3640925" y="1368061"/>
                  <a:pt x="3699170" y="1345449"/>
                </a:cubicBezTo>
                <a:cubicBezTo>
                  <a:pt x="3757415" y="1322836"/>
                  <a:pt x="3800755" y="1291829"/>
                  <a:pt x="3829192" y="1252429"/>
                </a:cubicBezTo>
                <a:cubicBezTo>
                  <a:pt x="3857629" y="1213028"/>
                  <a:pt x="3871848" y="1170030"/>
                  <a:pt x="3871848" y="1123434"/>
                </a:cubicBezTo>
                <a:cubicBezTo>
                  <a:pt x="3871848" y="1076153"/>
                  <a:pt x="3858143" y="1034868"/>
                  <a:pt x="3830734" y="999579"/>
                </a:cubicBezTo>
                <a:cubicBezTo>
                  <a:pt x="3803325" y="964290"/>
                  <a:pt x="3758100" y="934653"/>
                  <a:pt x="3695058" y="910670"/>
                </a:cubicBezTo>
                <a:cubicBezTo>
                  <a:pt x="3654630" y="894910"/>
                  <a:pt x="3565207" y="870413"/>
                  <a:pt x="3426791" y="837180"/>
                </a:cubicBezTo>
                <a:cubicBezTo>
                  <a:pt x="3288375" y="803946"/>
                  <a:pt x="3191415" y="772597"/>
                  <a:pt x="3135912" y="743132"/>
                </a:cubicBezTo>
                <a:cubicBezTo>
                  <a:pt x="3063962" y="705444"/>
                  <a:pt x="3010343" y="658677"/>
                  <a:pt x="2975054" y="602831"/>
                </a:cubicBezTo>
                <a:cubicBezTo>
                  <a:pt x="2939765" y="546985"/>
                  <a:pt x="2922120" y="484458"/>
                  <a:pt x="2922120" y="415249"/>
                </a:cubicBezTo>
                <a:cubicBezTo>
                  <a:pt x="2922120" y="339189"/>
                  <a:pt x="2943705" y="268096"/>
                  <a:pt x="2986874" y="201972"/>
                </a:cubicBezTo>
                <a:cubicBezTo>
                  <a:pt x="3030044" y="135847"/>
                  <a:pt x="3093084" y="85654"/>
                  <a:pt x="3175997" y="51393"/>
                </a:cubicBezTo>
                <a:cubicBezTo>
                  <a:pt x="3258910" y="17131"/>
                  <a:pt x="3351073" y="0"/>
                  <a:pt x="3452488" y="0"/>
                </a:cubicBezTo>
                <a:close/>
              </a:path>
            </a:pathLst>
          </a:custGeom>
          <a:solidFill>
            <a:schemeClr val="bg1">
              <a:alpha val="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685800"/>
            <a:endParaRPr lang="zh-CN" altLang="en-US" sz="12450" dirty="0">
              <a:solidFill>
                <a:prstClr val="white">
                  <a:alpha val="5000"/>
                </a:prstClr>
              </a:solidFill>
              <a:latin typeface="Arial"/>
              <a:ea typeface="微软雅黑"/>
            </a:endParaRPr>
          </a:p>
        </p:txBody>
      </p:sp>
      <p:grpSp>
        <p:nvGrpSpPr>
          <p:cNvPr id="24" name="组合 23"/>
          <p:cNvGrpSpPr/>
          <p:nvPr/>
        </p:nvGrpSpPr>
        <p:grpSpPr>
          <a:xfrm>
            <a:off x="699635" y="1943382"/>
            <a:ext cx="1649791" cy="860970"/>
            <a:chOff x="1049623" y="1855967"/>
            <a:chExt cx="2764239" cy="1386757"/>
          </a:xfrm>
        </p:grpSpPr>
        <p:sp>
          <p:nvSpPr>
            <p:cNvPr id="21" name="任意多边形 20"/>
            <p:cNvSpPr/>
            <p:nvPr/>
          </p:nvSpPr>
          <p:spPr>
            <a:xfrm>
              <a:off x="2343379" y="1855967"/>
              <a:ext cx="1470483" cy="1386757"/>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050">
                <a:solidFill>
                  <a:prstClr val="black"/>
                </a:solidFill>
                <a:latin typeface="Arial"/>
                <a:ea typeface="微软雅黑"/>
              </a:endParaRPr>
            </a:p>
          </p:txBody>
        </p:sp>
        <p:sp>
          <p:nvSpPr>
            <p:cNvPr id="22" name="矩形 21"/>
            <p:cNvSpPr/>
            <p:nvPr/>
          </p:nvSpPr>
          <p:spPr>
            <a:xfrm>
              <a:off x="1049623" y="1991645"/>
              <a:ext cx="2509774" cy="1152580"/>
            </a:xfrm>
            <a:prstGeom prst="rect">
              <a:avLst/>
            </a:prstGeom>
          </p:spPr>
          <p:txBody>
            <a:bodyPr wrap="square">
              <a:spAutoFit/>
              <a:scene3d>
                <a:camera prst="orthographicFront"/>
                <a:lightRig rig="threePt" dir="t"/>
              </a:scene3d>
              <a:sp3d contourW="12700"/>
            </a:bodyPr>
            <a:lstStyle/>
            <a:p>
              <a:pPr algn="r" defTabSz="685800"/>
              <a:r>
                <a:rPr lang="en-US" altLang="zh-CN" sz="4050" b="1" dirty="0">
                  <a:solidFill>
                    <a:prstClr val="white"/>
                  </a:solidFill>
                  <a:latin typeface="Century Gothic" panose="020B0502020202020204" pitchFamily="34" charset="0"/>
                  <a:ea typeface="微软雅黑"/>
                </a:rPr>
                <a:t>2018</a:t>
              </a:r>
              <a:endParaRPr lang="zh-CN" altLang="en-US" sz="4050" b="1" dirty="0">
                <a:solidFill>
                  <a:prstClr val="white"/>
                </a:solidFill>
                <a:latin typeface="Century Gothic" panose="020B0502020202020204" pitchFamily="34" charset="0"/>
                <a:ea typeface="微软雅黑"/>
              </a:endParaRPr>
            </a:p>
          </p:txBody>
        </p:sp>
      </p:grpSp>
      <p:sp>
        <p:nvSpPr>
          <p:cNvPr id="23" name="矩形 22"/>
          <p:cNvSpPr/>
          <p:nvPr/>
        </p:nvSpPr>
        <p:spPr>
          <a:xfrm>
            <a:off x="2484604" y="2449607"/>
            <a:ext cx="4671053" cy="415498"/>
          </a:xfrm>
          <a:prstGeom prst="rect">
            <a:avLst/>
          </a:prstGeom>
        </p:spPr>
        <p:txBody>
          <a:bodyPr wrap="square">
            <a:spAutoFit/>
            <a:scene3d>
              <a:camera prst="orthographicFront"/>
              <a:lightRig rig="threePt" dir="t"/>
            </a:scene3d>
            <a:sp3d contourW="12700"/>
          </a:bodyPr>
          <a:lstStyle/>
          <a:p>
            <a:pPr defTabSz="685800">
              <a:defRPr/>
            </a:pPr>
            <a:r>
              <a:rPr lang="en-US" altLang="zh-CN" sz="1050" i="1" dirty="0">
                <a:solidFill>
                  <a:prstClr val="white"/>
                </a:solidFill>
                <a:latin typeface="Century Gothic" panose="020B0502020202020204" pitchFamily="34" charset="0"/>
                <a:ea typeface="等线" panose="02010600030101010101" pitchFamily="2" charset="-122"/>
              </a:rPr>
              <a:t>The user can demonstrate on a projector or computer, or print the presentation and make it into a film to be used in a wider field</a:t>
            </a:r>
          </a:p>
        </p:txBody>
      </p:sp>
      <p:sp>
        <p:nvSpPr>
          <p:cNvPr id="25" name="矩形 24"/>
          <p:cNvSpPr/>
          <p:nvPr/>
        </p:nvSpPr>
        <p:spPr>
          <a:xfrm>
            <a:off x="2484604" y="1932496"/>
            <a:ext cx="4529538" cy="600164"/>
          </a:xfrm>
          <a:prstGeom prst="rect">
            <a:avLst/>
          </a:prstGeom>
        </p:spPr>
        <p:txBody>
          <a:bodyPr wrap="square">
            <a:spAutoFit/>
            <a:scene3d>
              <a:camera prst="orthographicFront"/>
              <a:lightRig rig="threePt" dir="t"/>
            </a:scene3d>
            <a:sp3d contourW="12700"/>
          </a:bodyPr>
          <a:lstStyle/>
          <a:p>
            <a:pPr defTabSz="685800">
              <a:defRPr/>
            </a:pPr>
            <a:r>
              <a:rPr lang="zh-CN" altLang="en-US" sz="3300" b="1" dirty="0">
                <a:solidFill>
                  <a:prstClr val="white"/>
                </a:solidFill>
                <a:latin typeface="微软雅黑"/>
                <a:ea typeface="微软雅黑"/>
              </a:rPr>
              <a:t>设计</a:t>
            </a:r>
            <a:r>
              <a:rPr lang="en-US" altLang="zh-CN" sz="3300" b="1" dirty="0">
                <a:solidFill>
                  <a:prstClr val="white"/>
                </a:solidFill>
                <a:latin typeface="微软雅黑"/>
                <a:ea typeface="微软雅黑"/>
              </a:rPr>
              <a:t>PPT</a:t>
            </a:r>
            <a:r>
              <a:rPr lang="zh-CN" altLang="en-US" sz="3300" b="1" dirty="0">
                <a:solidFill>
                  <a:prstClr val="white"/>
                </a:solidFill>
                <a:latin typeface="微软雅黑"/>
                <a:ea typeface="微软雅黑"/>
              </a:rPr>
              <a:t>模版</a:t>
            </a:r>
            <a:endParaRPr lang="en-US" altLang="zh-CN" sz="3300" b="1" dirty="0">
              <a:solidFill>
                <a:prstClr val="white"/>
              </a:solidFill>
              <a:latin typeface="微软雅黑"/>
              <a:ea typeface="微软雅黑"/>
            </a:endParaRPr>
          </a:p>
        </p:txBody>
      </p:sp>
      <p:pic>
        <p:nvPicPr>
          <p:cNvPr id="2" name="Stacey Kent - The Face I Lo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28600" y="-628650"/>
            <a:ext cx="457200" cy="457200"/>
          </a:xfrm>
          <a:prstGeom prst="rect">
            <a:avLst/>
          </a:prstGeom>
        </p:spPr>
      </p:pic>
    </p:spTree>
    <p:extLst>
      <p:ext uri="{BB962C8B-B14F-4D97-AF65-F5344CB8AC3E}">
        <p14:creationId xmlns:p14="http://schemas.microsoft.com/office/powerpoint/2010/main" val="3021138910"/>
      </p:ext>
    </p:extLst>
  </p:cSld>
  <p:clrMapOvr>
    <a:masterClrMapping/>
  </p:clrMapOvr>
  <mc:AlternateContent xmlns:mc="http://schemas.openxmlformats.org/markup-compatibility/2006" xmlns:p14="http://schemas.microsoft.com/office/powerpoint/2010/main">
    <mc:Choice Requires="p14">
      <p:transition spd="slow" p14:dur="1500" advTm="0">
        <p14:ripple dir="l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1+#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2"/>
                </p:tgtEl>
              </p:cMediaNode>
            </p:audio>
          </p:childTnLst>
        </p:cTn>
      </p:par>
    </p:tnLst>
    <p:bldLst>
      <p:bldP spid="28" grpId="0" animBg="1"/>
      <p:bldP spid="23"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占位符 58"/>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6806" r="16806"/>
          <a:stretch>
            <a:fillRect/>
          </a:stretch>
        </p:blipFill>
        <p:spPr/>
      </p:pic>
      <p:sp>
        <p:nvSpPr>
          <p:cNvPr id="29" name="圆角矩形 28"/>
          <p:cNvSpPr/>
          <p:nvPr/>
        </p:nvSpPr>
        <p:spPr>
          <a:xfrm>
            <a:off x="4665045" y="2467295"/>
            <a:ext cx="1818416" cy="1818417"/>
          </a:xfrm>
          <a:prstGeom prst="roundRect">
            <a:avLst>
              <a:gd name="adj" fmla="val 6311"/>
            </a:avLst>
          </a:prstGeom>
          <a:gradFill>
            <a:gsLst>
              <a:gs pos="0">
                <a:srgbClr val="D82042">
                  <a:alpha val="0"/>
                </a:srgbClr>
              </a:gs>
              <a:gs pos="100000">
                <a:srgbClr val="D8204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pic>
        <p:nvPicPr>
          <p:cNvPr id="57" name="图片占位符 56"/>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688" r="16688"/>
          <a:stretch>
            <a:fillRect/>
          </a:stretch>
        </p:blipFill>
        <p:spPr/>
      </p:pic>
      <p:sp>
        <p:nvSpPr>
          <p:cNvPr id="27" name="圆角矩形 26"/>
          <p:cNvSpPr/>
          <p:nvPr/>
        </p:nvSpPr>
        <p:spPr>
          <a:xfrm>
            <a:off x="656034" y="2467295"/>
            <a:ext cx="1818416" cy="1818417"/>
          </a:xfrm>
          <a:prstGeom prst="roundRect">
            <a:avLst>
              <a:gd name="adj" fmla="val 6311"/>
            </a:avLst>
          </a:prstGeom>
          <a:gradFill>
            <a:gsLst>
              <a:gs pos="0">
                <a:srgbClr val="D82042">
                  <a:alpha val="0"/>
                </a:srgbClr>
              </a:gs>
              <a:gs pos="100000">
                <a:srgbClr val="D8204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pic>
        <p:nvPicPr>
          <p:cNvPr id="56" name="图片占位符 55"/>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6688" r="16688"/>
          <a:stretch>
            <a:fillRect/>
          </a:stretch>
        </p:blipFill>
        <p:spPr/>
      </p:pic>
      <p:pic>
        <p:nvPicPr>
          <p:cNvPr id="54" name="图片占位符 53"/>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6688" r="16688"/>
          <a:stretch>
            <a:fillRect/>
          </a:stretch>
        </p:blipFill>
        <p:spPr/>
      </p:pic>
      <p:sp>
        <p:nvSpPr>
          <p:cNvPr id="28" name="圆角矩形 27"/>
          <p:cNvSpPr/>
          <p:nvPr/>
        </p:nvSpPr>
        <p:spPr>
          <a:xfrm>
            <a:off x="2660539" y="2467295"/>
            <a:ext cx="1818416" cy="1818417"/>
          </a:xfrm>
          <a:prstGeom prst="roundRect">
            <a:avLst>
              <a:gd name="adj" fmla="val 6311"/>
            </a:avLst>
          </a:prstGeom>
          <a:gradFill>
            <a:gsLst>
              <a:gs pos="0">
                <a:schemeClr val="tx1">
                  <a:lumMod val="65000"/>
                  <a:lumOff val="35000"/>
                  <a:alpha val="0"/>
                </a:schemeClr>
              </a:gs>
              <a:gs pos="100000">
                <a:schemeClr val="tx1">
                  <a:lumMod val="65000"/>
                  <a:lumOff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0" name="圆角矩形 29"/>
          <p:cNvSpPr/>
          <p:nvPr/>
        </p:nvSpPr>
        <p:spPr>
          <a:xfrm>
            <a:off x="6669550" y="2467295"/>
            <a:ext cx="1818416" cy="1818417"/>
          </a:xfrm>
          <a:prstGeom prst="roundRect">
            <a:avLst>
              <a:gd name="adj" fmla="val 6311"/>
            </a:avLst>
          </a:prstGeom>
          <a:gradFill>
            <a:gsLst>
              <a:gs pos="0">
                <a:schemeClr val="tx1">
                  <a:lumMod val="65000"/>
                  <a:lumOff val="35000"/>
                  <a:alpha val="0"/>
                </a:schemeClr>
              </a:gs>
              <a:gs pos="100000">
                <a:schemeClr val="tx1">
                  <a:lumMod val="65000"/>
                  <a:lumOff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10</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31" name="组合 30"/>
          <p:cNvGrpSpPr/>
          <p:nvPr/>
        </p:nvGrpSpPr>
        <p:grpSpPr>
          <a:xfrm>
            <a:off x="724501" y="3628490"/>
            <a:ext cx="1681481" cy="594825"/>
            <a:chOff x="1820427" y="4294197"/>
            <a:chExt cx="2241974" cy="793100"/>
          </a:xfrm>
        </p:grpSpPr>
        <p:sp>
          <p:nvSpPr>
            <p:cNvPr id="32" name="矩形 31"/>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用户可以在投影仪或者计算机上文应用到更广泛的领域中</a:t>
              </a:r>
            </a:p>
          </p:txBody>
        </p:sp>
        <p:sp>
          <p:nvSpPr>
            <p:cNvPr id="33" name="矩形 32"/>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nvGrpSpPr>
          <p:cNvPr id="34" name="组合 33"/>
          <p:cNvGrpSpPr/>
          <p:nvPr/>
        </p:nvGrpSpPr>
        <p:grpSpPr>
          <a:xfrm>
            <a:off x="2729006" y="3628490"/>
            <a:ext cx="1681481" cy="594825"/>
            <a:chOff x="1820427" y="4294197"/>
            <a:chExt cx="2241974" cy="793100"/>
          </a:xfrm>
        </p:grpSpPr>
        <p:sp>
          <p:nvSpPr>
            <p:cNvPr id="35" name="矩形 34"/>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用户可以在投影仪或者计算机上文应用到更广泛的领域中</a:t>
              </a:r>
            </a:p>
          </p:txBody>
        </p:sp>
        <p:sp>
          <p:nvSpPr>
            <p:cNvPr id="36" name="矩形 35"/>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nvGrpSpPr>
          <p:cNvPr id="37" name="组合 36"/>
          <p:cNvGrpSpPr/>
          <p:nvPr/>
        </p:nvGrpSpPr>
        <p:grpSpPr>
          <a:xfrm>
            <a:off x="4733512" y="3628490"/>
            <a:ext cx="1681481" cy="594825"/>
            <a:chOff x="1820427" y="4294197"/>
            <a:chExt cx="2241974" cy="793100"/>
          </a:xfrm>
        </p:grpSpPr>
        <p:sp>
          <p:nvSpPr>
            <p:cNvPr id="38" name="矩形 37"/>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用户可以在投影仪或者计算机上文应用到更广泛的领域中</a:t>
              </a:r>
            </a:p>
          </p:txBody>
        </p:sp>
        <p:sp>
          <p:nvSpPr>
            <p:cNvPr id="39" name="矩形 38"/>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nvGrpSpPr>
          <p:cNvPr id="40" name="组合 39"/>
          <p:cNvGrpSpPr/>
          <p:nvPr/>
        </p:nvGrpSpPr>
        <p:grpSpPr>
          <a:xfrm>
            <a:off x="6738017" y="3628490"/>
            <a:ext cx="1681481" cy="594825"/>
            <a:chOff x="1820427" y="4294197"/>
            <a:chExt cx="2241974" cy="793100"/>
          </a:xfrm>
        </p:grpSpPr>
        <p:sp>
          <p:nvSpPr>
            <p:cNvPr id="41" name="矩形 40"/>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用户可以在投影仪或者计算机上文应用到更广泛的领域中</a:t>
              </a:r>
            </a:p>
          </p:txBody>
        </p:sp>
        <p:sp>
          <p:nvSpPr>
            <p:cNvPr id="42" name="矩形 41"/>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nvGrpSpPr>
          <p:cNvPr id="2" name="组合 1"/>
          <p:cNvGrpSpPr/>
          <p:nvPr/>
        </p:nvGrpSpPr>
        <p:grpSpPr>
          <a:xfrm>
            <a:off x="617933" y="1342364"/>
            <a:ext cx="7870033" cy="803500"/>
            <a:chOff x="823910" y="1789819"/>
            <a:chExt cx="10493377" cy="1071333"/>
          </a:xfrm>
        </p:grpSpPr>
        <p:cxnSp>
          <p:nvCxnSpPr>
            <p:cNvPr id="43" name="直接连接符 42"/>
            <p:cNvCxnSpPr/>
            <p:nvPr/>
          </p:nvCxnSpPr>
          <p:spPr>
            <a:xfrm>
              <a:off x="918005" y="2239951"/>
              <a:ext cx="8556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823910" y="1789819"/>
              <a:ext cx="10493377" cy="1071333"/>
              <a:chOff x="36951" y="4141797"/>
              <a:chExt cx="10493377" cy="1071333"/>
            </a:xfrm>
          </p:grpSpPr>
          <p:sp>
            <p:nvSpPr>
              <p:cNvPr id="45" name="矩形 44"/>
              <p:cNvSpPr/>
              <p:nvPr/>
            </p:nvSpPr>
            <p:spPr>
              <a:xfrm>
                <a:off x="36951" y="4646821"/>
                <a:ext cx="10493377" cy="5663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幻灯片不仅可以创建演示文稿，还可以在互联网上召开面对面会议、远程会议或在网上给观众展示演示文稿</a:t>
                </a:r>
              </a:p>
            </p:txBody>
          </p:sp>
          <p:sp>
            <p:nvSpPr>
              <p:cNvPr id="46" name="矩形 45"/>
              <p:cNvSpPr/>
              <p:nvPr/>
            </p:nvSpPr>
            <p:spPr>
              <a:xfrm>
                <a:off x="36952" y="4141797"/>
                <a:ext cx="2241975"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srgbClr val="D82042"/>
                    </a:solidFill>
                    <a:latin typeface="Arial"/>
                    <a:ea typeface="微软雅黑"/>
                  </a:rPr>
                  <a:t>标题文字添加</a:t>
                </a:r>
              </a:p>
            </p:txBody>
          </p:sp>
        </p:grpSp>
      </p:grpSp>
    </p:spTree>
    <p:extLst>
      <p:ext uri="{BB962C8B-B14F-4D97-AF65-F5344CB8AC3E}">
        <p14:creationId xmlns:p14="http://schemas.microsoft.com/office/powerpoint/2010/main" val="2477205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500" fill="hold"/>
                                        <p:tgtEl>
                                          <p:spTgt spid="59"/>
                                        </p:tgtEl>
                                        <p:attrNameLst>
                                          <p:attrName>ppt_w</p:attrName>
                                        </p:attrNameLst>
                                      </p:cBhvr>
                                      <p:tavLst>
                                        <p:tav tm="0">
                                          <p:val>
                                            <p:fltVal val="0"/>
                                          </p:val>
                                        </p:tav>
                                        <p:tav tm="100000">
                                          <p:val>
                                            <p:strVal val="#ppt_w"/>
                                          </p:val>
                                        </p:tav>
                                      </p:tavLst>
                                    </p:anim>
                                    <p:anim calcmode="lin" valueType="num">
                                      <p:cBhvr>
                                        <p:cTn id="12" dur="500" fill="hold"/>
                                        <p:tgtEl>
                                          <p:spTgt spid="59"/>
                                        </p:tgtEl>
                                        <p:attrNameLst>
                                          <p:attrName>ppt_h</p:attrName>
                                        </p:attrNameLst>
                                      </p:cBhvr>
                                      <p:tavLst>
                                        <p:tav tm="0">
                                          <p:val>
                                            <p:fltVal val="0"/>
                                          </p:val>
                                        </p:tav>
                                        <p:tav tm="100000">
                                          <p:val>
                                            <p:strVal val="#ppt_h"/>
                                          </p:val>
                                        </p:tav>
                                      </p:tavLst>
                                    </p:anim>
                                    <p:animEffect transition="in" filter="fade">
                                      <p:cBhvr>
                                        <p:cTn id="13" dur="500"/>
                                        <p:tgtEl>
                                          <p:spTgt spid="5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53" presetClass="entr" presetSubtype="16"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Effect transition="in" filter="fade">
                                      <p:cBhvr>
                                        <p:cTn id="28" dur="500"/>
                                        <p:tgtEl>
                                          <p:spTgt spid="27"/>
                                        </p:tgtEl>
                                      </p:cBhvr>
                                    </p:animEffect>
                                  </p:childTnLst>
                                </p:cTn>
                              </p:par>
                              <p:par>
                                <p:cTn id="29" presetID="53" presetClass="entr" presetSubtype="16" fill="hold" nodeType="with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par>
                                <p:cTn id="34" presetID="53" presetClass="entr" presetSubtype="16"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p:cTn id="36" dur="500" fill="hold"/>
                                        <p:tgtEl>
                                          <p:spTgt spid="54"/>
                                        </p:tgtEl>
                                        <p:attrNameLst>
                                          <p:attrName>ppt_w</p:attrName>
                                        </p:attrNameLst>
                                      </p:cBhvr>
                                      <p:tavLst>
                                        <p:tav tm="0">
                                          <p:val>
                                            <p:fltVal val="0"/>
                                          </p:val>
                                        </p:tav>
                                        <p:tav tm="100000">
                                          <p:val>
                                            <p:strVal val="#ppt_w"/>
                                          </p:val>
                                        </p:tav>
                                      </p:tavLst>
                                    </p:anim>
                                    <p:anim calcmode="lin" valueType="num">
                                      <p:cBhvr>
                                        <p:cTn id="37" dur="500" fill="hold"/>
                                        <p:tgtEl>
                                          <p:spTgt spid="54"/>
                                        </p:tgtEl>
                                        <p:attrNameLst>
                                          <p:attrName>ppt_h</p:attrName>
                                        </p:attrNameLst>
                                      </p:cBhvr>
                                      <p:tavLst>
                                        <p:tav tm="0">
                                          <p:val>
                                            <p:fltVal val="0"/>
                                          </p:val>
                                        </p:tav>
                                        <p:tav tm="100000">
                                          <p:val>
                                            <p:strVal val="#ppt_h"/>
                                          </p:val>
                                        </p:tav>
                                      </p:tavLst>
                                    </p:anim>
                                    <p:animEffect transition="in" filter="fade">
                                      <p:cBhvr>
                                        <p:cTn id="38" dur="500"/>
                                        <p:tgtEl>
                                          <p:spTgt spid="5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ppt_w</p:attrName>
                                        </p:attrNameLst>
                                      </p:cBhvr>
                                      <p:tavLst>
                                        <p:tav tm="0">
                                          <p:val>
                                            <p:fltVal val="0"/>
                                          </p:val>
                                        </p:tav>
                                        <p:tav tm="100000">
                                          <p:val>
                                            <p:strVal val="#ppt_w"/>
                                          </p:val>
                                        </p:tav>
                                      </p:tavLst>
                                    </p:anim>
                                    <p:anim calcmode="lin" valueType="num">
                                      <p:cBhvr>
                                        <p:cTn id="47" dur="500" fill="hold"/>
                                        <p:tgtEl>
                                          <p:spTgt spid="30"/>
                                        </p:tgtEl>
                                        <p:attrNameLst>
                                          <p:attrName>ppt_h</p:attrName>
                                        </p:attrNameLst>
                                      </p:cBhvr>
                                      <p:tavLst>
                                        <p:tav tm="0">
                                          <p:val>
                                            <p:fltVal val="0"/>
                                          </p:val>
                                        </p:tav>
                                        <p:tav tm="100000">
                                          <p:val>
                                            <p:strVal val="#ppt_h"/>
                                          </p:val>
                                        </p:tav>
                                      </p:tavLst>
                                    </p:anim>
                                    <p:animEffect transition="in" filter="fade">
                                      <p:cBhvr>
                                        <p:cTn id="48" dur="500"/>
                                        <p:tgtEl>
                                          <p:spTgt spid="30"/>
                                        </p:tgtEl>
                                      </p:cBhvr>
                                    </p:animEffect>
                                  </p:childTnLst>
                                </p:cTn>
                              </p:par>
                              <p:par>
                                <p:cTn id="49" presetID="53" presetClass="entr" presetSubtype="16"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par>
                                <p:cTn id="54" presetID="53" presetClass="entr" presetSubtype="16" fill="hold"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par>
                                <p:cTn id="59" presetID="53" presetClass="entr" presetSubtype="16" fill="hold"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par>
                                <p:cTn id="64" presetID="53" presetClass="entr" presetSubtype="16" fill="hold" nodeType="with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7" grpId="0" animBg="1"/>
      <p:bldP spid="28" grpId="0" animBg="1"/>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占位符 4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30" r="16630"/>
          <a:stretch>
            <a:fillRect/>
          </a:stretch>
        </p:blipFill>
        <p:spPr/>
      </p:pic>
      <p:pic>
        <p:nvPicPr>
          <p:cNvPr id="47" name="图片占位符 46"/>
          <p:cNvPicPr>
            <a:picLocks noGrp="1" noChangeAspect="1"/>
          </p:cNvPicPr>
          <p:nvPr>
            <p:ph type="pic" sz="quarter" idx="13"/>
          </p:nvPr>
        </p:nvPicPr>
        <p:blipFill>
          <a:blip r:embed="rId4" cstate="print">
            <a:grayscl/>
            <a:extLst>
              <a:ext uri="{28A0092B-C50C-407E-A947-70E740481C1C}">
                <a14:useLocalDpi xmlns:a14="http://schemas.microsoft.com/office/drawing/2010/main" val="0"/>
              </a:ext>
            </a:extLst>
          </a:blip>
          <a:srcRect l="16670" r="16670"/>
          <a:stretch>
            <a:fillRect/>
          </a:stretch>
        </p:blipFill>
        <p:spPr/>
      </p:pic>
      <p:pic>
        <p:nvPicPr>
          <p:cNvPr id="51" name="图片占位符 50"/>
          <p:cNvPicPr>
            <a:picLocks noGrp="1" noChangeAspect="1"/>
          </p:cNvPicPr>
          <p:nvPr>
            <p:ph type="pic" sz="quarter" idx="11"/>
          </p:nvPr>
        </p:nvPicPr>
        <p:blipFill>
          <a:blip r:embed="rId5" cstate="print">
            <a:grayscl/>
            <a:extLst>
              <a:ext uri="{28A0092B-C50C-407E-A947-70E740481C1C}">
                <a14:useLocalDpi xmlns:a14="http://schemas.microsoft.com/office/drawing/2010/main" val="0"/>
              </a:ext>
            </a:extLst>
          </a:blip>
          <a:srcRect l="12500" r="12500"/>
          <a:stretch>
            <a:fillRect/>
          </a:stretch>
        </p:blipFill>
        <p:spPr/>
      </p:pic>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11</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sp>
        <p:nvSpPr>
          <p:cNvPr id="22" name="椭圆 3"/>
          <p:cNvSpPr/>
          <p:nvPr/>
        </p:nvSpPr>
        <p:spPr>
          <a:xfrm>
            <a:off x="1633789" y="3248338"/>
            <a:ext cx="415365" cy="414739"/>
          </a:xfrm>
          <a:custGeom>
            <a:avLst/>
            <a:gdLst>
              <a:gd name="connsiteX0" fmla="*/ 455676 w 607638"/>
              <a:gd name="connsiteY0" fmla="*/ 480277 h 606722"/>
              <a:gd name="connsiteX1" fmla="*/ 430398 w 607638"/>
              <a:gd name="connsiteY1" fmla="*/ 505602 h 606722"/>
              <a:gd name="connsiteX2" fmla="*/ 455676 w 607638"/>
              <a:gd name="connsiteY2" fmla="*/ 530837 h 606722"/>
              <a:gd name="connsiteX3" fmla="*/ 480953 w 607638"/>
              <a:gd name="connsiteY3" fmla="*/ 505602 h 606722"/>
              <a:gd name="connsiteX4" fmla="*/ 455676 w 607638"/>
              <a:gd name="connsiteY4" fmla="*/ 480277 h 606722"/>
              <a:gd name="connsiteX5" fmla="*/ 456210 w 607638"/>
              <a:gd name="connsiteY5" fmla="*/ 404481 h 606722"/>
              <a:gd name="connsiteX6" fmla="*/ 603068 w 607638"/>
              <a:gd name="connsiteY6" fmla="*/ 490496 h 606722"/>
              <a:gd name="connsiteX7" fmla="*/ 603068 w 607638"/>
              <a:gd name="connsiteY7" fmla="*/ 519197 h 606722"/>
              <a:gd name="connsiteX8" fmla="*/ 602089 w 607638"/>
              <a:gd name="connsiteY8" fmla="*/ 520707 h 606722"/>
              <a:gd name="connsiteX9" fmla="*/ 455142 w 607638"/>
              <a:gd name="connsiteY9" fmla="*/ 606722 h 606722"/>
              <a:gd name="connsiteX10" fmla="*/ 308284 w 607638"/>
              <a:gd name="connsiteY10" fmla="*/ 520707 h 606722"/>
              <a:gd name="connsiteX11" fmla="*/ 308284 w 607638"/>
              <a:gd name="connsiteY11" fmla="*/ 492006 h 606722"/>
              <a:gd name="connsiteX12" fmla="*/ 456210 w 607638"/>
              <a:gd name="connsiteY12" fmla="*/ 404481 h 606722"/>
              <a:gd name="connsiteX13" fmla="*/ 87492 w 607638"/>
              <a:gd name="connsiteY13" fmla="*/ 0 h 606722"/>
              <a:gd name="connsiteX14" fmla="*/ 227853 w 607638"/>
              <a:gd name="connsiteY14" fmla="*/ 0 h 606722"/>
              <a:gd name="connsiteX15" fmla="*/ 379785 w 607638"/>
              <a:gd name="connsiteY15" fmla="*/ 0 h 606722"/>
              <a:gd name="connsiteX16" fmla="*/ 520057 w 607638"/>
              <a:gd name="connsiteY16" fmla="*/ 0 h 606722"/>
              <a:gd name="connsiteX17" fmla="*/ 607638 w 607638"/>
              <a:gd name="connsiteY17" fmla="*/ 87360 h 606722"/>
              <a:gd name="connsiteX18" fmla="*/ 607638 w 607638"/>
              <a:gd name="connsiteY18" fmla="*/ 176942 h 606722"/>
              <a:gd name="connsiteX19" fmla="*/ 582272 w 607638"/>
              <a:gd name="connsiteY19" fmla="*/ 202270 h 606722"/>
              <a:gd name="connsiteX20" fmla="*/ 556994 w 607638"/>
              <a:gd name="connsiteY20" fmla="*/ 176942 h 606722"/>
              <a:gd name="connsiteX21" fmla="*/ 556994 w 607638"/>
              <a:gd name="connsiteY21" fmla="*/ 87360 h 606722"/>
              <a:gd name="connsiteX22" fmla="*/ 520057 w 607638"/>
              <a:gd name="connsiteY22" fmla="*/ 50568 h 606722"/>
              <a:gd name="connsiteX23" fmla="*/ 405063 w 607638"/>
              <a:gd name="connsiteY23" fmla="*/ 50568 h 606722"/>
              <a:gd name="connsiteX24" fmla="*/ 405063 w 607638"/>
              <a:gd name="connsiteY24" fmla="*/ 176942 h 606722"/>
              <a:gd name="connsiteX25" fmla="*/ 391712 w 607638"/>
              <a:gd name="connsiteY25" fmla="*/ 199249 h 606722"/>
              <a:gd name="connsiteX26" fmla="*/ 379785 w 607638"/>
              <a:gd name="connsiteY26" fmla="*/ 202270 h 606722"/>
              <a:gd name="connsiteX27" fmla="*/ 365722 w 607638"/>
              <a:gd name="connsiteY27" fmla="*/ 198004 h 606722"/>
              <a:gd name="connsiteX28" fmla="*/ 303775 w 607638"/>
              <a:gd name="connsiteY28" fmla="*/ 156768 h 606722"/>
              <a:gd name="connsiteX29" fmla="*/ 241916 w 607638"/>
              <a:gd name="connsiteY29" fmla="*/ 198004 h 606722"/>
              <a:gd name="connsiteX30" fmla="*/ 215926 w 607638"/>
              <a:gd name="connsiteY30" fmla="*/ 199249 h 606722"/>
              <a:gd name="connsiteX31" fmla="*/ 202575 w 607638"/>
              <a:gd name="connsiteY31" fmla="*/ 176942 h 606722"/>
              <a:gd name="connsiteX32" fmla="*/ 202575 w 607638"/>
              <a:gd name="connsiteY32" fmla="*/ 50568 h 606722"/>
              <a:gd name="connsiteX33" fmla="*/ 87492 w 607638"/>
              <a:gd name="connsiteY33" fmla="*/ 50568 h 606722"/>
              <a:gd name="connsiteX34" fmla="*/ 50644 w 607638"/>
              <a:gd name="connsiteY34" fmla="*/ 87360 h 606722"/>
              <a:gd name="connsiteX35" fmla="*/ 50644 w 607638"/>
              <a:gd name="connsiteY35" fmla="*/ 519273 h 606722"/>
              <a:gd name="connsiteX36" fmla="*/ 87492 w 607638"/>
              <a:gd name="connsiteY36" fmla="*/ 556154 h 606722"/>
              <a:gd name="connsiteX37" fmla="*/ 227853 w 607638"/>
              <a:gd name="connsiteY37" fmla="*/ 556154 h 606722"/>
              <a:gd name="connsiteX38" fmla="*/ 253130 w 607638"/>
              <a:gd name="connsiteY38" fmla="*/ 581394 h 606722"/>
              <a:gd name="connsiteX39" fmla="*/ 227853 w 607638"/>
              <a:gd name="connsiteY39" fmla="*/ 606722 h 606722"/>
              <a:gd name="connsiteX40" fmla="*/ 87492 w 607638"/>
              <a:gd name="connsiteY40" fmla="*/ 606722 h 606722"/>
              <a:gd name="connsiteX41" fmla="*/ 0 w 607638"/>
              <a:gd name="connsiteY41" fmla="*/ 519273 h 606722"/>
              <a:gd name="connsiteX42" fmla="*/ 0 w 607638"/>
              <a:gd name="connsiteY42" fmla="*/ 87360 h 606722"/>
              <a:gd name="connsiteX43" fmla="*/ 87492 w 607638"/>
              <a:gd name="connsiteY4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8" h="606722">
                <a:moveTo>
                  <a:pt x="455676" y="480277"/>
                </a:moveTo>
                <a:cubicBezTo>
                  <a:pt x="441702" y="480277"/>
                  <a:pt x="430398" y="491651"/>
                  <a:pt x="430398" y="505602"/>
                </a:cubicBezTo>
                <a:cubicBezTo>
                  <a:pt x="430398" y="519552"/>
                  <a:pt x="441702" y="530837"/>
                  <a:pt x="455676" y="530837"/>
                </a:cubicBezTo>
                <a:cubicBezTo>
                  <a:pt x="469650" y="530837"/>
                  <a:pt x="480953" y="519552"/>
                  <a:pt x="480953" y="505602"/>
                </a:cubicBezTo>
                <a:cubicBezTo>
                  <a:pt x="480953" y="491651"/>
                  <a:pt x="469650" y="480277"/>
                  <a:pt x="455676" y="480277"/>
                </a:cubicBezTo>
                <a:close/>
                <a:moveTo>
                  <a:pt x="456210" y="404481"/>
                </a:moveTo>
                <a:cubicBezTo>
                  <a:pt x="512550" y="404481"/>
                  <a:pt x="564707" y="435048"/>
                  <a:pt x="603068" y="490496"/>
                </a:cubicBezTo>
                <a:cubicBezTo>
                  <a:pt x="609031" y="499115"/>
                  <a:pt x="609120" y="510489"/>
                  <a:pt x="603068" y="519197"/>
                </a:cubicBezTo>
                <a:lnTo>
                  <a:pt x="602089" y="520707"/>
                </a:lnTo>
                <a:cubicBezTo>
                  <a:pt x="563639" y="576155"/>
                  <a:pt x="511482" y="606722"/>
                  <a:pt x="455142" y="606722"/>
                </a:cubicBezTo>
                <a:cubicBezTo>
                  <a:pt x="398802" y="606722"/>
                  <a:pt x="346645" y="576155"/>
                  <a:pt x="308284" y="520707"/>
                </a:cubicBezTo>
                <a:cubicBezTo>
                  <a:pt x="302320" y="512088"/>
                  <a:pt x="302231" y="500625"/>
                  <a:pt x="308284" y="492006"/>
                </a:cubicBezTo>
                <a:cubicBezTo>
                  <a:pt x="347713" y="435048"/>
                  <a:pt x="399870" y="404481"/>
                  <a:pt x="456210" y="404481"/>
                </a:cubicBezTo>
                <a:close/>
                <a:moveTo>
                  <a:pt x="87492" y="0"/>
                </a:moveTo>
                <a:lnTo>
                  <a:pt x="227853" y="0"/>
                </a:lnTo>
                <a:lnTo>
                  <a:pt x="379785" y="0"/>
                </a:lnTo>
                <a:lnTo>
                  <a:pt x="520057" y="0"/>
                </a:lnTo>
                <a:cubicBezTo>
                  <a:pt x="568298" y="0"/>
                  <a:pt x="607638" y="39192"/>
                  <a:pt x="607638" y="87360"/>
                </a:cubicBezTo>
                <a:lnTo>
                  <a:pt x="607638" y="176942"/>
                </a:lnTo>
                <a:cubicBezTo>
                  <a:pt x="607638" y="190895"/>
                  <a:pt x="596335" y="202270"/>
                  <a:pt x="582272" y="202270"/>
                </a:cubicBezTo>
                <a:cubicBezTo>
                  <a:pt x="568298" y="202270"/>
                  <a:pt x="556994" y="190895"/>
                  <a:pt x="556994" y="176942"/>
                </a:cubicBezTo>
                <a:lnTo>
                  <a:pt x="556994" y="87360"/>
                </a:lnTo>
                <a:cubicBezTo>
                  <a:pt x="556994" y="67098"/>
                  <a:pt x="540439" y="50568"/>
                  <a:pt x="520057" y="50568"/>
                </a:cubicBezTo>
                <a:lnTo>
                  <a:pt x="405063" y="50568"/>
                </a:lnTo>
                <a:lnTo>
                  <a:pt x="405063" y="176942"/>
                </a:lnTo>
                <a:cubicBezTo>
                  <a:pt x="405063" y="186274"/>
                  <a:pt x="399900" y="194894"/>
                  <a:pt x="391712" y="199249"/>
                </a:cubicBezTo>
                <a:cubicBezTo>
                  <a:pt x="387974" y="201204"/>
                  <a:pt x="383879" y="202270"/>
                  <a:pt x="379785" y="202270"/>
                </a:cubicBezTo>
                <a:cubicBezTo>
                  <a:pt x="374801" y="202270"/>
                  <a:pt x="369906" y="200848"/>
                  <a:pt x="365722" y="198004"/>
                </a:cubicBezTo>
                <a:lnTo>
                  <a:pt x="303775" y="156768"/>
                </a:lnTo>
                <a:lnTo>
                  <a:pt x="241916" y="198004"/>
                </a:lnTo>
                <a:cubicBezTo>
                  <a:pt x="234172" y="203159"/>
                  <a:pt x="224115" y="203692"/>
                  <a:pt x="215926" y="199249"/>
                </a:cubicBezTo>
                <a:cubicBezTo>
                  <a:pt x="207649" y="194894"/>
                  <a:pt x="202575" y="186274"/>
                  <a:pt x="202575" y="176942"/>
                </a:cubicBezTo>
                <a:lnTo>
                  <a:pt x="202575" y="50568"/>
                </a:lnTo>
                <a:lnTo>
                  <a:pt x="87492" y="50568"/>
                </a:lnTo>
                <a:cubicBezTo>
                  <a:pt x="67199" y="50568"/>
                  <a:pt x="50644" y="67098"/>
                  <a:pt x="50644" y="87360"/>
                </a:cubicBezTo>
                <a:lnTo>
                  <a:pt x="50644" y="519273"/>
                </a:lnTo>
                <a:cubicBezTo>
                  <a:pt x="50644" y="539624"/>
                  <a:pt x="67199" y="556154"/>
                  <a:pt x="87492" y="556154"/>
                </a:cubicBezTo>
                <a:lnTo>
                  <a:pt x="227853" y="556154"/>
                </a:lnTo>
                <a:cubicBezTo>
                  <a:pt x="241827" y="556154"/>
                  <a:pt x="253130" y="567441"/>
                  <a:pt x="253130" y="581394"/>
                </a:cubicBezTo>
                <a:cubicBezTo>
                  <a:pt x="253130" y="595346"/>
                  <a:pt x="241827" y="606722"/>
                  <a:pt x="227853" y="606722"/>
                </a:cubicBezTo>
                <a:lnTo>
                  <a:pt x="87492" y="606722"/>
                </a:lnTo>
                <a:cubicBezTo>
                  <a:pt x="39251" y="606722"/>
                  <a:pt x="0" y="567530"/>
                  <a:pt x="0" y="519273"/>
                </a:cubicBezTo>
                <a:lnTo>
                  <a:pt x="0" y="87360"/>
                </a:lnTo>
                <a:cubicBezTo>
                  <a:pt x="0" y="39192"/>
                  <a:pt x="39251" y="0"/>
                  <a:pt x="87492"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23" name="椭圆 19"/>
          <p:cNvSpPr/>
          <p:nvPr/>
        </p:nvSpPr>
        <p:spPr>
          <a:xfrm>
            <a:off x="4364318" y="3248339"/>
            <a:ext cx="415365" cy="414738"/>
          </a:xfrm>
          <a:custGeom>
            <a:avLst/>
            <a:gdLst>
              <a:gd name="connsiteX0" fmla="*/ 430423 w 607639"/>
              <a:gd name="connsiteY0" fmla="*/ 328658 h 606722"/>
              <a:gd name="connsiteX1" fmla="*/ 405056 w 607639"/>
              <a:gd name="connsiteY1" fmla="*/ 353896 h 606722"/>
              <a:gd name="connsiteX2" fmla="*/ 405056 w 607639"/>
              <a:gd name="connsiteY2" fmla="*/ 429788 h 606722"/>
              <a:gd name="connsiteX3" fmla="*/ 430423 w 607639"/>
              <a:gd name="connsiteY3" fmla="*/ 455027 h 606722"/>
              <a:gd name="connsiteX4" fmla="*/ 506347 w 607639"/>
              <a:gd name="connsiteY4" fmla="*/ 455027 h 606722"/>
              <a:gd name="connsiteX5" fmla="*/ 531626 w 607639"/>
              <a:gd name="connsiteY5" fmla="*/ 429788 h 606722"/>
              <a:gd name="connsiteX6" fmla="*/ 506347 w 607639"/>
              <a:gd name="connsiteY6" fmla="*/ 404461 h 606722"/>
              <a:gd name="connsiteX7" fmla="*/ 455701 w 607639"/>
              <a:gd name="connsiteY7" fmla="*/ 404461 h 606722"/>
              <a:gd name="connsiteX8" fmla="*/ 455701 w 607639"/>
              <a:gd name="connsiteY8" fmla="*/ 353896 h 606722"/>
              <a:gd name="connsiteX9" fmla="*/ 430423 w 607639"/>
              <a:gd name="connsiteY9" fmla="*/ 328658 h 606722"/>
              <a:gd name="connsiteX10" fmla="*/ 430423 w 607639"/>
              <a:gd name="connsiteY10" fmla="*/ 252766 h 606722"/>
              <a:gd name="connsiteX11" fmla="*/ 607639 w 607639"/>
              <a:gd name="connsiteY11" fmla="*/ 429788 h 606722"/>
              <a:gd name="connsiteX12" fmla="*/ 430423 w 607639"/>
              <a:gd name="connsiteY12" fmla="*/ 606722 h 606722"/>
              <a:gd name="connsiteX13" fmla="*/ 253118 w 607639"/>
              <a:gd name="connsiteY13" fmla="*/ 429788 h 606722"/>
              <a:gd name="connsiteX14" fmla="*/ 430423 w 607639"/>
              <a:gd name="connsiteY14" fmla="*/ 252766 h 606722"/>
              <a:gd name="connsiteX15" fmla="*/ 87492 w 607639"/>
              <a:gd name="connsiteY15" fmla="*/ 0 h 606722"/>
              <a:gd name="connsiteX16" fmla="*/ 227854 w 607639"/>
              <a:gd name="connsiteY16" fmla="*/ 0 h 606722"/>
              <a:gd name="connsiteX17" fmla="*/ 379786 w 607639"/>
              <a:gd name="connsiteY17" fmla="*/ 0 h 606722"/>
              <a:gd name="connsiteX18" fmla="*/ 520058 w 607639"/>
              <a:gd name="connsiteY18" fmla="*/ 0 h 606722"/>
              <a:gd name="connsiteX19" fmla="*/ 607639 w 607639"/>
              <a:gd name="connsiteY19" fmla="*/ 87360 h 606722"/>
              <a:gd name="connsiteX20" fmla="*/ 607639 w 607639"/>
              <a:gd name="connsiteY20" fmla="*/ 176942 h 606722"/>
              <a:gd name="connsiteX21" fmla="*/ 582272 w 607639"/>
              <a:gd name="connsiteY21" fmla="*/ 202270 h 606722"/>
              <a:gd name="connsiteX22" fmla="*/ 556995 w 607639"/>
              <a:gd name="connsiteY22" fmla="*/ 176942 h 606722"/>
              <a:gd name="connsiteX23" fmla="*/ 556995 w 607639"/>
              <a:gd name="connsiteY23" fmla="*/ 87360 h 606722"/>
              <a:gd name="connsiteX24" fmla="*/ 520058 w 607639"/>
              <a:gd name="connsiteY24" fmla="*/ 50568 h 606722"/>
              <a:gd name="connsiteX25" fmla="*/ 405063 w 607639"/>
              <a:gd name="connsiteY25" fmla="*/ 50568 h 606722"/>
              <a:gd name="connsiteX26" fmla="*/ 405063 w 607639"/>
              <a:gd name="connsiteY26" fmla="*/ 176942 h 606722"/>
              <a:gd name="connsiteX27" fmla="*/ 391712 w 607639"/>
              <a:gd name="connsiteY27" fmla="*/ 199249 h 606722"/>
              <a:gd name="connsiteX28" fmla="*/ 379786 w 607639"/>
              <a:gd name="connsiteY28" fmla="*/ 202270 h 606722"/>
              <a:gd name="connsiteX29" fmla="*/ 365723 w 607639"/>
              <a:gd name="connsiteY29" fmla="*/ 198004 h 606722"/>
              <a:gd name="connsiteX30" fmla="*/ 303775 w 607639"/>
              <a:gd name="connsiteY30" fmla="*/ 156768 h 606722"/>
              <a:gd name="connsiteX31" fmla="*/ 241916 w 607639"/>
              <a:gd name="connsiteY31" fmla="*/ 198004 h 606722"/>
              <a:gd name="connsiteX32" fmla="*/ 215927 w 607639"/>
              <a:gd name="connsiteY32" fmla="*/ 199249 h 606722"/>
              <a:gd name="connsiteX33" fmla="*/ 202576 w 607639"/>
              <a:gd name="connsiteY33" fmla="*/ 176942 h 606722"/>
              <a:gd name="connsiteX34" fmla="*/ 202576 w 607639"/>
              <a:gd name="connsiteY34" fmla="*/ 50568 h 606722"/>
              <a:gd name="connsiteX35" fmla="*/ 87492 w 607639"/>
              <a:gd name="connsiteY35" fmla="*/ 50568 h 606722"/>
              <a:gd name="connsiteX36" fmla="*/ 50644 w 607639"/>
              <a:gd name="connsiteY36" fmla="*/ 87360 h 606722"/>
              <a:gd name="connsiteX37" fmla="*/ 50644 w 607639"/>
              <a:gd name="connsiteY37" fmla="*/ 519273 h 606722"/>
              <a:gd name="connsiteX38" fmla="*/ 87492 w 607639"/>
              <a:gd name="connsiteY38" fmla="*/ 556154 h 606722"/>
              <a:gd name="connsiteX39" fmla="*/ 227854 w 607639"/>
              <a:gd name="connsiteY39" fmla="*/ 556154 h 606722"/>
              <a:gd name="connsiteX40" fmla="*/ 253131 w 607639"/>
              <a:gd name="connsiteY40" fmla="*/ 581394 h 606722"/>
              <a:gd name="connsiteX41" fmla="*/ 227854 w 607639"/>
              <a:gd name="connsiteY41" fmla="*/ 606722 h 606722"/>
              <a:gd name="connsiteX42" fmla="*/ 87492 w 607639"/>
              <a:gd name="connsiteY42" fmla="*/ 606722 h 606722"/>
              <a:gd name="connsiteX43" fmla="*/ 0 w 607639"/>
              <a:gd name="connsiteY43" fmla="*/ 519273 h 606722"/>
              <a:gd name="connsiteX44" fmla="*/ 0 w 607639"/>
              <a:gd name="connsiteY44" fmla="*/ 87360 h 606722"/>
              <a:gd name="connsiteX45" fmla="*/ 87492 w 607639"/>
              <a:gd name="connsiteY4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606722">
                <a:moveTo>
                  <a:pt x="430423" y="328658"/>
                </a:moveTo>
                <a:cubicBezTo>
                  <a:pt x="416449" y="328658"/>
                  <a:pt x="405056" y="339944"/>
                  <a:pt x="405056" y="353896"/>
                </a:cubicBezTo>
                <a:lnTo>
                  <a:pt x="405056" y="429788"/>
                </a:lnTo>
                <a:cubicBezTo>
                  <a:pt x="405056" y="443741"/>
                  <a:pt x="416449" y="455027"/>
                  <a:pt x="430423" y="455027"/>
                </a:cubicBezTo>
                <a:lnTo>
                  <a:pt x="506347" y="455027"/>
                </a:lnTo>
                <a:cubicBezTo>
                  <a:pt x="520322" y="455027"/>
                  <a:pt x="531626" y="443741"/>
                  <a:pt x="531626" y="429788"/>
                </a:cubicBezTo>
                <a:cubicBezTo>
                  <a:pt x="531626" y="415836"/>
                  <a:pt x="520322" y="404461"/>
                  <a:pt x="506347" y="404461"/>
                </a:cubicBezTo>
                <a:lnTo>
                  <a:pt x="455701" y="404461"/>
                </a:lnTo>
                <a:lnTo>
                  <a:pt x="455701" y="353896"/>
                </a:lnTo>
                <a:cubicBezTo>
                  <a:pt x="455701" y="339944"/>
                  <a:pt x="444397" y="328658"/>
                  <a:pt x="430423" y="328658"/>
                </a:cubicBezTo>
                <a:close/>
                <a:moveTo>
                  <a:pt x="430423" y="252766"/>
                </a:moveTo>
                <a:cubicBezTo>
                  <a:pt x="528154" y="252766"/>
                  <a:pt x="607639" y="332213"/>
                  <a:pt x="607639" y="429788"/>
                </a:cubicBezTo>
                <a:cubicBezTo>
                  <a:pt x="607639" y="527364"/>
                  <a:pt x="528154" y="606722"/>
                  <a:pt x="430423" y="606722"/>
                </a:cubicBezTo>
                <a:cubicBezTo>
                  <a:pt x="332692" y="606722"/>
                  <a:pt x="253118" y="527275"/>
                  <a:pt x="253118" y="429788"/>
                </a:cubicBezTo>
                <a:cubicBezTo>
                  <a:pt x="253118" y="332213"/>
                  <a:pt x="332692" y="252766"/>
                  <a:pt x="430423" y="252766"/>
                </a:cubicBezTo>
                <a:close/>
                <a:moveTo>
                  <a:pt x="87492" y="0"/>
                </a:moveTo>
                <a:lnTo>
                  <a:pt x="227854" y="0"/>
                </a:lnTo>
                <a:lnTo>
                  <a:pt x="379786" y="0"/>
                </a:lnTo>
                <a:lnTo>
                  <a:pt x="520058" y="0"/>
                </a:lnTo>
                <a:cubicBezTo>
                  <a:pt x="568299" y="0"/>
                  <a:pt x="607639" y="39192"/>
                  <a:pt x="607639" y="87360"/>
                </a:cubicBezTo>
                <a:lnTo>
                  <a:pt x="607639" y="176942"/>
                </a:lnTo>
                <a:cubicBezTo>
                  <a:pt x="607639" y="190895"/>
                  <a:pt x="596246" y="202270"/>
                  <a:pt x="582272" y="202270"/>
                </a:cubicBezTo>
                <a:cubicBezTo>
                  <a:pt x="568299" y="202270"/>
                  <a:pt x="556995" y="190895"/>
                  <a:pt x="556995" y="176942"/>
                </a:cubicBezTo>
                <a:lnTo>
                  <a:pt x="556995" y="87360"/>
                </a:lnTo>
                <a:cubicBezTo>
                  <a:pt x="556995" y="67098"/>
                  <a:pt x="540440" y="50568"/>
                  <a:pt x="520058" y="50568"/>
                </a:cubicBezTo>
                <a:lnTo>
                  <a:pt x="405063" y="50568"/>
                </a:lnTo>
                <a:lnTo>
                  <a:pt x="405063" y="176942"/>
                </a:lnTo>
                <a:cubicBezTo>
                  <a:pt x="405063" y="186274"/>
                  <a:pt x="399901" y="194805"/>
                  <a:pt x="391712" y="199249"/>
                </a:cubicBezTo>
                <a:cubicBezTo>
                  <a:pt x="387974" y="201204"/>
                  <a:pt x="383880" y="202270"/>
                  <a:pt x="379786" y="202270"/>
                </a:cubicBezTo>
                <a:cubicBezTo>
                  <a:pt x="374801" y="202270"/>
                  <a:pt x="369995" y="200848"/>
                  <a:pt x="365723" y="198004"/>
                </a:cubicBezTo>
                <a:lnTo>
                  <a:pt x="303775" y="156768"/>
                </a:lnTo>
                <a:lnTo>
                  <a:pt x="241916" y="198004"/>
                </a:lnTo>
                <a:cubicBezTo>
                  <a:pt x="234084" y="203159"/>
                  <a:pt x="224115" y="203603"/>
                  <a:pt x="215927" y="199249"/>
                </a:cubicBezTo>
                <a:cubicBezTo>
                  <a:pt x="207649" y="194805"/>
                  <a:pt x="202576" y="186274"/>
                  <a:pt x="202576" y="176942"/>
                </a:cubicBezTo>
                <a:lnTo>
                  <a:pt x="202576" y="50568"/>
                </a:lnTo>
                <a:lnTo>
                  <a:pt x="87492" y="50568"/>
                </a:lnTo>
                <a:cubicBezTo>
                  <a:pt x="67199" y="50568"/>
                  <a:pt x="50644" y="67098"/>
                  <a:pt x="50644" y="87360"/>
                </a:cubicBezTo>
                <a:lnTo>
                  <a:pt x="50644" y="519273"/>
                </a:lnTo>
                <a:cubicBezTo>
                  <a:pt x="50644" y="539624"/>
                  <a:pt x="67199" y="556154"/>
                  <a:pt x="87492" y="556154"/>
                </a:cubicBezTo>
                <a:lnTo>
                  <a:pt x="227854" y="556154"/>
                </a:lnTo>
                <a:cubicBezTo>
                  <a:pt x="241827" y="556154"/>
                  <a:pt x="253131" y="567441"/>
                  <a:pt x="253131" y="581394"/>
                </a:cubicBezTo>
                <a:cubicBezTo>
                  <a:pt x="253131" y="595347"/>
                  <a:pt x="241827" y="606722"/>
                  <a:pt x="227854" y="606722"/>
                </a:cubicBezTo>
                <a:lnTo>
                  <a:pt x="87492" y="606722"/>
                </a:lnTo>
                <a:cubicBezTo>
                  <a:pt x="39251" y="606722"/>
                  <a:pt x="0" y="567441"/>
                  <a:pt x="0" y="519273"/>
                </a:cubicBezTo>
                <a:lnTo>
                  <a:pt x="0" y="87360"/>
                </a:lnTo>
                <a:cubicBezTo>
                  <a:pt x="0" y="39192"/>
                  <a:pt x="39251" y="0"/>
                  <a:pt x="87492"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24" name="椭圆 20"/>
          <p:cNvSpPr/>
          <p:nvPr/>
        </p:nvSpPr>
        <p:spPr>
          <a:xfrm>
            <a:off x="7120594" y="3248025"/>
            <a:ext cx="389213" cy="415365"/>
          </a:xfrm>
          <a:custGeom>
            <a:avLst/>
            <a:gdLst>
              <a:gd name="T0" fmla="*/ 1934 w 3867"/>
              <a:gd name="T1" fmla="*/ 0 h 4133"/>
              <a:gd name="T2" fmla="*/ 1734 w 3867"/>
              <a:gd name="T3" fmla="*/ 200 h 4133"/>
              <a:gd name="T4" fmla="*/ 1734 w 3867"/>
              <a:gd name="T5" fmla="*/ 400 h 4133"/>
              <a:gd name="T6" fmla="*/ 467 w 3867"/>
              <a:gd name="T7" fmla="*/ 400 h 4133"/>
              <a:gd name="T8" fmla="*/ 200 w 3867"/>
              <a:gd name="T9" fmla="*/ 400 h 4133"/>
              <a:gd name="T10" fmla="*/ 0 w 3867"/>
              <a:gd name="T11" fmla="*/ 600 h 4133"/>
              <a:gd name="T12" fmla="*/ 200 w 3867"/>
              <a:gd name="T13" fmla="*/ 800 h 4133"/>
              <a:gd name="T14" fmla="*/ 267 w 3867"/>
              <a:gd name="T15" fmla="*/ 800 h 4133"/>
              <a:gd name="T16" fmla="*/ 267 w 3867"/>
              <a:gd name="T17" fmla="*/ 2733 h 4133"/>
              <a:gd name="T18" fmla="*/ 467 w 3867"/>
              <a:gd name="T19" fmla="*/ 2933 h 4133"/>
              <a:gd name="T20" fmla="*/ 1734 w 3867"/>
              <a:gd name="T21" fmla="*/ 2933 h 4133"/>
              <a:gd name="T22" fmla="*/ 1734 w 3867"/>
              <a:gd name="T23" fmla="*/ 3733 h 4133"/>
              <a:gd name="T24" fmla="*/ 1267 w 3867"/>
              <a:gd name="T25" fmla="*/ 3733 h 4133"/>
              <a:gd name="T26" fmla="*/ 1067 w 3867"/>
              <a:gd name="T27" fmla="*/ 3933 h 4133"/>
              <a:gd name="T28" fmla="*/ 1267 w 3867"/>
              <a:gd name="T29" fmla="*/ 4133 h 4133"/>
              <a:gd name="T30" fmla="*/ 2600 w 3867"/>
              <a:gd name="T31" fmla="*/ 4133 h 4133"/>
              <a:gd name="T32" fmla="*/ 2800 w 3867"/>
              <a:gd name="T33" fmla="*/ 3933 h 4133"/>
              <a:gd name="T34" fmla="*/ 2600 w 3867"/>
              <a:gd name="T35" fmla="*/ 3733 h 4133"/>
              <a:gd name="T36" fmla="*/ 2134 w 3867"/>
              <a:gd name="T37" fmla="*/ 3733 h 4133"/>
              <a:gd name="T38" fmla="*/ 2134 w 3867"/>
              <a:gd name="T39" fmla="*/ 2933 h 4133"/>
              <a:gd name="T40" fmla="*/ 3400 w 3867"/>
              <a:gd name="T41" fmla="*/ 2933 h 4133"/>
              <a:gd name="T42" fmla="*/ 3600 w 3867"/>
              <a:gd name="T43" fmla="*/ 2733 h 4133"/>
              <a:gd name="T44" fmla="*/ 3600 w 3867"/>
              <a:gd name="T45" fmla="*/ 800 h 4133"/>
              <a:gd name="T46" fmla="*/ 3667 w 3867"/>
              <a:gd name="T47" fmla="*/ 800 h 4133"/>
              <a:gd name="T48" fmla="*/ 3867 w 3867"/>
              <a:gd name="T49" fmla="*/ 600 h 4133"/>
              <a:gd name="T50" fmla="*/ 3667 w 3867"/>
              <a:gd name="T51" fmla="*/ 400 h 4133"/>
              <a:gd name="T52" fmla="*/ 3400 w 3867"/>
              <a:gd name="T53" fmla="*/ 400 h 4133"/>
              <a:gd name="T54" fmla="*/ 2134 w 3867"/>
              <a:gd name="T55" fmla="*/ 400 h 4133"/>
              <a:gd name="T56" fmla="*/ 2134 w 3867"/>
              <a:gd name="T57" fmla="*/ 200 h 4133"/>
              <a:gd name="T58" fmla="*/ 1934 w 3867"/>
              <a:gd name="T59" fmla="*/ 0 h 4133"/>
              <a:gd name="T60" fmla="*/ 2459 w 3867"/>
              <a:gd name="T61" fmla="*/ 1125 h 4133"/>
              <a:gd name="T62" fmla="*/ 2742 w 3867"/>
              <a:gd name="T63" fmla="*/ 1125 h 4133"/>
              <a:gd name="T64" fmla="*/ 2742 w 3867"/>
              <a:gd name="T65" fmla="*/ 1408 h 4133"/>
              <a:gd name="T66" fmla="*/ 2208 w 3867"/>
              <a:gd name="T67" fmla="*/ 1941 h 4133"/>
              <a:gd name="T68" fmla="*/ 1926 w 3867"/>
              <a:gd name="T69" fmla="*/ 1941 h 4133"/>
              <a:gd name="T70" fmla="*/ 1800 w 3867"/>
              <a:gd name="T71" fmla="*/ 1816 h 4133"/>
              <a:gd name="T72" fmla="*/ 1408 w 3867"/>
              <a:gd name="T73" fmla="*/ 2208 h 4133"/>
              <a:gd name="T74" fmla="*/ 1267 w 3867"/>
              <a:gd name="T75" fmla="*/ 2267 h 4133"/>
              <a:gd name="T76" fmla="*/ 1126 w 3867"/>
              <a:gd name="T77" fmla="*/ 2208 h 4133"/>
              <a:gd name="T78" fmla="*/ 1126 w 3867"/>
              <a:gd name="T79" fmla="*/ 1925 h 4133"/>
              <a:gd name="T80" fmla="*/ 1659 w 3867"/>
              <a:gd name="T81" fmla="*/ 1392 h 4133"/>
              <a:gd name="T82" fmla="*/ 1942 w 3867"/>
              <a:gd name="T83" fmla="*/ 1392 h 4133"/>
              <a:gd name="T84" fmla="*/ 2067 w 3867"/>
              <a:gd name="T85" fmla="*/ 1517 h 4133"/>
              <a:gd name="T86" fmla="*/ 2459 w 3867"/>
              <a:gd name="T87" fmla="*/ 1125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67" h="4133">
                <a:moveTo>
                  <a:pt x="1934" y="0"/>
                </a:moveTo>
                <a:cubicBezTo>
                  <a:pt x="1823" y="0"/>
                  <a:pt x="1734" y="90"/>
                  <a:pt x="1734" y="200"/>
                </a:cubicBezTo>
                <a:lnTo>
                  <a:pt x="1734" y="400"/>
                </a:lnTo>
                <a:lnTo>
                  <a:pt x="467" y="400"/>
                </a:lnTo>
                <a:lnTo>
                  <a:pt x="200" y="400"/>
                </a:lnTo>
                <a:cubicBezTo>
                  <a:pt x="90" y="400"/>
                  <a:pt x="0" y="490"/>
                  <a:pt x="0" y="600"/>
                </a:cubicBezTo>
                <a:cubicBezTo>
                  <a:pt x="0" y="710"/>
                  <a:pt x="90" y="800"/>
                  <a:pt x="200" y="800"/>
                </a:cubicBezTo>
                <a:lnTo>
                  <a:pt x="267" y="800"/>
                </a:lnTo>
                <a:lnTo>
                  <a:pt x="267" y="2733"/>
                </a:lnTo>
                <a:cubicBezTo>
                  <a:pt x="267" y="2844"/>
                  <a:pt x="357" y="2933"/>
                  <a:pt x="467" y="2933"/>
                </a:cubicBezTo>
                <a:lnTo>
                  <a:pt x="1734" y="2933"/>
                </a:lnTo>
                <a:lnTo>
                  <a:pt x="1734" y="3733"/>
                </a:lnTo>
                <a:lnTo>
                  <a:pt x="1267" y="3733"/>
                </a:lnTo>
                <a:cubicBezTo>
                  <a:pt x="1157" y="3733"/>
                  <a:pt x="1067" y="3823"/>
                  <a:pt x="1067" y="3933"/>
                </a:cubicBezTo>
                <a:cubicBezTo>
                  <a:pt x="1067" y="4044"/>
                  <a:pt x="1157" y="4133"/>
                  <a:pt x="1267" y="4133"/>
                </a:cubicBezTo>
                <a:lnTo>
                  <a:pt x="2600" y="4133"/>
                </a:lnTo>
                <a:cubicBezTo>
                  <a:pt x="2711" y="4133"/>
                  <a:pt x="2800" y="4044"/>
                  <a:pt x="2800" y="3933"/>
                </a:cubicBezTo>
                <a:cubicBezTo>
                  <a:pt x="2800" y="3823"/>
                  <a:pt x="2711" y="3733"/>
                  <a:pt x="2600" y="3733"/>
                </a:cubicBezTo>
                <a:lnTo>
                  <a:pt x="2134" y="3733"/>
                </a:lnTo>
                <a:lnTo>
                  <a:pt x="2134" y="2933"/>
                </a:lnTo>
                <a:lnTo>
                  <a:pt x="3400" y="2933"/>
                </a:lnTo>
                <a:cubicBezTo>
                  <a:pt x="3511" y="2933"/>
                  <a:pt x="3600" y="2844"/>
                  <a:pt x="3600" y="2733"/>
                </a:cubicBezTo>
                <a:lnTo>
                  <a:pt x="3600" y="800"/>
                </a:lnTo>
                <a:lnTo>
                  <a:pt x="3667" y="800"/>
                </a:lnTo>
                <a:cubicBezTo>
                  <a:pt x="3777" y="800"/>
                  <a:pt x="3867" y="710"/>
                  <a:pt x="3867" y="600"/>
                </a:cubicBezTo>
                <a:cubicBezTo>
                  <a:pt x="3867" y="490"/>
                  <a:pt x="3777" y="400"/>
                  <a:pt x="3667" y="400"/>
                </a:cubicBezTo>
                <a:lnTo>
                  <a:pt x="3400" y="400"/>
                </a:lnTo>
                <a:lnTo>
                  <a:pt x="2134" y="400"/>
                </a:lnTo>
                <a:lnTo>
                  <a:pt x="2134" y="200"/>
                </a:lnTo>
                <a:cubicBezTo>
                  <a:pt x="2134" y="90"/>
                  <a:pt x="2044" y="0"/>
                  <a:pt x="1934" y="0"/>
                </a:cubicBezTo>
                <a:close/>
                <a:moveTo>
                  <a:pt x="2459" y="1125"/>
                </a:moveTo>
                <a:cubicBezTo>
                  <a:pt x="2537" y="1047"/>
                  <a:pt x="2664" y="1047"/>
                  <a:pt x="2742" y="1125"/>
                </a:cubicBezTo>
                <a:cubicBezTo>
                  <a:pt x="2820" y="1203"/>
                  <a:pt x="2820" y="1330"/>
                  <a:pt x="2742" y="1408"/>
                </a:cubicBezTo>
                <a:lnTo>
                  <a:pt x="2208" y="1941"/>
                </a:lnTo>
                <a:cubicBezTo>
                  <a:pt x="2130" y="2020"/>
                  <a:pt x="2004" y="2020"/>
                  <a:pt x="1926" y="1941"/>
                </a:cubicBezTo>
                <a:lnTo>
                  <a:pt x="1800" y="1816"/>
                </a:lnTo>
                <a:lnTo>
                  <a:pt x="1408" y="2208"/>
                </a:lnTo>
                <a:cubicBezTo>
                  <a:pt x="1369" y="2247"/>
                  <a:pt x="1318" y="2267"/>
                  <a:pt x="1267" y="2267"/>
                </a:cubicBezTo>
                <a:cubicBezTo>
                  <a:pt x="1216" y="2267"/>
                  <a:pt x="1165" y="2247"/>
                  <a:pt x="1126" y="2208"/>
                </a:cubicBezTo>
                <a:cubicBezTo>
                  <a:pt x="1047" y="2130"/>
                  <a:pt x="1047" y="2003"/>
                  <a:pt x="1126" y="1925"/>
                </a:cubicBezTo>
                <a:lnTo>
                  <a:pt x="1659" y="1392"/>
                </a:lnTo>
                <a:cubicBezTo>
                  <a:pt x="1737" y="1314"/>
                  <a:pt x="1864" y="1314"/>
                  <a:pt x="1942" y="1392"/>
                </a:cubicBezTo>
                <a:lnTo>
                  <a:pt x="2067" y="1517"/>
                </a:lnTo>
                <a:lnTo>
                  <a:pt x="2459" y="1125"/>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nvGrpSpPr>
          <p:cNvPr id="25" name="组合 24"/>
          <p:cNvGrpSpPr/>
          <p:nvPr/>
        </p:nvGrpSpPr>
        <p:grpSpPr>
          <a:xfrm>
            <a:off x="854017" y="3790475"/>
            <a:ext cx="1974908" cy="613875"/>
            <a:chOff x="1624809" y="4357697"/>
            <a:chExt cx="2633210" cy="818500"/>
          </a:xfrm>
        </p:grpSpPr>
        <p:sp>
          <p:nvSpPr>
            <p:cNvPr id="26" name="矩形 25"/>
            <p:cNvSpPr/>
            <p:nvPr/>
          </p:nvSpPr>
          <p:spPr>
            <a:xfrm>
              <a:off x="1624809" y="4646821"/>
              <a:ext cx="2633210"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27" name="矩形 26"/>
            <p:cNvSpPr/>
            <p:nvPr/>
          </p:nvSpPr>
          <p:spPr>
            <a:xfrm>
              <a:off x="1820428" y="43576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28" name="组合 27"/>
          <p:cNvGrpSpPr/>
          <p:nvPr/>
        </p:nvGrpSpPr>
        <p:grpSpPr>
          <a:xfrm>
            <a:off x="3584546" y="3790475"/>
            <a:ext cx="1974908" cy="613875"/>
            <a:chOff x="1624809" y="4357697"/>
            <a:chExt cx="2633210" cy="818500"/>
          </a:xfrm>
        </p:grpSpPr>
        <p:sp>
          <p:nvSpPr>
            <p:cNvPr id="29" name="矩形 28"/>
            <p:cNvSpPr/>
            <p:nvPr/>
          </p:nvSpPr>
          <p:spPr>
            <a:xfrm>
              <a:off x="1624809" y="4646821"/>
              <a:ext cx="2633210"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30" name="矩形 29"/>
            <p:cNvSpPr/>
            <p:nvPr/>
          </p:nvSpPr>
          <p:spPr>
            <a:xfrm>
              <a:off x="1820428" y="43576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31" name="组合 30"/>
          <p:cNvGrpSpPr/>
          <p:nvPr/>
        </p:nvGrpSpPr>
        <p:grpSpPr>
          <a:xfrm>
            <a:off x="6315075" y="3790475"/>
            <a:ext cx="1974908" cy="613875"/>
            <a:chOff x="1624809" y="4357697"/>
            <a:chExt cx="2633210" cy="818500"/>
          </a:xfrm>
        </p:grpSpPr>
        <p:sp>
          <p:nvSpPr>
            <p:cNvPr id="32" name="矩形 31"/>
            <p:cNvSpPr/>
            <p:nvPr/>
          </p:nvSpPr>
          <p:spPr>
            <a:xfrm>
              <a:off x="1624809" y="4646821"/>
              <a:ext cx="2633210"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33" name="矩形 32"/>
            <p:cNvSpPr/>
            <p:nvPr/>
          </p:nvSpPr>
          <p:spPr>
            <a:xfrm>
              <a:off x="1820428" y="43576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pic>
        <p:nvPicPr>
          <p:cNvPr id="58" name="图片占位符 57"/>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2500" r="12500"/>
          <a:stretch>
            <a:fillRect/>
          </a:stretch>
        </p:blipFill>
        <p:spPr/>
      </p:pic>
      <p:pic>
        <p:nvPicPr>
          <p:cNvPr id="60" name="图片占位符 59"/>
          <p:cNvPicPr>
            <a:picLocks noGrp="1" noChangeAspect="1"/>
          </p:cNvPicPr>
          <p:nvPr>
            <p:ph type="pic" sz="quarter" idx="14"/>
          </p:nvPr>
        </p:nvPicPr>
        <p:blipFill>
          <a:blip r:embed="rId7" cstate="print">
            <a:extLst>
              <a:ext uri="{28A0092B-C50C-407E-A947-70E740481C1C}">
                <a14:useLocalDpi xmlns:a14="http://schemas.microsoft.com/office/drawing/2010/main" val="0"/>
              </a:ext>
            </a:extLst>
          </a:blip>
          <a:srcRect l="16636" r="16636"/>
          <a:stretch>
            <a:fillRect/>
          </a:stretch>
        </p:blipFill>
        <p:spPr/>
      </p:pic>
    </p:spTree>
    <p:extLst>
      <p:ext uri="{BB962C8B-B14F-4D97-AF65-F5344CB8AC3E}">
        <p14:creationId xmlns:p14="http://schemas.microsoft.com/office/powerpoint/2010/main" val="2775399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0-#ppt_w/2"/>
                                          </p:val>
                                        </p:tav>
                                        <p:tav tm="100000">
                                          <p:val>
                                            <p:strVal val="#ppt_x"/>
                                          </p:val>
                                        </p:tav>
                                      </p:tavLst>
                                    </p:anim>
                                    <p:anim calcmode="lin" valueType="num">
                                      <p:cBhvr additive="base">
                                        <p:cTn id="16" dur="500" fill="hold"/>
                                        <p:tgtEl>
                                          <p:spTgt spid="5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0-#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fill="hold"/>
                                        <p:tgtEl>
                                          <p:spTgt spid="60"/>
                                        </p:tgtEl>
                                        <p:attrNameLst>
                                          <p:attrName>ppt_x</p:attrName>
                                        </p:attrNameLst>
                                      </p:cBhvr>
                                      <p:tavLst>
                                        <p:tav tm="0">
                                          <p:val>
                                            <p:strVal val="0-#ppt_w/2"/>
                                          </p:val>
                                        </p:tav>
                                        <p:tav tm="100000">
                                          <p:val>
                                            <p:strVal val="#ppt_x"/>
                                          </p:val>
                                        </p:tav>
                                      </p:tavLst>
                                    </p:anim>
                                    <p:anim calcmode="lin" valueType="num">
                                      <p:cBhvr additive="base">
                                        <p:cTn id="24" dur="500" fill="hold"/>
                                        <p:tgtEl>
                                          <p:spTgt spid="6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42" presetClass="entr" presetSubtype="0"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1000"/>
                                        <p:tgtEl>
                                          <p:spTgt spid="31"/>
                                        </p:tgtEl>
                                      </p:cBhvr>
                                    </p:animEffect>
                                    <p:anim calcmode="lin" valueType="num">
                                      <p:cBhvr>
                                        <p:cTn id="57" dur="1000" fill="hold"/>
                                        <p:tgtEl>
                                          <p:spTgt spid="31"/>
                                        </p:tgtEl>
                                        <p:attrNameLst>
                                          <p:attrName>ppt_x</p:attrName>
                                        </p:attrNameLst>
                                      </p:cBhvr>
                                      <p:tavLst>
                                        <p:tav tm="0">
                                          <p:val>
                                            <p:strVal val="#ppt_x"/>
                                          </p:val>
                                        </p:tav>
                                        <p:tav tm="100000">
                                          <p:val>
                                            <p:strVal val="#ppt_x"/>
                                          </p:val>
                                        </p:tav>
                                      </p:tavLst>
                                    </p:anim>
                                    <p:anim calcmode="lin" valueType="num">
                                      <p:cBhvr>
                                        <p:cTn id="5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pic>
        <p:nvPicPr>
          <p:cNvPr id="71" name="图片占位符 70"/>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16135" r="16135"/>
          <a:stretch>
            <a:fillRect/>
          </a:stretch>
        </p:blipFill>
        <p:spPr/>
      </p:pic>
      <p:pic>
        <p:nvPicPr>
          <p:cNvPr id="70" name="图片占位符 69"/>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12445" r="12445"/>
          <a:stretch>
            <a:fillRect/>
          </a:stretch>
        </p:blipFill>
        <p:spPr/>
      </p:pic>
      <p:pic>
        <p:nvPicPr>
          <p:cNvPr id="66" name="图片占位符 65"/>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7181" r="17181"/>
          <a:stretch>
            <a:fillRect/>
          </a:stretch>
        </p:blipFill>
        <p:spPr/>
      </p:pic>
      <p:pic>
        <p:nvPicPr>
          <p:cNvPr id="68" name="图片占位符 67"/>
          <p:cNvPicPr>
            <a:picLocks noGrp="1" noChangeAspect="1"/>
          </p:cNvPicPr>
          <p:nvPr>
            <p:ph type="pic" sz="quarter" idx="15"/>
          </p:nvPr>
        </p:nvPicPr>
        <p:blipFill>
          <a:blip r:embed="rId6">
            <a:extLst>
              <a:ext uri="{28A0092B-C50C-407E-A947-70E740481C1C}">
                <a14:useLocalDpi xmlns:a14="http://schemas.microsoft.com/office/drawing/2010/main" val="0"/>
              </a:ext>
            </a:extLst>
          </a:blip>
          <a:srcRect l="18750" r="18750"/>
          <a:stretch>
            <a:fillRect/>
          </a:stretch>
        </p:blipFill>
        <p:spPr/>
      </p:pic>
      <p:pic>
        <p:nvPicPr>
          <p:cNvPr id="63" name="图片占位符 62"/>
          <p:cNvPicPr>
            <a:picLocks noGrp="1" noChangeAspect="1"/>
          </p:cNvPicPr>
          <p:nvPr>
            <p:ph type="pic" sz="quarter" idx="10"/>
          </p:nvPr>
        </p:nvPicPr>
        <p:blipFill>
          <a:blip r:embed="rId7">
            <a:extLst>
              <a:ext uri="{28A0092B-C50C-407E-A947-70E740481C1C}">
                <a14:useLocalDpi xmlns:a14="http://schemas.microsoft.com/office/drawing/2010/main" val="0"/>
              </a:ext>
            </a:extLst>
          </a:blip>
          <a:srcRect l="16667" r="16667"/>
          <a:stretch>
            <a:fillRect/>
          </a:stretch>
        </p:blipFill>
        <p:spPr/>
      </p:pic>
      <p:pic>
        <p:nvPicPr>
          <p:cNvPr id="64" name="图片占位符 63"/>
          <p:cNvPicPr>
            <a:picLocks noGrp="1" noChangeAspect="1"/>
          </p:cNvPicPr>
          <p:nvPr>
            <p:ph type="pic" sz="quarter" idx="12"/>
          </p:nvPr>
        </p:nvPicPr>
        <p:blipFill>
          <a:blip r:embed="rId8">
            <a:extLst>
              <a:ext uri="{28A0092B-C50C-407E-A947-70E740481C1C}">
                <a14:useLocalDpi xmlns:a14="http://schemas.microsoft.com/office/drawing/2010/main" val="0"/>
              </a:ext>
            </a:extLst>
          </a:blip>
          <a:srcRect l="15164" r="15164"/>
          <a:stretch>
            <a:fillRect/>
          </a:stretch>
        </p:blipFill>
        <p:spPr/>
      </p:pic>
      <p:pic>
        <p:nvPicPr>
          <p:cNvPr id="67" name="图片占位符 66"/>
          <p:cNvPicPr>
            <a:picLocks noGrp="1" noChangeAspect="1"/>
          </p:cNvPicPr>
          <p:nvPr>
            <p:ph type="pic" sz="quarter" idx="14"/>
          </p:nvPr>
        </p:nvPicPr>
        <p:blipFill>
          <a:blip r:embed="rId9">
            <a:extLst>
              <a:ext uri="{28A0092B-C50C-407E-A947-70E740481C1C}">
                <a14:useLocalDpi xmlns:a14="http://schemas.microsoft.com/office/drawing/2010/main" val="0"/>
              </a:ext>
            </a:extLst>
          </a:blip>
          <a:srcRect l="16667" r="16667"/>
          <a:stretch>
            <a:fillRect/>
          </a:stretch>
        </p:blipFill>
        <p:spPr/>
      </p:pic>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12</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4" name="组合 3"/>
          <p:cNvGrpSpPr/>
          <p:nvPr/>
        </p:nvGrpSpPr>
        <p:grpSpPr>
          <a:xfrm>
            <a:off x="4098723" y="3679785"/>
            <a:ext cx="4207077" cy="259480"/>
            <a:chOff x="5631510" y="4968481"/>
            <a:chExt cx="4818775" cy="297207"/>
          </a:xfrm>
        </p:grpSpPr>
        <p:sp>
          <p:nvSpPr>
            <p:cNvPr id="3" name="圆角矩形 2"/>
            <p:cNvSpPr/>
            <p:nvPr/>
          </p:nvSpPr>
          <p:spPr>
            <a:xfrm>
              <a:off x="5631510" y="4968481"/>
              <a:ext cx="297207" cy="297207"/>
            </a:xfrm>
            <a:prstGeom prst="round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4" name="圆角矩形 23"/>
            <p:cNvSpPr/>
            <p:nvPr/>
          </p:nvSpPr>
          <p:spPr>
            <a:xfrm>
              <a:off x="6133906" y="4968481"/>
              <a:ext cx="297207" cy="297207"/>
            </a:xfrm>
            <a:prstGeom prst="round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5" name="圆角矩形 24"/>
            <p:cNvSpPr/>
            <p:nvPr/>
          </p:nvSpPr>
          <p:spPr>
            <a:xfrm>
              <a:off x="6636302" y="4968481"/>
              <a:ext cx="297207" cy="297207"/>
            </a:xfrm>
            <a:prstGeom prst="round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6" name="圆角矩形 25"/>
            <p:cNvSpPr/>
            <p:nvPr/>
          </p:nvSpPr>
          <p:spPr>
            <a:xfrm>
              <a:off x="7138698" y="4968481"/>
              <a:ext cx="297207" cy="297207"/>
            </a:xfrm>
            <a:prstGeom prst="round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7" name="圆角矩形 26"/>
            <p:cNvSpPr/>
            <p:nvPr/>
          </p:nvSpPr>
          <p:spPr>
            <a:xfrm>
              <a:off x="7641094" y="4968481"/>
              <a:ext cx="297207" cy="297207"/>
            </a:xfrm>
            <a:prstGeom prst="round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8" name="圆角矩形 27"/>
            <p:cNvSpPr/>
            <p:nvPr/>
          </p:nvSpPr>
          <p:spPr>
            <a:xfrm>
              <a:off x="8143490" y="4968481"/>
              <a:ext cx="297207" cy="297207"/>
            </a:xfrm>
            <a:prstGeom prst="round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9" name="圆角矩形 28"/>
            <p:cNvSpPr/>
            <p:nvPr/>
          </p:nvSpPr>
          <p:spPr>
            <a:xfrm>
              <a:off x="8645886" y="4968481"/>
              <a:ext cx="297207" cy="29720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0" name="圆角矩形 29"/>
            <p:cNvSpPr/>
            <p:nvPr/>
          </p:nvSpPr>
          <p:spPr>
            <a:xfrm>
              <a:off x="9148282" y="4968481"/>
              <a:ext cx="297207" cy="29720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1" name="圆角矩形 30"/>
            <p:cNvSpPr/>
            <p:nvPr/>
          </p:nvSpPr>
          <p:spPr>
            <a:xfrm>
              <a:off x="9650678" y="4968481"/>
              <a:ext cx="297207" cy="29720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2" name="圆角矩形 31"/>
            <p:cNvSpPr/>
            <p:nvPr/>
          </p:nvSpPr>
          <p:spPr>
            <a:xfrm>
              <a:off x="10153078" y="4968481"/>
              <a:ext cx="297207" cy="29720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33" name="组合 32"/>
          <p:cNvGrpSpPr/>
          <p:nvPr/>
        </p:nvGrpSpPr>
        <p:grpSpPr>
          <a:xfrm>
            <a:off x="3997258" y="1451500"/>
            <a:ext cx="4415519" cy="784450"/>
            <a:chOff x="823910" y="1815219"/>
            <a:chExt cx="5395048" cy="1045933"/>
          </a:xfrm>
        </p:grpSpPr>
        <p:cxnSp>
          <p:nvCxnSpPr>
            <p:cNvPr id="34" name="直接连接符 33"/>
            <p:cNvCxnSpPr/>
            <p:nvPr/>
          </p:nvCxnSpPr>
          <p:spPr>
            <a:xfrm>
              <a:off x="918005" y="2265351"/>
              <a:ext cx="8556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23910" y="1815219"/>
              <a:ext cx="5395048" cy="1045933"/>
              <a:chOff x="36951" y="4167197"/>
              <a:chExt cx="5395048" cy="1045933"/>
            </a:xfrm>
          </p:grpSpPr>
          <p:sp>
            <p:nvSpPr>
              <p:cNvPr id="36" name="矩形 35"/>
              <p:cNvSpPr/>
              <p:nvPr/>
            </p:nvSpPr>
            <p:spPr>
              <a:xfrm>
                <a:off x="36951" y="4646821"/>
                <a:ext cx="5395048" cy="5663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用户可以在投影仪或者计算机上进行演示也可以将演示文稿打印出来制作成胶片以便应用到更广泛的领域中利用幻灯片不仅可以创建演示文稿</a:t>
                </a:r>
              </a:p>
            </p:txBody>
          </p:sp>
          <p:sp>
            <p:nvSpPr>
              <p:cNvPr id="37" name="矩形 36"/>
              <p:cNvSpPr/>
              <p:nvPr/>
            </p:nvSpPr>
            <p:spPr>
              <a:xfrm>
                <a:off x="36952" y="4167197"/>
                <a:ext cx="2241975"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srgbClr val="D82042"/>
                    </a:solidFill>
                    <a:latin typeface="Arial"/>
                    <a:ea typeface="微软雅黑"/>
                  </a:rPr>
                  <a:t>标题文字添加</a:t>
                </a:r>
              </a:p>
            </p:txBody>
          </p:sp>
        </p:grpSp>
      </p:grpSp>
      <p:grpSp>
        <p:nvGrpSpPr>
          <p:cNvPr id="38" name="组合 37"/>
          <p:cNvGrpSpPr/>
          <p:nvPr/>
        </p:nvGrpSpPr>
        <p:grpSpPr>
          <a:xfrm>
            <a:off x="3997258" y="2451710"/>
            <a:ext cx="4415519" cy="784450"/>
            <a:chOff x="823910" y="1815219"/>
            <a:chExt cx="5395048" cy="1045933"/>
          </a:xfrm>
        </p:grpSpPr>
        <p:cxnSp>
          <p:nvCxnSpPr>
            <p:cNvPr id="39" name="直接连接符 38"/>
            <p:cNvCxnSpPr/>
            <p:nvPr/>
          </p:nvCxnSpPr>
          <p:spPr>
            <a:xfrm>
              <a:off x="918005" y="2265351"/>
              <a:ext cx="8556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823910" y="1815219"/>
              <a:ext cx="5395048" cy="1045933"/>
              <a:chOff x="36951" y="4167197"/>
              <a:chExt cx="5395048" cy="1045933"/>
            </a:xfrm>
          </p:grpSpPr>
          <p:sp>
            <p:nvSpPr>
              <p:cNvPr id="41" name="矩形 40"/>
              <p:cNvSpPr/>
              <p:nvPr/>
            </p:nvSpPr>
            <p:spPr>
              <a:xfrm>
                <a:off x="36951" y="4646821"/>
                <a:ext cx="5395048" cy="5663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用户可以在投影仪或者计算机上进行演示也可以将演示文稿打印出来制作成胶片以便应用到更广泛的领域中利用幻灯片不仅可以创建演示文稿</a:t>
                </a:r>
              </a:p>
            </p:txBody>
          </p:sp>
          <p:sp>
            <p:nvSpPr>
              <p:cNvPr id="42" name="矩形 41"/>
              <p:cNvSpPr/>
              <p:nvPr/>
            </p:nvSpPr>
            <p:spPr>
              <a:xfrm>
                <a:off x="36952" y="4167197"/>
                <a:ext cx="2241975"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lumMod val="65000"/>
                        <a:lumOff val="35000"/>
                      </a:prstClr>
                    </a:solidFill>
                    <a:latin typeface="Arial"/>
                    <a:ea typeface="微软雅黑"/>
                  </a:rPr>
                  <a:t>标题文字添加</a:t>
                </a:r>
              </a:p>
            </p:txBody>
          </p:sp>
        </p:grpSp>
      </p:grpSp>
      <p:sp>
        <p:nvSpPr>
          <p:cNvPr id="43" name="矩形 42"/>
          <p:cNvSpPr/>
          <p:nvPr/>
        </p:nvSpPr>
        <p:spPr>
          <a:xfrm>
            <a:off x="7691352" y="4032599"/>
            <a:ext cx="708848" cy="323165"/>
          </a:xfrm>
          <a:prstGeom prst="rect">
            <a:avLst/>
          </a:prstGeom>
        </p:spPr>
        <p:txBody>
          <a:bodyPr wrap="none">
            <a:spAutoFit/>
            <a:scene3d>
              <a:camera prst="orthographicFront"/>
              <a:lightRig rig="threePt" dir="t"/>
            </a:scene3d>
            <a:sp3d contourW="12700"/>
          </a:bodyPr>
          <a:lstStyle/>
          <a:p>
            <a:pPr algn="r" defTabSz="685800"/>
            <a:r>
              <a:rPr lang="en-US" altLang="zh-CN" sz="1500" i="1" dirty="0">
                <a:solidFill>
                  <a:prstClr val="black">
                    <a:lumMod val="65000"/>
                    <a:lumOff val="35000"/>
                  </a:prstClr>
                </a:solidFill>
                <a:latin typeface="Century Gothic" panose="020B0502020202020204" pitchFamily="34" charset="0"/>
                <a:ea typeface="微软雅黑"/>
              </a:rPr>
              <a:t>60.8%</a:t>
            </a:r>
            <a:endParaRPr lang="zh-CN" altLang="en-US" sz="1500" i="1" dirty="0">
              <a:solidFill>
                <a:prstClr val="black">
                  <a:lumMod val="65000"/>
                  <a:lumOff val="35000"/>
                </a:prstClr>
              </a:solidFill>
              <a:latin typeface="Century Gothic" panose="020B0502020202020204" pitchFamily="34" charset="0"/>
              <a:ea typeface="微软雅黑"/>
            </a:endParaRPr>
          </a:p>
        </p:txBody>
      </p:sp>
      <p:sp>
        <p:nvSpPr>
          <p:cNvPr id="44" name="矩形 43"/>
          <p:cNvSpPr/>
          <p:nvPr/>
        </p:nvSpPr>
        <p:spPr>
          <a:xfrm>
            <a:off x="4008634" y="4032599"/>
            <a:ext cx="699230" cy="323165"/>
          </a:xfrm>
          <a:prstGeom prst="rect">
            <a:avLst/>
          </a:prstGeom>
        </p:spPr>
        <p:txBody>
          <a:bodyPr wrap="none">
            <a:spAutoFit/>
            <a:scene3d>
              <a:camera prst="orthographicFront"/>
              <a:lightRig rig="threePt" dir="t"/>
            </a:scene3d>
            <a:sp3d contourW="12700"/>
          </a:bodyPr>
          <a:lstStyle/>
          <a:p>
            <a:pPr defTabSz="685800"/>
            <a:r>
              <a:rPr lang="zh-CN" altLang="en-US" sz="1500" i="1" dirty="0">
                <a:solidFill>
                  <a:prstClr val="black">
                    <a:lumMod val="65000"/>
                    <a:lumOff val="35000"/>
                  </a:prstClr>
                </a:solidFill>
                <a:latin typeface="Century Gothic" panose="020B0502020202020204" pitchFamily="34" charset="0"/>
                <a:ea typeface="微软雅黑"/>
              </a:rPr>
              <a:t>￥</a:t>
            </a:r>
            <a:r>
              <a:rPr lang="en-US" altLang="zh-CN" sz="1500" i="1" dirty="0">
                <a:solidFill>
                  <a:prstClr val="black">
                    <a:lumMod val="65000"/>
                    <a:lumOff val="35000"/>
                  </a:prstClr>
                </a:solidFill>
                <a:latin typeface="Century Gothic" panose="020B0502020202020204" pitchFamily="34" charset="0"/>
                <a:ea typeface="微软雅黑"/>
              </a:rPr>
              <a:t>589</a:t>
            </a:r>
          </a:p>
        </p:txBody>
      </p:sp>
      <p:pic>
        <p:nvPicPr>
          <p:cNvPr id="73" name="图片占位符 72"/>
          <p:cNvPicPr>
            <a:picLocks noGrp="1" noChangeAspect="1"/>
          </p:cNvPicPr>
          <p:nvPr>
            <p:ph type="pic" sz="quarter" idx="16"/>
          </p:nvPr>
        </p:nvPicPr>
        <p:blipFill>
          <a:blip r:embed="rId10">
            <a:extLst>
              <a:ext uri="{28A0092B-C50C-407E-A947-70E740481C1C}">
                <a14:useLocalDpi xmlns:a14="http://schemas.microsoft.com/office/drawing/2010/main" val="0"/>
              </a:ext>
            </a:extLst>
          </a:blip>
          <a:srcRect l="12391" r="12391"/>
          <a:stretch>
            <a:fillRect/>
          </a:stretch>
        </p:blipFill>
        <p:spPr/>
      </p:pic>
      <p:pic>
        <p:nvPicPr>
          <p:cNvPr id="75" name="图片占位符 74"/>
          <p:cNvPicPr>
            <a:picLocks noGrp="1" noChangeAspect="1"/>
          </p:cNvPicPr>
          <p:nvPr>
            <p:ph type="pic" sz="quarter" idx="11"/>
          </p:nvPr>
        </p:nvPicPr>
        <p:blipFill>
          <a:blip r:embed="rId11">
            <a:extLst>
              <a:ext uri="{28A0092B-C50C-407E-A947-70E740481C1C}">
                <a14:useLocalDpi xmlns:a14="http://schemas.microsoft.com/office/drawing/2010/main" val="0"/>
              </a:ext>
            </a:extLst>
          </a:blip>
          <a:srcRect l="18750" r="18750"/>
          <a:stretch>
            <a:fillRect/>
          </a:stretch>
        </p:blipFill>
        <p:spPr/>
      </p:pic>
    </p:spTree>
    <p:extLst>
      <p:ext uri="{BB962C8B-B14F-4D97-AF65-F5344CB8AC3E}">
        <p14:creationId xmlns:p14="http://schemas.microsoft.com/office/powerpoint/2010/main" val="3384881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par>
                                <p:cTn id="10" presetID="53" presetClass="entr" presetSubtype="16" fill="hold" nodeType="with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p:cTn id="12" dur="500" fill="hold"/>
                                        <p:tgtEl>
                                          <p:spTgt spid="70"/>
                                        </p:tgtEl>
                                        <p:attrNameLst>
                                          <p:attrName>ppt_w</p:attrName>
                                        </p:attrNameLst>
                                      </p:cBhvr>
                                      <p:tavLst>
                                        <p:tav tm="0">
                                          <p:val>
                                            <p:fltVal val="0"/>
                                          </p:val>
                                        </p:tav>
                                        <p:tav tm="100000">
                                          <p:val>
                                            <p:strVal val="#ppt_w"/>
                                          </p:val>
                                        </p:tav>
                                      </p:tavLst>
                                    </p:anim>
                                    <p:anim calcmode="lin" valueType="num">
                                      <p:cBhvr>
                                        <p:cTn id="13" dur="500" fill="hold"/>
                                        <p:tgtEl>
                                          <p:spTgt spid="70"/>
                                        </p:tgtEl>
                                        <p:attrNameLst>
                                          <p:attrName>ppt_h</p:attrName>
                                        </p:attrNameLst>
                                      </p:cBhvr>
                                      <p:tavLst>
                                        <p:tav tm="0">
                                          <p:val>
                                            <p:fltVal val="0"/>
                                          </p:val>
                                        </p:tav>
                                        <p:tav tm="100000">
                                          <p:val>
                                            <p:strVal val="#ppt_h"/>
                                          </p:val>
                                        </p:tav>
                                      </p:tavLst>
                                    </p:anim>
                                    <p:animEffect transition="in" filter="fade">
                                      <p:cBhvr>
                                        <p:cTn id="14" dur="500"/>
                                        <p:tgtEl>
                                          <p:spTgt spid="70"/>
                                        </p:tgtEl>
                                      </p:cBhvr>
                                    </p:animEffect>
                                  </p:childTnLst>
                                </p:cTn>
                              </p:par>
                              <p:par>
                                <p:cTn id="15" presetID="53" presetClass="entr" presetSubtype="16" fill="hold" nodeType="with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p:cTn id="17" dur="500" fill="hold"/>
                                        <p:tgtEl>
                                          <p:spTgt spid="66"/>
                                        </p:tgtEl>
                                        <p:attrNameLst>
                                          <p:attrName>ppt_w</p:attrName>
                                        </p:attrNameLst>
                                      </p:cBhvr>
                                      <p:tavLst>
                                        <p:tav tm="0">
                                          <p:val>
                                            <p:fltVal val="0"/>
                                          </p:val>
                                        </p:tav>
                                        <p:tav tm="100000">
                                          <p:val>
                                            <p:strVal val="#ppt_w"/>
                                          </p:val>
                                        </p:tav>
                                      </p:tavLst>
                                    </p:anim>
                                    <p:anim calcmode="lin" valueType="num">
                                      <p:cBhvr>
                                        <p:cTn id="18" dur="500" fill="hold"/>
                                        <p:tgtEl>
                                          <p:spTgt spid="66"/>
                                        </p:tgtEl>
                                        <p:attrNameLst>
                                          <p:attrName>ppt_h</p:attrName>
                                        </p:attrNameLst>
                                      </p:cBhvr>
                                      <p:tavLst>
                                        <p:tav tm="0">
                                          <p:val>
                                            <p:fltVal val="0"/>
                                          </p:val>
                                        </p:tav>
                                        <p:tav tm="100000">
                                          <p:val>
                                            <p:strVal val="#ppt_h"/>
                                          </p:val>
                                        </p:tav>
                                      </p:tavLst>
                                    </p:anim>
                                    <p:animEffect transition="in" filter="fade">
                                      <p:cBhvr>
                                        <p:cTn id="19" dur="500"/>
                                        <p:tgtEl>
                                          <p:spTgt spid="66"/>
                                        </p:tgtEl>
                                      </p:cBhvr>
                                    </p:animEffect>
                                  </p:childTnLst>
                                </p:cTn>
                              </p:par>
                              <p:par>
                                <p:cTn id="20" presetID="53" presetClass="entr" presetSubtype="16" fill="hold"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par>
                                <p:cTn id="25" presetID="53" presetClass="entr" presetSubtype="16"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p:cTn id="27" dur="500" fill="hold"/>
                                        <p:tgtEl>
                                          <p:spTgt spid="63"/>
                                        </p:tgtEl>
                                        <p:attrNameLst>
                                          <p:attrName>ppt_w</p:attrName>
                                        </p:attrNameLst>
                                      </p:cBhvr>
                                      <p:tavLst>
                                        <p:tav tm="0">
                                          <p:val>
                                            <p:fltVal val="0"/>
                                          </p:val>
                                        </p:tav>
                                        <p:tav tm="100000">
                                          <p:val>
                                            <p:strVal val="#ppt_w"/>
                                          </p:val>
                                        </p:tav>
                                      </p:tavLst>
                                    </p:anim>
                                    <p:anim calcmode="lin" valueType="num">
                                      <p:cBhvr>
                                        <p:cTn id="28" dur="500" fill="hold"/>
                                        <p:tgtEl>
                                          <p:spTgt spid="63"/>
                                        </p:tgtEl>
                                        <p:attrNameLst>
                                          <p:attrName>ppt_h</p:attrName>
                                        </p:attrNameLst>
                                      </p:cBhvr>
                                      <p:tavLst>
                                        <p:tav tm="0">
                                          <p:val>
                                            <p:fltVal val="0"/>
                                          </p:val>
                                        </p:tav>
                                        <p:tav tm="100000">
                                          <p:val>
                                            <p:strVal val="#ppt_h"/>
                                          </p:val>
                                        </p:tav>
                                      </p:tavLst>
                                    </p:anim>
                                    <p:animEffect transition="in" filter="fade">
                                      <p:cBhvr>
                                        <p:cTn id="29" dur="500"/>
                                        <p:tgtEl>
                                          <p:spTgt spid="63"/>
                                        </p:tgtEl>
                                      </p:cBhvr>
                                    </p:animEffect>
                                  </p:childTnLst>
                                </p:cTn>
                              </p:par>
                              <p:par>
                                <p:cTn id="30" presetID="53" presetClass="entr" presetSubtype="16"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p:cTn id="32" dur="500" fill="hold"/>
                                        <p:tgtEl>
                                          <p:spTgt spid="64"/>
                                        </p:tgtEl>
                                        <p:attrNameLst>
                                          <p:attrName>ppt_w</p:attrName>
                                        </p:attrNameLst>
                                      </p:cBhvr>
                                      <p:tavLst>
                                        <p:tav tm="0">
                                          <p:val>
                                            <p:fltVal val="0"/>
                                          </p:val>
                                        </p:tav>
                                        <p:tav tm="100000">
                                          <p:val>
                                            <p:strVal val="#ppt_w"/>
                                          </p:val>
                                        </p:tav>
                                      </p:tavLst>
                                    </p:anim>
                                    <p:anim calcmode="lin" valueType="num">
                                      <p:cBhvr>
                                        <p:cTn id="33" dur="500" fill="hold"/>
                                        <p:tgtEl>
                                          <p:spTgt spid="64"/>
                                        </p:tgtEl>
                                        <p:attrNameLst>
                                          <p:attrName>ppt_h</p:attrName>
                                        </p:attrNameLst>
                                      </p:cBhvr>
                                      <p:tavLst>
                                        <p:tav tm="0">
                                          <p:val>
                                            <p:fltVal val="0"/>
                                          </p:val>
                                        </p:tav>
                                        <p:tav tm="100000">
                                          <p:val>
                                            <p:strVal val="#ppt_h"/>
                                          </p:val>
                                        </p:tav>
                                      </p:tavLst>
                                    </p:anim>
                                    <p:animEffect transition="in" filter="fade">
                                      <p:cBhvr>
                                        <p:cTn id="34" dur="500"/>
                                        <p:tgtEl>
                                          <p:spTgt spid="64"/>
                                        </p:tgtEl>
                                      </p:cBhvr>
                                    </p:animEffect>
                                  </p:childTnLst>
                                </p:cTn>
                              </p:par>
                              <p:par>
                                <p:cTn id="35" presetID="53" presetClass="entr" presetSubtype="16" fill="hold" nodeType="with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fill="hold"/>
                                        <p:tgtEl>
                                          <p:spTgt spid="67"/>
                                        </p:tgtEl>
                                        <p:attrNameLst>
                                          <p:attrName>ppt_w</p:attrName>
                                        </p:attrNameLst>
                                      </p:cBhvr>
                                      <p:tavLst>
                                        <p:tav tm="0">
                                          <p:val>
                                            <p:fltVal val="0"/>
                                          </p:val>
                                        </p:tav>
                                        <p:tav tm="100000">
                                          <p:val>
                                            <p:strVal val="#ppt_w"/>
                                          </p:val>
                                        </p:tav>
                                      </p:tavLst>
                                    </p:anim>
                                    <p:anim calcmode="lin" valueType="num">
                                      <p:cBhvr>
                                        <p:cTn id="38" dur="500" fill="hold"/>
                                        <p:tgtEl>
                                          <p:spTgt spid="67"/>
                                        </p:tgtEl>
                                        <p:attrNameLst>
                                          <p:attrName>ppt_h</p:attrName>
                                        </p:attrNameLst>
                                      </p:cBhvr>
                                      <p:tavLst>
                                        <p:tav tm="0">
                                          <p:val>
                                            <p:fltVal val="0"/>
                                          </p:val>
                                        </p:tav>
                                        <p:tav tm="100000">
                                          <p:val>
                                            <p:strVal val="#ppt_h"/>
                                          </p:val>
                                        </p:tav>
                                      </p:tavLst>
                                    </p:anim>
                                    <p:animEffect transition="in" filter="fade">
                                      <p:cBhvr>
                                        <p:cTn id="39" dur="500"/>
                                        <p:tgtEl>
                                          <p:spTgt spid="67"/>
                                        </p:tgtEl>
                                      </p:cBhvr>
                                    </p:animEffect>
                                  </p:childTnLst>
                                </p:cTn>
                              </p:par>
                              <p:par>
                                <p:cTn id="40" presetID="53" presetClass="entr" presetSubtype="16" fill="hold" nodeType="with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p:cTn id="42" dur="500" fill="hold"/>
                                        <p:tgtEl>
                                          <p:spTgt spid="73"/>
                                        </p:tgtEl>
                                        <p:attrNameLst>
                                          <p:attrName>ppt_w</p:attrName>
                                        </p:attrNameLst>
                                      </p:cBhvr>
                                      <p:tavLst>
                                        <p:tav tm="0">
                                          <p:val>
                                            <p:fltVal val="0"/>
                                          </p:val>
                                        </p:tav>
                                        <p:tav tm="100000">
                                          <p:val>
                                            <p:strVal val="#ppt_w"/>
                                          </p:val>
                                        </p:tav>
                                      </p:tavLst>
                                    </p:anim>
                                    <p:anim calcmode="lin" valueType="num">
                                      <p:cBhvr>
                                        <p:cTn id="43" dur="500" fill="hold"/>
                                        <p:tgtEl>
                                          <p:spTgt spid="73"/>
                                        </p:tgtEl>
                                        <p:attrNameLst>
                                          <p:attrName>ppt_h</p:attrName>
                                        </p:attrNameLst>
                                      </p:cBhvr>
                                      <p:tavLst>
                                        <p:tav tm="0">
                                          <p:val>
                                            <p:fltVal val="0"/>
                                          </p:val>
                                        </p:tav>
                                        <p:tav tm="100000">
                                          <p:val>
                                            <p:strVal val="#ppt_h"/>
                                          </p:val>
                                        </p:tav>
                                      </p:tavLst>
                                    </p:anim>
                                    <p:animEffect transition="in" filter="fade">
                                      <p:cBhvr>
                                        <p:cTn id="44" dur="500"/>
                                        <p:tgtEl>
                                          <p:spTgt spid="73"/>
                                        </p:tgtEl>
                                      </p:cBhvr>
                                    </p:animEffect>
                                  </p:childTnLst>
                                </p:cTn>
                              </p:par>
                              <p:par>
                                <p:cTn id="45" presetID="53" presetClass="entr" presetSubtype="16" fill="hold" nodeType="withEffect">
                                  <p:stCondLst>
                                    <p:cond delay="0"/>
                                  </p:stCondLst>
                                  <p:childTnLst>
                                    <p:set>
                                      <p:cBhvr>
                                        <p:cTn id="46" dur="1" fill="hold">
                                          <p:stCondLst>
                                            <p:cond delay="0"/>
                                          </p:stCondLst>
                                        </p:cTn>
                                        <p:tgtEl>
                                          <p:spTgt spid="75"/>
                                        </p:tgtEl>
                                        <p:attrNameLst>
                                          <p:attrName>style.visibility</p:attrName>
                                        </p:attrNameLst>
                                      </p:cBhvr>
                                      <p:to>
                                        <p:strVal val="visible"/>
                                      </p:to>
                                    </p:set>
                                    <p:anim calcmode="lin" valueType="num">
                                      <p:cBhvr>
                                        <p:cTn id="47" dur="500" fill="hold"/>
                                        <p:tgtEl>
                                          <p:spTgt spid="75"/>
                                        </p:tgtEl>
                                        <p:attrNameLst>
                                          <p:attrName>ppt_w</p:attrName>
                                        </p:attrNameLst>
                                      </p:cBhvr>
                                      <p:tavLst>
                                        <p:tav tm="0">
                                          <p:val>
                                            <p:fltVal val="0"/>
                                          </p:val>
                                        </p:tav>
                                        <p:tav tm="100000">
                                          <p:val>
                                            <p:strVal val="#ppt_w"/>
                                          </p:val>
                                        </p:tav>
                                      </p:tavLst>
                                    </p:anim>
                                    <p:anim calcmode="lin" valueType="num">
                                      <p:cBhvr>
                                        <p:cTn id="48" dur="500" fill="hold"/>
                                        <p:tgtEl>
                                          <p:spTgt spid="75"/>
                                        </p:tgtEl>
                                        <p:attrNameLst>
                                          <p:attrName>ppt_h</p:attrName>
                                        </p:attrNameLst>
                                      </p:cBhvr>
                                      <p:tavLst>
                                        <p:tav tm="0">
                                          <p:val>
                                            <p:fltVal val="0"/>
                                          </p:val>
                                        </p:tav>
                                        <p:tav tm="100000">
                                          <p:val>
                                            <p:strVal val="#ppt_h"/>
                                          </p:val>
                                        </p:tav>
                                      </p:tavLst>
                                    </p:anim>
                                    <p:animEffect transition="in" filter="fade">
                                      <p:cBhvr>
                                        <p:cTn id="49" dur="500"/>
                                        <p:tgtEl>
                                          <p:spTgt spid="75"/>
                                        </p:tgtEl>
                                      </p:cBhvr>
                                    </p:animEffect>
                                  </p:childTnLst>
                                </p:cTn>
                              </p:par>
                            </p:childTnLst>
                          </p:cTn>
                        </p:par>
                        <p:par>
                          <p:cTn id="50" fill="hold">
                            <p:stCondLst>
                              <p:cond delay="500"/>
                            </p:stCondLst>
                            <p:childTnLst>
                              <p:par>
                                <p:cTn id="51" presetID="22" presetClass="entr" presetSubtype="8"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left)">
                                      <p:cBhvr>
                                        <p:cTn id="53" dur="500"/>
                                        <p:tgtEl>
                                          <p:spTgt spid="33"/>
                                        </p:tgtEl>
                                      </p:cBhvr>
                                    </p:animEffect>
                                  </p:childTnLst>
                                </p:cTn>
                              </p:par>
                            </p:childTnLst>
                          </p:cTn>
                        </p:par>
                        <p:par>
                          <p:cTn id="54" fill="hold">
                            <p:stCondLst>
                              <p:cond delay="1000"/>
                            </p:stCondLst>
                            <p:childTnLst>
                              <p:par>
                                <p:cTn id="55" presetID="22" presetClass="entr" presetSubtype="8"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left)">
                                      <p:cBhvr>
                                        <p:cTn id="57" dur="500"/>
                                        <p:tgtEl>
                                          <p:spTgt spid="38"/>
                                        </p:tgtEl>
                                      </p:cBhvr>
                                    </p:animEffect>
                                  </p:childTnLst>
                                </p:cTn>
                              </p:par>
                            </p:childTnLst>
                          </p:cTn>
                        </p:par>
                        <p:par>
                          <p:cTn id="58" fill="hold">
                            <p:stCondLst>
                              <p:cond delay="1500"/>
                            </p:stCondLst>
                            <p:childTnLst>
                              <p:par>
                                <p:cTn id="59" presetID="42"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1000"/>
                                        <p:tgtEl>
                                          <p:spTgt spid="4"/>
                                        </p:tgtEl>
                                      </p:cBhvr>
                                    </p:animEffect>
                                    <p:anim calcmode="lin" valueType="num">
                                      <p:cBhvr>
                                        <p:cTn id="62" dur="1000" fill="hold"/>
                                        <p:tgtEl>
                                          <p:spTgt spid="4"/>
                                        </p:tgtEl>
                                        <p:attrNameLst>
                                          <p:attrName>ppt_x</p:attrName>
                                        </p:attrNameLst>
                                      </p:cBhvr>
                                      <p:tavLst>
                                        <p:tav tm="0">
                                          <p:val>
                                            <p:strVal val="#ppt_x"/>
                                          </p:val>
                                        </p:tav>
                                        <p:tav tm="100000">
                                          <p:val>
                                            <p:strVal val="#ppt_x"/>
                                          </p:val>
                                        </p:tav>
                                      </p:tavLst>
                                    </p:anim>
                                    <p:anim calcmode="lin" valueType="num">
                                      <p:cBhvr>
                                        <p:cTn id="63" dur="1000" fill="hold"/>
                                        <p:tgtEl>
                                          <p:spTgt spid="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1000"/>
                                        <p:tgtEl>
                                          <p:spTgt spid="43"/>
                                        </p:tgtEl>
                                      </p:cBhvr>
                                    </p:animEffect>
                                    <p:anim calcmode="lin" valueType="num">
                                      <p:cBhvr>
                                        <p:cTn id="67" dur="1000" fill="hold"/>
                                        <p:tgtEl>
                                          <p:spTgt spid="43"/>
                                        </p:tgtEl>
                                        <p:attrNameLst>
                                          <p:attrName>ppt_x</p:attrName>
                                        </p:attrNameLst>
                                      </p:cBhvr>
                                      <p:tavLst>
                                        <p:tav tm="0">
                                          <p:val>
                                            <p:strVal val="#ppt_x"/>
                                          </p:val>
                                        </p:tav>
                                        <p:tav tm="100000">
                                          <p:val>
                                            <p:strVal val="#ppt_x"/>
                                          </p:val>
                                        </p:tav>
                                      </p:tavLst>
                                    </p:anim>
                                    <p:anim calcmode="lin" valueType="num">
                                      <p:cBhvr>
                                        <p:cTn id="68" dur="1000" fill="hold"/>
                                        <p:tgtEl>
                                          <p:spTgt spid="4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1000"/>
                                        <p:tgtEl>
                                          <p:spTgt spid="44"/>
                                        </p:tgtEl>
                                      </p:cBhvr>
                                    </p:animEffect>
                                    <p:anim calcmode="lin" valueType="num">
                                      <p:cBhvr>
                                        <p:cTn id="72" dur="1000" fill="hold"/>
                                        <p:tgtEl>
                                          <p:spTgt spid="44"/>
                                        </p:tgtEl>
                                        <p:attrNameLst>
                                          <p:attrName>ppt_x</p:attrName>
                                        </p:attrNameLst>
                                      </p:cBhvr>
                                      <p:tavLst>
                                        <p:tav tm="0">
                                          <p:val>
                                            <p:strVal val="#ppt_x"/>
                                          </p:val>
                                        </p:tav>
                                        <p:tav tm="100000">
                                          <p:val>
                                            <p:strVal val="#ppt_x"/>
                                          </p:val>
                                        </p:tav>
                                      </p:tavLst>
                                    </p:anim>
                                    <p:anim calcmode="lin" valueType="num">
                                      <p:cBhvr>
                                        <p:cTn id="7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pic>
        <p:nvPicPr>
          <p:cNvPr id="32" name="图片占位符 3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970" r="1970"/>
          <a:stretch>
            <a:fillRect/>
          </a:stretch>
        </p:blipFill>
        <p:spPr/>
      </p:pic>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13</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2" name="组合 1"/>
          <p:cNvGrpSpPr/>
          <p:nvPr/>
        </p:nvGrpSpPr>
        <p:grpSpPr>
          <a:xfrm>
            <a:off x="4987698" y="1405955"/>
            <a:ext cx="3502309" cy="2949608"/>
            <a:chOff x="6650264" y="1874606"/>
            <a:chExt cx="4669745" cy="3932811"/>
          </a:xfrm>
        </p:grpSpPr>
        <p:sp>
          <p:nvSpPr>
            <p:cNvPr id="18" name="矩形 17"/>
            <p:cNvSpPr/>
            <p:nvPr/>
          </p:nvSpPr>
          <p:spPr>
            <a:xfrm>
              <a:off x="6650264" y="1874606"/>
              <a:ext cx="4669745" cy="393281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9" name="椭圆 3"/>
            <p:cNvSpPr/>
            <p:nvPr/>
          </p:nvSpPr>
          <p:spPr>
            <a:xfrm>
              <a:off x="7220570" y="3165815"/>
              <a:ext cx="717439" cy="649167"/>
            </a:xfrm>
            <a:custGeom>
              <a:avLst/>
              <a:gdLst>
                <a:gd name="connsiteX0" fmla="*/ 310417 w 606580"/>
                <a:gd name="connsiteY0" fmla="*/ 230326 h 548858"/>
                <a:gd name="connsiteX1" fmla="*/ 322111 w 606580"/>
                <a:gd name="connsiteY1" fmla="*/ 237104 h 548858"/>
                <a:gd name="connsiteX2" fmla="*/ 325730 w 606580"/>
                <a:gd name="connsiteY2" fmla="*/ 247503 h 548858"/>
                <a:gd name="connsiteX3" fmla="*/ 321461 w 606580"/>
                <a:gd name="connsiteY3" fmla="*/ 259295 h 548858"/>
                <a:gd name="connsiteX4" fmla="*/ 310417 w 606580"/>
                <a:gd name="connsiteY4" fmla="*/ 265609 h 548858"/>
                <a:gd name="connsiteX5" fmla="*/ 297292 w 606580"/>
                <a:gd name="connsiteY5" fmla="*/ 169569 h 548858"/>
                <a:gd name="connsiteX6" fmla="*/ 297292 w 606580"/>
                <a:gd name="connsiteY6" fmla="*/ 200759 h 548858"/>
                <a:gd name="connsiteX7" fmla="*/ 288589 w 606580"/>
                <a:gd name="connsiteY7" fmla="*/ 194096 h 548858"/>
                <a:gd name="connsiteX8" fmla="*/ 285719 w 606580"/>
                <a:gd name="connsiteY8" fmla="*/ 185303 h 548858"/>
                <a:gd name="connsiteX9" fmla="*/ 288867 w 606580"/>
                <a:gd name="connsiteY9" fmla="*/ 175770 h 548858"/>
                <a:gd name="connsiteX10" fmla="*/ 297292 w 606580"/>
                <a:gd name="connsiteY10" fmla="*/ 169569 h 548858"/>
                <a:gd name="connsiteX11" fmla="*/ 297303 w 606580"/>
                <a:gd name="connsiteY11" fmla="*/ 141004 h 548858"/>
                <a:gd name="connsiteX12" fmla="*/ 297303 w 606580"/>
                <a:gd name="connsiteY12" fmla="*/ 149903 h 548858"/>
                <a:gd name="connsiteX13" fmla="*/ 272421 w 606580"/>
                <a:gd name="connsiteY13" fmla="*/ 161489 h 548858"/>
                <a:gd name="connsiteX14" fmla="*/ 263044 w 606580"/>
                <a:gd name="connsiteY14" fmla="*/ 186332 h 548858"/>
                <a:gd name="connsiteX15" fmla="*/ 271307 w 606580"/>
                <a:gd name="connsiteY15" fmla="*/ 211174 h 548858"/>
                <a:gd name="connsiteX16" fmla="*/ 297303 w 606580"/>
                <a:gd name="connsiteY16" fmla="*/ 226468 h 548858"/>
                <a:gd name="connsiteX17" fmla="*/ 297303 w 606580"/>
                <a:gd name="connsiteY17" fmla="*/ 264288 h 548858"/>
                <a:gd name="connsiteX18" fmla="*/ 288483 w 606580"/>
                <a:gd name="connsiteY18" fmla="*/ 256687 h 548858"/>
                <a:gd name="connsiteX19" fmla="*/ 283005 w 606580"/>
                <a:gd name="connsiteY19" fmla="*/ 244266 h 548858"/>
                <a:gd name="connsiteX20" fmla="*/ 259424 w 606580"/>
                <a:gd name="connsiteY20" fmla="*/ 246768 h 548858"/>
                <a:gd name="connsiteX21" fmla="*/ 271957 w 606580"/>
                <a:gd name="connsiteY21" fmla="*/ 274299 h 548858"/>
                <a:gd name="connsiteX22" fmla="*/ 297303 w 606580"/>
                <a:gd name="connsiteY22" fmla="*/ 285886 h 548858"/>
                <a:gd name="connsiteX23" fmla="*/ 297303 w 606580"/>
                <a:gd name="connsiteY23" fmla="*/ 302293 h 548858"/>
                <a:gd name="connsiteX24" fmla="*/ 310393 w 606580"/>
                <a:gd name="connsiteY24" fmla="*/ 302293 h 548858"/>
                <a:gd name="connsiteX25" fmla="*/ 310393 w 606580"/>
                <a:gd name="connsiteY25" fmla="*/ 285422 h 548858"/>
                <a:gd name="connsiteX26" fmla="*/ 337874 w 606580"/>
                <a:gd name="connsiteY26" fmla="*/ 271703 h 548858"/>
                <a:gd name="connsiteX27" fmla="*/ 347808 w 606580"/>
                <a:gd name="connsiteY27" fmla="*/ 244266 h 548858"/>
                <a:gd name="connsiteX28" fmla="*/ 339916 w 606580"/>
                <a:gd name="connsiteY28" fmla="*/ 220350 h 548858"/>
                <a:gd name="connsiteX29" fmla="*/ 310393 w 606580"/>
                <a:gd name="connsiteY29" fmla="*/ 205149 h 548858"/>
                <a:gd name="connsiteX30" fmla="*/ 310393 w 606580"/>
                <a:gd name="connsiteY30" fmla="*/ 169832 h 548858"/>
                <a:gd name="connsiteX31" fmla="*/ 321255 w 606580"/>
                <a:gd name="connsiteY31" fmla="*/ 184292 h 548858"/>
                <a:gd name="connsiteX32" fmla="*/ 344094 w 606580"/>
                <a:gd name="connsiteY32" fmla="*/ 181326 h 548858"/>
                <a:gd name="connsiteX33" fmla="*/ 333232 w 606580"/>
                <a:gd name="connsiteY33" fmla="*/ 159728 h 548858"/>
                <a:gd name="connsiteX34" fmla="*/ 310393 w 606580"/>
                <a:gd name="connsiteY34" fmla="*/ 149903 h 548858"/>
                <a:gd name="connsiteX35" fmla="*/ 310393 w 606580"/>
                <a:gd name="connsiteY35" fmla="*/ 141004 h 548858"/>
                <a:gd name="connsiteX36" fmla="*/ 303337 w 606580"/>
                <a:gd name="connsiteY36" fmla="*/ 87148 h 548858"/>
                <a:gd name="connsiteX37" fmla="*/ 438141 w 606580"/>
                <a:gd name="connsiteY37" fmla="*/ 221741 h 548858"/>
                <a:gd name="connsiteX38" fmla="*/ 303337 w 606580"/>
                <a:gd name="connsiteY38" fmla="*/ 356426 h 548858"/>
                <a:gd name="connsiteX39" fmla="*/ 168440 w 606580"/>
                <a:gd name="connsiteY39" fmla="*/ 221741 h 548858"/>
                <a:gd name="connsiteX40" fmla="*/ 303337 w 606580"/>
                <a:gd name="connsiteY40" fmla="*/ 87148 h 548858"/>
                <a:gd name="connsiteX41" fmla="*/ 37882 w 606580"/>
                <a:gd name="connsiteY41" fmla="*/ 37913 h 548858"/>
                <a:gd name="connsiteX42" fmla="*/ 37882 w 606580"/>
                <a:gd name="connsiteY42" fmla="*/ 405364 h 548858"/>
                <a:gd name="connsiteX43" fmla="*/ 568698 w 606580"/>
                <a:gd name="connsiteY43" fmla="*/ 405364 h 548858"/>
                <a:gd name="connsiteX44" fmla="*/ 568698 w 606580"/>
                <a:gd name="connsiteY44" fmla="*/ 37913 h 548858"/>
                <a:gd name="connsiteX45" fmla="*/ 18941 w 606580"/>
                <a:gd name="connsiteY45" fmla="*/ 0 h 548858"/>
                <a:gd name="connsiteX46" fmla="*/ 587639 w 606580"/>
                <a:gd name="connsiteY46" fmla="*/ 0 h 548858"/>
                <a:gd name="connsiteX47" fmla="*/ 606580 w 606580"/>
                <a:gd name="connsiteY47" fmla="*/ 18910 h 548858"/>
                <a:gd name="connsiteX48" fmla="*/ 606580 w 606580"/>
                <a:gd name="connsiteY48" fmla="*/ 424274 h 548858"/>
                <a:gd name="connsiteX49" fmla="*/ 587639 w 606580"/>
                <a:gd name="connsiteY49" fmla="*/ 443184 h 548858"/>
                <a:gd name="connsiteX50" fmla="*/ 322278 w 606580"/>
                <a:gd name="connsiteY50" fmla="*/ 443184 h 548858"/>
                <a:gd name="connsiteX51" fmla="*/ 322278 w 606580"/>
                <a:gd name="connsiteY51" fmla="*/ 511038 h 548858"/>
                <a:gd name="connsiteX52" fmla="*/ 450223 w 606580"/>
                <a:gd name="connsiteY52" fmla="*/ 511038 h 548858"/>
                <a:gd name="connsiteX53" fmla="*/ 450223 w 606580"/>
                <a:gd name="connsiteY53" fmla="*/ 548858 h 548858"/>
                <a:gd name="connsiteX54" fmla="*/ 156357 w 606580"/>
                <a:gd name="connsiteY54" fmla="*/ 548858 h 548858"/>
                <a:gd name="connsiteX55" fmla="*/ 156357 w 606580"/>
                <a:gd name="connsiteY55" fmla="*/ 511038 h 548858"/>
                <a:gd name="connsiteX56" fmla="*/ 284303 w 606580"/>
                <a:gd name="connsiteY56" fmla="*/ 511038 h 548858"/>
                <a:gd name="connsiteX57" fmla="*/ 284303 w 606580"/>
                <a:gd name="connsiteY57" fmla="*/ 443184 h 548858"/>
                <a:gd name="connsiteX58" fmla="*/ 18941 w 606580"/>
                <a:gd name="connsiteY58" fmla="*/ 443184 h 548858"/>
                <a:gd name="connsiteX59" fmla="*/ 0 w 606580"/>
                <a:gd name="connsiteY59" fmla="*/ 424274 h 548858"/>
                <a:gd name="connsiteX60" fmla="*/ 0 w 606580"/>
                <a:gd name="connsiteY60" fmla="*/ 18910 h 548858"/>
                <a:gd name="connsiteX61" fmla="*/ 18941 w 606580"/>
                <a:gd name="connsiteY61"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6580" h="548858">
                  <a:moveTo>
                    <a:pt x="310417" y="230326"/>
                  </a:moveTo>
                  <a:cubicBezTo>
                    <a:pt x="315893" y="231905"/>
                    <a:pt x="319791" y="234133"/>
                    <a:pt x="322111" y="237104"/>
                  </a:cubicBezTo>
                  <a:cubicBezTo>
                    <a:pt x="324524" y="239983"/>
                    <a:pt x="325730" y="243418"/>
                    <a:pt x="325730" y="247503"/>
                  </a:cubicBezTo>
                  <a:cubicBezTo>
                    <a:pt x="325730" y="252053"/>
                    <a:pt x="324245" y="255953"/>
                    <a:pt x="321461" y="259295"/>
                  </a:cubicBezTo>
                  <a:cubicBezTo>
                    <a:pt x="318584" y="262638"/>
                    <a:pt x="314965" y="264774"/>
                    <a:pt x="310417" y="265609"/>
                  </a:cubicBezTo>
                  <a:close/>
                  <a:moveTo>
                    <a:pt x="297292" y="169569"/>
                  </a:moveTo>
                  <a:lnTo>
                    <a:pt x="297292" y="200759"/>
                  </a:lnTo>
                  <a:cubicBezTo>
                    <a:pt x="293404" y="199093"/>
                    <a:pt x="290441" y="196872"/>
                    <a:pt x="288589" y="194096"/>
                  </a:cubicBezTo>
                  <a:cubicBezTo>
                    <a:pt x="286645" y="191412"/>
                    <a:pt x="285719" y="188450"/>
                    <a:pt x="285719" y="185303"/>
                  </a:cubicBezTo>
                  <a:cubicBezTo>
                    <a:pt x="285719" y="181786"/>
                    <a:pt x="286738" y="178639"/>
                    <a:pt x="288867" y="175770"/>
                  </a:cubicBezTo>
                  <a:cubicBezTo>
                    <a:pt x="290904" y="172809"/>
                    <a:pt x="293774" y="170772"/>
                    <a:pt x="297292" y="169569"/>
                  </a:cubicBezTo>
                  <a:close/>
                  <a:moveTo>
                    <a:pt x="297303" y="141004"/>
                  </a:moveTo>
                  <a:lnTo>
                    <a:pt x="297303" y="149903"/>
                  </a:lnTo>
                  <a:cubicBezTo>
                    <a:pt x="286997" y="150922"/>
                    <a:pt x="278642" y="154815"/>
                    <a:pt x="272421" y="161489"/>
                  </a:cubicBezTo>
                  <a:cubicBezTo>
                    <a:pt x="266201" y="168256"/>
                    <a:pt x="263044" y="176506"/>
                    <a:pt x="263044" y="186332"/>
                  </a:cubicBezTo>
                  <a:cubicBezTo>
                    <a:pt x="263044" y="196064"/>
                    <a:pt x="265830" y="204407"/>
                    <a:pt x="271307" y="211174"/>
                  </a:cubicBezTo>
                  <a:cubicBezTo>
                    <a:pt x="276878" y="218033"/>
                    <a:pt x="285512" y="223131"/>
                    <a:pt x="297303" y="226468"/>
                  </a:cubicBezTo>
                  <a:lnTo>
                    <a:pt x="297303" y="264288"/>
                  </a:lnTo>
                  <a:cubicBezTo>
                    <a:pt x="294053" y="262712"/>
                    <a:pt x="291082" y="260116"/>
                    <a:pt x="288483" y="256687"/>
                  </a:cubicBezTo>
                  <a:cubicBezTo>
                    <a:pt x="285790" y="253164"/>
                    <a:pt x="284026" y="249086"/>
                    <a:pt x="283005" y="244266"/>
                  </a:cubicBezTo>
                  <a:lnTo>
                    <a:pt x="259424" y="246768"/>
                  </a:lnTo>
                  <a:cubicBezTo>
                    <a:pt x="261281" y="258633"/>
                    <a:pt x="265458" y="267810"/>
                    <a:pt x="271957" y="274299"/>
                  </a:cubicBezTo>
                  <a:cubicBezTo>
                    <a:pt x="278456" y="280787"/>
                    <a:pt x="286904" y="284588"/>
                    <a:pt x="297303" y="285886"/>
                  </a:cubicBezTo>
                  <a:lnTo>
                    <a:pt x="297303" y="302293"/>
                  </a:lnTo>
                  <a:lnTo>
                    <a:pt x="310393" y="302293"/>
                  </a:lnTo>
                  <a:lnTo>
                    <a:pt x="310393" y="285422"/>
                  </a:lnTo>
                  <a:cubicBezTo>
                    <a:pt x="322091" y="283754"/>
                    <a:pt x="331282" y="279212"/>
                    <a:pt x="337874" y="271703"/>
                  </a:cubicBezTo>
                  <a:cubicBezTo>
                    <a:pt x="344465" y="264288"/>
                    <a:pt x="347808" y="255111"/>
                    <a:pt x="347808" y="244266"/>
                  </a:cubicBezTo>
                  <a:cubicBezTo>
                    <a:pt x="347808" y="234533"/>
                    <a:pt x="345208" y="226561"/>
                    <a:pt x="339916" y="220350"/>
                  </a:cubicBezTo>
                  <a:cubicBezTo>
                    <a:pt x="334717" y="214047"/>
                    <a:pt x="324876" y="209042"/>
                    <a:pt x="310393" y="205149"/>
                  </a:cubicBezTo>
                  <a:lnTo>
                    <a:pt x="310393" y="169832"/>
                  </a:lnTo>
                  <a:cubicBezTo>
                    <a:pt x="316242" y="172335"/>
                    <a:pt x="319863" y="177155"/>
                    <a:pt x="321255" y="184292"/>
                  </a:cubicBezTo>
                  <a:lnTo>
                    <a:pt x="344094" y="181326"/>
                  </a:lnTo>
                  <a:cubicBezTo>
                    <a:pt x="342516" y="172335"/>
                    <a:pt x="338895" y="165104"/>
                    <a:pt x="333232" y="159728"/>
                  </a:cubicBezTo>
                  <a:cubicBezTo>
                    <a:pt x="327568" y="154352"/>
                    <a:pt x="319956" y="151108"/>
                    <a:pt x="310393" y="149903"/>
                  </a:cubicBezTo>
                  <a:lnTo>
                    <a:pt x="310393" y="141004"/>
                  </a:lnTo>
                  <a:close/>
                  <a:moveTo>
                    <a:pt x="303337" y="87148"/>
                  </a:moveTo>
                  <a:cubicBezTo>
                    <a:pt x="377795" y="87148"/>
                    <a:pt x="438141" y="147400"/>
                    <a:pt x="438141" y="221741"/>
                  </a:cubicBezTo>
                  <a:cubicBezTo>
                    <a:pt x="438141" y="296175"/>
                    <a:pt x="377795" y="356426"/>
                    <a:pt x="303337" y="356426"/>
                  </a:cubicBezTo>
                  <a:cubicBezTo>
                    <a:pt x="228786" y="356426"/>
                    <a:pt x="168440" y="296082"/>
                    <a:pt x="168440" y="221741"/>
                  </a:cubicBezTo>
                  <a:cubicBezTo>
                    <a:pt x="168440" y="147400"/>
                    <a:pt x="228786" y="87148"/>
                    <a:pt x="303337" y="87148"/>
                  </a:cubicBezTo>
                  <a:close/>
                  <a:moveTo>
                    <a:pt x="37882" y="37913"/>
                  </a:moveTo>
                  <a:lnTo>
                    <a:pt x="37882" y="405364"/>
                  </a:lnTo>
                  <a:lnTo>
                    <a:pt x="568698" y="405364"/>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3" y="511038"/>
                  </a:lnTo>
                  <a:lnTo>
                    <a:pt x="284303" y="443184"/>
                  </a:lnTo>
                  <a:lnTo>
                    <a:pt x="18941" y="443184"/>
                  </a:lnTo>
                  <a:cubicBezTo>
                    <a:pt x="8542" y="443184"/>
                    <a:pt x="0" y="434656"/>
                    <a:pt x="0" y="424274"/>
                  </a:cubicBezTo>
                  <a:lnTo>
                    <a:pt x="0" y="18910"/>
                  </a:lnTo>
                  <a:cubicBezTo>
                    <a:pt x="0" y="8528"/>
                    <a:pt x="8542" y="0"/>
                    <a:pt x="189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nvGrpSpPr>
            <p:cNvPr id="20" name="组合 19"/>
            <p:cNvGrpSpPr/>
            <p:nvPr/>
          </p:nvGrpSpPr>
          <p:grpSpPr>
            <a:xfrm>
              <a:off x="7097736" y="4027205"/>
              <a:ext cx="3978000" cy="1296560"/>
              <a:chOff x="823911" y="1815219"/>
              <a:chExt cx="3645353" cy="1296560"/>
            </a:xfrm>
          </p:grpSpPr>
          <p:cxnSp>
            <p:nvCxnSpPr>
              <p:cNvPr id="21" name="直接连接符 20"/>
              <p:cNvCxnSpPr/>
              <p:nvPr/>
            </p:nvCxnSpPr>
            <p:spPr>
              <a:xfrm>
                <a:off x="918005" y="2265351"/>
                <a:ext cx="8556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23911" y="1815219"/>
                <a:ext cx="3645353" cy="1296560"/>
                <a:chOff x="36952" y="4167197"/>
                <a:chExt cx="3645353" cy="1296560"/>
              </a:xfrm>
            </p:grpSpPr>
            <p:sp>
              <p:nvSpPr>
                <p:cNvPr id="23" name="矩形 22"/>
                <p:cNvSpPr/>
                <p:nvPr/>
              </p:nvSpPr>
              <p:spPr>
                <a:xfrm>
                  <a:off x="36952" y="4675849"/>
                  <a:ext cx="3645353" cy="787908"/>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solidFill>
                        <a:prstClr val="white"/>
                      </a:solidFill>
                      <a:latin typeface="Arial"/>
                      <a:ea typeface="微软雅黑"/>
                    </a:rPr>
                    <a:t>用户可以在投影仪或者计算机上进行演示也可以将演示文稿打印出来制作成胶片以便应用到更广泛的领域中利用幻灯片不仅可以创建演示文稿</a:t>
                  </a:r>
                </a:p>
              </p:txBody>
            </p:sp>
            <p:sp>
              <p:nvSpPr>
                <p:cNvPr id="24" name="矩形 23"/>
                <p:cNvSpPr/>
                <p:nvPr/>
              </p:nvSpPr>
              <p:spPr>
                <a:xfrm>
                  <a:off x="36952" y="4167197"/>
                  <a:ext cx="2241975"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white"/>
                      </a:solidFill>
                      <a:latin typeface="Arial"/>
                      <a:ea typeface="微软雅黑"/>
                    </a:rPr>
                    <a:t>标题文字添加</a:t>
                  </a:r>
                </a:p>
              </p:txBody>
            </p:sp>
          </p:grpSp>
        </p:grpSp>
      </p:grpSp>
      <p:pic>
        <p:nvPicPr>
          <p:cNvPr id="36" name="图片占位符 3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045" r="2045"/>
          <a:stretch>
            <a:fillRect/>
          </a:stretch>
        </p:blipFill>
        <p:spPr/>
      </p:pic>
      <p:pic>
        <p:nvPicPr>
          <p:cNvPr id="40" name="图片占位符 39"/>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27441" b="27441"/>
          <a:stretch>
            <a:fillRect/>
          </a:stretch>
        </p:blipFill>
        <p:spPr/>
      </p:pic>
    </p:spTree>
    <p:extLst>
      <p:ext uri="{BB962C8B-B14F-4D97-AF65-F5344CB8AC3E}">
        <p14:creationId xmlns:p14="http://schemas.microsoft.com/office/powerpoint/2010/main" val="7363439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randombar(horizontal)">
                                      <p:cBhvr>
                                        <p:cTn id="10" dur="500"/>
                                        <p:tgtEl>
                                          <p:spTgt spid="36"/>
                                        </p:tgtEl>
                                      </p:cBhvr>
                                    </p:animEffect>
                                  </p:childTnLst>
                                </p:cTn>
                              </p:par>
                              <p:par>
                                <p:cTn id="11" presetID="14" presetClass="entr" presetSubtype="1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randombar(horizontal)">
                                      <p:cBhvr>
                                        <p:cTn id="13" dur="500"/>
                                        <p:tgtEl>
                                          <p:spTgt spid="40"/>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527" b="527"/>
          <a:stretch>
            <a:fillRect/>
          </a:stretch>
        </p:blipFill>
        <p:spPr/>
      </p:pic>
      <p:sp>
        <p:nvSpPr>
          <p:cNvPr id="16" name="矩形 15"/>
          <p:cNvSpPr/>
          <p:nvPr/>
        </p:nvSpPr>
        <p:spPr>
          <a:xfrm>
            <a:off x="0" y="0"/>
            <a:ext cx="9144000" cy="51435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17" name="组合 16"/>
          <p:cNvGrpSpPr/>
          <p:nvPr/>
        </p:nvGrpSpPr>
        <p:grpSpPr>
          <a:xfrm>
            <a:off x="8200315" y="4780069"/>
            <a:ext cx="520532" cy="207749"/>
            <a:chOff x="4229100" y="3970851"/>
            <a:chExt cx="1866900" cy="745098"/>
          </a:xfrm>
          <a:solidFill>
            <a:schemeClr val="bg1">
              <a:lumMod val="95000"/>
            </a:schemeClr>
          </a:solidFill>
        </p:grpSpPr>
        <p:sp>
          <p:nvSpPr>
            <p:cNvPr id="18"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9"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20" name="矩形 19"/>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white">
                    <a:lumMod val="95000"/>
                  </a:prstClr>
                </a:solidFill>
                <a:latin typeface="Century Gothic" panose="020B0502020202020204" pitchFamily="34" charset="0"/>
                <a:ea typeface="微软雅黑"/>
              </a:rPr>
              <a:t> </a:t>
            </a:r>
            <a:endParaRPr lang="zh-CN" altLang="en-US" sz="900" dirty="0">
              <a:solidFill>
                <a:prstClr val="white">
                  <a:lumMod val="95000"/>
                </a:prstClr>
              </a:solidFill>
              <a:latin typeface="Century Gothic" panose="020B0502020202020204" pitchFamily="34" charset="0"/>
              <a:ea typeface="微软雅黑"/>
            </a:endParaRPr>
          </a:p>
        </p:txBody>
      </p:sp>
      <p:sp>
        <p:nvSpPr>
          <p:cNvPr id="22" name="矩形 21"/>
          <p:cNvSpPr/>
          <p:nvPr/>
        </p:nvSpPr>
        <p:spPr>
          <a:xfrm>
            <a:off x="3517531" y="1524122"/>
            <a:ext cx="2088695" cy="600164"/>
          </a:xfrm>
          <a:prstGeom prst="rect">
            <a:avLst/>
          </a:prstGeom>
        </p:spPr>
        <p:txBody>
          <a:bodyPr wrap="square">
            <a:spAutoFit/>
            <a:scene3d>
              <a:camera prst="orthographicFront"/>
              <a:lightRig rig="threePt" dir="t"/>
            </a:scene3d>
            <a:sp3d contourW="12700"/>
          </a:bodyPr>
          <a:lstStyle/>
          <a:p>
            <a:pPr algn="ctr" defTabSz="685800"/>
            <a:r>
              <a:rPr lang="en-US" altLang="zh-CN" sz="3300" b="1" dirty="0">
                <a:solidFill>
                  <a:srgbClr val="D82042"/>
                </a:solidFill>
                <a:latin typeface="Century Gothic" panose="020B0502020202020204" pitchFamily="34" charset="0"/>
                <a:ea typeface="微软雅黑"/>
              </a:rPr>
              <a:t>NO.03</a:t>
            </a:r>
            <a:endParaRPr lang="zh-CN" altLang="en-US" sz="3300" b="1" dirty="0">
              <a:solidFill>
                <a:srgbClr val="D82042"/>
              </a:solidFill>
              <a:latin typeface="Century Gothic" panose="020B0502020202020204" pitchFamily="34" charset="0"/>
              <a:ea typeface="微软雅黑"/>
            </a:endParaRPr>
          </a:p>
        </p:txBody>
      </p:sp>
      <p:sp>
        <p:nvSpPr>
          <p:cNvPr id="23" name="矩形 22"/>
          <p:cNvSpPr/>
          <p:nvPr/>
        </p:nvSpPr>
        <p:spPr>
          <a:xfrm>
            <a:off x="2226352" y="3075282"/>
            <a:ext cx="4671053" cy="415498"/>
          </a:xfrm>
          <a:prstGeom prst="rect">
            <a:avLst/>
          </a:prstGeom>
        </p:spPr>
        <p:txBody>
          <a:bodyPr wrap="square">
            <a:spAutoFit/>
            <a:scene3d>
              <a:camera prst="orthographicFront"/>
              <a:lightRig rig="threePt" dir="t"/>
            </a:scene3d>
            <a:sp3d contourW="12700"/>
          </a:bodyPr>
          <a:lstStyle/>
          <a:p>
            <a:pPr algn="ctr" defTabSz="685800">
              <a:defRPr/>
            </a:pPr>
            <a:r>
              <a:rPr lang="en-US" altLang="zh-CN" sz="1050" i="1" dirty="0">
                <a:solidFill>
                  <a:prstClr val="white"/>
                </a:solidFill>
                <a:latin typeface="Century Gothic" panose="020B0502020202020204" pitchFamily="34" charset="0"/>
                <a:ea typeface="等线" panose="02010600030101010101" pitchFamily="2" charset="-122"/>
              </a:rPr>
              <a:t>The user can demonstrate on a projector or computer, or print the presentation and make it into a film to be used in a wider field</a:t>
            </a:r>
          </a:p>
        </p:txBody>
      </p:sp>
      <p:sp>
        <p:nvSpPr>
          <p:cNvPr id="25" name="矩形 24"/>
          <p:cNvSpPr/>
          <p:nvPr/>
        </p:nvSpPr>
        <p:spPr>
          <a:xfrm>
            <a:off x="2297110" y="2481705"/>
            <a:ext cx="4529538" cy="600164"/>
          </a:xfrm>
          <a:prstGeom prst="rect">
            <a:avLst/>
          </a:prstGeom>
        </p:spPr>
        <p:txBody>
          <a:bodyPr wrap="square">
            <a:spAutoFit/>
            <a:scene3d>
              <a:camera prst="orthographicFront"/>
              <a:lightRig rig="threePt" dir="t"/>
            </a:scene3d>
            <a:sp3d contourW="12700"/>
          </a:bodyPr>
          <a:lstStyle/>
          <a:p>
            <a:pPr algn="ctr" defTabSz="685800">
              <a:defRPr/>
            </a:pPr>
            <a:r>
              <a:rPr lang="zh-CN" altLang="en-US" sz="3300" b="1" dirty="0">
                <a:solidFill>
                  <a:srgbClr val="D82042"/>
                </a:solidFill>
                <a:latin typeface="微软雅黑"/>
                <a:ea typeface="微软雅黑"/>
              </a:rPr>
              <a:t>标题文字添加此处</a:t>
            </a:r>
            <a:endParaRPr lang="en-US" altLang="zh-CN" sz="3300" b="1" dirty="0">
              <a:solidFill>
                <a:srgbClr val="D82042"/>
              </a:solidFill>
              <a:latin typeface="微软雅黑"/>
              <a:ea typeface="微软雅黑"/>
            </a:endParaRPr>
          </a:p>
        </p:txBody>
      </p:sp>
      <p:sp>
        <p:nvSpPr>
          <p:cNvPr id="27" name="任意多边形 26"/>
          <p:cNvSpPr/>
          <p:nvPr/>
        </p:nvSpPr>
        <p:spPr>
          <a:xfrm>
            <a:off x="3733800" y="966448"/>
            <a:ext cx="1676400" cy="3115694"/>
          </a:xfrm>
          <a:custGeom>
            <a:avLst/>
            <a:gdLst>
              <a:gd name="connsiteX0" fmla="*/ 0 w 2757936"/>
              <a:gd name="connsiteY0" fmla="*/ 3501625 h 4154259"/>
              <a:gd name="connsiteX1" fmla="*/ 61033 w 2757936"/>
              <a:gd name="connsiteY1" fmla="*/ 3501625 h 4154259"/>
              <a:gd name="connsiteX2" fmla="*/ 61033 w 2757936"/>
              <a:gd name="connsiteY2" fmla="*/ 4093226 h 4154259"/>
              <a:gd name="connsiteX3" fmla="*/ 2696903 w 2757936"/>
              <a:gd name="connsiteY3" fmla="*/ 4093226 h 4154259"/>
              <a:gd name="connsiteX4" fmla="*/ 2696903 w 2757936"/>
              <a:gd name="connsiteY4" fmla="*/ 3501625 h 4154259"/>
              <a:gd name="connsiteX5" fmla="*/ 2757936 w 2757936"/>
              <a:gd name="connsiteY5" fmla="*/ 3501625 h 4154259"/>
              <a:gd name="connsiteX6" fmla="*/ 2757936 w 2757936"/>
              <a:gd name="connsiteY6" fmla="*/ 4154259 h 4154259"/>
              <a:gd name="connsiteX7" fmla="*/ 0 w 2757936"/>
              <a:gd name="connsiteY7" fmla="*/ 4154259 h 4154259"/>
              <a:gd name="connsiteX8" fmla="*/ 0 w 2757936"/>
              <a:gd name="connsiteY8" fmla="*/ 0 h 4154259"/>
              <a:gd name="connsiteX9" fmla="*/ 2757936 w 2757936"/>
              <a:gd name="connsiteY9" fmla="*/ 0 h 4154259"/>
              <a:gd name="connsiteX10" fmla="*/ 2757936 w 2757936"/>
              <a:gd name="connsiteY10" fmla="*/ 1875200 h 4154259"/>
              <a:gd name="connsiteX11" fmla="*/ 2696903 w 2757936"/>
              <a:gd name="connsiteY11" fmla="*/ 1875200 h 4154259"/>
              <a:gd name="connsiteX12" fmla="*/ 2696903 w 2757936"/>
              <a:gd name="connsiteY12" fmla="*/ 61033 h 4154259"/>
              <a:gd name="connsiteX13" fmla="*/ 61033 w 2757936"/>
              <a:gd name="connsiteY13" fmla="*/ 61033 h 4154259"/>
              <a:gd name="connsiteX14" fmla="*/ 61033 w 2757936"/>
              <a:gd name="connsiteY14" fmla="*/ 1875200 h 4154259"/>
              <a:gd name="connsiteX15" fmla="*/ 0 w 2757936"/>
              <a:gd name="connsiteY15" fmla="*/ 1875200 h 41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7936" h="4154259">
                <a:moveTo>
                  <a:pt x="0" y="3501625"/>
                </a:moveTo>
                <a:lnTo>
                  <a:pt x="61033" y="3501625"/>
                </a:lnTo>
                <a:lnTo>
                  <a:pt x="61033" y="4093226"/>
                </a:lnTo>
                <a:lnTo>
                  <a:pt x="2696903" y="4093226"/>
                </a:lnTo>
                <a:lnTo>
                  <a:pt x="2696903" y="3501625"/>
                </a:lnTo>
                <a:lnTo>
                  <a:pt x="2757936" y="3501625"/>
                </a:lnTo>
                <a:lnTo>
                  <a:pt x="2757936" y="4154259"/>
                </a:lnTo>
                <a:lnTo>
                  <a:pt x="0" y="4154259"/>
                </a:lnTo>
                <a:close/>
                <a:moveTo>
                  <a:pt x="0" y="0"/>
                </a:moveTo>
                <a:lnTo>
                  <a:pt x="2757936" y="0"/>
                </a:lnTo>
                <a:lnTo>
                  <a:pt x="2757936" y="1875200"/>
                </a:lnTo>
                <a:lnTo>
                  <a:pt x="2696903" y="1875200"/>
                </a:lnTo>
                <a:lnTo>
                  <a:pt x="2696903" y="61033"/>
                </a:lnTo>
                <a:lnTo>
                  <a:pt x="61033" y="61033"/>
                </a:lnTo>
                <a:lnTo>
                  <a:pt x="61033" y="1875200"/>
                </a:lnTo>
                <a:lnTo>
                  <a:pt x="0" y="1875200"/>
                </a:ln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Tree>
    <p:extLst>
      <p:ext uri="{BB962C8B-B14F-4D97-AF65-F5344CB8AC3E}">
        <p14:creationId xmlns:p14="http://schemas.microsoft.com/office/powerpoint/2010/main" val="3468280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5" grpId="0"/>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15</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sp>
        <p:nvSpPr>
          <p:cNvPr id="2" name="椭圆 1"/>
          <p:cNvSpPr/>
          <p:nvPr/>
        </p:nvSpPr>
        <p:spPr>
          <a:xfrm>
            <a:off x="1233215" y="2624073"/>
            <a:ext cx="688248" cy="6882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1" name="椭圆 20"/>
          <p:cNvSpPr/>
          <p:nvPr/>
        </p:nvSpPr>
        <p:spPr>
          <a:xfrm>
            <a:off x="2734664" y="2624073"/>
            <a:ext cx="688248" cy="688247"/>
          </a:xfrm>
          <a:prstGeom prst="ellipse">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5" name="椭圆 24"/>
          <p:cNvSpPr/>
          <p:nvPr/>
        </p:nvSpPr>
        <p:spPr>
          <a:xfrm>
            <a:off x="4236113" y="2624073"/>
            <a:ext cx="688248" cy="6882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9" name="椭圆 28"/>
          <p:cNvSpPr/>
          <p:nvPr/>
        </p:nvSpPr>
        <p:spPr>
          <a:xfrm>
            <a:off x="5737562" y="2624073"/>
            <a:ext cx="688248" cy="688247"/>
          </a:xfrm>
          <a:prstGeom prst="ellipse">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0" name="椭圆 29"/>
          <p:cNvSpPr/>
          <p:nvPr/>
        </p:nvSpPr>
        <p:spPr>
          <a:xfrm>
            <a:off x="7239012" y="2624073"/>
            <a:ext cx="688248" cy="6882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6" name="椭圆 30"/>
          <p:cNvSpPr/>
          <p:nvPr/>
        </p:nvSpPr>
        <p:spPr>
          <a:xfrm>
            <a:off x="1399839" y="2833350"/>
            <a:ext cx="355001" cy="269695"/>
          </a:xfrm>
          <a:custGeom>
            <a:avLst/>
            <a:gdLst>
              <a:gd name="connsiteX0" fmla="*/ 332561 w 606914"/>
              <a:gd name="connsiteY0" fmla="*/ 314722 h 461075"/>
              <a:gd name="connsiteX1" fmla="*/ 522673 w 606914"/>
              <a:gd name="connsiteY1" fmla="*/ 314722 h 461075"/>
              <a:gd name="connsiteX2" fmla="*/ 539614 w 606914"/>
              <a:gd name="connsiteY2" fmla="*/ 331552 h 461075"/>
              <a:gd name="connsiteX3" fmla="*/ 522763 w 606914"/>
              <a:gd name="connsiteY3" fmla="*/ 348382 h 461075"/>
              <a:gd name="connsiteX4" fmla="*/ 332561 w 606914"/>
              <a:gd name="connsiteY4" fmla="*/ 348382 h 461075"/>
              <a:gd name="connsiteX5" fmla="*/ 315710 w 606914"/>
              <a:gd name="connsiteY5" fmla="*/ 331552 h 461075"/>
              <a:gd name="connsiteX6" fmla="*/ 332561 w 606914"/>
              <a:gd name="connsiteY6" fmla="*/ 314722 h 461075"/>
              <a:gd name="connsiteX7" fmla="*/ 176382 w 606914"/>
              <a:gd name="connsiteY7" fmla="*/ 289604 h 461075"/>
              <a:gd name="connsiteX8" fmla="*/ 103153 w 606914"/>
              <a:gd name="connsiteY8" fmla="*/ 347707 h 461075"/>
              <a:gd name="connsiteX9" fmla="*/ 249611 w 606914"/>
              <a:gd name="connsiteY9" fmla="*/ 347707 h 461075"/>
              <a:gd name="connsiteX10" fmla="*/ 176382 w 606914"/>
              <a:gd name="connsiteY10" fmla="*/ 289604 h 461075"/>
              <a:gd name="connsiteX11" fmla="*/ 176293 w 606914"/>
              <a:gd name="connsiteY11" fmla="*/ 255941 h 461075"/>
              <a:gd name="connsiteX12" fmla="*/ 284926 w 606914"/>
              <a:gd name="connsiteY12" fmla="*/ 362031 h 461075"/>
              <a:gd name="connsiteX13" fmla="*/ 268255 w 606914"/>
              <a:gd name="connsiteY13" fmla="*/ 381548 h 461075"/>
              <a:gd name="connsiteX14" fmla="*/ 268165 w 606914"/>
              <a:gd name="connsiteY14" fmla="*/ 381548 h 461075"/>
              <a:gd name="connsiteX15" fmla="*/ 84241 w 606914"/>
              <a:gd name="connsiteY15" fmla="*/ 381548 h 461075"/>
              <a:gd name="connsiteX16" fmla="*/ 67390 w 606914"/>
              <a:gd name="connsiteY16" fmla="*/ 364717 h 461075"/>
              <a:gd name="connsiteX17" fmla="*/ 176293 w 606914"/>
              <a:gd name="connsiteY17" fmla="*/ 255941 h 461075"/>
              <a:gd name="connsiteX18" fmla="*/ 332561 w 606914"/>
              <a:gd name="connsiteY18" fmla="*/ 230538 h 461075"/>
              <a:gd name="connsiteX19" fmla="*/ 522673 w 606914"/>
              <a:gd name="connsiteY19" fmla="*/ 230538 h 461075"/>
              <a:gd name="connsiteX20" fmla="*/ 539614 w 606914"/>
              <a:gd name="connsiteY20" fmla="*/ 247368 h 461075"/>
              <a:gd name="connsiteX21" fmla="*/ 522763 w 606914"/>
              <a:gd name="connsiteY21" fmla="*/ 264198 h 461075"/>
              <a:gd name="connsiteX22" fmla="*/ 332561 w 606914"/>
              <a:gd name="connsiteY22" fmla="*/ 264198 h 461075"/>
              <a:gd name="connsiteX23" fmla="*/ 315710 w 606914"/>
              <a:gd name="connsiteY23" fmla="*/ 247368 h 461075"/>
              <a:gd name="connsiteX24" fmla="*/ 332561 w 606914"/>
              <a:gd name="connsiteY24" fmla="*/ 230538 h 461075"/>
              <a:gd name="connsiteX25" fmla="*/ 176282 w 606914"/>
              <a:gd name="connsiteY25" fmla="*/ 147025 h 461075"/>
              <a:gd name="connsiteX26" fmla="*/ 150914 w 606914"/>
              <a:gd name="connsiteY26" fmla="*/ 172270 h 461075"/>
              <a:gd name="connsiteX27" fmla="*/ 176282 w 606914"/>
              <a:gd name="connsiteY27" fmla="*/ 197604 h 461075"/>
              <a:gd name="connsiteX28" fmla="*/ 201560 w 606914"/>
              <a:gd name="connsiteY28" fmla="*/ 172270 h 461075"/>
              <a:gd name="connsiteX29" fmla="*/ 176282 w 606914"/>
              <a:gd name="connsiteY29" fmla="*/ 147025 h 461075"/>
              <a:gd name="connsiteX30" fmla="*/ 332561 w 606914"/>
              <a:gd name="connsiteY30" fmla="*/ 146353 h 461075"/>
              <a:gd name="connsiteX31" fmla="*/ 522673 w 606914"/>
              <a:gd name="connsiteY31" fmla="*/ 146353 h 461075"/>
              <a:gd name="connsiteX32" fmla="*/ 539614 w 606914"/>
              <a:gd name="connsiteY32" fmla="*/ 163183 h 461075"/>
              <a:gd name="connsiteX33" fmla="*/ 522763 w 606914"/>
              <a:gd name="connsiteY33" fmla="*/ 180013 h 461075"/>
              <a:gd name="connsiteX34" fmla="*/ 332561 w 606914"/>
              <a:gd name="connsiteY34" fmla="*/ 180013 h 461075"/>
              <a:gd name="connsiteX35" fmla="*/ 315710 w 606914"/>
              <a:gd name="connsiteY35" fmla="*/ 163183 h 461075"/>
              <a:gd name="connsiteX36" fmla="*/ 332561 w 606914"/>
              <a:gd name="connsiteY36" fmla="*/ 146353 h 461075"/>
              <a:gd name="connsiteX37" fmla="*/ 176282 w 606914"/>
              <a:gd name="connsiteY37" fmla="*/ 113187 h 461075"/>
              <a:gd name="connsiteX38" fmla="*/ 235265 w 606914"/>
              <a:gd name="connsiteY38" fmla="*/ 172180 h 461075"/>
              <a:gd name="connsiteX39" fmla="*/ 176282 w 606914"/>
              <a:gd name="connsiteY39" fmla="*/ 231173 h 461075"/>
              <a:gd name="connsiteX40" fmla="*/ 117209 w 606914"/>
              <a:gd name="connsiteY40" fmla="*/ 172180 h 461075"/>
              <a:gd name="connsiteX41" fmla="*/ 176282 w 606914"/>
              <a:gd name="connsiteY41" fmla="*/ 113187 h 461075"/>
              <a:gd name="connsiteX42" fmla="*/ 50546 w 606914"/>
              <a:gd name="connsiteY42" fmla="*/ 67300 h 461075"/>
              <a:gd name="connsiteX43" fmla="*/ 33698 w 606914"/>
              <a:gd name="connsiteY43" fmla="*/ 84125 h 461075"/>
              <a:gd name="connsiteX44" fmla="*/ 33698 w 606914"/>
              <a:gd name="connsiteY44" fmla="*/ 410600 h 461075"/>
              <a:gd name="connsiteX45" fmla="*/ 50546 w 606914"/>
              <a:gd name="connsiteY45" fmla="*/ 427425 h 461075"/>
              <a:gd name="connsiteX46" fmla="*/ 556458 w 606914"/>
              <a:gd name="connsiteY46" fmla="*/ 427425 h 461075"/>
              <a:gd name="connsiteX47" fmla="*/ 573306 w 606914"/>
              <a:gd name="connsiteY47" fmla="*/ 410600 h 461075"/>
              <a:gd name="connsiteX48" fmla="*/ 573217 w 606914"/>
              <a:gd name="connsiteY48" fmla="*/ 410600 h 461075"/>
              <a:gd name="connsiteX49" fmla="*/ 573217 w 606914"/>
              <a:gd name="connsiteY49" fmla="*/ 84125 h 461075"/>
              <a:gd name="connsiteX50" fmla="*/ 556368 w 606914"/>
              <a:gd name="connsiteY50" fmla="*/ 67300 h 461075"/>
              <a:gd name="connsiteX51" fmla="*/ 387791 w 606914"/>
              <a:gd name="connsiteY51" fmla="*/ 67300 h 461075"/>
              <a:gd name="connsiteX52" fmla="*/ 387791 w 606914"/>
              <a:gd name="connsiteY52" fmla="*/ 84125 h 461075"/>
              <a:gd name="connsiteX53" fmla="*/ 370942 w 606914"/>
              <a:gd name="connsiteY53" fmla="*/ 100950 h 461075"/>
              <a:gd name="connsiteX54" fmla="*/ 235972 w 606914"/>
              <a:gd name="connsiteY54" fmla="*/ 100950 h 461075"/>
              <a:gd name="connsiteX55" fmla="*/ 219124 w 606914"/>
              <a:gd name="connsiteY55" fmla="*/ 84125 h 461075"/>
              <a:gd name="connsiteX56" fmla="*/ 219124 w 606914"/>
              <a:gd name="connsiteY56" fmla="*/ 67300 h 461075"/>
              <a:gd name="connsiteX57" fmla="*/ 253000 w 606914"/>
              <a:gd name="connsiteY57" fmla="*/ 33650 h 461075"/>
              <a:gd name="connsiteX58" fmla="*/ 253000 w 606914"/>
              <a:gd name="connsiteY58" fmla="*/ 67300 h 461075"/>
              <a:gd name="connsiteX59" fmla="*/ 354183 w 606914"/>
              <a:gd name="connsiteY59" fmla="*/ 67300 h 461075"/>
              <a:gd name="connsiteX60" fmla="*/ 354183 w 606914"/>
              <a:gd name="connsiteY60" fmla="*/ 33650 h 461075"/>
              <a:gd name="connsiteX61" fmla="*/ 236152 w 606914"/>
              <a:gd name="connsiteY61" fmla="*/ 0 h 461075"/>
              <a:gd name="connsiteX62" fmla="*/ 371032 w 606914"/>
              <a:gd name="connsiteY62" fmla="*/ 0 h 461075"/>
              <a:gd name="connsiteX63" fmla="*/ 387880 w 606914"/>
              <a:gd name="connsiteY63" fmla="*/ 16825 h 461075"/>
              <a:gd name="connsiteX64" fmla="*/ 387880 w 606914"/>
              <a:gd name="connsiteY64" fmla="*/ 33650 h 461075"/>
              <a:gd name="connsiteX65" fmla="*/ 556458 w 606914"/>
              <a:gd name="connsiteY65" fmla="*/ 33650 h 461075"/>
              <a:gd name="connsiteX66" fmla="*/ 606914 w 606914"/>
              <a:gd name="connsiteY66" fmla="*/ 84125 h 461075"/>
              <a:gd name="connsiteX67" fmla="*/ 606914 w 606914"/>
              <a:gd name="connsiteY67" fmla="*/ 410600 h 461075"/>
              <a:gd name="connsiteX68" fmla="*/ 556368 w 606914"/>
              <a:gd name="connsiteY68" fmla="*/ 461075 h 461075"/>
              <a:gd name="connsiteX69" fmla="*/ 50546 w 606914"/>
              <a:gd name="connsiteY69" fmla="*/ 461075 h 461075"/>
              <a:gd name="connsiteX70" fmla="*/ 0 w 606914"/>
              <a:gd name="connsiteY70" fmla="*/ 410600 h 461075"/>
              <a:gd name="connsiteX71" fmla="*/ 0 w 606914"/>
              <a:gd name="connsiteY71" fmla="*/ 84125 h 461075"/>
              <a:gd name="connsiteX72" fmla="*/ 50546 w 606914"/>
              <a:gd name="connsiteY72" fmla="*/ 33650 h 461075"/>
              <a:gd name="connsiteX73" fmla="*/ 219303 w 606914"/>
              <a:gd name="connsiteY73" fmla="*/ 33650 h 461075"/>
              <a:gd name="connsiteX74" fmla="*/ 219303 w 606914"/>
              <a:gd name="connsiteY74" fmla="*/ 16825 h 461075"/>
              <a:gd name="connsiteX75" fmla="*/ 236152 w 606914"/>
              <a:gd name="connsiteY75" fmla="*/ 0 h 46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6914" h="461075">
                <a:moveTo>
                  <a:pt x="332561" y="314722"/>
                </a:moveTo>
                <a:lnTo>
                  <a:pt x="522673" y="314722"/>
                </a:lnTo>
                <a:cubicBezTo>
                  <a:pt x="531995" y="314722"/>
                  <a:pt x="539614" y="322242"/>
                  <a:pt x="539614" y="331552"/>
                </a:cubicBezTo>
                <a:cubicBezTo>
                  <a:pt x="539614" y="340862"/>
                  <a:pt x="532085" y="348382"/>
                  <a:pt x="522763" y="348382"/>
                </a:cubicBezTo>
                <a:lnTo>
                  <a:pt x="332561" y="348382"/>
                </a:lnTo>
                <a:cubicBezTo>
                  <a:pt x="323239" y="348382"/>
                  <a:pt x="315710" y="340862"/>
                  <a:pt x="315710" y="331552"/>
                </a:cubicBezTo>
                <a:cubicBezTo>
                  <a:pt x="315710" y="322242"/>
                  <a:pt x="323239" y="314722"/>
                  <a:pt x="332561" y="314722"/>
                </a:cubicBezTo>
                <a:close/>
                <a:moveTo>
                  <a:pt x="176382" y="289604"/>
                </a:moveTo>
                <a:cubicBezTo>
                  <a:pt x="140798" y="289604"/>
                  <a:pt x="110772" y="314403"/>
                  <a:pt x="103153" y="347707"/>
                </a:cubicBezTo>
                <a:lnTo>
                  <a:pt x="249611" y="347707"/>
                </a:lnTo>
                <a:cubicBezTo>
                  <a:pt x="241903" y="314582"/>
                  <a:pt x="211966" y="289604"/>
                  <a:pt x="176382" y="289604"/>
                </a:cubicBezTo>
                <a:close/>
                <a:moveTo>
                  <a:pt x="176293" y="255941"/>
                </a:moveTo>
                <a:cubicBezTo>
                  <a:pt x="235450" y="255941"/>
                  <a:pt x="283672" y="303212"/>
                  <a:pt x="284926" y="362031"/>
                </a:cubicBezTo>
                <a:cubicBezTo>
                  <a:pt x="285106" y="362927"/>
                  <a:pt x="286002" y="381548"/>
                  <a:pt x="268255" y="381548"/>
                </a:cubicBezTo>
                <a:lnTo>
                  <a:pt x="268165" y="381548"/>
                </a:lnTo>
                <a:lnTo>
                  <a:pt x="84241" y="381548"/>
                </a:lnTo>
                <a:cubicBezTo>
                  <a:pt x="74919" y="381548"/>
                  <a:pt x="67390" y="374028"/>
                  <a:pt x="67390" y="364717"/>
                </a:cubicBezTo>
                <a:cubicBezTo>
                  <a:pt x="67390" y="304734"/>
                  <a:pt x="116239" y="255941"/>
                  <a:pt x="176293" y="255941"/>
                </a:cubicBezTo>
                <a:close/>
                <a:moveTo>
                  <a:pt x="332561" y="230538"/>
                </a:moveTo>
                <a:lnTo>
                  <a:pt x="522673" y="230538"/>
                </a:lnTo>
                <a:cubicBezTo>
                  <a:pt x="531995" y="230538"/>
                  <a:pt x="539614" y="238058"/>
                  <a:pt x="539614" y="247368"/>
                </a:cubicBezTo>
                <a:cubicBezTo>
                  <a:pt x="539614" y="256678"/>
                  <a:pt x="532085" y="264198"/>
                  <a:pt x="522763" y="264198"/>
                </a:cubicBezTo>
                <a:lnTo>
                  <a:pt x="332561" y="264198"/>
                </a:lnTo>
                <a:cubicBezTo>
                  <a:pt x="323239" y="264198"/>
                  <a:pt x="315710" y="256678"/>
                  <a:pt x="315710" y="247368"/>
                </a:cubicBezTo>
                <a:cubicBezTo>
                  <a:pt x="315710" y="238058"/>
                  <a:pt x="323239" y="230538"/>
                  <a:pt x="332561" y="230538"/>
                </a:cubicBezTo>
                <a:close/>
                <a:moveTo>
                  <a:pt x="176282" y="147025"/>
                </a:moveTo>
                <a:cubicBezTo>
                  <a:pt x="162388" y="147025"/>
                  <a:pt x="151003" y="158305"/>
                  <a:pt x="150914" y="172270"/>
                </a:cubicBezTo>
                <a:cubicBezTo>
                  <a:pt x="150914" y="186235"/>
                  <a:pt x="162298" y="197604"/>
                  <a:pt x="176282" y="197604"/>
                </a:cubicBezTo>
                <a:cubicBezTo>
                  <a:pt x="190266" y="197604"/>
                  <a:pt x="201560" y="186235"/>
                  <a:pt x="201560" y="172270"/>
                </a:cubicBezTo>
                <a:cubicBezTo>
                  <a:pt x="201560" y="158305"/>
                  <a:pt x="190266" y="147025"/>
                  <a:pt x="176282" y="147025"/>
                </a:cubicBezTo>
                <a:close/>
                <a:moveTo>
                  <a:pt x="332561" y="146353"/>
                </a:moveTo>
                <a:lnTo>
                  <a:pt x="522673" y="146353"/>
                </a:lnTo>
                <a:cubicBezTo>
                  <a:pt x="531995" y="146353"/>
                  <a:pt x="539614" y="153963"/>
                  <a:pt x="539614" y="163183"/>
                </a:cubicBezTo>
                <a:cubicBezTo>
                  <a:pt x="539614" y="172493"/>
                  <a:pt x="532085" y="180013"/>
                  <a:pt x="522763" y="180013"/>
                </a:cubicBezTo>
                <a:lnTo>
                  <a:pt x="332561" y="180013"/>
                </a:lnTo>
                <a:cubicBezTo>
                  <a:pt x="323239" y="180013"/>
                  <a:pt x="315710" y="172493"/>
                  <a:pt x="315710" y="163183"/>
                </a:cubicBezTo>
                <a:cubicBezTo>
                  <a:pt x="315710" y="153873"/>
                  <a:pt x="323239" y="146353"/>
                  <a:pt x="332561" y="146353"/>
                </a:cubicBezTo>
                <a:close/>
                <a:moveTo>
                  <a:pt x="176282" y="113187"/>
                </a:moveTo>
                <a:cubicBezTo>
                  <a:pt x="208732" y="113187"/>
                  <a:pt x="235265" y="139685"/>
                  <a:pt x="235265" y="172180"/>
                </a:cubicBezTo>
                <a:cubicBezTo>
                  <a:pt x="235265" y="204676"/>
                  <a:pt x="208732" y="231173"/>
                  <a:pt x="176282" y="231173"/>
                </a:cubicBezTo>
                <a:cubicBezTo>
                  <a:pt x="143742" y="231173"/>
                  <a:pt x="117209" y="204765"/>
                  <a:pt x="117209" y="172180"/>
                </a:cubicBezTo>
                <a:cubicBezTo>
                  <a:pt x="117209" y="139685"/>
                  <a:pt x="143742" y="113187"/>
                  <a:pt x="176282" y="113187"/>
                </a:cubicBezTo>
                <a:close/>
                <a:moveTo>
                  <a:pt x="50546" y="67300"/>
                </a:moveTo>
                <a:cubicBezTo>
                  <a:pt x="41226" y="67300"/>
                  <a:pt x="33698" y="74818"/>
                  <a:pt x="33698" y="84125"/>
                </a:cubicBezTo>
                <a:lnTo>
                  <a:pt x="33698" y="410600"/>
                </a:lnTo>
                <a:cubicBezTo>
                  <a:pt x="33698" y="419908"/>
                  <a:pt x="41226" y="427425"/>
                  <a:pt x="50546" y="427425"/>
                </a:cubicBezTo>
                <a:lnTo>
                  <a:pt x="556458" y="427425"/>
                </a:lnTo>
                <a:cubicBezTo>
                  <a:pt x="565778" y="427425"/>
                  <a:pt x="573306" y="419908"/>
                  <a:pt x="573306" y="410600"/>
                </a:cubicBezTo>
                <a:lnTo>
                  <a:pt x="573217" y="410600"/>
                </a:lnTo>
                <a:lnTo>
                  <a:pt x="573217" y="84125"/>
                </a:lnTo>
                <a:cubicBezTo>
                  <a:pt x="573217" y="74818"/>
                  <a:pt x="565689" y="67300"/>
                  <a:pt x="556368" y="67300"/>
                </a:cubicBezTo>
                <a:lnTo>
                  <a:pt x="387791" y="67300"/>
                </a:lnTo>
                <a:lnTo>
                  <a:pt x="387791" y="84125"/>
                </a:lnTo>
                <a:cubicBezTo>
                  <a:pt x="387791" y="93432"/>
                  <a:pt x="380262" y="100950"/>
                  <a:pt x="370942" y="100950"/>
                </a:cubicBezTo>
                <a:lnTo>
                  <a:pt x="235972" y="100950"/>
                </a:lnTo>
                <a:cubicBezTo>
                  <a:pt x="226652" y="100950"/>
                  <a:pt x="219124" y="93432"/>
                  <a:pt x="219124" y="84125"/>
                </a:cubicBezTo>
                <a:lnTo>
                  <a:pt x="219124" y="67300"/>
                </a:lnTo>
                <a:close/>
                <a:moveTo>
                  <a:pt x="253000" y="33650"/>
                </a:moveTo>
                <a:lnTo>
                  <a:pt x="253000" y="67300"/>
                </a:lnTo>
                <a:lnTo>
                  <a:pt x="354183" y="67300"/>
                </a:lnTo>
                <a:lnTo>
                  <a:pt x="354183" y="33650"/>
                </a:lnTo>
                <a:close/>
                <a:moveTo>
                  <a:pt x="236152" y="0"/>
                </a:moveTo>
                <a:lnTo>
                  <a:pt x="371032" y="0"/>
                </a:lnTo>
                <a:cubicBezTo>
                  <a:pt x="380352" y="0"/>
                  <a:pt x="387880" y="7518"/>
                  <a:pt x="387880" y="16825"/>
                </a:cubicBezTo>
                <a:lnTo>
                  <a:pt x="387880" y="33650"/>
                </a:lnTo>
                <a:lnTo>
                  <a:pt x="556458" y="33650"/>
                </a:lnTo>
                <a:cubicBezTo>
                  <a:pt x="584330" y="33650"/>
                  <a:pt x="607004" y="56292"/>
                  <a:pt x="606914" y="84125"/>
                </a:cubicBezTo>
                <a:lnTo>
                  <a:pt x="606914" y="410600"/>
                </a:lnTo>
                <a:cubicBezTo>
                  <a:pt x="606914" y="438433"/>
                  <a:pt x="584240" y="461075"/>
                  <a:pt x="556368" y="461075"/>
                </a:cubicBezTo>
                <a:lnTo>
                  <a:pt x="50546" y="461075"/>
                </a:lnTo>
                <a:cubicBezTo>
                  <a:pt x="22674" y="461075"/>
                  <a:pt x="0" y="438433"/>
                  <a:pt x="0" y="410600"/>
                </a:cubicBezTo>
                <a:lnTo>
                  <a:pt x="0" y="84125"/>
                </a:lnTo>
                <a:cubicBezTo>
                  <a:pt x="0" y="56292"/>
                  <a:pt x="22674" y="33650"/>
                  <a:pt x="50546" y="33650"/>
                </a:cubicBezTo>
                <a:lnTo>
                  <a:pt x="219303" y="33650"/>
                </a:lnTo>
                <a:lnTo>
                  <a:pt x="219303" y="16825"/>
                </a:lnTo>
                <a:cubicBezTo>
                  <a:pt x="219303" y="7518"/>
                  <a:pt x="226831" y="0"/>
                  <a:pt x="23615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7" name="椭圆 31"/>
          <p:cNvSpPr/>
          <p:nvPr/>
        </p:nvSpPr>
        <p:spPr>
          <a:xfrm>
            <a:off x="2950057" y="2790696"/>
            <a:ext cx="257462" cy="355001"/>
          </a:xfrm>
          <a:custGeom>
            <a:avLst/>
            <a:gdLst>
              <a:gd name="connsiteX0" fmla="*/ 113166 w 440681"/>
              <a:gd name="connsiteY0" fmla="*/ 412808 h 607631"/>
              <a:gd name="connsiteX1" fmla="*/ 245589 w 440681"/>
              <a:gd name="connsiteY1" fmla="*/ 412808 h 607631"/>
              <a:gd name="connsiteX2" fmla="*/ 256082 w 440681"/>
              <a:gd name="connsiteY2" fmla="*/ 423287 h 607631"/>
              <a:gd name="connsiteX3" fmla="*/ 245589 w 440681"/>
              <a:gd name="connsiteY3" fmla="*/ 433766 h 607631"/>
              <a:gd name="connsiteX4" fmla="*/ 113166 w 440681"/>
              <a:gd name="connsiteY4" fmla="*/ 433766 h 607631"/>
              <a:gd name="connsiteX5" fmla="*/ 102673 w 440681"/>
              <a:gd name="connsiteY5" fmla="*/ 423287 h 607631"/>
              <a:gd name="connsiteX6" fmla="*/ 113166 w 440681"/>
              <a:gd name="connsiteY6" fmla="*/ 412808 h 607631"/>
              <a:gd name="connsiteX7" fmla="*/ 112953 w 440681"/>
              <a:gd name="connsiteY7" fmla="*/ 347535 h 607631"/>
              <a:gd name="connsiteX8" fmla="*/ 327305 w 440681"/>
              <a:gd name="connsiteY8" fmla="*/ 347535 h 607631"/>
              <a:gd name="connsiteX9" fmla="*/ 337797 w 440681"/>
              <a:gd name="connsiteY9" fmla="*/ 358014 h 607631"/>
              <a:gd name="connsiteX10" fmla="*/ 327305 w 440681"/>
              <a:gd name="connsiteY10" fmla="*/ 368493 h 607631"/>
              <a:gd name="connsiteX11" fmla="*/ 112953 w 440681"/>
              <a:gd name="connsiteY11" fmla="*/ 368493 h 607631"/>
              <a:gd name="connsiteX12" fmla="*/ 102461 w 440681"/>
              <a:gd name="connsiteY12" fmla="*/ 358014 h 607631"/>
              <a:gd name="connsiteX13" fmla="*/ 112953 w 440681"/>
              <a:gd name="connsiteY13" fmla="*/ 347535 h 607631"/>
              <a:gd name="connsiteX14" fmla="*/ 112953 w 440681"/>
              <a:gd name="connsiteY14" fmla="*/ 282332 h 607631"/>
              <a:gd name="connsiteX15" fmla="*/ 327305 w 440681"/>
              <a:gd name="connsiteY15" fmla="*/ 282332 h 607631"/>
              <a:gd name="connsiteX16" fmla="*/ 337797 w 440681"/>
              <a:gd name="connsiteY16" fmla="*/ 292811 h 607631"/>
              <a:gd name="connsiteX17" fmla="*/ 327305 w 440681"/>
              <a:gd name="connsiteY17" fmla="*/ 303290 h 607631"/>
              <a:gd name="connsiteX18" fmla="*/ 112953 w 440681"/>
              <a:gd name="connsiteY18" fmla="*/ 303290 h 607631"/>
              <a:gd name="connsiteX19" fmla="*/ 102461 w 440681"/>
              <a:gd name="connsiteY19" fmla="*/ 292811 h 607631"/>
              <a:gd name="connsiteX20" fmla="*/ 112953 w 440681"/>
              <a:gd name="connsiteY20" fmla="*/ 282332 h 607631"/>
              <a:gd name="connsiteX21" fmla="*/ 112953 w 440681"/>
              <a:gd name="connsiteY21" fmla="*/ 217200 h 607631"/>
              <a:gd name="connsiteX22" fmla="*/ 327305 w 440681"/>
              <a:gd name="connsiteY22" fmla="*/ 217200 h 607631"/>
              <a:gd name="connsiteX23" fmla="*/ 337797 w 440681"/>
              <a:gd name="connsiteY23" fmla="*/ 227679 h 607631"/>
              <a:gd name="connsiteX24" fmla="*/ 327305 w 440681"/>
              <a:gd name="connsiteY24" fmla="*/ 238158 h 607631"/>
              <a:gd name="connsiteX25" fmla="*/ 112953 w 440681"/>
              <a:gd name="connsiteY25" fmla="*/ 238158 h 607631"/>
              <a:gd name="connsiteX26" fmla="*/ 102461 w 440681"/>
              <a:gd name="connsiteY26" fmla="*/ 227679 h 607631"/>
              <a:gd name="connsiteX27" fmla="*/ 112953 w 440681"/>
              <a:gd name="connsiteY27" fmla="*/ 217200 h 607631"/>
              <a:gd name="connsiteX28" fmla="*/ 112953 w 440681"/>
              <a:gd name="connsiteY28" fmla="*/ 151998 h 607631"/>
              <a:gd name="connsiteX29" fmla="*/ 327305 w 440681"/>
              <a:gd name="connsiteY29" fmla="*/ 151998 h 607631"/>
              <a:gd name="connsiteX30" fmla="*/ 337797 w 440681"/>
              <a:gd name="connsiteY30" fmla="*/ 162477 h 607631"/>
              <a:gd name="connsiteX31" fmla="*/ 327305 w 440681"/>
              <a:gd name="connsiteY31" fmla="*/ 172956 h 607631"/>
              <a:gd name="connsiteX32" fmla="*/ 112953 w 440681"/>
              <a:gd name="connsiteY32" fmla="*/ 172956 h 607631"/>
              <a:gd name="connsiteX33" fmla="*/ 102461 w 440681"/>
              <a:gd name="connsiteY33" fmla="*/ 162477 h 607631"/>
              <a:gd name="connsiteX34" fmla="*/ 112953 w 440681"/>
              <a:gd name="connsiteY34" fmla="*/ 151998 h 607631"/>
              <a:gd name="connsiteX35" fmla="*/ 112953 w 440681"/>
              <a:gd name="connsiteY35" fmla="*/ 86725 h 607631"/>
              <a:gd name="connsiteX36" fmla="*/ 327305 w 440681"/>
              <a:gd name="connsiteY36" fmla="*/ 86725 h 607631"/>
              <a:gd name="connsiteX37" fmla="*/ 337797 w 440681"/>
              <a:gd name="connsiteY37" fmla="*/ 97204 h 607631"/>
              <a:gd name="connsiteX38" fmla="*/ 327305 w 440681"/>
              <a:gd name="connsiteY38" fmla="*/ 107683 h 607631"/>
              <a:gd name="connsiteX39" fmla="*/ 112953 w 440681"/>
              <a:gd name="connsiteY39" fmla="*/ 107683 h 607631"/>
              <a:gd name="connsiteX40" fmla="*/ 102461 w 440681"/>
              <a:gd name="connsiteY40" fmla="*/ 97204 h 607631"/>
              <a:gd name="connsiteX41" fmla="*/ 112953 w 440681"/>
              <a:gd name="connsiteY41" fmla="*/ 86725 h 607631"/>
              <a:gd name="connsiteX42" fmla="*/ 20880 w 440681"/>
              <a:gd name="connsiteY42" fmla="*/ 20640 h 607631"/>
              <a:gd name="connsiteX43" fmla="*/ 20880 w 440681"/>
              <a:gd name="connsiteY43" fmla="*/ 524180 h 607631"/>
              <a:gd name="connsiteX44" fmla="*/ 80057 w 440681"/>
              <a:gd name="connsiteY44" fmla="*/ 582434 h 607631"/>
              <a:gd name="connsiteX45" fmla="*/ 143431 w 440681"/>
              <a:gd name="connsiteY45" fmla="*/ 521037 h 607631"/>
              <a:gd name="connsiteX46" fmla="*/ 158121 w 440681"/>
              <a:gd name="connsiteY46" fmla="*/ 521037 h 607631"/>
              <a:gd name="connsiteX47" fmla="*/ 220236 w 440681"/>
              <a:gd name="connsiteY47" fmla="*/ 582434 h 607631"/>
              <a:gd name="connsiteX48" fmla="*/ 282456 w 440681"/>
              <a:gd name="connsiteY48" fmla="*/ 521246 h 607631"/>
              <a:gd name="connsiteX49" fmla="*/ 289695 w 440681"/>
              <a:gd name="connsiteY49" fmla="*/ 518103 h 607631"/>
              <a:gd name="connsiteX50" fmla="*/ 297040 w 440681"/>
              <a:gd name="connsiteY50" fmla="*/ 521037 h 607631"/>
              <a:gd name="connsiteX51" fmla="*/ 360414 w 440681"/>
              <a:gd name="connsiteY51" fmla="*/ 582434 h 607631"/>
              <a:gd name="connsiteX52" fmla="*/ 419591 w 440681"/>
              <a:gd name="connsiteY52" fmla="*/ 524180 h 607631"/>
              <a:gd name="connsiteX53" fmla="*/ 419591 w 440681"/>
              <a:gd name="connsiteY53" fmla="*/ 20640 h 607631"/>
              <a:gd name="connsiteX54" fmla="*/ 10492 w 440681"/>
              <a:gd name="connsiteY54" fmla="*/ 0 h 607631"/>
              <a:gd name="connsiteX55" fmla="*/ 430189 w 440681"/>
              <a:gd name="connsiteY55" fmla="*/ 0 h 607631"/>
              <a:gd name="connsiteX56" fmla="*/ 440681 w 440681"/>
              <a:gd name="connsiteY56" fmla="*/ 10477 h 607631"/>
              <a:gd name="connsiteX57" fmla="*/ 440681 w 440681"/>
              <a:gd name="connsiteY57" fmla="*/ 528790 h 607631"/>
              <a:gd name="connsiteX58" fmla="*/ 437533 w 440681"/>
              <a:gd name="connsiteY58" fmla="*/ 536124 h 607631"/>
              <a:gd name="connsiteX59" fmla="*/ 368074 w 440681"/>
              <a:gd name="connsiteY59" fmla="*/ 604646 h 607631"/>
              <a:gd name="connsiteX60" fmla="*/ 360519 w 440681"/>
              <a:gd name="connsiteY60" fmla="*/ 607579 h 607631"/>
              <a:gd name="connsiteX61" fmla="*/ 353174 w 440681"/>
              <a:gd name="connsiteY61" fmla="*/ 604646 h 607631"/>
              <a:gd name="connsiteX62" fmla="*/ 289800 w 440681"/>
              <a:gd name="connsiteY62" fmla="*/ 543249 h 607631"/>
              <a:gd name="connsiteX63" fmla="*/ 227580 w 440681"/>
              <a:gd name="connsiteY63" fmla="*/ 604646 h 607631"/>
              <a:gd name="connsiteX64" fmla="*/ 212891 w 440681"/>
              <a:gd name="connsiteY64" fmla="*/ 604646 h 607631"/>
              <a:gd name="connsiteX65" fmla="*/ 150671 w 440681"/>
              <a:gd name="connsiteY65" fmla="*/ 543249 h 607631"/>
              <a:gd name="connsiteX66" fmla="*/ 87297 w 440681"/>
              <a:gd name="connsiteY66" fmla="*/ 604646 h 607631"/>
              <a:gd name="connsiteX67" fmla="*/ 72607 w 440681"/>
              <a:gd name="connsiteY67" fmla="*/ 604646 h 607631"/>
              <a:gd name="connsiteX68" fmla="*/ 3043 w 440681"/>
              <a:gd name="connsiteY68" fmla="*/ 536124 h 607631"/>
              <a:gd name="connsiteX69" fmla="*/ 0 w 440681"/>
              <a:gd name="connsiteY69" fmla="*/ 528790 h 607631"/>
              <a:gd name="connsiteX70" fmla="*/ 0 w 440681"/>
              <a:gd name="connsiteY70" fmla="*/ 10477 h 607631"/>
              <a:gd name="connsiteX71" fmla="*/ 10492 w 440681"/>
              <a:gd name="connsiteY71" fmla="*/ 0 h 60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40681" h="607631">
                <a:moveTo>
                  <a:pt x="113166" y="412808"/>
                </a:moveTo>
                <a:lnTo>
                  <a:pt x="245589" y="412808"/>
                </a:lnTo>
                <a:cubicBezTo>
                  <a:pt x="251360" y="412808"/>
                  <a:pt x="256082" y="417524"/>
                  <a:pt x="256082" y="423287"/>
                </a:cubicBezTo>
                <a:cubicBezTo>
                  <a:pt x="256082" y="429050"/>
                  <a:pt x="251360" y="433766"/>
                  <a:pt x="245589" y="433766"/>
                </a:cubicBezTo>
                <a:lnTo>
                  <a:pt x="113166" y="433766"/>
                </a:lnTo>
                <a:cubicBezTo>
                  <a:pt x="107395" y="433766"/>
                  <a:pt x="102673" y="429050"/>
                  <a:pt x="102673" y="423287"/>
                </a:cubicBezTo>
                <a:cubicBezTo>
                  <a:pt x="102673" y="417524"/>
                  <a:pt x="107395" y="412808"/>
                  <a:pt x="113166" y="412808"/>
                </a:cubicBezTo>
                <a:close/>
                <a:moveTo>
                  <a:pt x="112953" y="347535"/>
                </a:moveTo>
                <a:lnTo>
                  <a:pt x="327305" y="347535"/>
                </a:lnTo>
                <a:cubicBezTo>
                  <a:pt x="332971" y="347535"/>
                  <a:pt x="337797" y="352355"/>
                  <a:pt x="337797" y="358014"/>
                </a:cubicBezTo>
                <a:cubicBezTo>
                  <a:pt x="337797" y="363777"/>
                  <a:pt x="332971" y="368493"/>
                  <a:pt x="327305" y="368493"/>
                </a:cubicBezTo>
                <a:lnTo>
                  <a:pt x="112953" y="368493"/>
                </a:lnTo>
                <a:cubicBezTo>
                  <a:pt x="107287" y="368493"/>
                  <a:pt x="102461" y="363777"/>
                  <a:pt x="102461" y="358014"/>
                </a:cubicBezTo>
                <a:cubicBezTo>
                  <a:pt x="102461" y="352355"/>
                  <a:pt x="107182" y="347535"/>
                  <a:pt x="112953" y="347535"/>
                </a:cubicBezTo>
                <a:close/>
                <a:moveTo>
                  <a:pt x="112953" y="282332"/>
                </a:moveTo>
                <a:lnTo>
                  <a:pt x="327305" y="282332"/>
                </a:lnTo>
                <a:cubicBezTo>
                  <a:pt x="332971" y="282332"/>
                  <a:pt x="337797" y="287048"/>
                  <a:pt x="337797" y="292811"/>
                </a:cubicBezTo>
                <a:cubicBezTo>
                  <a:pt x="337797" y="298679"/>
                  <a:pt x="332971" y="303290"/>
                  <a:pt x="327305" y="303290"/>
                </a:cubicBezTo>
                <a:lnTo>
                  <a:pt x="112953" y="303290"/>
                </a:lnTo>
                <a:cubicBezTo>
                  <a:pt x="107287" y="303290"/>
                  <a:pt x="102461" y="298470"/>
                  <a:pt x="102461" y="292811"/>
                </a:cubicBezTo>
                <a:cubicBezTo>
                  <a:pt x="102461" y="287048"/>
                  <a:pt x="107182" y="282332"/>
                  <a:pt x="112953" y="282332"/>
                </a:cubicBezTo>
                <a:close/>
                <a:moveTo>
                  <a:pt x="112953" y="217200"/>
                </a:moveTo>
                <a:lnTo>
                  <a:pt x="327305" y="217200"/>
                </a:lnTo>
                <a:cubicBezTo>
                  <a:pt x="332971" y="217200"/>
                  <a:pt x="337797" y="222020"/>
                  <a:pt x="337797" y="227679"/>
                </a:cubicBezTo>
                <a:cubicBezTo>
                  <a:pt x="337797" y="233442"/>
                  <a:pt x="332971" y="238158"/>
                  <a:pt x="327305" y="238158"/>
                </a:cubicBezTo>
                <a:lnTo>
                  <a:pt x="112953" y="238158"/>
                </a:lnTo>
                <a:cubicBezTo>
                  <a:pt x="107287" y="238158"/>
                  <a:pt x="102461" y="233442"/>
                  <a:pt x="102461" y="227679"/>
                </a:cubicBezTo>
                <a:cubicBezTo>
                  <a:pt x="102461" y="222020"/>
                  <a:pt x="107182" y="217200"/>
                  <a:pt x="112953" y="217200"/>
                </a:cubicBezTo>
                <a:close/>
                <a:moveTo>
                  <a:pt x="112953" y="151998"/>
                </a:moveTo>
                <a:lnTo>
                  <a:pt x="327305" y="151998"/>
                </a:lnTo>
                <a:cubicBezTo>
                  <a:pt x="332971" y="151998"/>
                  <a:pt x="337797" y="156714"/>
                  <a:pt x="337797" y="162477"/>
                </a:cubicBezTo>
                <a:cubicBezTo>
                  <a:pt x="337797" y="168136"/>
                  <a:pt x="332971" y="172956"/>
                  <a:pt x="327305" y="172956"/>
                </a:cubicBezTo>
                <a:lnTo>
                  <a:pt x="112953" y="172956"/>
                </a:lnTo>
                <a:cubicBezTo>
                  <a:pt x="107287" y="172956"/>
                  <a:pt x="102461" y="168136"/>
                  <a:pt x="102461" y="162477"/>
                </a:cubicBezTo>
                <a:cubicBezTo>
                  <a:pt x="102461" y="156714"/>
                  <a:pt x="107182" y="151998"/>
                  <a:pt x="112953" y="151998"/>
                </a:cubicBezTo>
                <a:close/>
                <a:moveTo>
                  <a:pt x="112953" y="86725"/>
                </a:moveTo>
                <a:lnTo>
                  <a:pt x="327305" y="86725"/>
                </a:lnTo>
                <a:cubicBezTo>
                  <a:pt x="332971" y="86725"/>
                  <a:pt x="337797" y="91441"/>
                  <a:pt x="337797" y="97204"/>
                </a:cubicBezTo>
                <a:cubicBezTo>
                  <a:pt x="337797" y="103072"/>
                  <a:pt x="332971" y="107683"/>
                  <a:pt x="327305" y="107683"/>
                </a:cubicBezTo>
                <a:lnTo>
                  <a:pt x="112953" y="107683"/>
                </a:lnTo>
                <a:cubicBezTo>
                  <a:pt x="107287" y="107683"/>
                  <a:pt x="102461" y="102967"/>
                  <a:pt x="102461" y="97204"/>
                </a:cubicBezTo>
                <a:cubicBezTo>
                  <a:pt x="102461" y="91441"/>
                  <a:pt x="107182" y="86725"/>
                  <a:pt x="112953" y="86725"/>
                </a:cubicBezTo>
                <a:close/>
                <a:moveTo>
                  <a:pt x="20880" y="20640"/>
                </a:moveTo>
                <a:lnTo>
                  <a:pt x="20880" y="524180"/>
                </a:lnTo>
                <a:lnTo>
                  <a:pt x="80057" y="582434"/>
                </a:lnTo>
                <a:lnTo>
                  <a:pt x="143431" y="521037"/>
                </a:lnTo>
                <a:cubicBezTo>
                  <a:pt x="147418" y="517160"/>
                  <a:pt x="154029" y="517160"/>
                  <a:pt x="158121" y="521037"/>
                </a:cubicBezTo>
                <a:lnTo>
                  <a:pt x="220236" y="582434"/>
                </a:lnTo>
                <a:lnTo>
                  <a:pt x="282456" y="521246"/>
                </a:lnTo>
                <a:cubicBezTo>
                  <a:pt x="284449" y="519151"/>
                  <a:pt x="287072" y="518103"/>
                  <a:pt x="289695" y="518103"/>
                </a:cubicBezTo>
                <a:cubicBezTo>
                  <a:pt x="292423" y="518103"/>
                  <a:pt x="295046" y="519151"/>
                  <a:pt x="297040" y="521037"/>
                </a:cubicBezTo>
                <a:lnTo>
                  <a:pt x="360414" y="582434"/>
                </a:lnTo>
                <a:lnTo>
                  <a:pt x="419591" y="524180"/>
                </a:lnTo>
                <a:lnTo>
                  <a:pt x="419591" y="20640"/>
                </a:lnTo>
                <a:close/>
                <a:moveTo>
                  <a:pt x="10492" y="0"/>
                </a:moveTo>
                <a:lnTo>
                  <a:pt x="430189" y="0"/>
                </a:lnTo>
                <a:cubicBezTo>
                  <a:pt x="435959" y="0"/>
                  <a:pt x="440681" y="4715"/>
                  <a:pt x="440681" y="10477"/>
                </a:cubicBezTo>
                <a:lnTo>
                  <a:pt x="440681" y="528790"/>
                </a:lnTo>
                <a:cubicBezTo>
                  <a:pt x="440681" y="531514"/>
                  <a:pt x="439527" y="534238"/>
                  <a:pt x="437533" y="536124"/>
                </a:cubicBezTo>
                <a:lnTo>
                  <a:pt x="368074" y="604646"/>
                </a:lnTo>
                <a:cubicBezTo>
                  <a:pt x="365765" y="606532"/>
                  <a:pt x="363142" y="607579"/>
                  <a:pt x="360519" y="607579"/>
                </a:cubicBezTo>
                <a:cubicBezTo>
                  <a:pt x="357791" y="607579"/>
                  <a:pt x="355168" y="606532"/>
                  <a:pt x="353174" y="604646"/>
                </a:cubicBezTo>
                <a:lnTo>
                  <a:pt x="289800" y="543249"/>
                </a:lnTo>
                <a:lnTo>
                  <a:pt x="227580" y="604646"/>
                </a:lnTo>
                <a:cubicBezTo>
                  <a:pt x="223488" y="608627"/>
                  <a:pt x="216983" y="608627"/>
                  <a:pt x="212891" y="604646"/>
                </a:cubicBezTo>
                <a:lnTo>
                  <a:pt x="150671" y="543249"/>
                </a:lnTo>
                <a:lnTo>
                  <a:pt x="87297" y="604646"/>
                </a:lnTo>
                <a:cubicBezTo>
                  <a:pt x="83205" y="608522"/>
                  <a:pt x="76595" y="608522"/>
                  <a:pt x="72607" y="604646"/>
                </a:cubicBezTo>
                <a:lnTo>
                  <a:pt x="3043" y="536124"/>
                </a:lnTo>
                <a:cubicBezTo>
                  <a:pt x="1049" y="534238"/>
                  <a:pt x="0" y="531514"/>
                  <a:pt x="0" y="528790"/>
                </a:cubicBezTo>
                <a:lnTo>
                  <a:pt x="0" y="10477"/>
                </a:lnTo>
                <a:cubicBezTo>
                  <a:pt x="0" y="4715"/>
                  <a:pt x="4722" y="0"/>
                  <a:pt x="104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8" name="椭圆 32"/>
          <p:cNvSpPr/>
          <p:nvPr/>
        </p:nvSpPr>
        <p:spPr>
          <a:xfrm>
            <a:off x="4426584" y="2790696"/>
            <a:ext cx="307307" cy="355001"/>
          </a:xfrm>
          <a:custGeom>
            <a:avLst/>
            <a:gdLst>
              <a:gd name="connsiteX0" fmla="*/ 404976 w 525148"/>
              <a:gd name="connsiteY0" fmla="*/ 126823 h 606651"/>
              <a:gd name="connsiteX1" fmla="*/ 415736 w 525148"/>
              <a:gd name="connsiteY1" fmla="*/ 129635 h 606651"/>
              <a:gd name="connsiteX2" fmla="*/ 418579 w 525148"/>
              <a:gd name="connsiteY2" fmla="*/ 150058 h 606651"/>
              <a:gd name="connsiteX3" fmla="*/ 287326 w 525148"/>
              <a:gd name="connsiteY3" fmla="*/ 321954 h 606651"/>
              <a:gd name="connsiteX4" fmla="*/ 276498 w 525148"/>
              <a:gd name="connsiteY4" fmla="*/ 327633 h 606651"/>
              <a:gd name="connsiteX5" fmla="*/ 265232 w 525148"/>
              <a:gd name="connsiteY5" fmla="*/ 323156 h 606651"/>
              <a:gd name="connsiteX6" fmla="*/ 198840 w 525148"/>
              <a:gd name="connsiteY6" fmla="*/ 254463 h 606651"/>
              <a:gd name="connsiteX7" fmla="*/ 127307 w 525148"/>
              <a:gd name="connsiteY7" fmla="*/ 359195 h 606651"/>
              <a:gd name="connsiteX8" fmla="*/ 115275 w 525148"/>
              <a:gd name="connsiteY8" fmla="*/ 365529 h 606651"/>
              <a:gd name="connsiteX9" fmla="*/ 107072 w 525148"/>
              <a:gd name="connsiteY9" fmla="*/ 362908 h 606651"/>
              <a:gd name="connsiteX10" fmla="*/ 103244 w 525148"/>
              <a:gd name="connsiteY10" fmla="*/ 342704 h 606651"/>
              <a:gd name="connsiteX11" fmla="*/ 184840 w 525148"/>
              <a:gd name="connsiteY11" fmla="*/ 223338 h 606651"/>
              <a:gd name="connsiteX12" fmla="*/ 195668 w 525148"/>
              <a:gd name="connsiteY12" fmla="*/ 217004 h 606651"/>
              <a:gd name="connsiteX13" fmla="*/ 207371 w 525148"/>
              <a:gd name="connsiteY13" fmla="*/ 221372 h 606651"/>
              <a:gd name="connsiteX14" fmla="*/ 274420 w 525148"/>
              <a:gd name="connsiteY14" fmla="*/ 290720 h 606651"/>
              <a:gd name="connsiteX15" fmla="*/ 395282 w 525148"/>
              <a:gd name="connsiteY15" fmla="*/ 132366 h 606651"/>
              <a:gd name="connsiteX16" fmla="*/ 404976 w 525148"/>
              <a:gd name="connsiteY16" fmla="*/ 126823 h 606651"/>
              <a:gd name="connsiteX17" fmla="*/ 43753 w 525148"/>
              <a:gd name="connsiteY17" fmla="*/ 43683 h 606651"/>
              <a:gd name="connsiteX18" fmla="*/ 43753 w 525148"/>
              <a:gd name="connsiteY18" fmla="*/ 434321 h 606651"/>
              <a:gd name="connsiteX19" fmla="*/ 481285 w 525148"/>
              <a:gd name="connsiteY19" fmla="*/ 434321 h 606651"/>
              <a:gd name="connsiteX20" fmla="*/ 481285 w 525148"/>
              <a:gd name="connsiteY20" fmla="*/ 43683 h 606651"/>
              <a:gd name="connsiteX21" fmla="*/ 21877 w 525148"/>
              <a:gd name="connsiteY21" fmla="*/ 0 h 606651"/>
              <a:gd name="connsiteX22" fmla="*/ 503162 w 525148"/>
              <a:gd name="connsiteY22" fmla="*/ 0 h 606651"/>
              <a:gd name="connsiteX23" fmla="*/ 525148 w 525148"/>
              <a:gd name="connsiteY23" fmla="*/ 21841 h 606651"/>
              <a:gd name="connsiteX24" fmla="*/ 525148 w 525148"/>
              <a:gd name="connsiteY24" fmla="*/ 456162 h 606651"/>
              <a:gd name="connsiteX25" fmla="*/ 503271 w 525148"/>
              <a:gd name="connsiteY25" fmla="*/ 478004 h 606651"/>
              <a:gd name="connsiteX26" fmla="*/ 395748 w 525148"/>
              <a:gd name="connsiteY26" fmla="*/ 478004 h 606651"/>
              <a:gd name="connsiteX27" fmla="*/ 458315 w 525148"/>
              <a:gd name="connsiteY27" fmla="*/ 572797 h 606651"/>
              <a:gd name="connsiteX28" fmla="*/ 452080 w 525148"/>
              <a:gd name="connsiteY28" fmla="*/ 603047 h 606651"/>
              <a:gd name="connsiteX29" fmla="*/ 440048 w 525148"/>
              <a:gd name="connsiteY29" fmla="*/ 606651 h 606651"/>
              <a:gd name="connsiteX30" fmla="*/ 421781 w 525148"/>
              <a:gd name="connsiteY30" fmla="*/ 596822 h 606651"/>
              <a:gd name="connsiteX31" fmla="*/ 343353 w 525148"/>
              <a:gd name="connsiteY31" fmla="*/ 478004 h 606651"/>
              <a:gd name="connsiteX32" fmla="*/ 181795 w 525148"/>
              <a:gd name="connsiteY32" fmla="*/ 478004 h 606651"/>
              <a:gd name="connsiteX33" fmla="*/ 103367 w 525148"/>
              <a:gd name="connsiteY33" fmla="*/ 596822 h 606651"/>
              <a:gd name="connsiteX34" fmla="*/ 85100 w 525148"/>
              <a:gd name="connsiteY34" fmla="*/ 606651 h 606651"/>
              <a:gd name="connsiteX35" fmla="*/ 73068 w 525148"/>
              <a:gd name="connsiteY35" fmla="*/ 603047 h 606651"/>
              <a:gd name="connsiteX36" fmla="*/ 66833 w 525148"/>
              <a:gd name="connsiteY36" fmla="*/ 572797 h 606651"/>
              <a:gd name="connsiteX37" fmla="*/ 129400 w 525148"/>
              <a:gd name="connsiteY37" fmla="*/ 478004 h 606651"/>
              <a:gd name="connsiteX38" fmla="*/ 21877 w 525148"/>
              <a:gd name="connsiteY38" fmla="*/ 478004 h 606651"/>
              <a:gd name="connsiteX39" fmla="*/ 0 w 525148"/>
              <a:gd name="connsiteY39" fmla="*/ 456162 h 606651"/>
              <a:gd name="connsiteX40" fmla="*/ 0 w 525148"/>
              <a:gd name="connsiteY40" fmla="*/ 21841 h 606651"/>
              <a:gd name="connsiteX41" fmla="*/ 21877 w 525148"/>
              <a:gd name="connsiteY41"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25148" h="606651">
                <a:moveTo>
                  <a:pt x="404976" y="126823"/>
                </a:moveTo>
                <a:cubicBezTo>
                  <a:pt x="408681" y="126332"/>
                  <a:pt x="412564" y="127233"/>
                  <a:pt x="415736" y="129635"/>
                </a:cubicBezTo>
                <a:cubicBezTo>
                  <a:pt x="422189" y="134550"/>
                  <a:pt x="423392" y="143724"/>
                  <a:pt x="418579" y="150058"/>
                </a:cubicBezTo>
                <a:lnTo>
                  <a:pt x="287326" y="321954"/>
                </a:lnTo>
                <a:cubicBezTo>
                  <a:pt x="284701" y="325231"/>
                  <a:pt x="280764" y="327415"/>
                  <a:pt x="276498" y="327633"/>
                </a:cubicBezTo>
                <a:cubicBezTo>
                  <a:pt x="272232" y="327852"/>
                  <a:pt x="268185" y="326214"/>
                  <a:pt x="265232" y="323156"/>
                </a:cubicBezTo>
                <a:lnTo>
                  <a:pt x="198840" y="254463"/>
                </a:lnTo>
                <a:lnTo>
                  <a:pt x="127307" y="359195"/>
                </a:lnTo>
                <a:cubicBezTo>
                  <a:pt x="124463" y="363236"/>
                  <a:pt x="119869" y="365529"/>
                  <a:pt x="115275" y="365529"/>
                </a:cubicBezTo>
                <a:cubicBezTo>
                  <a:pt x="112432" y="365529"/>
                  <a:pt x="109588" y="364656"/>
                  <a:pt x="107072" y="362908"/>
                </a:cubicBezTo>
                <a:cubicBezTo>
                  <a:pt x="100400" y="358431"/>
                  <a:pt x="98650" y="349366"/>
                  <a:pt x="103244" y="342704"/>
                </a:cubicBezTo>
                <a:lnTo>
                  <a:pt x="184840" y="223338"/>
                </a:lnTo>
                <a:cubicBezTo>
                  <a:pt x="187355" y="219734"/>
                  <a:pt x="191293" y="217440"/>
                  <a:pt x="195668" y="217004"/>
                </a:cubicBezTo>
                <a:cubicBezTo>
                  <a:pt x="200043" y="216676"/>
                  <a:pt x="204418" y="218314"/>
                  <a:pt x="207371" y="221372"/>
                </a:cubicBezTo>
                <a:lnTo>
                  <a:pt x="274420" y="290720"/>
                </a:lnTo>
                <a:lnTo>
                  <a:pt x="395282" y="132366"/>
                </a:lnTo>
                <a:cubicBezTo>
                  <a:pt x="397743" y="129199"/>
                  <a:pt x="401270" y="127315"/>
                  <a:pt x="404976" y="126823"/>
                </a:cubicBezTo>
                <a:close/>
                <a:moveTo>
                  <a:pt x="43753" y="43683"/>
                </a:moveTo>
                <a:lnTo>
                  <a:pt x="43753" y="434321"/>
                </a:lnTo>
                <a:lnTo>
                  <a:pt x="481285" y="434321"/>
                </a:lnTo>
                <a:lnTo>
                  <a:pt x="481285" y="43683"/>
                </a:lnTo>
                <a:close/>
                <a:moveTo>
                  <a:pt x="21877" y="0"/>
                </a:moveTo>
                <a:lnTo>
                  <a:pt x="503162" y="0"/>
                </a:lnTo>
                <a:cubicBezTo>
                  <a:pt x="515304" y="0"/>
                  <a:pt x="525039" y="9828"/>
                  <a:pt x="525148" y="21841"/>
                </a:cubicBezTo>
                <a:lnTo>
                  <a:pt x="525148" y="456162"/>
                </a:lnTo>
                <a:cubicBezTo>
                  <a:pt x="525148" y="468175"/>
                  <a:pt x="515304" y="478004"/>
                  <a:pt x="503271" y="478004"/>
                </a:cubicBezTo>
                <a:lnTo>
                  <a:pt x="395748" y="478004"/>
                </a:lnTo>
                <a:lnTo>
                  <a:pt x="458315" y="572797"/>
                </a:lnTo>
                <a:cubicBezTo>
                  <a:pt x="464987" y="582844"/>
                  <a:pt x="462143" y="596386"/>
                  <a:pt x="452080" y="603047"/>
                </a:cubicBezTo>
                <a:cubicBezTo>
                  <a:pt x="448361" y="605450"/>
                  <a:pt x="444205" y="606651"/>
                  <a:pt x="440048" y="606651"/>
                </a:cubicBezTo>
                <a:cubicBezTo>
                  <a:pt x="432938" y="606651"/>
                  <a:pt x="425938" y="603157"/>
                  <a:pt x="421781" y="596822"/>
                </a:cubicBezTo>
                <a:lnTo>
                  <a:pt x="343353" y="478004"/>
                </a:lnTo>
                <a:lnTo>
                  <a:pt x="181795" y="478004"/>
                </a:lnTo>
                <a:lnTo>
                  <a:pt x="103367" y="596822"/>
                </a:lnTo>
                <a:cubicBezTo>
                  <a:pt x="99210" y="603157"/>
                  <a:pt x="92210" y="606651"/>
                  <a:pt x="85100" y="606651"/>
                </a:cubicBezTo>
                <a:cubicBezTo>
                  <a:pt x="80943" y="606651"/>
                  <a:pt x="76787" y="605450"/>
                  <a:pt x="73068" y="603047"/>
                </a:cubicBezTo>
                <a:cubicBezTo>
                  <a:pt x="63005" y="596386"/>
                  <a:pt x="60161" y="582844"/>
                  <a:pt x="66833" y="572797"/>
                </a:cubicBezTo>
                <a:lnTo>
                  <a:pt x="129400" y="478004"/>
                </a:lnTo>
                <a:lnTo>
                  <a:pt x="21877" y="478004"/>
                </a:lnTo>
                <a:cubicBezTo>
                  <a:pt x="9844" y="478004"/>
                  <a:pt x="0" y="468175"/>
                  <a:pt x="0" y="456162"/>
                </a:cubicBezTo>
                <a:lnTo>
                  <a:pt x="0" y="21841"/>
                </a:lnTo>
                <a:cubicBezTo>
                  <a:pt x="0" y="9828"/>
                  <a:pt x="9844" y="0"/>
                  <a:pt x="2187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9" name="椭圆 33"/>
          <p:cNvSpPr/>
          <p:nvPr/>
        </p:nvSpPr>
        <p:spPr>
          <a:xfrm>
            <a:off x="5904186" y="2790944"/>
            <a:ext cx="355001" cy="354506"/>
          </a:xfrm>
          <a:custGeom>
            <a:avLst/>
            <a:gdLst>
              <a:gd name="connsiteX0" fmla="*/ 254047 w 608062"/>
              <a:gd name="connsiteY0" fmla="*/ 296661 h 607216"/>
              <a:gd name="connsiteX1" fmla="*/ 187326 w 608062"/>
              <a:gd name="connsiteY1" fmla="*/ 346968 h 607216"/>
              <a:gd name="connsiteX2" fmla="*/ 320673 w 608062"/>
              <a:gd name="connsiteY2" fmla="*/ 346968 h 607216"/>
              <a:gd name="connsiteX3" fmla="*/ 254047 w 608062"/>
              <a:gd name="connsiteY3" fmla="*/ 296661 h 607216"/>
              <a:gd name="connsiteX4" fmla="*/ 254047 w 608062"/>
              <a:gd name="connsiteY4" fmla="*/ 258764 h 607216"/>
              <a:gd name="connsiteX5" fmla="*/ 361294 w 608062"/>
              <a:gd name="connsiteY5" fmla="*/ 365917 h 607216"/>
              <a:gd name="connsiteX6" fmla="*/ 361294 w 608062"/>
              <a:gd name="connsiteY6" fmla="*/ 384865 h 607216"/>
              <a:gd name="connsiteX7" fmla="*/ 146705 w 608062"/>
              <a:gd name="connsiteY7" fmla="*/ 384865 h 607216"/>
              <a:gd name="connsiteX8" fmla="*/ 146705 w 608062"/>
              <a:gd name="connsiteY8" fmla="*/ 365917 h 607216"/>
              <a:gd name="connsiteX9" fmla="*/ 254047 w 608062"/>
              <a:gd name="connsiteY9" fmla="*/ 258764 h 607216"/>
              <a:gd name="connsiteX10" fmla="*/ 254012 w 608062"/>
              <a:gd name="connsiteY10" fmla="*/ 135002 h 607216"/>
              <a:gd name="connsiteX11" fmla="*/ 228769 w 608062"/>
              <a:gd name="connsiteY11" fmla="*/ 160113 h 607216"/>
              <a:gd name="connsiteX12" fmla="*/ 254012 w 608062"/>
              <a:gd name="connsiteY12" fmla="*/ 185224 h 607216"/>
              <a:gd name="connsiteX13" fmla="*/ 279161 w 608062"/>
              <a:gd name="connsiteY13" fmla="*/ 160113 h 607216"/>
              <a:gd name="connsiteX14" fmla="*/ 254012 w 608062"/>
              <a:gd name="connsiteY14" fmla="*/ 135002 h 607216"/>
              <a:gd name="connsiteX15" fmla="*/ 254012 w 608062"/>
              <a:gd name="connsiteY15" fmla="*/ 97098 h 607216"/>
              <a:gd name="connsiteX16" fmla="*/ 317121 w 608062"/>
              <a:gd name="connsiteY16" fmla="*/ 160113 h 607216"/>
              <a:gd name="connsiteX17" fmla="*/ 254012 w 608062"/>
              <a:gd name="connsiteY17" fmla="*/ 223128 h 607216"/>
              <a:gd name="connsiteX18" fmla="*/ 190809 w 608062"/>
              <a:gd name="connsiteY18" fmla="*/ 160113 h 607216"/>
              <a:gd name="connsiteX19" fmla="*/ 254012 w 608062"/>
              <a:gd name="connsiteY19" fmla="*/ 97098 h 607216"/>
              <a:gd name="connsiteX20" fmla="*/ 254023 w 608062"/>
              <a:gd name="connsiteY20" fmla="*/ 37904 h 607216"/>
              <a:gd name="connsiteX21" fmla="*/ 37956 w 608062"/>
              <a:gd name="connsiteY21" fmla="*/ 253670 h 607216"/>
              <a:gd name="connsiteX22" fmla="*/ 254023 w 608062"/>
              <a:gd name="connsiteY22" fmla="*/ 469342 h 607216"/>
              <a:gd name="connsiteX23" fmla="*/ 469996 w 608062"/>
              <a:gd name="connsiteY23" fmla="*/ 253670 h 607216"/>
              <a:gd name="connsiteX24" fmla="*/ 254023 w 608062"/>
              <a:gd name="connsiteY24" fmla="*/ 37904 h 607216"/>
              <a:gd name="connsiteX25" fmla="*/ 254023 w 608062"/>
              <a:gd name="connsiteY25" fmla="*/ 0 h 607216"/>
              <a:gd name="connsiteX26" fmla="*/ 507952 w 608062"/>
              <a:gd name="connsiteY26" fmla="*/ 253670 h 607216"/>
              <a:gd name="connsiteX27" fmla="*/ 446368 w 608062"/>
              <a:gd name="connsiteY27" fmla="*/ 419025 h 607216"/>
              <a:gd name="connsiteX28" fmla="*/ 608062 w 608062"/>
              <a:gd name="connsiteY28" fmla="*/ 580399 h 607216"/>
              <a:gd name="connsiteX29" fmla="*/ 581208 w 608062"/>
              <a:gd name="connsiteY29" fmla="*/ 607216 h 607216"/>
              <a:gd name="connsiteX30" fmla="*/ 419608 w 608062"/>
              <a:gd name="connsiteY30" fmla="*/ 445747 h 607216"/>
              <a:gd name="connsiteX31" fmla="*/ 254023 w 608062"/>
              <a:gd name="connsiteY31" fmla="*/ 507245 h 607216"/>
              <a:gd name="connsiteX32" fmla="*/ 0 w 608062"/>
              <a:gd name="connsiteY32" fmla="*/ 253670 h 607216"/>
              <a:gd name="connsiteX33" fmla="*/ 254023 w 608062"/>
              <a:gd name="connsiteY33"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062" h="607216">
                <a:moveTo>
                  <a:pt x="254047" y="296661"/>
                </a:moveTo>
                <a:cubicBezTo>
                  <a:pt x="222347" y="296661"/>
                  <a:pt x="195583" y="317977"/>
                  <a:pt x="187326" y="346968"/>
                </a:cubicBezTo>
                <a:lnTo>
                  <a:pt x="320673" y="346968"/>
                </a:lnTo>
                <a:cubicBezTo>
                  <a:pt x="312416" y="317977"/>
                  <a:pt x="285652" y="296661"/>
                  <a:pt x="254047" y="296661"/>
                </a:cubicBezTo>
                <a:close/>
                <a:moveTo>
                  <a:pt x="254047" y="258764"/>
                </a:moveTo>
                <a:cubicBezTo>
                  <a:pt x="313175" y="258764"/>
                  <a:pt x="361294" y="306798"/>
                  <a:pt x="361294" y="365917"/>
                </a:cubicBezTo>
                <a:lnTo>
                  <a:pt x="361294" y="384865"/>
                </a:lnTo>
                <a:lnTo>
                  <a:pt x="146705" y="384865"/>
                </a:lnTo>
                <a:lnTo>
                  <a:pt x="146705" y="365917"/>
                </a:lnTo>
                <a:cubicBezTo>
                  <a:pt x="146705" y="306798"/>
                  <a:pt x="194824" y="258764"/>
                  <a:pt x="254047" y="258764"/>
                </a:cubicBezTo>
                <a:close/>
                <a:moveTo>
                  <a:pt x="254012" y="135002"/>
                </a:moveTo>
                <a:cubicBezTo>
                  <a:pt x="240062" y="135002"/>
                  <a:pt x="228769" y="146278"/>
                  <a:pt x="228769" y="160113"/>
                </a:cubicBezTo>
                <a:cubicBezTo>
                  <a:pt x="228769" y="173948"/>
                  <a:pt x="240062" y="185224"/>
                  <a:pt x="254012" y="185224"/>
                </a:cubicBezTo>
                <a:cubicBezTo>
                  <a:pt x="267868" y="185224"/>
                  <a:pt x="279161" y="173948"/>
                  <a:pt x="279161" y="160113"/>
                </a:cubicBezTo>
                <a:cubicBezTo>
                  <a:pt x="279161" y="146278"/>
                  <a:pt x="267868" y="135002"/>
                  <a:pt x="254012" y="135002"/>
                </a:cubicBezTo>
                <a:close/>
                <a:moveTo>
                  <a:pt x="254012" y="97098"/>
                </a:moveTo>
                <a:cubicBezTo>
                  <a:pt x="288746" y="97098"/>
                  <a:pt x="317121" y="125336"/>
                  <a:pt x="317121" y="160113"/>
                </a:cubicBezTo>
                <a:cubicBezTo>
                  <a:pt x="317121" y="194890"/>
                  <a:pt x="288746" y="223128"/>
                  <a:pt x="254012" y="223128"/>
                </a:cubicBezTo>
                <a:cubicBezTo>
                  <a:pt x="219184" y="223128"/>
                  <a:pt x="190809" y="194890"/>
                  <a:pt x="190809" y="160113"/>
                </a:cubicBezTo>
                <a:cubicBezTo>
                  <a:pt x="190809" y="125336"/>
                  <a:pt x="219184" y="97098"/>
                  <a:pt x="254012" y="97098"/>
                </a:cubicBezTo>
                <a:close/>
                <a:moveTo>
                  <a:pt x="254023" y="37904"/>
                </a:moveTo>
                <a:cubicBezTo>
                  <a:pt x="134840" y="37904"/>
                  <a:pt x="37956" y="134653"/>
                  <a:pt x="37956" y="253670"/>
                </a:cubicBezTo>
                <a:cubicBezTo>
                  <a:pt x="37956" y="372593"/>
                  <a:pt x="134840" y="469342"/>
                  <a:pt x="254023" y="469342"/>
                </a:cubicBezTo>
                <a:cubicBezTo>
                  <a:pt x="373112" y="469342"/>
                  <a:pt x="469996" y="372593"/>
                  <a:pt x="469996" y="253670"/>
                </a:cubicBezTo>
                <a:cubicBezTo>
                  <a:pt x="469996" y="134653"/>
                  <a:pt x="373112" y="37904"/>
                  <a:pt x="254023" y="37904"/>
                </a:cubicBezTo>
                <a:close/>
                <a:moveTo>
                  <a:pt x="254023" y="0"/>
                </a:moveTo>
                <a:cubicBezTo>
                  <a:pt x="393988" y="0"/>
                  <a:pt x="507952" y="113806"/>
                  <a:pt x="507952" y="253670"/>
                </a:cubicBezTo>
                <a:cubicBezTo>
                  <a:pt x="507952" y="316780"/>
                  <a:pt x="484704" y="374583"/>
                  <a:pt x="446368" y="419025"/>
                </a:cubicBezTo>
                <a:lnTo>
                  <a:pt x="608062" y="580399"/>
                </a:lnTo>
                <a:lnTo>
                  <a:pt x="581208" y="607216"/>
                </a:lnTo>
                <a:lnTo>
                  <a:pt x="419608" y="445747"/>
                </a:lnTo>
                <a:cubicBezTo>
                  <a:pt x="375104" y="484124"/>
                  <a:pt x="317221" y="507245"/>
                  <a:pt x="254023" y="507245"/>
                </a:cubicBezTo>
                <a:cubicBezTo>
                  <a:pt x="113964" y="507245"/>
                  <a:pt x="0" y="393440"/>
                  <a:pt x="0" y="253670"/>
                </a:cubicBezTo>
                <a:cubicBezTo>
                  <a:pt x="0" y="113806"/>
                  <a:pt x="113964" y="0"/>
                  <a:pt x="2540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0" name="椭圆 34"/>
          <p:cNvSpPr/>
          <p:nvPr/>
        </p:nvSpPr>
        <p:spPr>
          <a:xfrm>
            <a:off x="7405636" y="2790965"/>
            <a:ext cx="355001" cy="354464"/>
          </a:xfrm>
          <a:custGeom>
            <a:avLst/>
            <a:gdLst>
              <a:gd name="connsiteX0" fmla="*/ 481089 w 607639"/>
              <a:gd name="connsiteY0" fmla="*/ 429814 h 606722"/>
              <a:gd name="connsiteX1" fmla="*/ 493728 w 607639"/>
              <a:gd name="connsiteY1" fmla="*/ 442434 h 606722"/>
              <a:gd name="connsiteX2" fmla="*/ 506368 w 607639"/>
              <a:gd name="connsiteY2" fmla="*/ 442434 h 606722"/>
              <a:gd name="connsiteX3" fmla="*/ 519008 w 607639"/>
              <a:gd name="connsiteY3" fmla="*/ 455055 h 606722"/>
              <a:gd name="connsiteX4" fmla="*/ 506368 w 607639"/>
              <a:gd name="connsiteY4" fmla="*/ 467675 h 606722"/>
              <a:gd name="connsiteX5" fmla="*/ 486340 w 607639"/>
              <a:gd name="connsiteY5" fmla="*/ 467675 h 606722"/>
              <a:gd name="connsiteX6" fmla="*/ 509751 w 607639"/>
              <a:gd name="connsiteY6" fmla="*/ 491137 h 606722"/>
              <a:gd name="connsiteX7" fmla="*/ 514112 w 607639"/>
              <a:gd name="connsiteY7" fmla="*/ 508823 h 606722"/>
              <a:gd name="connsiteX8" fmla="*/ 498446 w 607639"/>
              <a:gd name="connsiteY8" fmla="*/ 518244 h 606722"/>
              <a:gd name="connsiteX9" fmla="*/ 493728 w 607639"/>
              <a:gd name="connsiteY9" fmla="*/ 518244 h 606722"/>
              <a:gd name="connsiteX10" fmla="*/ 481089 w 607639"/>
              <a:gd name="connsiteY10" fmla="*/ 530864 h 606722"/>
              <a:gd name="connsiteX11" fmla="*/ 468360 w 607639"/>
              <a:gd name="connsiteY11" fmla="*/ 518244 h 606722"/>
              <a:gd name="connsiteX12" fmla="*/ 455720 w 607639"/>
              <a:gd name="connsiteY12" fmla="*/ 518244 h 606722"/>
              <a:gd name="connsiteX13" fmla="*/ 443080 w 607639"/>
              <a:gd name="connsiteY13" fmla="*/ 505624 h 606722"/>
              <a:gd name="connsiteX14" fmla="*/ 455720 w 607639"/>
              <a:gd name="connsiteY14" fmla="*/ 493004 h 606722"/>
              <a:gd name="connsiteX15" fmla="*/ 475837 w 607639"/>
              <a:gd name="connsiteY15" fmla="*/ 493004 h 606722"/>
              <a:gd name="connsiteX16" fmla="*/ 452426 w 607639"/>
              <a:gd name="connsiteY16" fmla="*/ 469630 h 606722"/>
              <a:gd name="connsiteX17" fmla="*/ 447976 w 607639"/>
              <a:gd name="connsiteY17" fmla="*/ 451855 h 606722"/>
              <a:gd name="connsiteX18" fmla="*/ 463642 w 607639"/>
              <a:gd name="connsiteY18" fmla="*/ 442434 h 606722"/>
              <a:gd name="connsiteX19" fmla="*/ 468360 w 607639"/>
              <a:gd name="connsiteY19" fmla="*/ 442434 h 606722"/>
              <a:gd name="connsiteX20" fmla="*/ 481089 w 607639"/>
              <a:gd name="connsiteY20" fmla="*/ 429814 h 606722"/>
              <a:gd name="connsiteX21" fmla="*/ 126550 w 607639"/>
              <a:gd name="connsiteY21" fmla="*/ 429814 h 606722"/>
              <a:gd name="connsiteX22" fmla="*/ 139278 w 607639"/>
              <a:gd name="connsiteY22" fmla="*/ 442434 h 606722"/>
              <a:gd name="connsiteX23" fmla="*/ 151918 w 607639"/>
              <a:gd name="connsiteY23" fmla="*/ 442434 h 606722"/>
              <a:gd name="connsiteX24" fmla="*/ 164558 w 607639"/>
              <a:gd name="connsiteY24" fmla="*/ 455055 h 606722"/>
              <a:gd name="connsiteX25" fmla="*/ 151918 w 607639"/>
              <a:gd name="connsiteY25" fmla="*/ 467675 h 606722"/>
              <a:gd name="connsiteX26" fmla="*/ 131801 w 607639"/>
              <a:gd name="connsiteY26" fmla="*/ 467675 h 606722"/>
              <a:gd name="connsiteX27" fmla="*/ 155301 w 607639"/>
              <a:gd name="connsiteY27" fmla="*/ 491137 h 606722"/>
              <a:gd name="connsiteX28" fmla="*/ 159662 w 607639"/>
              <a:gd name="connsiteY28" fmla="*/ 508823 h 606722"/>
              <a:gd name="connsiteX29" fmla="*/ 143996 w 607639"/>
              <a:gd name="connsiteY29" fmla="*/ 518244 h 606722"/>
              <a:gd name="connsiteX30" fmla="*/ 139278 w 607639"/>
              <a:gd name="connsiteY30" fmla="*/ 518244 h 606722"/>
              <a:gd name="connsiteX31" fmla="*/ 126550 w 607639"/>
              <a:gd name="connsiteY31" fmla="*/ 530864 h 606722"/>
              <a:gd name="connsiteX32" fmla="*/ 113910 w 607639"/>
              <a:gd name="connsiteY32" fmla="*/ 518244 h 606722"/>
              <a:gd name="connsiteX33" fmla="*/ 101270 w 607639"/>
              <a:gd name="connsiteY33" fmla="*/ 518244 h 606722"/>
              <a:gd name="connsiteX34" fmla="*/ 88630 w 607639"/>
              <a:gd name="connsiteY34" fmla="*/ 505624 h 606722"/>
              <a:gd name="connsiteX35" fmla="*/ 101270 w 607639"/>
              <a:gd name="connsiteY35" fmla="*/ 493004 h 606722"/>
              <a:gd name="connsiteX36" fmla="*/ 121298 w 607639"/>
              <a:gd name="connsiteY36" fmla="*/ 493004 h 606722"/>
              <a:gd name="connsiteX37" fmla="*/ 97887 w 607639"/>
              <a:gd name="connsiteY37" fmla="*/ 469630 h 606722"/>
              <a:gd name="connsiteX38" fmla="*/ 93526 w 607639"/>
              <a:gd name="connsiteY38" fmla="*/ 451855 h 606722"/>
              <a:gd name="connsiteX39" fmla="*/ 109192 w 607639"/>
              <a:gd name="connsiteY39" fmla="*/ 442434 h 606722"/>
              <a:gd name="connsiteX40" fmla="*/ 113910 w 607639"/>
              <a:gd name="connsiteY40" fmla="*/ 442434 h 606722"/>
              <a:gd name="connsiteX41" fmla="*/ 126550 w 607639"/>
              <a:gd name="connsiteY41" fmla="*/ 429814 h 606722"/>
              <a:gd name="connsiteX42" fmla="*/ 481054 w 607639"/>
              <a:gd name="connsiteY42" fmla="*/ 404457 h 606722"/>
              <a:gd name="connsiteX43" fmla="*/ 405056 w 607639"/>
              <a:gd name="connsiteY43" fmla="*/ 480260 h 606722"/>
              <a:gd name="connsiteX44" fmla="*/ 481054 w 607639"/>
              <a:gd name="connsiteY44" fmla="*/ 556151 h 606722"/>
              <a:gd name="connsiteX45" fmla="*/ 556962 w 607639"/>
              <a:gd name="connsiteY45" fmla="*/ 480260 h 606722"/>
              <a:gd name="connsiteX46" fmla="*/ 481054 w 607639"/>
              <a:gd name="connsiteY46" fmla="*/ 404457 h 606722"/>
              <a:gd name="connsiteX47" fmla="*/ 126550 w 607639"/>
              <a:gd name="connsiteY47" fmla="*/ 404457 h 606722"/>
              <a:gd name="connsiteX48" fmla="*/ 50615 w 607639"/>
              <a:gd name="connsiteY48" fmla="*/ 480260 h 606722"/>
              <a:gd name="connsiteX49" fmla="*/ 126550 w 607639"/>
              <a:gd name="connsiteY49" fmla="*/ 556151 h 606722"/>
              <a:gd name="connsiteX50" fmla="*/ 202574 w 607639"/>
              <a:gd name="connsiteY50" fmla="*/ 480260 h 606722"/>
              <a:gd name="connsiteX51" fmla="*/ 126550 w 607639"/>
              <a:gd name="connsiteY51" fmla="*/ 404457 h 606722"/>
              <a:gd name="connsiteX52" fmla="*/ 481054 w 607639"/>
              <a:gd name="connsiteY52" fmla="*/ 379219 h 606722"/>
              <a:gd name="connsiteX53" fmla="*/ 582235 w 607639"/>
              <a:gd name="connsiteY53" fmla="*/ 480260 h 606722"/>
              <a:gd name="connsiteX54" fmla="*/ 481054 w 607639"/>
              <a:gd name="connsiteY54" fmla="*/ 581389 h 606722"/>
              <a:gd name="connsiteX55" fmla="*/ 379783 w 607639"/>
              <a:gd name="connsiteY55" fmla="*/ 480260 h 606722"/>
              <a:gd name="connsiteX56" fmla="*/ 481054 w 607639"/>
              <a:gd name="connsiteY56" fmla="*/ 379219 h 606722"/>
              <a:gd name="connsiteX57" fmla="*/ 126550 w 607639"/>
              <a:gd name="connsiteY57" fmla="*/ 379219 h 606722"/>
              <a:gd name="connsiteX58" fmla="*/ 227856 w 607639"/>
              <a:gd name="connsiteY58" fmla="*/ 480260 h 606722"/>
              <a:gd name="connsiteX59" fmla="*/ 126550 w 607639"/>
              <a:gd name="connsiteY59" fmla="*/ 581389 h 606722"/>
              <a:gd name="connsiteX60" fmla="*/ 25333 w 607639"/>
              <a:gd name="connsiteY60" fmla="*/ 480260 h 606722"/>
              <a:gd name="connsiteX61" fmla="*/ 126550 w 607639"/>
              <a:gd name="connsiteY61" fmla="*/ 379219 h 606722"/>
              <a:gd name="connsiteX62" fmla="*/ 303775 w 607639"/>
              <a:gd name="connsiteY62" fmla="*/ 75807 h 606722"/>
              <a:gd name="connsiteX63" fmla="*/ 195456 w 607639"/>
              <a:gd name="connsiteY63" fmla="*/ 97669 h 606722"/>
              <a:gd name="connsiteX64" fmla="*/ 106895 w 607639"/>
              <a:gd name="connsiteY64" fmla="*/ 157301 h 606722"/>
              <a:gd name="connsiteX65" fmla="*/ 47173 w 607639"/>
              <a:gd name="connsiteY65" fmla="*/ 245639 h 606722"/>
              <a:gd name="connsiteX66" fmla="*/ 30440 w 607639"/>
              <a:gd name="connsiteY66" fmla="*/ 300472 h 606722"/>
              <a:gd name="connsiteX67" fmla="*/ 93189 w 607639"/>
              <a:gd name="connsiteY67" fmla="*/ 286164 h 606722"/>
              <a:gd name="connsiteX68" fmla="*/ 169021 w 607639"/>
              <a:gd name="connsiteY68" fmla="*/ 307760 h 606722"/>
              <a:gd name="connsiteX69" fmla="*/ 198482 w 607639"/>
              <a:gd name="connsiteY69" fmla="*/ 331933 h 606722"/>
              <a:gd name="connsiteX70" fmla="*/ 227943 w 607639"/>
              <a:gd name="connsiteY70" fmla="*/ 307760 h 606722"/>
              <a:gd name="connsiteX71" fmla="*/ 303775 w 607639"/>
              <a:gd name="connsiteY71" fmla="*/ 286164 h 606722"/>
              <a:gd name="connsiteX72" fmla="*/ 379608 w 607639"/>
              <a:gd name="connsiteY72" fmla="*/ 307760 h 606722"/>
              <a:gd name="connsiteX73" fmla="*/ 409157 w 607639"/>
              <a:gd name="connsiteY73" fmla="*/ 331933 h 606722"/>
              <a:gd name="connsiteX74" fmla="*/ 438618 w 607639"/>
              <a:gd name="connsiteY74" fmla="*/ 307760 h 606722"/>
              <a:gd name="connsiteX75" fmla="*/ 514451 w 607639"/>
              <a:gd name="connsiteY75" fmla="*/ 286164 h 606722"/>
              <a:gd name="connsiteX76" fmla="*/ 577199 w 607639"/>
              <a:gd name="connsiteY76" fmla="*/ 300472 h 606722"/>
              <a:gd name="connsiteX77" fmla="*/ 560466 w 607639"/>
              <a:gd name="connsiteY77" fmla="*/ 245639 h 606722"/>
              <a:gd name="connsiteX78" fmla="*/ 500744 w 607639"/>
              <a:gd name="connsiteY78" fmla="*/ 157301 h 606722"/>
              <a:gd name="connsiteX79" fmla="*/ 412184 w 607639"/>
              <a:gd name="connsiteY79" fmla="*/ 97669 h 606722"/>
              <a:gd name="connsiteX80" fmla="*/ 303775 w 607639"/>
              <a:gd name="connsiteY80" fmla="*/ 75807 h 606722"/>
              <a:gd name="connsiteX81" fmla="*/ 303775 w 607639"/>
              <a:gd name="connsiteY81" fmla="*/ 0 h 606722"/>
              <a:gd name="connsiteX82" fmla="*/ 316503 w 607639"/>
              <a:gd name="connsiteY82" fmla="*/ 12619 h 606722"/>
              <a:gd name="connsiteX83" fmla="*/ 316503 w 607639"/>
              <a:gd name="connsiteY83" fmla="*/ 50834 h 606722"/>
              <a:gd name="connsiteX84" fmla="*/ 607639 w 607639"/>
              <a:gd name="connsiteY84" fmla="*/ 353884 h 606722"/>
              <a:gd name="connsiteX85" fmla="*/ 607639 w 607639"/>
              <a:gd name="connsiteY85" fmla="*/ 356639 h 606722"/>
              <a:gd name="connsiteX86" fmla="*/ 514451 w 607639"/>
              <a:gd name="connsiteY86" fmla="*/ 311404 h 606722"/>
              <a:gd name="connsiteX87" fmla="*/ 409157 w 607639"/>
              <a:gd name="connsiteY87" fmla="*/ 375480 h 606722"/>
              <a:gd name="connsiteX88" fmla="*/ 316503 w 607639"/>
              <a:gd name="connsiteY88" fmla="*/ 312115 h 606722"/>
              <a:gd name="connsiteX89" fmla="*/ 316503 w 607639"/>
              <a:gd name="connsiteY89" fmla="*/ 594014 h 606722"/>
              <a:gd name="connsiteX90" fmla="*/ 303775 w 607639"/>
              <a:gd name="connsiteY90" fmla="*/ 606722 h 606722"/>
              <a:gd name="connsiteX91" fmla="*/ 291136 w 607639"/>
              <a:gd name="connsiteY91" fmla="*/ 594014 h 606722"/>
              <a:gd name="connsiteX92" fmla="*/ 291136 w 607639"/>
              <a:gd name="connsiteY92" fmla="*/ 312115 h 606722"/>
              <a:gd name="connsiteX93" fmla="*/ 198482 w 607639"/>
              <a:gd name="connsiteY93" fmla="*/ 375480 h 606722"/>
              <a:gd name="connsiteX94" fmla="*/ 93189 w 607639"/>
              <a:gd name="connsiteY94" fmla="*/ 311404 h 606722"/>
              <a:gd name="connsiteX95" fmla="*/ 0 w 607639"/>
              <a:gd name="connsiteY95" fmla="*/ 356639 h 606722"/>
              <a:gd name="connsiteX96" fmla="*/ 0 w 607639"/>
              <a:gd name="connsiteY96" fmla="*/ 353884 h 606722"/>
              <a:gd name="connsiteX97" fmla="*/ 291136 w 607639"/>
              <a:gd name="connsiteY97" fmla="*/ 50834 h 606722"/>
              <a:gd name="connsiteX98" fmla="*/ 291136 w 607639"/>
              <a:gd name="connsiteY98" fmla="*/ 12619 h 606722"/>
              <a:gd name="connsiteX99" fmla="*/ 303775 w 607639"/>
              <a:gd name="connsiteY9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7639" h="606722">
                <a:moveTo>
                  <a:pt x="481089" y="429814"/>
                </a:moveTo>
                <a:cubicBezTo>
                  <a:pt x="488032" y="429814"/>
                  <a:pt x="493728" y="435413"/>
                  <a:pt x="493728" y="442434"/>
                </a:cubicBezTo>
                <a:lnTo>
                  <a:pt x="506368" y="442434"/>
                </a:lnTo>
                <a:cubicBezTo>
                  <a:pt x="513311" y="442434"/>
                  <a:pt x="519008" y="448033"/>
                  <a:pt x="519008" y="455055"/>
                </a:cubicBezTo>
                <a:cubicBezTo>
                  <a:pt x="519008" y="462076"/>
                  <a:pt x="513400" y="467675"/>
                  <a:pt x="506368" y="467675"/>
                </a:cubicBezTo>
                <a:lnTo>
                  <a:pt x="486340" y="467675"/>
                </a:lnTo>
                <a:lnTo>
                  <a:pt x="509751" y="491137"/>
                </a:lnTo>
                <a:cubicBezTo>
                  <a:pt x="514914" y="496292"/>
                  <a:pt x="516516" y="502869"/>
                  <a:pt x="514112" y="508823"/>
                </a:cubicBezTo>
                <a:cubicBezTo>
                  <a:pt x="511620" y="514689"/>
                  <a:pt x="505834" y="518244"/>
                  <a:pt x="498446" y="518244"/>
                </a:cubicBezTo>
                <a:lnTo>
                  <a:pt x="493728" y="518244"/>
                </a:lnTo>
                <a:cubicBezTo>
                  <a:pt x="493728" y="525265"/>
                  <a:pt x="488032" y="530864"/>
                  <a:pt x="481089" y="530864"/>
                </a:cubicBezTo>
                <a:cubicBezTo>
                  <a:pt x="474057" y="530864"/>
                  <a:pt x="468360" y="525265"/>
                  <a:pt x="468360" y="518244"/>
                </a:cubicBezTo>
                <a:lnTo>
                  <a:pt x="455720" y="518244"/>
                </a:lnTo>
                <a:cubicBezTo>
                  <a:pt x="448777" y="518244"/>
                  <a:pt x="443080" y="512556"/>
                  <a:pt x="443080" y="505624"/>
                </a:cubicBezTo>
                <a:cubicBezTo>
                  <a:pt x="443080" y="498603"/>
                  <a:pt x="448777" y="493004"/>
                  <a:pt x="455720" y="493004"/>
                </a:cubicBezTo>
                <a:lnTo>
                  <a:pt x="475837" y="493004"/>
                </a:lnTo>
                <a:lnTo>
                  <a:pt x="452426" y="469630"/>
                </a:lnTo>
                <a:cubicBezTo>
                  <a:pt x="447175" y="464386"/>
                  <a:pt x="445572" y="457810"/>
                  <a:pt x="447976" y="451855"/>
                </a:cubicBezTo>
                <a:cubicBezTo>
                  <a:pt x="450468" y="445900"/>
                  <a:pt x="456254" y="442434"/>
                  <a:pt x="463642" y="442434"/>
                </a:cubicBezTo>
                <a:lnTo>
                  <a:pt x="468360" y="442434"/>
                </a:lnTo>
                <a:cubicBezTo>
                  <a:pt x="468360" y="435413"/>
                  <a:pt x="474057" y="429814"/>
                  <a:pt x="481089" y="429814"/>
                </a:cubicBezTo>
                <a:close/>
                <a:moveTo>
                  <a:pt x="126550" y="429814"/>
                </a:moveTo>
                <a:cubicBezTo>
                  <a:pt x="133582" y="429814"/>
                  <a:pt x="139278" y="435413"/>
                  <a:pt x="139278" y="442434"/>
                </a:cubicBezTo>
                <a:lnTo>
                  <a:pt x="151918" y="442434"/>
                </a:lnTo>
                <a:cubicBezTo>
                  <a:pt x="158861" y="442434"/>
                  <a:pt x="164558" y="448033"/>
                  <a:pt x="164558" y="455055"/>
                </a:cubicBezTo>
                <a:cubicBezTo>
                  <a:pt x="164558" y="462076"/>
                  <a:pt x="158861" y="467675"/>
                  <a:pt x="151918" y="467675"/>
                </a:cubicBezTo>
                <a:lnTo>
                  <a:pt x="131801" y="467675"/>
                </a:lnTo>
                <a:lnTo>
                  <a:pt x="155301" y="491137"/>
                </a:lnTo>
                <a:cubicBezTo>
                  <a:pt x="160464" y="496292"/>
                  <a:pt x="162066" y="502869"/>
                  <a:pt x="159662" y="508823"/>
                </a:cubicBezTo>
                <a:cubicBezTo>
                  <a:pt x="157170" y="514689"/>
                  <a:pt x="151295" y="518244"/>
                  <a:pt x="143996" y="518244"/>
                </a:cubicBezTo>
                <a:lnTo>
                  <a:pt x="139278" y="518244"/>
                </a:lnTo>
                <a:cubicBezTo>
                  <a:pt x="139278" y="525265"/>
                  <a:pt x="133582" y="530864"/>
                  <a:pt x="126550" y="530864"/>
                </a:cubicBezTo>
                <a:cubicBezTo>
                  <a:pt x="119607" y="530864"/>
                  <a:pt x="113910" y="525265"/>
                  <a:pt x="113910" y="518244"/>
                </a:cubicBezTo>
                <a:lnTo>
                  <a:pt x="101270" y="518244"/>
                </a:lnTo>
                <a:cubicBezTo>
                  <a:pt x="94238" y="518244"/>
                  <a:pt x="88630" y="512556"/>
                  <a:pt x="88630" y="505624"/>
                </a:cubicBezTo>
                <a:cubicBezTo>
                  <a:pt x="88630" y="498603"/>
                  <a:pt x="94238" y="493004"/>
                  <a:pt x="101270" y="493004"/>
                </a:cubicBezTo>
                <a:lnTo>
                  <a:pt x="121298" y="493004"/>
                </a:lnTo>
                <a:lnTo>
                  <a:pt x="97887" y="469630"/>
                </a:lnTo>
                <a:cubicBezTo>
                  <a:pt x="92725" y="464386"/>
                  <a:pt x="91122" y="457810"/>
                  <a:pt x="93526" y="451855"/>
                </a:cubicBezTo>
                <a:cubicBezTo>
                  <a:pt x="96018" y="445900"/>
                  <a:pt x="101804" y="442434"/>
                  <a:pt x="109192" y="442434"/>
                </a:cubicBezTo>
                <a:lnTo>
                  <a:pt x="113910" y="442434"/>
                </a:lnTo>
                <a:cubicBezTo>
                  <a:pt x="113910" y="435413"/>
                  <a:pt x="119607" y="429814"/>
                  <a:pt x="126550" y="429814"/>
                </a:cubicBezTo>
                <a:close/>
                <a:moveTo>
                  <a:pt x="481054" y="404457"/>
                </a:moveTo>
                <a:cubicBezTo>
                  <a:pt x="439139" y="404457"/>
                  <a:pt x="405056" y="438493"/>
                  <a:pt x="405056" y="480260"/>
                </a:cubicBezTo>
                <a:cubicBezTo>
                  <a:pt x="405056" y="522116"/>
                  <a:pt x="439139" y="556151"/>
                  <a:pt x="481054" y="556151"/>
                </a:cubicBezTo>
                <a:cubicBezTo>
                  <a:pt x="522879" y="556151"/>
                  <a:pt x="556962" y="522116"/>
                  <a:pt x="556962" y="480260"/>
                </a:cubicBezTo>
                <a:cubicBezTo>
                  <a:pt x="556962" y="438493"/>
                  <a:pt x="522879" y="404457"/>
                  <a:pt x="481054" y="404457"/>
                </a:cubicBezTo>
                <a:close/>
                <a:moveTo>
                  <a:pt x="126550" y="404457"/>
                </a:moveTo>
                <a:cubicBezTo>
                  <a:pt x="84710" y="404457"/>
                  <a:pt x="50615" y="438493"/>
                  <a:pt x="50615" y="480260"/>
                </a:cubicBezTo>
                <a:cubicBezTo>
                  <a:pt x="50615" y="522116"/>
                  <a:pt x="84710" y="556151"/>
                  <a:pt x="126550" y="556151"/>
                </a:cubicBezTo>
                <a:cubicBezTo>
                  <a:pt x="168479" y="556151"/>
                  <a:pt x="202574" y="522116"/>
                  <a:pt x="202574" y="480260"/>
                </a:cubicBezTo>
                <a:cubicBezTo>
                  <a:pt x="202574" y="438493"/>
                  <a:pt x="168479" y="404457"/>
                  <a:pt x="126550" y="404457"/>
                </a:cubicBezTo>
                <a:close/>
                <a:moveTo>
                  <a:pt x="481054" y="379219"/>
                </a:moveTo>
                <a:cubicBezTo>
                  <a:pt x="536939" y="379219"/>
                  <a:pt x="582235" y="424452"/>
                  <a:pt x="582235" y="480260"/>
                </a:cubicBezTo>
                <a:cubicBezTo>
                  <a:pt x="582235" y="536156"/>
                  <a:pt x="536939" y="581389"/>
                  <a:pt x="481054" y="581389"/>
                </a:cubicBezTo>
                <a:cubicBezTo>
                  <a:pt x="425079" y="581389"/>
                  <a:pt x="379783" y="536156"/>
                  <a:pt x="379783" y="480260"/>
                </a:cubicBezTo>
                <a:cubicBezTo>
                  <a:pt x="379783" y="424452"/>
                  <a:pt x="425079" y="379219"/>
                  <a:pt x="481054" y="379219"/>
                </a:cubicBezTo>
                <a:close/>
                <a:moveTo>
                  <a:pt x="126550" y="379219"/>
                </a:moveTo>
                <a:cubicBezTo>
                  <a:pt x="182544" y="379219"/>
                  <a:pt x="227856" y="424452"/>
                  <a:pt x="227856" y="480260"/>
                </a:cubicBezTo>
                <a:cubicBezTo>
                  <a:pt x="227856" y="536156"/>
                  <a:pt x="182544" y="581389"/>
                  <a:pt x="126550" y="581389"/>
                </a:cubicBezTo>
                <a:cubicBezTo>
                  <a:pt x="70645" y="581389"/>
                  <a:pt x="25333" y="536156"/>
                  <a:pt x="25333" y="480260"/>
                </a:cubicBezTo>
                <a:cubicBezTo>
                  <a:pt x="25333" y="424452"/>
                  <a:pt x="70645" y="379219"/>
                  <a:pt x="126550" y="379219"/>
                </a:cubicBezTo>
                <a:close/>
                <a:moveTo>
                  <a:pt x="303775" y="75807"/>
                </a:moveTo>
                <a:cubicBezTo>
                  <a:pt x="266215" y="75807"/>
                  <a:pt x="229723" y="83183"/>
                  <a:pt x="195456" y="97669"/>
                </a:cubicBezTo>
                <a:cubicBezTo>
                  <a:pt x="162257" y="111711"/>
                  <a:pt x="132440" y="131707"/>
                  <a:pt x="106895" y="157301"/>
                </a:cubicBezTo>
                <a:cubicBezTo>
                  <a:pt x="81351" y="182807"/>
                  <a:pt x="61236" y="212579"/>
                  <a:pt x="47173" y="245639"/>
                </a:cubicBezTo>
                <a:cubicBezTo>
                  <a:pt x="39696" y="263413"/>
                  <a:pt x="34089" y="281721"/>
                  <a:pt x="30440" y="300472"/>
                </a:cubicBezTo>
                <a:cubicBezTo>
                  <a:pt x="50110" y="290963"/>
                  <a:pt x="71204" y="286164"/>
                  <a:pt x="93189" y="286164"/>
                </a:cubicBezTo>
                <a:cubicBezTo>
                  <a:pt x="120068" y="286164"/>
                  <a:pt x="146325" y="293629"/>
                  <a:pt x="169021" y="307760"/>
                </a:cubicBezTo>
                <a:cubicBezTo>
                  <a:pt x="179880" y="314514"/>
                  <a:pt x="189848" y="322690"/>
                  <a:pt x="198482" y="331933"/>
                </a:cubicBezTo>
                <a:cubicBezTo>
                  <a:pt x="207115" y="322690"/>
                  <a:pt x="217084" y="314514"/>
                  <a:pt x="227943" y="307760"/>
                </a:cubicBezTo>
                <a:cubicBezTo>
                  <a:pt x="250728" y="293629"/>
                  <a:pt x="276896" y="286164"/>
                  <a:pt x="303775" y="286164"/>
                </a:cubicBezTo>
                <a:cubicBezTo>
                  <a:pt x="330655" y="286164"/>
                  <a:pt x="356911" y="293629"/>
                  <a:pt x="379608" y="307760"/>
                </a:cubicBezTo>
                <a:cubicBezTo>
                  <a:pt x="390555" y="314514"/>
                  <a:pt x="400435" y="322690"/>
                  <a:pt x="409157" y="331933"/>
                </a:cubicBezTo>
                <a:cubicBezTo>
                  <a:pt x="417791" y="322690"/>
                  <a:pt x="427670" y="314514"/>
                  <a:pt x="438618" y="307760"/>
                </a:cubicBezTo>
                <a:cubicBezTo>
                  <a:pt x="461314" y="293629"/>
                  <a:pt x="487571" y="286164"/>
                  <a:pt x="514451" y="286164"/>
                </a:cubicBezTo>
                <a:cubicBezTo>
                  <a:pt x="536435" y="286164"/>
                  <a:pt x="557529" y="290963"/>
                  <a:pt x="577199" y="300472"/>
                </a:cubicBezTo>
                <a:cubicBezTo>
                  <a:pt x="573550" y="281721"/>
                  <a:pt x="567943" y="263413"/>
                  <a:pt x="560466" y="245639"/>
                </a:cubicBezTo>
                <a:cubicBezTo>
                  <a:pt x="546404" y="212579"/>
                  <a:pt x="526288" y="182807"/>
                  <a:pt x="500744" y="157301"/>
                </a:cubicBezTo>
                <a:cubicBezTo>
                  <a:pt x="475199" y="131707"/>
                  <a:pt x="445383" y="111711"/>
                  <a:pt x="412184" y="97669"/>
                </a:cubicBezTo>
                <a:cubicBezTo>
                  <a:pt x="377917" y="83183"/>
                  <a:pt x="341424" y="75807"/>
                  <a:pt x="303775" y="75807"/>
                </a:cubicBezTo>
                <a:close/>
                <a:moveTo>
                  <a:pt x="303775" y="0"/>
                </a:moveTo>
                <a:cubicBezTo>
                  <a:pt x="310807" y="0"/>
                  <a:pt x="316503" y="5687"/>
                  <a:pt x="316503" y="12619"/>
                </a:cubicBezTo>
                <a:lnTo>
                  <a:pt x="316503" y="50834"/>
                </a:lnTo>
                <a:cubicBezTo>
                  <a:pt x="478403" y="57410"/>
                  <a:pt x="607639" y="190628"/>
                  <a:pt x="607639" y="353884"/>
                </a:cubicBezTo>
                <a:lnTo>
                  <a:pt x="607639" y="356639"/>
                </a:lnTo>
                <a:cubicBezTo>
                  <a:pt x="585922" y="329089"/>
                  <a:pt x="552278" y="311404"/>
                  <a:pt x="514451" y="311404"/>
                </a:cubicBezTo>
                <a:cubicBezTo>
                  <a:pt x="468613" y="311404"/>
                  <a:pt x="428828" y="337443"/>
                  <a:pt x="409157" y="375480"/>
                </a:cubicBezTo>
                <a:cubicBezTo>
                  <a:pt x="391267" y="340998"/>
                  <a:pt x="356911" y="316380"/>
                  <a:pt x="316503" y="312115"/>
                </a:cubicBezTo>
                <a:lnTo>
                  <a:pt x="316503" y="594014"/>
                </a:lnTo>
                <a:cubicBezTo>
                  <a:pt x="316503" y="601034"/>
                  <a:pt x="310807" y="606722"/>
                  <a:pt x="303775" y="606722"/>
                </a:cubicBezTo>
                <a:cubicBezTo>
                  <a:pt x="296833" y="606722"/>
                  <a:pt x="291136" y="601034"/>
                  <a:pt x="291136" y="594014"/>
                </a:cubicBezTo>
                <a:lnTo>
                  <a:pt x="291136" y="312115"/>
                </a:lnTo>
                <a:cubicBezTo>
                  <a:pt x="250728" y="316380"/>
                  <a:pt x="216372" y="340998"/>
                  <a:pt x="198482" y="375480"/>
                </a:cubicBezTo>
                <a:cubicBezTo>
                  <a:pt x="178812" y="337443"/>
                  <a:pt x="139026" y="311404"/>
                  <a:pt x="93189" y="311404"/>
                </a:cubicBezTo>
                <a:cubicBezTo>
                  <a:pt x="55361" y="311404"/>
                  <a:pt x="21717" y="329089"/>
                  <a:pt x="0" y="356639"/>
                </a:cubicBezTo>
                <a:lnTo>
                  <a:pt x="0" y="353884"/>
                </a:lnTo>
                <a:cubicBezTo>
                  <a:pt x="0" y="190628"/>
                  <a:pt x="129236" y="57410"/>
                  <a:pt x="291136" y="50834"/>
                </a:cubicBezTo>
                <a:lnTo>
                  <a:pt x="291136" y="12619"/>
                </a:lnTo>
                <a:cubicBezTo>
                  <a:pt x="291136" y="5687"/>
                  <a:pt x="296833"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nvGrpSpPr>
          <p:cNvPr id="46" name="组合 45"/>
          <p:cNvGrpSpPr/>
          <p:nvPr/>
        </p:nvGrpSpPr>
        <p:grpSpPr>
          <a:xfrm>
            <a:off x="2240036" y="3466625"/>
            <a:ext cx="1681481" cy="813849"/>
            <a:chOff x="1820427" y="4294197"/>
            <a:chExt cx="2241974" cy="1085132"/>
          </a:xfrm>
        </p:grpSpPr>
        <p:sp>
          <p:nvSpPr>
            <p:cNvPr id="47" name="矩形 46"/>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48" name="矩形 47"/>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49" name="组合 48"/>
          <p:cNvGrpSpPr/>
          <p:nvPr/>
        </p:nvGrpSpPr>
        <p:grpSpPr>
          <a:xfrm>
            <a:off x="736599" y="3466625"/>
            <a:ext cx="1681481" cy="813849"/>
            <a:chOff x="1820427" y="4294197"/>
            <a:chExt cx="2241974" cy="1085132"/>
          </a:xfrm>
        </p:grpSpPr>
        <p:sp>
          <p:nvSpPr>
            <p:cNvPr id="50" name="矩形 49"/>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51" name="矩形 50"/>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52" name="组合 51"/>
          <p:cNvGrpSpPr/>
          <p:nvPr/>
        </p:nvGrpSpPr>
        <p:grpSpPr>
          <a:xfrm>
            <a:off x="3743473" y="3466625"/>
            <a:ext cx="1681481" cy="813849"/>
            <a:chOff x="1820427" y="4294197"/>
            <a:chExt cx="2241974" cy="1085132"/>
          </a:xfrm>
        </p:grpSpPr>
        <p:sp>
          <p:nvSpPr>
            <p:cNvPr id="53" name="矩形 52"/>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54" name="矩形 53"/>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55" name="组合 54"/>
          <p:cNvGrpSpPr/>
          <p:nvPr/>
        </p:nvGrpSpPr>
        <p:grpSpPr>
          <a:xfrm>
            <a:off x="5246911" y="3466625"/>
            <a:ext cx="1681481" cy="813849"/>
            <a:chOff x="1820427" y="4294197"/>
            <a:chExt cx="2241974" cy="1085132"/>
          </a:xfrm>
        </p:grpSpPr>
        <p:sp>
          <p:nvSpPr>
            <p:cNvPr id="56" name="矩形 55"/>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57" name="矩形 56"/>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58" name="组合 57"/>
          <p:cNvGrpSpPr/>
          <p:nvPr/>
        </p:nvGrpSpPr>
        <p:grpSpPr>
          <a:xfrm>
            <a:off x="6750346" y="3466625"/>
            <a:ext cx="1681481" cy="813849"/>
            <a:chOff x="1820427" y="4294197"/>
            <a:chExt cx="2241974" cy="1085132"/>
          </a:xfrm>
        </p:grpSpPr>
        <p:sp>
          <p:nvSpPr>
            <p:cNvPr id="59" name="矩形 58"/>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60" name="矩形 59"/>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3" name="组合 2"/>
          <p:cNvGrpSpPr/>
          <p:nvPr/>
        </p:nvGrpSpPr>
        <p:grpSpPr>
          <a:xfrm>
            <a:off x="1981200" y="1275690"/>
            <a:ext cx="5181600" cy="969699"/>
            <a:chOff x="2641600" y="1700919"/>
            <a:chExt cx="6908800" cy="1292932"/>
          </a:xfrm>
        </p:grpSpPr>
        <p:cxnSp>
          <p:nvCxnSpPr>
            <p:cNvPr id="4" name="直接连接符 3"/>
            <p:cNvCxnSpPr/>
            <p:nvPr/>
          </p:nvCxnSpPr>
          <p:spPr>
            <a:xfrm>
              <a:off x="5748251" y="2171700"/>
              <a:ext cx="69549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2641600" y="1700919"/>
              <a:ext cx="6908800" cy="1292932"/>
              <a:chOff x="-512986" y="4141797"/>
              <a:chExt cx="6908800" cy="1292932"/>
            </a:xfrm>
          </p:grpSpPr>
          <p:sp>
            <p:nvSpPr>
              <p:cNvPr id="62" name="矩形 61"/>
              <p:cNvSpPr/>
              <p:nvPr/>
            </p:nvSpPr>
            <p:spPr>
              <a:xfrm>
                <a:off x="-512986" y="4646821"/>
                <a:ext cx="6908800" cy="7879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用户可以在投影仪或者计算机上进行演示，也可以将演示文稿打印出来，制作成胶片，以便应用到更广泛的领域中。利用幻灯片不仅可以创建演示文稿，还可以在互联网上召开面对面会议、</a:t>
                </a:r>
                <a:endParaRPr lang="en-US" altLang="zh-CN" sz="900" dirty="0">
                  <a:solidFill>
                    <a:prstClr val="black">
                      <a:lumMod val="50000"/>
                      <a:lumOff val="50000"/>
                    </a:prstClr>
                  </a:solidFill>
                  <a:latin typeface="Arial"/>
                  <a:ea typeface="微软雅黑"/>
                </a:endParaRPr>
              </a:p>
              <a:p>
                <a:pPr algn="ctr" defTabSz="685800">
                  <a:lnSpc>
                    <a:spcPct val="120000"/>
                  </a:lnSpc>
                </a:pPr>
                <a:r>
                  <a:rPr lang="zh-CN" altLang="en-US" sz="900" dirty="0">
                    <a:solidFill>
                      <a:prstClr val="black">
                        <a:lumMod val="50000"/>
                        <a:lumOff val="50000"/>
                      </a:prstClr>
                    </a:solidFill>
                    <a:latin typeface="Arial"/>
                    <a:ea typeface="微软雅黑"/>
                  </a:rPr>
                  <a:t>远程会议或在网上给观众展示演示文稿</a:t>
                </a:r>
              </a:p>
            </p:txBody>
          </p:sp>
          <p:sp>
            <p:nvSpPr>
              <p:cNvPr id="63" name="矩形 62"/>
              <p:cNvSpPr/>
              <p:nvPr/>
            </p:nvSpPr>
            <p:spPr>
              <a:xfrm>
                <a:off x="1820427" y="4141797"/>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srgbClr val="D82042"/>
                    </a:solidFill>
                    <a:latin typeface="Arial"/>
                    <a:ea typeface="微软雅黑"/>
                  </a:rPr>
                  <a:t>标题文字添加</a:t>
                </a:r>
              </a:p>
            </p:txBody>
          </p:sp>
        </p:grpSp>
      </p:grpSp>
    </p:spTree>
    <p:extLst>
      <p:ext uri="{BB962C8B-B14F-4D97-AF65-F5344CB8AC3E}">
        <p14:creationId xmlns:p14="http://schemas.microsoft.com/office/powerpoint/2010/main" val="2773204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animEffect transition="in" filter="fade">
                                      <p:cBhvr>
                                        <p:cTn id="60" dur="500"/>
                                        <p:tgtEl>
                                          <p:spTgt spid="40"/>
                                        </p:tgtEl>
                                      </p:cBhvr>
                                    </p:animEffect>
                                  </p:childTnLst>
                                </p:cTn>
                              </p:par>
                            </p:childTnLst>
                          </p:cTn>
                        </p:par>
                        <p:par>
                          <p:cTn id="61" fill="hold">
                            <p:stCondLst>
                              <p:cond delay="1500"/>
                            </p:stCondLst>
                            <p:childTnLst>
                              <p:par>
                                <p:cTn id="62" presetID="12" presetClass="entr" presetSubtype="1"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 calcmode="lin" valueType="num">
                                      <p:cBhvr additive="base">
                                        <p:cTn id="64" dur="500"/>
                                        <p:tgtEl>
                                          <p:spTgt spid="49"/>
                                        </p:tgtEl>
                                        <p:attrNameLst>
                                          <p:attrName>ppt_y</p:attrName>
                                        </p:attrNameLst>
                                      </p:cBhvr>
                                      <p:tavLst>
                                        <p:tav tm="0">
                                          <p:val>
                                            <p:strVal val="#ppt_y-#ppt_h*1.125000"/>
                                          </p:val>
                                        </p:tav>
                                        <p:tav tm="100000">
                                          <p:val>
                                            <p:strVal val="#ppt_y"/>
                                          </p:val>
                                        </p:tav>
                                      </p:tavLst>
                                    </p:anim>
                                    <p:animEffect transition="in" filter="wipe(down)">
                                      <p:cBhvr>
                                        <p:cTn id="65" dur="500"/>
                                        <p:tgtEl>
                                          <p:spTgt spid="49"/>
                                        </p:tgtEl>
                                      </p:cBhvr>
                                    </p:animEffect>
                                  </p:childTnLst>
                                </p:cTn>
                              </p:par>
                            </p:childTnLst>
                          </p:cTn>
                        </p:par>
                        <p:par>
                          <p:cTn id="66" fill="hold">
                            <p:stCondLst>
                              <p:cond delay="2000"/>
                            </p:stCondLst>
                            <p:childTnLst>
                              <p:par>
                                <p:cTn id="67" presetID="12" presetClass="entr" presetSubtype="1" fill="hold" nodeType="after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additive="base">
                                        <p:cTn id="69" dur="500"/>
                                        <p:tgtEl>
                                          <p:spTgt spid="46"/>
                                        </p:tgtEl>
                                        <p:attrNameLst>
                                          <p:attrName>ppt_y</p:attrName>
                                        </p:attrNameLst>
                                      </p:cBhvr>
                                      <p:tavLst>
                                        <p:tav tm="0">
                                          <p:val>
                                            <p:strVal val="#ppt_y-#ppt_h*1.125000"/>
                                          </p:val>
                                        </p:tav>
                                        <p:tav tm="100000">
                                          <p:val>
                                            <p:strVal val="#ppt_y"/>
                                          </p:val>
                                        </p:tav>
                                      </p:tavLst>
                                    </p:anim>
                                    <p:animEffect transition="in" filter="wipe(down)">
                                      <p:cBhvr>
                                        <p:cTn id="70" dur="500"/>
                                        <p:tgtEl>
                                          <p:spTgt spid="46"/>
                                        </p:tgtEl>
                                      </p:cBhvr>
                                    </p:animEffect>
                                  </p:childTnLst>
                                </p:cTn>
                              </p:par>
                            </p:childTnLst>
                          </p:cTn>
                        </p:par>
                        <p:par>
                          <p:cTn id="71" fill="hold">
                            <p:stCondLst>
                              <p:cond delay="2500"/>
                            </p:stCondLst>
                            <p:childTnLst>
                              <p:par>
                                <p:cTn id="72" presetID="12" presetClass="entr" presetSubtype="1"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additive="base">
                                        <p:cTn id="74" dur="500"/>
                                        <p:tgtEl>
                                          <p:spTgt spid="52"/>
                                        </p:tgtEl>
                                        <p:attrNameLst>
                                          <p:attrName>ppt_y</p:attrName>
                                        </p:attrNameLst>
                                      </p:cBhvr>
                                      <p:tavLst>
                                        <p:tav tm="0">
                                          <p:val>
                                            <p:strVal val="#ppt_y-#ppt_h*1.125000"/>
                                          </p:val>
                                        </p:tav>
                                        <p:tav tm="100000">
                                          <p:val>
                                            <p:strVal val="#ppt_y"/>
                                          </p:val>
                                        </p:tav>
                                      </p:tavLst>
                                    </p:anim>
                                    <p:animEffect transition="in" filter="wipe(down)">
                                      <p:cBhvr>
                                        <p:cTn id="75" dur="500"/>
                                        <p:tgtEl>
                                          <p:spTgt spid="52"/>
                                        </p:tgtEl>
                                      </p:cBhvr>
                                    </p:animEffect>
                                  </p:childTnLst>
                                </p:cTn>
                              </p:par>
                            </p:childTnLst>
                          </p:cTn>
                        </p:par>
                        <p:par>
                          <p:cTn id="76" fill="hold">
                            <p:stCondLst>
                              <p:cond delay="3000"/>
                            </p:stCondLst>
                            <p:childTnLst>
                              <p:par>
                                <p:cTn id="77" presetID="12" presetClass="entr" presetSubtype="1"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 calcmode="lin" valueType="num">
                                      <p:cBhvr additive="base">
                                        <p:cTn id="79" dur="500"/>
                                        <p:tgtEl>
                                          <p:spTgt spid="55"/>
                                        </p:tgtEl>
                                        <p:attrNameLst>
                                          <p:attrName>ppt_y</p:attrName>
                                        </p:attrNameLst>
                                      </p:cBhvr>
                                      <p:tavLst>
                                        <p:tav tm="0">
                                          <p:val>
                                            <p:strVal val="#ppt_y-#ppt_h*1.125000"/>
                                          </p:val>
                                        </p:tav>
                                        <p:tav tm="100000">
                                          <p:val>
                                            <p:strVal val="#ppt_y"/>
                                          </p:val>
                                        </p:tav>
                                      </p:tavLst>
                                    </p:anim>
                                    <p:animEffect transition="in" filter="wipe(down)">
                                      <p:cBhvr>
                                        <p:cTn id="80" dur="500"/>
                                        <p:tgtEl>
                                          <p:spTgt spid="55"/>
                                        </p:tgtEl>
                                      </p:cBhvr>
                                    </p:animEffect>
                                  </p:childTnLst>
                                </p:cTn>
                              </p:par>
                            </p:childTnLst>
                          </p:cTn>
                        </p:par>
                        <p:par>
                          <p:cTn id="81" fill="hold">
                            <p:stCondLst>
                              <p:cond delay="3500"/>
                            </p:stCondLst>
                            <p:childTnLst>
                              <p:par>
                                <p:cTn id="82" presetID="12" presetClass="entr" presetSubtype="1" fill="hold"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p:tgtEl>
                                          <p:spTgt spid="58"/>
                                        </p:tgtEl>
                                        <p:attrNameLst>
                                          <p:attrName>ppt_y</p:attrName>
                                        </p:attrNameLst>
                                      </p:cBhvr>
                                      <p:tavLst>
                                        <p:tav tm="0">
                                          <p:val>
                                            <p:strVal val="#ppt_y-#ppt_h*1.125000"/>
                                          </p:val>
                                        </p:tav>
                                        <p:tav tm="100000">
                                          <p:val>
                                            <p:strVal val="#ppt_y"/>
                                          </p:val>
                                        </p:tav>
                                      </p:tavLst>
                                    </p:anim>
                                    <p:animEffect transition="in" filter="wipe(down)">
                                      <p:cBhvr>
                                        <p:cTn id="8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5" grpId="0" animBg="1"/>
      <p:bldP spid="29" grpId="0" animBg="1"/>
      <p:bldP spid="30" grpId="0" animBg="1"/>
      <p:bldP spid="36" grpId="0" animBg="1"/>
      <p:bldP spid="37" grpId="0" animBg="1"/>
      <p:bldP spid="38" grpId="0" animBg="1"/>
      <p:bldP spid="39" grpId="0" animBg="1"/>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6580956" y="1950010"/>
            <a:ext cx="1906328" cy="1784025"/>
            <a:chOff x="8774608" y="2600013"/>
            <a:chExt cx="2541770" cy="2378700"/>
          </a:xfrm>
        </p:grpSpPr>
        <p:sp>
          <p:nvSpPr>
            <p:cNvPr id="29" name="矩形 28"/>
            <p:cNvSpPr/>
            <p:nvPr/>
          </p:nvSpPr>
          <p:spPr>
            <a:xfrm>
              <a:off x="8774608" y="2600013"/>
              <a:ext cx="2378700" cy="2378700"/>
            </a:xfrm>
            <a:prstGeom prst="rect">
              <a:avLst/>
            </a:prstGeom>
            <a:solidFill>
              <a:srgbClr val="D8204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0" name="矩形 29"/>
            <p:cNvSpPr/>
            <p:nvPr/>
          </p:nvSpPr>
          <p:spPr>
            <a:xfrm>
              <a:off x="9213268" y="2776689"/>
              <a:ext cx="2025348" cy="2025348"/>
            </a:xfrm>
            <a:prstGeom prst="rect">
              <a:avLst/>
            </a:prstGeom>
            <a:solidFill>
              <a:srgbClr val="D8204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1" name="矩形 30"/>
            <p:cNvSpPr/>
            <p:nvPr/>
          </p:nvSpPr>
          <p:spPr>
            <a:xfrm>
              <a:off x="9555076" y="2908712"/>
              <a:ext cx="1761302" cy="1761302"/>
            </a:xfrm>
            <a:prstGeom prst="rect">
              <a:avLst/>
            </a:prstGeom>
            <a:solidFill>
              <a:srgbClr val="D8204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pic>
        <p:nvPicPr>
          <p:cNvPr id="49" name="图片占位符 4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56" r="16656"/>
          <a:stretch>
            <a:fillRect/>
          </a:stretch>
        </p:blipFill>
        <p:spPr/>
      </p:pic>
      <p:sp>
        <p:nvSpPr>
          <p:cNvPr id="28" name="矩形 27"/>
          <p:cNvSpPr/>
          <p:nvPr/>
        </p:nvSpPr>
        <p:spPr>
          <a:xfrm>
            <a:off x="6264145" y="1824565"/>
            <a:ext cx="2034915" cy="2034915"/>
          </a:xfrm>
          <a:prstGeom prst="rect">
            <a:avLst/>
          </a:prstGeom>
          <a:solidFill>
            <a:srgbClr val="D8204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16</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3" name="组合 2"/>
          <p:cNvGrpSpPr/>
          <p:nvPr/>
        </p:nvGrpSpPr>
        <p:grpSpPr>
          <a:xfrm>
            <a:off x="666581" y="1824565"/>
            <a:ext cx="2223139" cy="2034915"/>
            <a:chOff x="903288" y="2278505"/>
            <a:chExt cx="2964185" cy="2713220"/>
          </a:xfrm>
        </p:grpSpPr>
        <p:sp>
          <p:nvSpPr>
            <p:cNvPr id="18" name="矩形 17"/>
            <p:cNvSpPr/>
            <p:nvPr/>
          </p:nvSpPr>
          <p:spPr>
            <a:xfrm>
              <a:off x="1325703" y="2445765"/>
              <a:ext cx="2378700" cy="2378700"/>
            </a:xfrm>
            <a:prstGeom prst="rect">
              <a:avLst/>
            </a:prstGeom>
            <a:solidFill>
              <a:srgbClr val="D8204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9" name="矩形 18"/>
            <p:cNvSpPr/>
            <p:nvPr/>
          </p:nvSpPr>
          <p:spPr>
            <a:xfrm>
              <a:off x="1764363" y="2622441"/>
              <a:ext cx="2025348" cy="2025348"/>
            </a:xfrm>
            <a:prstGeom prst="rect">
              <a:avLst/>
            </a:prstGeom>
            <a:solidFill>
              <a:srgbClr val="D8204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1" name="矩形 20"/>
            <p:cNvSpPr/>
            <p:nvPr/>
          </p:nvSpPr>
          <p:spPr>
            <a:xfrm>
              <a:off x="2106171" y="2754464"/>
              <a:ext cx="1761302" cy="1761302"/>
            </a:xfrm>
            <a:prstGeom prst="rect">
              <a:avLst/>
            </a:prstGeom>
            <a:solidFill>
              <a:srgbClr val="D8204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 name="矩形 1"/>
            <p:cNvSpPr/>
            <p:nvPr/>
          </p:nvSpPr>
          <p:spPr>
            <a:xfrm>
              <a:off x="903288" y="2278505"/>
              <a:ext cx="2713220" cy="2713220"/>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22" name="组合 21"/>
          <p:cNvGrpSpPr/>
          <p:nvPr/>
        </p:nvGrpSpPr>
        <p:grpSpPr>
          <a:xfrm>
            <a:off x="3465363" y="1824565"/>
            <a:ext cx="2223139" cy="2034915"/>
            <a:chOff x="903288" y="2278505"/>
            <a:chExt cx="2964185" cy="2713220"/>
          </a:xfrm>
        </p:grpSpPr>
        <p:sp>
          <p:nvSpPr>
            <p:cNvPr id="24" name="矩形 23"/>
            <p:cNvSpPr/>
            <p:nvPr/>
          </p:nvSpPr>
          <p:spPr>
            <a:xfrm>
              <a:off x="1325703" y="2445765"/>
              <a:ext cx="2378700" cy="2378700"/>
            </a:xfrm>
            <a:prstGeom prst="rect">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5" name="矩形 24"/>
            <p:cNvSpPr/>
            <p:nvPr/>
          </p:nvSpPr>
          <p:spPr>
            <a:xfrm>
              <a:off x="1764363" y="2622441"/>
              <a:ext cx="2025348" cy="2025348"/>
            </a:xfrm>
            <a:prstGeom prst="rect">
              <a:avLst/>
            </a:prstGeom>
            <a:solidFill>
              <a:schemeClr val="tx1">
                <a:lumMod val="65000"/>
                <a:lumOff val="3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6" name="矩形 25"/>
            <p:cNvSpPr/>
            <p:nvPr/>
          </p:nvSpPr>
          <p:spPr>
            <a:xfrm>
              <a:off x="2106171" y="2754464"/>
              <a:ext cx="1761302" cy="1761302"/>
            </a:xfrm>
            <a:prstGeom prst="rect">
              <a:avLst/>
            </a:prstGeom>
            <a:solidFill>
              <a:schemeClr val="tx1">
                <a:lumMod val="65000"/>
                <a:lumOff val="3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3" name="矩形 22"/>
            <p:cNvSpPr/>
            <p:nvPr/>
          </p:nvSpPr>
          <p:spPr>
            <a:xfrm>
              <a:off x="903288" y="2278505"/>
              <a:ext cx="2713220" cy="27132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sp>
        <p:nvSpPr>
          <p:cNvPr id="34" name="椭圆 3"/>
          <p:cNvSpPr/>
          <p:nvPr/>
        </p:nvSpPr>
        <p:spPr>
          <a:xfrm>
            <a:off x="1498981" y="2144076"/>
            <a:ext cx="370115" cy="369556"/>
          </a:xfrm>
          <a:custGeom>
            <a:avLst/>
            <a:gdLst>
              <a:gd name="connsiteX0" fmla="*/ 481089 w 607639"/>
              <a:gd name="connsiteY0" fmla="*/ 429814 h 606722"/>
              <a:gd name="connsiteX1" fmla="*/ 493728 w 607639"/>
              <a:gd name="connsiteY1" fmla="*/ 442434 h 606722"/>
              <a:gd name="connsiteX2" fmla="*/ 506368 w 607639"/>
              <a:gd name="connsiteY2" fmla="*/ 442434 h 606722"/>
              <a:gd name="connsiteX3" fmla="*/ 519008 w 607639"/>
              <a:gd name="connsiteY3" fmla="*/ 455055 h 606722"/>
              <a:gd name="connsiteX4" fmla="*/ 506368 w 607639"/>
              <a:gd name="connsiteY4" fmla="*/ 467675 h 606722"/>
              <a:gd name="connsiteX5" fmla="*/ 486340 w 607639"/>
              <a:gd name="connsiteY5" fmla="*/ 467675 h 606722"/>
              <a:gd name="connsiteX6" fmla="*/ 509751 w 607639"/>
              <a:gd name="connsiteY6" fmla="*/ 491137 h 606722"/>
              <a:gd name="connsiteX7" fmla="*/ 514112 w 607639"/>
              <a:gd name="connsiteY7" fmla="*/ 508823 h 606722"/>
              <a:gd name="connsiteX8" fmla="*/ 498446 w 607639"/>
              <a:gd name="connsiteY8" fmla="*/ 518244 h 606722"/>
              <a:gd name="connsiteX9" fmla="*/ 493728 w 607639"/>
              <a:gd name="connsiteY9" fmla="*/ 518244 h 606722"/>
              <a:gd name="connsiteX10" fmla="*/ 481089 w 607639"/>
              <a:gd name="connsiteY10" fmla="*/ 530864 h 606722"/>
              <a:gd name="connsiteX11" fmla="*/ 468360 w 607639"/>
              <a:gd name="connsiteY11" fmla="*/ 518244 h 606722"/>
              <a:gd name="connsiteX12" fmla="*/ 455720 w 607639"/>
              <a:gd name="connsiteY12" fmla="*/ 518244 h 606722"/>
              <a:gd name="connsiteX13" fmla="*/ 443080 w 607639"/>
              <a:gd name="connsiteY13" fmla="*/ 505624 h 606722"/>
              <a:gd name="connsiteX14" fmla="*/ 455720 w 607639"/>
              <a:gd name="connsiteY14" fmla="*/ 493004 h 606722"/>
              <a:gd name="connsiteX15" fmla="*/ 475837 w 607639"/>
              <a:gd name="connsiteY15" fmla="*/ 493004 h 606722"/>
              <a:gd name="connsiteX16" fmla="*/ 452426 w 607639"/>
              <a:gd name="connsiteY16" fmla="*/ 469630 h 606722"/>
              <a:gd name="connsiteX17" fmla="*/ 447976 w 607639"/>
              <a:gd name="connsiteY17" fmla="*/ 451855 h 606722"/>
              <a:gd name="connsiteX18" fmla="*/ 463642 w 607639"/>
              <a:gd name="connsiteY18" fmla="*/ 442434 h 606722"/>
              <a:gd name="connsiteX19" fmla="*/ 468360 w 607639"/>
              <a:gd name="connsiteY19" fmla="*/ 442434 h 606722"/>
              <a:gd name="connsiteX20" fmla="*/ 481089 w 607639"/>
              <a:gd name="connsiteY20" fmla="*/ 429814 h 606722"/>
              <a:gd name="connsiteX21" fmla="*/ 126550 w 607639"/>
              <a:gd name="connsiteY21" fmla="*/ 429814 h 606722"/>
              <a:gd name="connsiteX22" fmla="*/ 139278 w 607639"/>
              <a:gd name="connsiteY22" fmla="*/ 442434 h 606722"/>
              <a:gd name="connsiteX23" fmla="*/ 151918 w 607639"/>
              <a:gd name="connsiteY23" fmla="*/ 442434 h 606722"/>
              <a:gd name="connsiteX24" fmla="*/ 164558 w 607639"/>
              <a:gd name="connsiteY24" fmla="*/ 455055 h 606722"/>
              <a:gd name="connsiteX25" fmla="*/ 151918 w 607639"/>
              <a:gd name="connsiteY25" fmla="*/ 467675 h 606722"/>
              <a:gd name="connsiteX26" fmla="*/ 131801 w 607639"/>
              <a:gd name="connsiteY26" fmla="*/ 467675 h 606722"/>
              <a:gd name="connsiteX27" fmla="*/ 155301 w 607639"/>
              <a:gd name="connsiteY27" fmla="*/ 491137 h 606722"/>
              <a:gd name="connsiteX28" fmla="*/ 159662 w 607639"/>
              <a:gd name="connsiteY28" fmla="*/ 508823 h 606722"/>
              <a:gd name="connsiteX29" fmla="*/ 143996 w 607639"/>
              <a:gd name="connsiteY29" fmla="*/ 518244 h 606722"/>
              <a:gd name="connsiteX30" fmla="*/ 139278 w 607639"/>
              <a:gd name="connsiteY30" fmla="*/ 518244 h 606722"/>
              <a:gd name="connsiteX31" fmla="*/ 126550 w 607639"/>
              <a:gd name="connsiteY31" fmla="*/ 530864 h 606722"/>
              <a:gd name="connsiteX32" fmla="*/ 113910 w 607639"/>
              <a:gd name="connsiteY32" fmla="*/ 518244 h 606722"/>
              <a:gd name="connsiteX33" fmla="*/ 101270 w 607639"/>
              <a:gd name="connsiteY33" fmla="*/ 518244 h 606722"/>
              <a:gd name="connsiteX34" fmla="*/ 88630 w 607639"/>
              <a:gd name="connsiteY34" fmla="*/ 505624 h 606722"/>
              <a:gd name="connsiteX35" fmla="*/ 101270 w 607639"/>
              <a:gd name="connsiteY35" fmla="*/ 493004 h 606722"/>
              <a:gd name="connsiteX36" fmla="*/ 121298 w 607639"/>
              <a:gd name="connsiteY36" fmla="*/ 493004 h 606722"/>
              <a:gd name="connsiteX37" fmla="*/ 97887 w 607639"/>
              <a:gd name="connsiteY37" fmla="*/ 469630 h 606722"/>
              <a:gd name="connsiteX38" fmla="*/ 93526 w 607639"/>
              <a:gd name="connsiteY38" fmla="*/ 451855 h 606722"/>
              <a:gd name="connsiteX39" fmla="*/ 109192 w 607639"/>
              <a:gd name="connsiteY39" fmla="*/ 442434 h 606722"/>
              <a:gd name="connsiteX40" fmla="*/ 113910 w 607639"/>
              <a:gd name="connsiteY40" fmla="*/ 442434 h 606722"/>
              <a:gd name="connsiteX41" fmla="*/ 126550 w 607639"/>
              <a:gd name="connsiteY41" fmla="*/ 429814 h 606722"/>
              <a:gd name="connsiteX42" fmla="*/ 481054 w 607639"/>
              <a:gd name="connsiteY42" fmla="*/ 404457 h 606722"/>
              <a:gd name="connsiteX43" fmla="*/ 405056 w 607639"/>
              <a:gd name="connsiteY43" fmla="*/ 480260 h 606722"/>
              <a:gd name="connsiteX44" fmla="*/ 481054 w 607639"/>
              <a:gd name="connsiteY44" fmla="*/ 556151 h 606722"/>
              <a:gd name="connsiteX45" fmla="*/ 556962 w 607639"/>
              <a:gd name="connsiteY45" fmla="*/ 480260 h 606722"/>
              <a:gd name="connsiteX46" fmla="*/ 481054 w 607639"/>
              <a:gd name="connsiteY46" fmla="*/ 404457 h 606722"/>
              <a:gd name="connsiteX47" fmla="*/ 126550 w 607639"/>
              <a:gd name="connsiteY47" fmla="*/ 404457 h 606722"/>
              <a:gd name="connsiteX48" fmla="*/ 50615 w 607639"/>
              <a:gd name="connsiteY48" fmla="*/ 480260 h 606722"/>
              <a:gd name="connsiteX49" fmla="*/ 126550 w 607639"/>
              <a:gd name="connsiteY49" fmla="*/ 556151 h 606722"/>
              <a:gd name="connsiteX50" fmla="*/ 202574 w 607639"/>
              <a:gd name="connsiteY50" fmla="*/ 480260 h 606722"/>
              <a:gd name="connsiteX51" fmla="*/ 126550 w 607639"/>
              <a:gd name="connsiteY51" fmla="*/ 404457 h 606722"/>
              <a:gd name="connsiteX52" fmla="*/ 481054 w 607639"/>
              <a:gd name="connsiteY52" fmla="*/ 379219 h 606722"/>
              <a:gd name="connsiteX53" fmla="*/ 582235 w 607639"/>
              <a:gd name="connsiteY53" fmla="*/ 480260 h 606722"/>
              <a:gd name="connsiteX54" fmla="*/ 481054 w 607639"/>
              <a:gd name="connsiteY54" fmla="*/ 581389 h 606722"/>
              <a:gd name="connsiteX55" fmla="*/ 379783 w 607639"/>
              <a:gd name="connsiteY55" fmla="*/ 480260 h 606722"/>
              <a:gd name="connsiteX56" fmla="*/ 481054 w 607639"/>
              <a:gd name="connsiteY56" fmla="*/ 379219 h 606722"/>
              <a:gd name="connsiteX57" fmla="*/ 126550 w 607639"/>
              <a:gd name="connsiteY57" fmla="*/ 379219 h 606722"/>
              <a:gd name="connsiteX58" fmla="*/ 227856 w 607639"/>
              <a:gd name="connsiteY58" fmla="*/ 480260 h 606722"/>
              <a:gd name="connsiteX59" fmla="*/ 126550 w 607639"/>
              <a:gd name="connsiteY59" fmla="*/ 581389 h 606722"/>
              <a:gd name="connsiteX60" fmla="*/ 25333 w 607639"/>
              <a:gd name="connsiteY60" fmla="*/ 480260 h 606722"/>
              <a:gd name="connsiteX61" fmla="*/ 126550 w 607639"/>
              <a:gd name="connsiteY61" fmla="*/ 379219 h 606722"/>
              <a:gd name="connsiteX62" fmla="*/ 303775 w 607639"/>
              <a:gd name="connsiteY62" fmla="*/ 75807 h 606722"/>
              <a:gd name="connsiteX63" fmla="*/ 195456 w 607639"/>
              <a:gd name="connsiteY63" fmla="*/ 97669 h 606722"/>
              <a:gd name="connsiteX64" fmla="*/ 106895 w 607639"/>
              <a:gd name="connsiteY64" fmla="*/ 157301 h 606722"/>
              <a:gd name="connsiteX65" fmla="*/ 47173 w 607639"/>
              <a:gd name="connsiteY65" fmla="*/ 245639 h 606722"/>
              <a:gd name="connsiteX66" fmla="*/ 30440 w 607639"/>
              <a:gd name="connsiteY66" fmla="*/ 300472 h 606722"/>
              <a:gd name="connsiteX67" fmla="*/ 93189 w 607639"/>
              <a:gd name="connsiteY67" fmla="*/ 286164 h 606722"/>
              <a:gd name="connsiteX68" fmla="*/ 169021 w 607639"/>
              <a:gd name="connsiteY68" fmla="*/ 307760 h 606722"/>
              <a:gd name="connsiteX69" fmla="*/ 198482 w 607639"/>
              <a:gd name="connsiteY69" fmla="*/ 331933 h 606722"/>
              <a:gd name="connsiteX70" fmla="*/ 227943 w 607639"/>
              <a:gd name="connsiteY70" fmla="*/ 307760 h 606722"/>
              <a:gd name="connsiteX71" fmla="*/ 303775 w 607639"/>
              <a:gd name="connsiteY71" fmla="*/ 286164 h 606722"/>
              <a:gd name="connsiteX72" fmla="*/ 379608 w 607639"/>
              <a:gd name="connsiteY72" fmla="*/ 307760 h 606722"/>
              <a:gd name="connsiteX73" fmla="*/ 409157 w 607639"/>
              <a:gd name="connsiteY73" fmla="*/ 331933 h 606722"/>
              <a:gd name="connsiteX74" fmla="*/ 438618 w 607639"/>
              <a:gd name="connsiteY74" fmla="*/ 307760 h 606722"/>
              <a:gd name="connsiteX75" fmla="*/ 514451 w 607639"/>
              <a:gd name="connsiteY75" fmla="*/ 286164 h 606722"/>
              <a:gd name="connsiteX76" fmla="*/ 577199 w 607639"/>
              <a:gd name="connsiteY76" fmla="*/ 300472 h 606722"/>
              <a:gd name="connsiteX77" fmla="*/ 560466 w 607639"/>
              <a:gd name="connsiteY77" fmla="*/ 245639 h 606722"/>
              <a:gd name="connsiteX78" fmla="*/ 500744 w 607639"/>
              <a:gd name="connsiteY78" fmla="*/ 157301 h 606722"/>
              <a:gd name="connsiteX79" fmla="*/ 412184 w 607639"/>
              <a:gd name="connsiteY79" fmla="*/ 97669 h 606722"/>
              <a:gd name="connsiteX80" fmla="*/ 303775 w 607639"/>
              <a:gd name="connsiteY80" fmla="*/ 75807 h 606722"/>
              <a:gd name="connsiteX81" fmla="*/ 303775 w 607639"/>
              <a:gd name="connsiteY81" fmla="*/ 0 h 606722"/>
              <a:gd name="connsiteX82" fmla="*/ 316503 w 607639"/>
              <a:gd name="connsiteY82" fmla="*/ 12619 h 606722"/>
              <a:gd name="connsiteX83" fmla="*/ 316503 w 607639"/>
              <a:gd name="connsiteY83" fmla="*/ 50834 h 606722"/>
              <a:gd name="connsiteX84" fmla="*/ 607639 w 607639"/>
              <a:gd name="connsiteY84" fmla="*/ 353884 h 606722"/>
              <a:gd name="connsiteX85" fmla="*/ 607639 w 607639"/>
              <a:gd name="connsiteY85" fmla="*/ 356639 h 606722"/>
              <a:gd name="connsiteX86" fmla="*/ 514451 w 607639"/>
              <a:gd name="connsiteY86" fmla="*/ 311404 h 606722"/>
              <a:gd name="connsiteX87" fmla="*/ 409157 w 607639"/>
              <a:gd name="connsiteY87" fmla="*/ 375480 h 606722"/>
              <a:gd name="connsiteX88" fmla="*/ 316503 w 607639"/>
              <a:gd name="connsiteY88" fmla="*/ 312115 h 606722"/>
              <a:gd name="connsiteX89" fmla="*/ 316503 w 607639"/>
              <a:gd name="connsiteY89" fmla="*/ 594014 h 606722"/>
              <a:gd name="connsiteX90" fmla="*/ 303775 w 607639"/>
              <a:gd name="connsiteY90" fmla="*/ 606722 h 606722"/>
              <a:gd name="connsiteX91" fmla="*/ 291136 w 607639"/>
              <a:gd name="connsiteY91" fmla="*/ 594014 h 606722"/>
              <a:gd name="connsiteX92" fmla="*/ 291136 w 607639"/>
              <a:gd name="connsiteY92" fmla="*/ 312115 h 606722"/>
              <a:gd name="connsiteX93" fmla="*/ 198482 w 607639"/>
              <a:gd name="connsiteY93" fmla="*/ 375480 h 606722"/>
              <a:gd name="connsiteX94" fmla="*/ 93189 w 607639"/>
              <a:gd name="connsiteY94" fmla="*/ 311404 h 606722"/>
              <a:gd name="connsiteX95" fmla="*/ 0 w 607639"/>
              <a:gd name="connsiteY95" fmla="*/ 356639 h 606722"/>
              <a:gd name="connsiteX96" fmla="*/ 0 w 607639"/>
              <a:gd name="connsiteY96" fmla="*/ 353884 h 606722"/>
              <a:gd name="connsiteX97" fmla="*/ 291136 w 607639"/>
              <a:gd name="connsiteY97" fmla="*/ 50834 h 606722"/>
              <a:gd name="connsiteX98" fmla="*/ 291136 w 607639"/>
              <a:gd name="connsiteY98" fmla="*/ 12619 h 606722"/>
              <a:gd name="connsiteX99" fmla="*/ 303775 w 607639"/>
              <a:gd name="connsiteY9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7639" h="606722">
                <a:moveTo>
                  <a:pt x="481089" y="429814"/>
                </a:moveTo>
                <a:cubicBezTo>
                  <a:pt x="488032" y="429814"/>
                  <a:pt x="493728" y="435413"/>
                  <a:pt x="493728" y="442434"/>
                </a:cubicBezTo>
                <a:lnTo>
                  <a:pt x="506368" y="442434"/>
                </a:lnTo>
                <a:cubicBezTo>
                  <a:pt x="513311" y="442434"/>
                  <a:pt x="519008" y="448033"/>
                  <a:pt x="519008" y="455055"/>
                </a:cubicBezTo>
                <a:cubicBezTo>
                  <a:pt x="519008" y="462076"/>
                  <a:pt x="513400" y="467675"/>
                  <a:pt x="506368" y="467675"/>
                </a:cubicBezTo>
                <a:lnTo>
                  <a:pt x="486340" y="467675"/>
                </a:lnTo>
                <a:lnTo>
                  <a:pt x="509751" y="491137"/>
                </a:lnTo>
                <a:cubicBezTo>
                  <a:pt x="514914" y="496292"/>
                  <a:pt x="516516" y="502869"/>
                  <a:pt x="514112" y="508823"/>
                </a:cubicBezTo>
                <a:cubicBezTo>
                  <a:pt x="511620" y="514689"/>
                  <a:pt x="505834" y="518244"/>
                  <a:pt x="498446" y="518244"/>
                </a:cubicBezTo>
                <a:lnTo>
                  <a:pt x="493728" y="518244"/>
                </a:lnTo>
                <a:cubicBezTo>
                  <a:pt x="493728" y="525265"/>
                  <a:pt x="488032" y="530864"/>
                  <a:pt x="481089" y="530864"/>
                </a:cubicBezTo>
                <a:cubicBezTo>
                  <a:pt x="474057" y="530864"/>
                  <a:pt x="468360" y="525265"/>
                  <a:pt x="468360" y="518244"/>
                </a:cubicBezTo>
                <a:lnTo>
                  <a:pt x="455720" y="518244"/>
                </a:lnTo>
                <a:cubicBezTo>
                  <a:pt x="448777" y="518244"/>
                  <a:pt x="443080" y="512556"/>
                  <a:pt x="443080" y="505624"/>
                </a:cubicBezTo>
                <a:cubicBezTo>
                  <a:pt x="443080" y="498603"/>
                  <a:pt x="448777" y="493004"/>
                  <a:pt x="455720" y="493004"/>
                </a:cubicBezTo>
                <a:lnTo>
                  <a:pt x="475837" y="493004"/>
                </a:lnTo>
                <a:lnTo>
                  <a:pt x="452426" y="469630"/>
                </a:lnTo>
                <a:cubicBezTo>
                  <a:pt x="447175" y="464386"/>
                  <a:pt x="445572" y="457810"/>
                  <a:pt x="447976" y="451855"/>
                </a:cubicBezTo>
                <a:cubicBezTo>
                  <a:pt x="450468" y="445900"/>
                  <a:pt x="456254" y="442434"/>
                  <a:pt x="463642" y="442434"/>
                </a:cubicBezTo>
                <a:lnTo>
                  <a:pt x="468360" y="442434"/>
                </a:lnTo>
                <a:cubicBezTo>
                  <a:pt x="468360" y="435413"/>
                  <a:pt x="474057" y="429814"/>
                  <a:pt x="481089" y="429814"/>
                </a:cubicBezTo>
                <a:close/>
                <a:moveTo>
                  <a:pt x="126550" y="429814"/>
                </a:moveTo>
                <a:cubicBezTo>
                  <a:pt x="133582" y="429814"/>
                  <a:pt x="139278" y="435413"/>
                  <a:pt x="139278" y="442434"/>
                </a:cubicBezTo>
                <a:lnTo>
                  <a:pt x="151918" y="442434"/>
                </a:lnTo>
                <a:cubicBezTo>
                  <a:pt x="158861" y="442434"/>
                  <a:pt x="164558" y="448033"/>
                  <a:pt x="164558" y="455055"/>
                </a:cubicBezTo>
                <a:cubicBezTo>
                  <a:pt x="164558" y="462076"/>
                  <a:pt x="158861" y="467675"/>
                  <a:pt x="151918" y="467675"/>
                </a:cubicBezTo>
                <a:lnTo>
                  <a:pt x="131801" y="467675"/>
                </a:lnTo>
                <a:lnTo>
                  <a:pt x="155301" y="491137"/>
                </a:lnTo>
                <a:cubicBezTo>
                  <a:pt x="160464" y="496292"/>
                  <a:pt x="162066" y="502869"/>
                  <a:pt x="159662" y="508823"/>
                </a:cubicBezTo>
                <a:cubicBezTo>
                  <a:pt x="157170" y="514689"/>
                  <a:pt x="151295" y="518244"/>
                  <a:pt x="143996" y="518244"/>
                </a:cubicBezTo>
                <a:lnTo>
                  <a:pt x="139278" y="518244"/>
                </a:lnTo>
                <a:cubicBezTo>
                  <a:pt x="139278" y="525265"/>
                  <a:pt x="133582" y="530864"/>
                  <a:pt x="126550" y="530864"/>
                </a:cubicBezTo>
                <a:cubicBezTo>
                  <a:pt x="119607" y="530864"/>
                  <a:pt x="113910" y="525265"/>
                  <a:pt x="113910" y="518244"/>
                </a:cubicBezTo>
                <a:lnTo>
                  <a:pt x="101270" y="518244"/>
                </a:lnTo>
                <a:cubicBezTo>
                  <a:pt x="94238" y="518244"/>
                  <a:pt x="88630" y="512556"/>
                  <a:pt x="88630" y="505624"/>
                </a:cubicBezTo>
                <a:cubicBezTo>
                  <a:pt x="88630" y="498603"/>
                  <a:pt x="94238" y="493004"/>
                  <a:pt x="101270" y="493004"/>
                </a:cubicBezTo>
                <a:lnTo>
                  <a:pt x="121298" y="493004"/>
                </a:lnTo>
                <a:lnTo>
                  <a:pt x="97887" y="469630"/>
                </a:lnTo>
                <a:cubicBezTo>
                  <a:pt x="92725" y="464386"/>
                  <a:pt x="91122" y="457810"/>
                  <a:pt x="93526" y="451855"/>
                </a:cubicBezTo>
                <a:cubicBezTo>
                  <a:pt x="96018" y="445900"/>
                  <a:pt x="101804" y="442434"/>
                  <a:pt x="109192" y="442434"/>
                </a:cubicBezTo>
                <a:lnTo>
                  <a:pt x="113910" y="442434"/>
                </a:lnTo>
                <a:cubicBezTo>
                  <a:pt x="113910" y="435413"/>
                  <a:pt x="119607" y="429814"/>
                  <a:pt x="126550" y="429814"/>
                </a:cubicBezTo>
                <a:close/>
                <a:moveTo>
                  <a:pt x="481054" y="404457"/>
                </a:moveTo>
                <a:cubicBezTo>
                  <a:pt x="439139" y="404457"/>
                  <a:pt x="405056" y="438493"/>
                  <a:pt x="405056" y="480260"/>
                </a:cubicBezTo>
                <a:cubicBezTo>
                  <a:pt x="405056" y="522116"/>
                  <a:pt x="439139" y="556151"/>
                  <a:pt x="481054" y="556151"/>
                </a:cubicBezTo>
                <a:cubicBezTo>
                  <a:pt x="522879" y="556151"/>
                  <a:pt x="556962" y="522116"/>
                  <a:pt x="556962" y="480260"/>
                </a:cubicBezTo>
                <a:cubicBezTo>
                  <a:pt x="556962" y="438493"/>
                  <a:pt x="522879" y="404457"/>
                  <a:pt x="481054" y="404457"/>
                </a:cubicBezTo>
                <a:close/>
                <a:moveTo>
                  <a:pt x="126550" y="404457"/>
                </a:moveTo>
                <a:cubicBezTo>
                  <a:pt x="84710" y="404457"/>
                  <a:pt x="50615" y="438493"/>
                  <a:pt x="50615" y="480260"/>
                </a:cubicBezTo>
                <a:cubicBezTo>
                  <a:pt x="50615" y="522116"/>
                  <a:pt x="84710" y="556151"/>
                  <a:pt x="126550" y="556151"/>
                </a:cubicBezTo>
                <a:cubicBezTo>
                  <a:pt x="168479" y="556151"/>
                  <a:pt x="202574" y="522116"/>
                  <a:pt x="202574" y="480260"/>
                </a:cubicBezTo>
                <a:cubicBezTo>
                  <a:pt x="202574" y="438493"/>
                  <a:pt x="168479" y="404457"/>
                  <a:pt x="126550" y="404457"/>
                </a:cubicBezTo>
                <a:close/>
                <a:moveTo>
                  <a:pt x="481054" y="379219"/>
                </a:moveTo>
                <a:cubicBezTo>
                  <a:pt x="536939" y="379219"/>
                  <a:pt x="582235" y="424452"/>
                  <a:pt x="582235" y="480260"/>
                </a:cubicBezTo>
                <a:cubicBezTo>
                  <a:pt x="582235" y="536156"/>
                  <a:pt x="536939" y="581389"/>
                  <a:pt x="481054" y="581389"/>
                </a:cubicBezTo>
                <a:cubicBezTo>
                  <a:pt x="425079" y="581389"/>
                  <a:pt x="379783" y="536156"/>
                  <a:pt x="379783" y="480260"/>
                </a:cubicBezTo>
                <a:cubicBezTo>
                  <a:pt x="379783" y="424452"/>
                  <a:pt x="425079" y="379219"/>
                  <a:pt x="481054" y="379219"/>
                </a:cubicBezTo>
                <a:close/>
                <a:moveTo>
                  <a:pt x="126550" y="379219"/>
                </a:moveTo>
                <a:cubicBezTo>
                  <a:pt x="182544" y="379219"/>
                  <a:pt x="227856" y="424452"/>
                  <a:pt x="227856" y="480260"/>
                </a:cubicBezTo>
                <a:cubicBezTo>
                  <a:pt x="227856" y="536156"/>
                  <a:pt x="182544" y="581389"/>
                  <a:pt x="126550" y="581389"/>
                </a:cubicBezTo>
                <a:cubicBezTo>
                  <a:pt x="70645" y="581389"/>
                  <a:pt x="25333" y="536156"/>
                  <a:pt x="25333" y="480260"/>
                </a:cubicBezTo>
                <a:cubicBezTo>
                  <a:pt x="25333" y="424452"/>
                  <a:pt x="70645" y="379219"/>
                  <a:pt x="126550" y="379219"/>
                </a:cubicBezTo>
                <a:close/>
                <a:moveTo>
                  <a:pt x="303775" y="75807"/>
                </a:moveTo>
                <a:cubicBezTo>
                  <a:pt x="266215" y="75807"/>
                  <a:pt x="229723" y="83183"/>
                  <a:pt x="195456" y="97669"/>
                </a:cubicBezTo>
                <a:cubicBezTo>
                  <a:pt x="162257" y="111711"/>
                  <a:pt x="132440" y="131707"/>
                  <a:pt x="106895" y="157301"/>
                </a:cubicBezTo>
                <a:cubicBezTo>
                  <a:pt x="81351" y="182807"/>
                  <a:pt x="61236" y="212579"/>
                  <a:pt x="47173" y="245639"/>
                </a:cubicBezTo>
                <a:cubicBezTo>
                  <a:pt x="39696" y="263413"/>
                  <a:pt x="34089" y="281721"/>
                  <a:pt x="30440" y="300472"/>
                </a:cubicBezTo>
                <a:cubicBezTo>
                  <a:pt x="50110" y="290963"/>
                  <a:pt x="71204" y="286164"/>
                  <a:pt x="93189" y="286164"/>
                </a:cubicBezTo>
                <a:cubicBezTo>
                  <a:pt x="120068" y="286164"/>
                  <a:pt x="146325" y="293629"/>
                  <a:pt x="169021" y="307760"/>
                </a:cubicBezTo>
                <a:cubicBezTo>
                  <a:pt x="179880" y="314514"/>
                  <a:pt x="189848" y="322690"/>
                  <a:pt x="198482" y="331933"/>
                </a:cubicBezTo>
                <a:cubicBezTo>
                  <a:pt x="207115" y="322690"/>
                  <a:pt x="217084" y="314514"/>
                  <a:pt x="227943" y="307760"/>
                </a:cubicBezTo>
                <a:cubicBezTo>
                  <a:pt x="250728" y="293629"/>
                  <a:pt x="276896" y="286164"/>
                  <a:pt x="303775" y="286164"/>
                </a:cubicBezTo>
                <a:cubicBezTo>
                  <a:pt x="330655" y="286164"/>
                  <a:pt x="356911" y="293629"/>
                  <a:pt x="379608" y="307760"/>
                </a:cubicBezTo>
                <a:cubicBezTo>
                  <a:pt x="390555" y="314514"/>
                  <a:pt x="400435" y="322690"/>
                  <a:pt x="409157" y="331933"/>
                </a:cubicBezTo>
                <a:cubicBezTo>
                  <a:pt x="417791" y="322690"/>
                  <a:pt x="427670" y="314514"/>
                  <a:pt x="438618" y="307760"/>
                </a:cubicBezTo>
                <a:cubicBezTo>
                  <a:pt x="461314" y="293629"/>
                  <a:pt x="487571" y="286164"/>
                  <a:pt x="514451" y="286164"/>
                </a:cubicBezTo>
                <a:cubicBezTo>
                  <a:pt x="536435" y="286164"/>
                  <a:pt x="557529" y="290963"/>
                  <a:pt x="577199" y="300472"/>
                </a:cubicBezTo>
                <a:cubicBezTo>
                  <a:pt x="573550" y="281721"/>
                  <a:pt x="567943" y="263413"/>
                  <a:pt x="560466" y="245639"/>
                </a:cubicBezTo>
                <a:cubicBezTo>
                  <a:pt x="546404" y="212579"/>
                  <a:pt x="526288" y="182807"/>
                  <a:pt x="500744" y="157301"/>
                </a:cubicBezTo>
                <a:cubicBezTo>
                  <a:pt x="475199" y="131707"/>
                  <a:pt x="445383" y="111711"/>
                  <a:pt x="412184" y="97669"/>
                </a:cubicBezTo>
                <a:cubicBezTo>
                  <a:pt x="377917" y="83183"/>
                  <a:pt x="341424" y="75807"/>
                  <a:pt x="303775" y="75807"/>
                </a:cubicBezTo>
                <a:close/>
                <a:moveTo>
                  <a:pt x="303775" y="0"/>
                </a:moveTo>
                <a:cubicBezTo>
                  <a:pt x="310807" y="0"/>
                  <a:pt x="316503" y="5687"/>
                  <a:pt x="316503" y="12619"/>
                </a:cubicBezTo>
                <a:lnTo>
                  <a:pt x="316503" y="50834"/>
                </a:lnTo>
                <a:cubicBezTo>
                  <a:pt x="478403" y="57410"/>
                  <a:pt x="607639" y="190628"/>
                  <a:pt x="607639" y="353884"/>
                </a:cubicBezTo>
                <a:lnTo>
                  <a:pt x="607639" y="356639"/>
                </a:lnTo>
                <a:cubicBezTo>
                  <a:pt x="585922" y="329089"/>
                  <a:pt x="552278" y="311404"/>
                  <a:pt x="514451" y="311404"/>
                </a:cubicBezTo>
                <a:cubicBezTo>
                  <a:pt x="468613" y="311404"/>
                  <a:pt x="428828" y="337443"/>
                  <a:pt x="409157" y="375480"/>
                </a:cubicBezTo>
                <a:cubicBezTo>
                  <a:pt x="391267" y="340998"/>
                  <a:pt x="356911" y="316380"/>
                  <a:pt x="316503" y="312115"/>
                </a:cubicBezTo>
                <a:lnTo>
                  <a:pt x="316503" y="594014"/>
                </a:lnTo>
                <a:cubicBezTo>
                  <a:pt x="316503" y="601034"/>
                  <a:pt x="310807" y="606722"/>
                  <a:pt x="303775" y="606722"/>
                </a:cubicBezTo>
                <a:cubicBezTo>
                  <a:pt x="296833" y="606722"/>
                  <a:pt x="291136" y="601034"/>
                  <a:pt x="291136" y="594014"/>
                </a:cubicBezTo>
                <a:lnTo>
                  <a:pt x="291136" y="312115"/>
                </a:lnTo>
                <a:cubicBezTo>
                  <a:pt x="250728" y="316380"/>
                  <a:pt x="216372" y="340998"/>
                  <a:pt x="198482" y="375480"/>
                </a:cubicBezTo>
                <a:cubicBezTo>
                  <a:pt x="178812" y="337443"/>
                  <a:pt x="139026" y="311404"/>
                  <a:pt x="93189" y="311404"/>
                </a:cubicBezTo>
                <a:cubicBezTo>
                  <a:pt x="55361" y="311404"/>
                  <a:pt x="21717" y="329089"/>
                  <a:pt x="0" y="356639"/>
                </a:cubicBezTo>
                <a:lnTo>
                  <a:pt x="0" y="353884"/>
                </a:lnTo>
                <a:cubicBezTo>
                  <a:pt x="0" y="190628"/>
                  <a:pt x="129236" y="57410"/>
                  <a:pt x="291136" y="50834"/>
                </a:cubicBezTo>
                <a:lnTo>
                  <a:pt x="291136" y="12619"/>
                </a:lnTo>
                <a:cubicBezTo>
                  <a:pt x="291136" y="5687"/>
                  <a:pt x="296833"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5" name="椭圆 31"/>
          <p:cNvSpPr/>
          <p:nvPr/>
        </p:nvSpPr>
        <p:spPr>
          <a:xfrm>
            <a:off x="4297763" y="2144054"/>
            <a:ext cx="370115" cy="369599"/>
          </a:xfrm>
          <a:custGeom>
            <a:avLst/>
            <a:gdLst>
              <a:gd name="connsiteX0" fmla="*/ 254047 w 608062"/>
              <a:gd name="connsiteY0" fmla="*/ 296661 h 607216"/>
              <a:gd name="connsiteX1" fmla="*/ 187326 w 608062"/>
              <a:gd name="connsiteY1" fmla="*/ 346968 h 607216"/>
              <a:gd name="connsiteX2" fmla="*/ 320673 w 608062"/>
              <a:gd name="connsiteY2" fmla="*/ 346968 h 607216"/>
              <a:gd name="connsiteX3" fmla="*/ 254047 w 608062"/>
              <a:gd name="connsiteY3" fmla="*/ 296661 h 607216"/>
              <a:gd name="connsiteX4" fmla="*/ 254047 w 608062"/>
              <a:gd name="connsiteY4" fmla="*/ 258764 h 607216"/>
              <a:gd name="connsiteX5" fmla="*/ 361294 w 608062"/>
              <a:gd name="connsiteY5" fmla="*/ 365917 h 607216"/>
              <a:gd name="connsiteX6" fmla="*/ 361294 w 608062"/>
              <a:gd name="connsiteY6" fmla="*/ 384865 h 607216"/>
              <a:gd name="connsiteX7" fmla="*/ 146705 w 608062"/>
              <a:gd name="connsiteY7" fmla="*/ 384865 h 607216"/>
              <a:gd name="connsiteX8" fmla="*/ 146705 w 608062"/>
              <a:gd name="connsiteY8" fmla="*/ 365917 h 607216"/>
              <a:gd name="connsiteX9" fmla="*/ 254047 w 608062"/>
              <a:gd name="connsiteY9" fmla="*/ 258764 h 607216"/>
              <a:gd name="connsiteX10" fmla="*/ 254012 w 608062"/>
              <a:gd name="connsiteY10" fmla="*/ 135002 h 607216"/>
              <a:gd name="connsiteX11" fmla="*/ 228769 w 608062"/>
              <a:gd name="connsiteY11" fmla="*/ 160113 h 607216"/>
              <a:gd name="connsiteX12" fmla="*/ 254012 w 608062"/>
              <a:gd name="connsiteY12" fmla="*/ 185224 h 607216"/>
              <a:gd name="connsiteX13" fmla="*/ 279161 w 608062"/>
              <a:gd name="connsiteY13" fmla="*/ 160113 h 607216"/>
              <a:gd name="connsiteX14" fmla="*/ 254012 w 608062"/>
              <a:gd name="connsiteY14" fmla="*/ 135002 h 607216"/>
              <a:gd name="connsiteX15" fmla="*/ 254012 w 608062"/>
              <a:gd name="connsiteY15" fmla="*/ 97098 h 607216"/>
              <a:gd name="connsiteX16" fmla="*/ 317121 w 608062"/>
              <a:gd name="connsiteY16" fmla="*/ 160113 h 607216"/>
              <a:gd name="connsiteX17" fmla="*/ 254012 w 608062"/>
              <a:gd name="connsiteY17" fmla="*/ 223128 h 607216"/>
              <a:gd name="connsiteX18" fmla="*/ 190809 w 608062"/>
              <a:gd name="connsiteY18" fmla="*/ 160113 h 607216"/>
              <a:gd name="connsiteX19" fmla="*/ 254012 w 608062"/>
              <a:gd name="connsiteY19" fmla="*/ 97098 h 607216"/>
              <a:gd name="connsiteX20" fmla="*/ 254023 w 608062"/>
              <a:gd name="connsiteY20" fmla="*/ 37904 h 607216"/>
              <a:gd name="connsiteX21" fmla="*/ 37956 w 608062"/>
              <a:gd name="connsiteY21" fmla="*/ 253670 h 607216"/>
              <a:gd name="connsiteX22" fmla="*/ 254023 w 608062"/>
              <a:gd name="connsiteY22" fmla="*/ 469342 h 607216"/>
              <a:gd name="connsiteX23" fmla="*/ 469996 w 608062"/>
              <a:gd name="connsiteY23" fmla="*/ 253670 h 607216"/>
              <a:gd name="connsiteX24" fmla="*/ 254023 w 608062"/>
              <a:gd name="connsiteY24" fmla="*/ 37904 h 607216"/>
              <a:gd name="connsiteX25" fmla="*/ 254023 w 608062"/>
              <a:gd name="connsiteY25" fmla="*/ 0 h 607216"/>
              <a:gd name="connsiteX26" fmla="*/ 507952 w 608062"/>
              <a:gd name="connsiteY26" fmla="*/ 253670 h 607216"/>
              <a:gd name="connsiteX27" fmla="*/ 446368 w 608062"/>
              <a:gd name="connsiteY27" fmla="*/ 419025 h 607216"/>
              <a:gd name="connsiteX28" fmla="*/ 608062 w 608062"/>
              <a:gd name="connsiteY28" fmla="*/ 580399 h 607216"/>
              <a:gd name="connsiteX29" fmla="*/ 581208 w 608062"/>
              <a:gd name="connsiteY29" fmla="*/ 607216 h 607216"/>
              <a:gd name="connsiteX30" fmla="*/ 419608 w 608062"/>
              <a:gd name="connsiteY30" fmla="*/ 445747 h 607216"/>
              <a:gd name="connsiteX31" fmla="*/ 254023 w 608062"/>
              <a:gd name="connsiteY31" fmla="*/ 507245 h 607216"/>
              <a:gd name="connsiteX32" fmla="*/ 0 w 608062"/>
              <a:gd name="connsiteY32" fmla="*/ 253670 h 607216"/>
              <a:gd name="connsiteX33" fmla="*/ 254023 w 608062"/>
              <a:gd name="connsiteY33"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062" h="607216">
                <a:moveTo>
                  <a:pt x="254047" y="296661"/>
                </a:moveTo>
                <a:cubicBezTo>
                  <a:pt x="222347" y="296661"/>
                  <a:pt x="195583" y="317977"/>
                  <a:pt x="187326" y="346968"/>
                </a:cubicBezTo>
                <a:lnTo>
                  <a:pt x="320673" y="346968"/>
                </a:lnTo>
                <a:cubicBezTo>
                  <a:pt x="312416" y="317977"/>
                  <a:pt x="285652" y="296661"/>
                  <a:pt x="254047" y="296661"/>
                </a:cubicBezTo>
                <a:close/>
                <a:moveTo>
                  <a:pt x="254047" y="258764"/>
                </a:moveTo>
                <a:cubicBezTo>
                  <a:pt x="313175" y="258764"/>
                  <a:pt x="361294" y="306798"/>
                  <a:pt x="361294" y="365917"/>
                </a:cubicBezTo>
                <a:lnTo>
                  <a:pt x="361294" y="384865"/>
                </a:lnTo>
                <a:lnTo>
                  <a:pt x="146705" y="384865"/>
                </a:lnTo>
                <a:lnTo>
                  <a:pt x="146705" y="365917"/>
                </a:lnTo>
                <a:cubicBezTo>
                  <a:pt x="146705" y="306798"/>
                  <a:pt x="194824" y="258764"/>
                  <a:pt x="254047" y="258764"/>
                </a:cubicBezTo>
                <a:close/>
                <a:moveTo>
                  <a:pt x="254012" y="135002"/>
                </a:moveTo>
                <a:cubicBezTo>
                  <a:pt x="240062" y="135002"/>
                  <a:pt x="228769" y="146278"/>
                  <a:pt x="228769" y="160113"/>
                </a:cubicBezTo>
                <a:cubicBezTo>
                  <a:pt x="228769" y="173948"/>
                  <a:pt x="240062" y="185224"/>
                  <a:pt x="254012" y="185224"/>
                </a:cubicBezTo>
                <a:cubicBezTo>
                  <a:pt x="267868" y="185224"/>
                  <a:pt x="279161" y="173948"/>
                  <a:pt x="279161" y="160113"/>
                </a:cubicBezTo>
                <a:cubicBezTo>
                  <a:pt x="279161" y="146278"/>
                  <a:pt x="267868" y="135002"/>
                  <a:pt x="254012" y="135002"/>
                </a:cubicBezTo>
                <a:close/>
                <a:moveTo>
                  <a:pt x="254012" y="97098"/>
                </a:moveTo>
                <a:cubicBezTo>
                  <a:pt x="288746" y="97098"/>
                  <a:pt x="317121" y="125336"/>
                  <a:pt x="317121" y="160113"/>
                </a:cubicBezTo>
                <a:cubicBezTo>
                  <a:pt x="317121" y="194890"/>
                  <a:pt x="288746" y="223128"/>
                  <a:pt x="254012" y="223128"/>
                </a:cubicBezTo>
                <a:cubicBezTo>
                  <a:pt x="219184" y="223128"/>
                  <a:pt x="190809" y="194890"/>
                  <a:pt x="190809" y="160113"/>
                </a:cubicBezTo>
                <a:cubicBezTo>
                  <a:pt x="190809" y="125336"/>
                  <a:pt x="219184" y="97098"/>
                  <a:pt x="254012" y="97098"/>
                </a:cubicBezTo>
                <a:close/>
                <a:moveTo>
                  <a:pt x="254023" y="37904"/>
                </a:moveTo>
                <a:cubicBezTo>
                  <a:pt x="134840" y="37904"/>
                  <a:pt x="37956" y="134653"/>
                  <a:pt x="37956" y="253670"/>
                </a:cubicBezTo>
                <a:cubicBezTo>
                  <a:pt x="37956" y="372593"/>
                  <a:pt x="134840" y="469342"/>
                  <a:pt x="254023" y="469342"/>
                </a:cubicBezTo>
                <a:cubicBezTo>
                  <a:pt x="373112" y="469342"/>
                  <a:pt x="469996" y="372593"/>
                  <a:pt x="469996" y="253670"/>
                </a:cubicBezTo>
                <a:cubicBezTo>
                  <a:pt x="469996" y="134653"/>
                  <a:pt x="373112" y="37904"/>
                  <a:pt x="254023" y="37904"/>
                </a:cubicBezTo>
                <a:close/>
                <a:moveTo>
                  <a:pt x="254023" y="0"/>
                </a:moveTo>
                <a:cubicBezTo>
                  <a:pt x="393988" y="0"/>
                  <a:pt x="507952" y="113806"/>
                  <a:pt x="507952" y="253670"/>
                </a:cubicBezTo>
                <a:cubicBezTo>
                  <a:pt x="507952" y="316780"/>
                  <a:pt x="484704" y="374583"/>
                  <a:pt x="446368" y="419025"/>
                </a:cubicBezTo>
                <a:lnTo>
                  <a:pt x="608062" y="580399"/>
                </a:lnTo>
                <a:lnTo>
                  <a:pt x="581208" y="607216"/>
                </a:lnTo>
                <a:lnTo>
                  <a:pt x="419608" y="445747"/>
                </a:lnTo>
                <a:cubicBezTo>
                  <a:pt x="375104" y="484124"/>
                  <a:pt x="317221" y="507245"/>
                  <a:pt x="254023" y="507245"/>
                </a:cubicBezTo>
                <a:cubicBezTo>
                  <a:pt x="113964" y="507245"/>
                  <a:pt x="0" y="393440"/>
                  <a:pt x="0" y="253670"/>
                </a:cubicBezTo>
                <a:cubicBezTo>
                  <a:pt x="0" y="113806"/>
                  <a:pt x="113964" y="0"/>
                  <a:pt x="2540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6" name="椭圆 32"/>
          <p:cNvSpPr/>
          <p:nvPr/>
        </p:nvSpPr>
        <p:spPr>
          <a:xfrm>
            <a:off x="7121407" y="2143796"/>
            <a:ext cx="320390" cy="370115"/>
          </a:xfrm>
          <a:custGeom>
            <a:avLst/>
            <a:gdLst>
              <a:gd name="connsiteX0" fmla="*/ 404976 w 525148"/>
              <a:gd name="connsiteY0" fmla="*/ 126823 h 606651"/>
              <a:gd name="connsiteX1" fmla="*/ 415736 w 525148"/>
              <a:gd name="connsiteY1" fmla="*/ 129635 h 606651"/>
              <a:gd name="connsiteX2" fmla="*/ 418579 w 525148"/>
              <a:gd name="connsiteY2" fmla="*/ 150058 h 606651"/>
              <a:gd name="connsiteX3" fmla="*/ 287326 w 525148"/>
              <a:gd name="connsiteY3" fmla="*/ 321954 h 606651"/>
              <a:gd name="connsiteX4" fmla="*/ 276498 w 525148"/>
              <a:gd name="connsiteY4" fmla="*/ 327633 h 606651"/>
              <a:gd name="connsiteX5" fmla="*/ 265232 w 525148"/>
              <a:gd name="connsiteY5" fmla="*/ 323156 h 606651"/>
              <a:gd name="connsiteX6" fmla="*/ 198840 w 525148"/>
              <a:gd name="connsiteY6" fmla="*/ 254463 h 606651"/>
              <a:gd name="connsiteX7" fmla="*/ 127307 w 525148"/>
              <a:gd name="connsiteY7" fmla="*/ 359195 h 606651"/>
              <a:gd name="connsiteX8" fmla="*/ 115275 w 525148"/>
              <a:gd name="connsiteY8" fmla="*/ 365529 h 606651"/>
              <a:gd name="connsiteX9" fmla="*/ 107072 w 525148"/>
              <a:gd name="connsiteY9" fmla="*/ 362908 h 606651"/>
              <a:gd name="connsiteX10" fmla="*/ 103244 w 525148"/>
              <a:gd name="connsiteY10" fmla="*/ 342704 h 606651"/>
              <a:gd name="connsiteX11" fmla="*/ 184840 w 525148"/>
              <a:gd name="connsiteY11" fmla="*/ 223338 h 606651"/>
              <a:gd name="connsiteX12" fmla="*/ 195668 w 525148"/>
              <a:gd name="connsiteY12" fmla="*/ 217004 h 606651"/>
              <a:gd name="connsiteX13" fmla="*/ 207371 w 525148"/>
              <a:gd name="connsiteY13" fmla="*/ 221372 h 606651"/>
              <a:gd name="connsiteX14" fmla="*/ 274420 w 525148"/>
              <a:gd name="connsiteY14" fmla="*/ 290720 h 606651"/>
              <a:gd name="connsiteX15" fmla="*/ 395282 w 525148"/>
              <a:gd name="connsiteY15" fmla="*/ 132366 h 606651"/>
              <a:gd name="connsiteX16" fmla="*/ 404976 w 525148"/>
              <a:gd name="connsiteY16" fmla="*/ 126823 h 606651"/>
              <a:gd name="connsiteX17" fmla="*/ 43753 w 525148"/>
              <a:gd name="connsiteY17" fmla="*/ 43683 h 606651"/>
              <a:gd name="connsiteX18" fmla="*/ 43753 w 525148"/>
              <a:gd name="connsiteY18" fmla="*/ 434321 h 606651"/>
              <a:gd name="connsiteX19" fmla="*/ 481285 w 525148"/>
              <a:gd name="connsiteY19" fmla="*/ 434321 h 606651"/>
              <a:gd name="connsiteX20" fmla="*/ 481285 w 525148"/>
              <a:gd name="connsiteY20" fmla="*/ 43683 h 606651"/>
              <a:gd name="connsiteX21" fmla="*/ 21877 w 525148"/>
              <a:gd name="connsiteY21" fmla="*/ 0 h 606651"/>
              <a:gd name="connsiteX22" fmla="*/ 503162 w 525148"/>
              <a:gd name="connsiteY22" fmla="*/ 0 h 606651"/>
              <a:gd name="connsiteX23" fmla="*/ 525148 w 525148"/>
              <a:gd name="connsiteY23" fmla="*/ 21841 h 606651"/>
              <a:gd name="connsiteX24" fmla="*/ 525148 w 525148"/>
              <a:gd name="connsiteY24" fmla="*/ 456162 h 606651"/>
              <a:gd name="connsiteX25" fmla="*/ 503271 w 525148"/>
              <a:gd name="connsiteY25" fmla="*/ 478004 h 606651"/>
              <a:gd name="connsiteX26" fmla="*/ 395748 w 525148"/>
              <a:gd name="connsiteY26" fmla="*/ 478004 h 606651"/>
              <a:gd name="connsiteX27" fmla="*/ 458315 w 525148"/>
              <a:gd name="connsiteY27" fmla="*/ 572797 h 606651"/>
              <a:gd name="connsiteX28" fmla="*/ 452080 w 525148"/>
              <a:gd name="connsiteY28" fmla="*/ 603047 h 606651"/>
              <a:gd name="connsiteX29" fmla="*/ 440048 w 525148"/>
              <a:gd name="connsiteY29" fmla="*/ 606651 h 606651"/>
              <a:gd name="connsiteX30" fmla="*/ 421781 w 525148"/>
              <a:gd name="connsiteY30" fmla="*/ 596822 h 606651"/>
              <a:gd name="connsiteX31" fmla="*/ 343353 w 525148"/>
              <a:gd name="connsiteY31" fmla="*/ 478004 h 606651"/>
              <a:gd name="connsiteX32" fmla="*/ 181795 w 525148"/>
              <a:gd name="connsiteY32" fmla="*/ 478004 h 606651"/>
              <a:gd name="connsiteX33" fmla="*/ 103367 w 525148"/>
              <a:gd name="connsiteY33" fmla="*/ 596822 h 606651"/>
              <a:gd name="connsiteX34" fmla="*/ 85100 w 525148"/>
              <a:gd name="connsiteY34" fmla="*/ 606651 h 606651"/>
              <a:gd name="connsiteX35" fmla="*/ 73068 w 525148"/>
              <a:gd name="connsiteY35" fmla="*/ 603047 h 606651"/>
              <a:gd name="connsiteX36" fmla="*/ 66833 w 525148"/>
              <a:gd name="connsiteY36" fmla="*/ 572797 h 606651"/>
              <a:gd name="connsiteX37" fmla="*/ 129400 w 525148"/>
              <a:gd name="connsiteY37" fmla="*/ 478004 h 606651"/>
              <a:gd name="connsiteX38" fmla="*/ 21877 w 525148"/>
              <a:gd name="connsiteY38" fmla="*/ 478004 h 606651"/>
              <a:gd name="connsiteX39" fmla="*/ 0 w 525148"/>
              <a:gd name="connsiteY39" fmla="*/ 456162 h 606651"/>
              <a:gd name="connsiteX40" fmla="*/ 0 w 525148"/>
              <a:gd name="connsiteY40" fmla="*/ 21841 h 606651"/>
              <a:gd name="connsiteX41" fmla="*/ 21877 w 525148"/>
              <a:gd name="connsiteY41"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25148" h="606651">
                <a:moveTo>
                  <a:pt x="404976" y="126823"/>
                </a:moveTo>
                <a:cubicBezTo>
                  <a:pt x="408681" y="126332"/>
                  <a:pt x="412564" y="127233"/>
                  <a:pt x="415736" y="129635"/>
                </a:cubicBezTo>
                <a:cubicBezTo>
                  <a:pt x="422189" y="134550"/>
                  <a:pt x="423392" y="143724"/>
                  <a:pt x="418579" y="150058"/>
                </a:cubicBezTo>
                <a:lnTo>
                  <a:pt x="287326" y="321954"/>
                </a:lnTo>
                <a:cubicBezTo>
                  <a:pt x="284701" y="325231"/>
                  <a:pt x="280764" y="327415"/>
                  <a:pt x="276498" y="327633"/>
                </a:cubicBezTo>
                <a:cubicBezTo>
                  <a:pt x="272232" y="327852"/>
                  <a:pt x="268185" y="326214"/>
                  <a:pt x="265232" y="323156"/>
                </a:cubicBezTo>
                <a:lnTo>
                  <a:pt x="198840" y="254463"/>
                </a:lnTo>
                <a:lnTo>
                  <a:pt x="127307" y="359195"/>
                </a:lnTo>
                <a:cubicBezTo>
                  <a:pt x="124463" y="363236"/>
                  <a:pt x="119869" y="365529"/>
                  <a:pt x="115275" y="365529"/>
                </a:cubicBezTo>
                <a:cubicBezTo>
                  <a:pt x="112432" y="365529"/>
                  <a:pt x="109588" y="364656"/>
                  <a:pt x="107072" y="362908"/>
                </a:cubicBezTo>
                <a:cubicBezTo>
                  <a:pt x="100400" y="358431"/>
                  <a:pt x="98650" y="349366"/>
                  <a:pt x="103244" y="342704"/>
                </a:cubicBezTo>
                <a:lnTo>
                  <a:pt x="184840" y="223338"/>
                </a:lnTo>
                <a:cubicBezTo>
                  <a:pt x="187355" y="219734"/>
                  <a:pt x="191293" y="217440"/>
                  <a:pt x="195668" y="217004"/>
                </a:cubicBezTo>
                <a:cubicBezTo>
                  <a:pt x="200043" y="216676"/>
                  <a:pt x="204418" y="218314"/>
                  <a:pt x="207371" y="221372"/>
                </a:cubicBezTo>
                <a:lnTo>
                  <a:pt x="274420" y="290720"/>
                </a:lnTo>
                <a:lnTo>
                  <a:pt x="395282" y="132366"/>
                </a:lnTo>
                <a:cubicBezTo>
                  <a:pt x="397743" y="129199"/>
                  <a:pt x="401270" y="127315"/>
                  <a:pt x="404976" y="126823"/>
                </a:cubicBezTo>
                <a:close/>
                <a:moveTo>
                  <a:pt x="43753" y="43683"/>
                </a:moveTo>
                <a:lnTo>
                  <a:pt x="43753" y="434321"/>
                </a:lnTo>
                <a:lnTo>
                  <a:pt x="481285" y="434321"/>
                </a:lnTo>
                <a:lnTo>
                  <a:pt x="481285" y="43683"/>
                </a:lnTo>
                <a:close/>
                <a:moveTo>
                  <a:pt x="21877" y="0"/>
                </a:moveTo>
                <a:lnTo>
                  <a:pt x="503162" y="0"/>
                </a:lnTo>
                <a:cubicBezTo>
                  <a:pt x="515304" y="0"/>
                  <a:pt x="525039" y="9828"/>
                  <a:pt x="525148" y="21841"/>
                </a:cubicBezTo>
                <a:lnTo>
                  <a:pt x="525148" y="456162"/>
                </a:lnTo>
                <a:cubicBezTo>
                  <a:pt x="525148" y="468175"/>
                  <a:pt x="515304" y="478004"/>
                  <a:pt x="503271" y="478004"/>
                </a:cubicBezTo>
                <a:lnTo>
                  <a:pt x="395748" y="478004"/>
                </a:lnTo>
                <a:lnTo>
                  <a:pt x="458315" y="572797"/>
                </a:lnTo>
                <a:cubicBezTo>
                  <a:pt x="464987" y="582844"/>
                  <a:pt x="462143" y="596386"/>
                  <a:pt x="452080" y="603047"/>
                </a:cubicBezTo>
                <a:cubicBezTo>
                  <a:pt x="448361" y="605450"/>
                  <a:pt x="444205" y="606651"/>
                  <a:pt x="440048" y="606651"/>
                </a:cubicBezTo>
                <a:cubicBezTo>
                  <a:pt x="432938" y="606651"/>
                  <a:pt x="425938" y="603157"/>
                  <a:pt x="421781" y="596822"/>
                </a:cubicBezTo>
                <a:lnTo>
                  <a:pt x="343353" y="478004"/>
                </a:lnTo>
                <a:lnTo>
                  <a:pt x="181795" y="478004"/>
                </a:lnTo>
                <a:lnTo>
                  <a:pt x="103367" y="596822"/>
                </a:lnTo>
                <a:cubicBezTo>
                  <a:pt x="99210" y="603157"/>
                  <a:pt x="92210" y="606651"/>
                  <a:pt x="85100" y="606651"/>
                </a:cubicBezTo>
                <a:cubicBezTo>
                  <a:pt x="80943" y="606651"/>
                  <a:pt x="76787" y="605450"/>
                  <a:pt x="73068" y="603047"/>
                </a:cubicBezTo>
                <a:cubicBezTo>
                  <a:pt x="63005" y="596386"/>
                  <a:pt x="60161" y="582844"/>
                  <a:pt x="66833" y="572797"/>
                </a:cubicBezTo>
                <a:lnTo>
                  <a:pt x="129400" y="478004"/>
                </a:lnTo>
                <a:lnTo>
                  <a:pt x="21877" y="478004"/>
                </a:lnTo>
                <a:cubicBezTo>
                  <a:pt x="9844" y="478004"/>
                  <a:pt x="0" y="468175"/>
                  <a:pt x="0" y="456162"/>
                </a:cubicBezTo>
                <a:lnTo>
                  <a:pt x="0" y="21841"/>
                </a:lnTo>
                <a:cubicBezTo>
                  <a:pt x="0" y="9828"/>
                  <a:pt x="9844" y="0"/>
                  <a:pt x="2187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nvGrpSpPr>
          <p:cNvPr id="40" name="组合 39"/>
          <p:cNvGrpSpPr/>
          <p:nvPr/>
        </p:nvGrpSpPr>
        <p:grpSpPr>
          <a:xfrm>
            <a:off x="3642080" y="2730794"/>
            <a:ext cx="1681481" cy="813849"/>
            <a:chOff x="1820427" y="4294197"/>
            <a:chExt cx="2241974" cy="1085132"/>
          </a:xfrm>
        </p:grpSpPr>
        <p:sp>
          <p:nvSpPr>
            <p:cNvPr id="41" name="矩形 40"/>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42" name="矩形 41"/>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nvGrpSpPr>
          <p:cNvPr id="43" name="组合 42"/>
          <p:cNvGrpSpPr/>
          <p:nvPr/>
        </p:nvGrpSpPr>
        <p:grpSpPr>
          <a:xfrm>
            <a:off x="6440862" y="2730794"/>
            <a:ext cx="1681481" cy="813849"/>
            <a:chOff x="1820427" y="4294197"/>
            <a:chExt cx="2241974" cy="1085132"/>
          </a:xfrm>
        </p:grpSpPr>
        <p:sp>
          <p:nvSpPr>
            <p:cNvPr id="44" name="矩形 43"/>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45" name="矩形 44"/>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nvGrpSpPr>
          <p:cNvPr id="46" name="组合 45"/>
          <p:cNvGrpSpPr/>
          <p:nvPr/>
        </p:nvGrpSpPr>
        <p:grpSpPr>
          <a:xfrm>
            <a:off x="839141" y="2730794"/>
            <a:ext cx="1681481" cy="813849"/>
            <a:chOff x="1820427" y="4294197"/>
            <a:chExt cx="2241974" cy="1085132"/>
          </a:xfrm>
        </p:grpSpPr>
        <p:sp>
          <p:nvSpPr>
            <p:cNvPr id="47" name="矩形 46"/>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48" name="矩形 47"/>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spTree>
    <p:extLst>
      <p:ext uri="{BB962C8B-B14F-4D97-AF65-F5344CB8AC3E}">
        <p14:creationId xmlns:p14="http://schemas.microsoft.com/office/powerpoint/2010/main" val="3093748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1000"/>
                                        <p:tgtEl>
                                          <p:spTgt spid="46"/>
                                        </p:tgtEl>
                                      </p:cBhvr>
                                    </p:animEffect>
                                    <p:anim calcmode="lin" valueType="num">
                                      <p:cBhvr>
                                        <p:cTn id="18" dur="1000" fill="hold"/>
                                        <p:tgtEl>
                                          <p:spTgt spid="46"/>
                                        </p:tgtEl>
                                        <p:attrNameLst>
                                          <p:attrName>ppt_x</p:attrName>
                                        </p:attrNameLst>
                                      </p:cBhvr>
                                      <p:tavLst>
                                        <p:tav tm="0">
                                          <p:val>
                                            <p:strVal val="#ppt_x"/>
                                          </p:val>
                                        </p:tav>
                                        <p:tav tm="100000">
                                          <p:val>
                                            <p:strVal val="#ppt_x"/>
                                          </p:val>
                                        </p:tav>
                                      </p:tavLst>
                                    </p:anim>
                                    <p:anim calcmode="lin" valueType="num">
                                      <p:cBhvr>
                                        <p:cTn id="19" dur="1000" fill="hold"/>
                                        <p:tgtEl>
                                          <p:spTgt spid="4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1000"/>
                                        <p:tgtEl>
                                          <p:spTgt spid="50"/>
                                        </p:tgtEl>
                                      </p:cBhvr>
                                    </p:animEffect>
                                    <p:anim calcmode="lin" valueType="num">
                                      <p:cBhvr>
                                        <p:cTn id="40" dur="1000" fill="hold"/>
                                        <p:tgtEl>
                                          <p:spTgt spid="50"/>
                                        </p:tgtEl>
                                        <p:attrNameLst>
                                          <p:attrName>ppt_x</p:attrName>
                                        </p:attrNameLst>
                                      </p:cBhvr>
                                      <p:tavLst>
                                        <p:tav tm="0">
                                          <p:val>
                                            <p:strVal val="#ppt_x"/>
                                          </p:val>
                                        </p:tav>
                                        <p:tav tm="100000">
                                          <p:val>
                                            <p:strVal val="#ppt_x"/>
                                          </p:val>
                                        </p:tav>
                                      </p:tavLst>
                                    </p:anim>
                                    <p:anim calcmode="lin" valueType="num">
                                      <p:cBhvr>
                                        <p:cTn id="41" dur="1000" fill="hold"/>
                                        <p:tgtEl>
                                          <p:spTgt spid="50"/>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1000"/>
                                        <p:tgtEl>
                                          <p:spTgt spid="43"/>
                                        </p:tgtEl>
                                      </p:cBhvr>
                                    </p:animEffect>
                                    <p:anim calcmode="lin" valueType="num">
                                      <p:cBhvr>
                                        <p:cTn id="60" dur="1000" fill="hold"/>
                                        <p:tgtEl>
                                          <p:spTgt spid="43"/>
                                        </p:tgtEl>
                                        <p:attrNameLst>
                                          <p:attrName>ppt_x</p:attrName>
                                        </p:attrNameLst>
                                      </p:cBhvr>
                                      <p:tavLst>
                                        <p:tav tm="0">
                                          <p:val>
                                            <p:strVal val="#ppt_x"/>
                                          </p:val>
                                        </p:tav>
                                        <p:tav tm="100000">
                                          <p:val>
                                            <p:strVal val="#ppt_x"/>
                                          </p:val>
                                        </p:tav>
                                      </p:tavLst>
                                    </p:anim>
                                    <p:anim calcmode="lin" valueType="num">
                                      <p:cBhvr>
                                        <p:cTn id="6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animBg="1"/>
      <p:bldP spid="35" grpId="0" animBg="1"/>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17</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2" name="组合 1"/>
          <p:cNvGrpSpPr/>
          <p:nvPr/>
        </p:nvGrpSpPr>
        <p:grpSpPr>
          <a:xfrm>
            <a:off x="1506043" y="2527357"/>
            <a:ext cx="7637957" cy="629331"/>
            <a:chOff x="2008057" y="3369809"/>
            <a:chExt cx="10183943" cy="839108"/>
          </a:xfrm>
        </p:grpSpPr>
        <p:cxnSp>
          <p:nvCxnSpPr>
            <p:cNvPr id="13" name="直接连接符 12"/>
            <p:cNvCxnSpPr>
              <a:stCxn id="2" idx="3"/>
            </p:cNvCxnSpPr>
            <p:nvPr/>
          </p:nvCxnSpPr>
          <p:spPr>
            <a:xfrm>
              <a:off x="2847165" y="3789363"/>
              <a:ext cx="9344835" cy="0"/>
            </a:xfrm>
            <a:prstGeom prst="line">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65" name="组合 64"/>
            <p:cNvGrpSpPr/>
            <p:nvPr/>
          </p:nvGrpSpPr>
          <p:grpSpPr>
            <a:xfrm>
              <a:off x="2008057" y="3369809"/>
              <a:ext cx="8177662" cy="839108"/>
              <a:chOff x="1979029" y="3369809"/>
              <a:chExt cx="8177662" cy="839108"/>
            </a:xfrm>
          </p:grpSpPr>
          <p:grpSp>
            <p:nvGrpSpPr>
              <p:cNvPr id="66" name="组合 65"/>
              <p:cNvGrpSpPr/>
              <p:nvPr/>
            </p:nvGrpSpPr>
            <p:grpSpPr>
              <a:xfrm>
                <a:off x="1979029" y="3369809"/>
                <a:ext cx="839108" cy="839108"/>
                <a:chOff x="1979029" y="3369809"/>
                <a:chExt cx="839108" cy="839108"/>
              </a:xfrm>
            </p:grpSpPr>
            <p:sp>
              <p:nvSpPr>
                <p:cNvPr id="76" name="矩形 75"/>
                <p:cNvSpPr/>
                <p:nvPr/>
              </p:nvSpPr>
              <p:spPr>
                <a:xfrm>
                  <a:off x="1979029" y="3369809"/>
                  <a:ext cx="839108" cy="839108"/>
                </a:xfrm>
                <a:prstGeom prst="rect">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77" name="椭圆 2"/>
                <p:cNvSpPr/>
                <p:nvPr/>
              </p:nvSpPr>
              <p:spPr>
                <a:xfrm>
                  <a:off x="2137326" y="3528500"/>
                  <a:ext cx="522514" cy="521725"/>
                </a:xfrm>
                <a:custGeom>
                  <a:avLst/>
                  <a:gdLst>
                    <a:gd name="connsiteX0" fmla="*/ 402553 w 607639"/>
                    <a:gd name="connsiteY0" fmla="*/ 252944 h 606722"/>
                    <a:gd name="connsiteX1" fmla="*/ 407537 w 607639"/>
                    <a:gd name="connsiteY1" fmla="*/ 252944 h 606722"/>
                    <a:gd name="connsiteX2" fmla="*/ 408693 w 607639"/>
                    <a:gd name="connsiteY2" fmla="*/ 253122 h 606722"/>
                    <a:gd name="connsiteX3" fmla="*/ 410028 w 607639"/>
                    <a:gd name="connsiteY3" fmla="*/ 253299 h 606722"/>
                    <a:gd name="connsiteX4" fmla="*/ 411274 w 607639"/>
                    <a:gd name="connsiteY4" fmla="*/ 253566 h 606722"/>
                    <a:gd name="connsiteX5" fmla="*/ 412431 w 607639"/>
                    <a:gd name="connsiteY5" fmla="*/ 253922 h 606722"/>
                    <a:gd name="connsiteX6" fmla="*/ 413588 w 607639"/>
                    <a:gd name="connsiteY6" fmla="*/ 254277 h 606722"/>
                    <a:gd name="connsiteX7" fmla="*/ 414745 w 607639"/>
                    <a:gd name="connsiteY7" fmla="*/ 254721 h 606722"/>
                    <a:gd name="connsiteX8" fmla="*/ 415812 w 607639"/>
                    <a:gd name="connsiteY8" fmla="*/ 255255 h 606722"/>
                    <a:gd name="connsiteX9" fmla="*/ 416969 w 607639"/>
                    <a:gd name="connsiteY9" fmla="*/ 255788 h 606722"/>
                    <a:gd name="connsiteX10" fmla="*/ 418037 w 607639"/>
                    <a:gd name="connsiteY10" fmla="*/ 256410 h 606722"/>
                    <a:gd name="connsiteX11" fmla="*/ 419105 w 607639"/>
                    <a:gd name="connsiteY11" fmla="*/ 257032 h 606722"/>
                    <a:gd name="connsiteX12" fmla="*/ 420173 w 607639"/>
                    <a:gd name="connsiteY12" fmla="*/ 257832 h 606722"/>
                    <a:gd name="connsiteX13" fmla="*/ 421063 w 607639"/>
                    <a:gd name="connsiteY13" fmla="*/ 258543 h 606722"/>
                    <a:gd name="connsiteX14" fmla="*/ 422931 w 607639"/>
                    <a:gd name="connsiteY14" fmla="*/ 260231 h 606722"/>
                    <a:gd name="connsiteX15" fmla="*/ 473565 w 607639"/>
                    <a:gd name="connsiteY15" fmla="*/ 310799 h 606722"/>
                    <a:gd name="connsiteX16" fmla="*/ 473565 w 607639"/>
                    <a:gd name="connsiteY16" fmla="*/ 346524 h 606722"/>
                    <a:gd name="connsiteX17" fmla="*/ 437792 w 607639"/>
                    <a:gd name="connsiteY17" fmla="*/ 346524 h 606722"/>
                    <a:gd name="connsiteX18" fmla="*/ 430406 w 607639"/>
                    <a:gd name="connsiteY18" fmla="*/ 339148 h 606722"/>
                    <a:gd name="connsiteX19" fmla="*/ 430406 w 607639"/>
                    <a:gd name="connsiteY19" fmla="*/ 480274 h 606722"/>
                    <a:gd name="connsiteX20" fmla="*/ 405045 w 607639"/>
                    <a:gd name="connsiteY20" fmla="*/ 505602 h 606722"/>
                    <a:gd name="connsiteX21" fmla="*/ 379773 w 607639"/>
                    <a:gd name="connsiteY21" fmla="*/ 480274 h 606722"/>
                    <a:gd name="connsiteX22" fmla="*/ 379773 w 607639"/>
                    <a:gd name="connsiteY22" fmla="*/ 339148 h 606722"/>
                    <a:gd name="connsiteX23" fmla="*/ 372298 w 607639"/>
                    <a:gd name="connsiteY23" fmla="*/ 346524 h 606722"/>
                    <a:gd name="connsiteX24" fmla="*/ 336525 w 607639"/>
                    <a:gd name="connsiteY24" fmla="*/ 346524 h 606722"/>
                    <a:gd name="connsiteX25" fmla="*/ 336525 w 607639"/>
                    <a:gd name="connsiteY25" fmla="*/ 310799 h 606722"/>
                    <a:gd name="connsiteX26" fmla="*/ 387159 w 607639"/>
                    <a:gd name="connsiteY26" fmla="*/ 260231 h 606722"/>
                    <a:gd name="connsiteX27" fmla="*/ 389027 w 607639"/>
                    <a:gd name="connsiteY27" fmla="*/ 258543 h 606722"/>
                    <a:gd name="connsiteX28" fmla="*/ 389917 w 607639"/>
                    <a:gd name="connsiteY28" fmla="*/ 257832 h 606722"/>
                    <a:gd name="connsiteX29" fmla="*/ 390985 w 607639"/>
                    <a:gd name="connsiteY29" fmla="*/ 257032 h 606722"/>
                    <a:gd name="connsiteX30" fmla="*/ 392142 w 607639"/>
                    <a:gd name="connsiteY30" fmla="*/ 256410 h 606722"/>
                    <a:gd name="connsiteX31" fmla="*/ 393121 w 607639"/>
                    <a:gd name="connsiteY31" fmla="*/ 255788 h 606722"/>
                    <a:gd name="connsiteX32" fmla="*/ 394278 w 607639"/>
                    <a:gd name="connsiteY32" fmla="*/ 255255 h 606722"/>
                    <a:gd name="connsiteX33" fmla="*/ 395345 w 607639"/>
                    <a:gd name="connsiteY33" fmla="*/ 254721 h 606722"/>
                    <a:gd name="connsiteX34" fmla="*/ 396502 w 607639"/>
                    <a:gd name="connsiteY34" fmla="*/ 254277 h 606722"/>
                    <a:gd name="connsiteX35" fmla="*/ 397748 w 607639"/>
                    <a:gd name="connsiteY35" fmla="*/ 253922 h 606722"/>
                    <a:gd name="connsiteX36" fmla="*/ 398816 w 607639"/>
                    <a:gd name="connsiteY36" fmla="*/ 253566 h 606722"/>
                    <a:gd name="connsiteX37" fmla="*/ 400151 w 607639"/>
                    <a:gd name="connsiteY37" fmla="*/ 253299 h 606722"/>
                    <a:gd name="connsiteX38" fmla="*/ 401486 w 607639"/>
                    <a:gd name="connsiteY38" fmla="*/ 253122 h 606722"/>
                    <a:gd name="connsiteX39" fmla="*/ 402553 w 607639"/>
                    <a:gd name="connsiteY39" fmla="*/ 252944 h 606722"/>
                    <a:gd name="connsiteX40" fmla="*/ 199986 w 607639"/>
                    <a:gd name="connsiteY40" fmla="*/ 252944 h 606722"/>
                    <a:gd name="connsiteX41" fmla="*/ 205060 w 607639"/>
                    <a:gd name="connsiteY41" fmla="*/ 252944 h 606722"/>
                    <a:gd name="connsiteX42" fmla="*/ 206128 w 607639"/>
                    <a:gd name="connsiteY42" fmla="*/ 253122 h 606722"/>
                    <a:gd name="connsiteX43" fmla="*/ 207463 w 607639"/>
                    <a:gd name="connsiteY43" fmla="*/ 253299 h 606722"/>
                    <a:gd name="connsiteX44" fmla="*/ 208710 w 607639"/>
                    <a:gd name="connsiteY44" fmla="*/ 253566 h 606722"/>
                    <a:gd name="connsiteX45" fmla="*/ 209867 w 607639"/>
                    <a:gd name="connsiteY45" fmla="*/ 253922 h 606722"/>
                    <a:gd name="connsiteX46" fmla="*/ 211113 w 607639"/>
                    <a:gd name="connsiteY46" fmla="*/ 254277 h 606722"/>
                    <a:gd name="connsiteX47" fmla="*/ 212181 w 607639"/>
                    <a:gd name="connsiteY47" fmla="*/ 254721 h 606722"/>
                    <a:gd name="connsiteX48" fmla="*/ 213339 w 607639"/>
                    <a:gd name="connsiteY48" fmla="*/ 255255 h 606722"/>
                    <a:gd name="connsiteX49" fmla="*/ 214496 w 607639"/>
                    <a:gd name="connsiteY49" fmla="*/ 255788 h 606722"/>
                    <a:gd name="connsiteX50" fmla="*/ 215475 w 607639"/>
                    <a:gd name="connsiteY50" fmla="*/ 256410 h 606722"/>
                    <a:gd name="connsiteX51" fmla="*/ 216543 w 607639"/>
                    <a:gd name="connsiteY51" fmla="*/ 257032 h 606722"/>
                    <a:gd name="connsiteX52" fmla="*/ 217700 w 607639"/>
                    <a:gd name="connsiteY52" fmla="*/ 257832 h 606722"/>
                    <a:gd name="connsiteX53" fmla="*/ 218591 w 607639"/>
                    <a:gd name="connsiteY53" fmla="*/ 258543 h 606722"/>
                    <a:gd name="connsiteX54" fmla="*/ 220460 w 607639"/>
                    <a:gd name="connsiteY54" fmla="*/ 260231 h 606722"/>
                    <a:gd name="connsiteX55" fmla="*/ 271111 w 607639"/>
                    <a:gd name="connsiteY55" fmla="*/ 310799 h 606722"/>
                    <a:gd name="connsiteX56" fmla="*/ 271111 w 607639"/>
                    <a:gd name="connsiteY56" fmla="*/ 346524 h 606722"/>
                    <a:gd name="connsiteX57" fmla="*/ 235237 w 607639"/>
                    <a:gd name="connsiteY57" fmla="*/ 346524 h 606722"/>
                    <a:gd name="connsiteX58" fmla="*/ 227848 w 607639"/>
                    <a:gd name="connsiteY58" fmla="*/ 339148 h 606722"/>
                    <a:gd name="connsiteX59" fmla="*/ 227848 w 607639"/>
                    <a:gd name="connsiteY59" fmla="*/ 480274 h 606722"/>
                    <a:gd name="connsiteX60" fmla="*/ 202568 w 607639"/>
                    <a:gd name="connsiteY60" fmla="*/ 505602 h 606722"/>
                    <a:gd name="connsiteX61" fmla="*/ 177197 w 607639"/>
                    <a:gd name="connsiteY61" fmla="*/ 480274 h 606722"/>
                    <a:gd name="connsiteX62" fmla="*/ 177197 w 607639"/>
                    <a:gd name="connsiteY62" fmla="*/ 339148 h 606722"/>
                    <a:gd name="connsiteX63" fmla="*/ 169809 w 607639"/>
                    <a:gd name="connsiteY63" fmla="*/ 346524 h 606722"/>
                    <a:gd name="connsiteX64" fmla="*/ 134024 w 607639"/>
                    <a:gd name="connsiteY64" fmla="*/ 346524 h 606722"/>
                    <a:gd name="connsiteX65" fmla="*/ 134024 w 607639"/>
                    <a:gd name="connsiteY65" fmla="*/ 310799 h 606722"/>
                    <a:gd name="connsiteX66" fmla="*/ 184586 w 607639"/>
                    <a:gd name="connsiteY66" fmla="*/ 260231 h 606722"/>
                    <a:gd name="connsiteX67" fmla="*/ 186455 w 607639"/>
                    <a:gd name="connsiteY67" fmla="*/ 258543 h 606722"/>
                    <a:gd name="connsiteX68" fmla="*/ 187346 w 607639"/>
                    <a:gd name="connsiteY68" fmla="*/ 257832 h 606722"/>
                    <a:gd name="connsiteX69" fmla="*/ 188503 w 607639"/>
                    <a:gd name="connsiteY69" fmla="*/ 257032 h 606722"/>
                    <a:gd name="connsiteX70" fmla="*/ 189571 w 607639"/>
                    <a:gd name="connsiteY70" fmla="*/ 256410 h 606722"/>
                    <a:gd name="connsiteX71" fmla="*/ 190550 w 607639"/>
                    <a:gd name="connsiteY71" fmla="*/ 255788 h 606722"/>
                    <a:gd name="connsiteX72" fmla="*/ 191707 w 607639"/>
                    <a:gd name="connsiteY72" fmla="*/ 255255 h 606722"/>
                    <a:gd name="connsiteX73" fmla="*/ 192865 w 607639"/>
                    <a:gd name="connsiteY73" fmla="*/ 254721 h 606722"/>
                    <a:gd name="connsiteX74" fmla="*/ 193933 w 607639"/>
                    <a:gd name="connsiteY74" fmla="*/ 254277 h 606722"/>
                    <a:gd name="connsiteX75" fmla="*/ 195179 w 607639"/>
                    <a:gd name="connsiteY75" fmla="*/ 253922 h 606722"/>
                    <a:gd name="connsiteX76" fmla="*/ 196336 w 607639"/>
                    <a:gd name="connsiteY76" fmla="*/ 253566 h 606722"/>
                    <a:gd name="connsiteX77" fmla="*/ 197583 w 607639"/>
                    <a:gd name="connsiteY77" fmla="*/ 253299 h 606722"/>
                    <a:gd name="connsiteX78" fmla="*/ 198918 w 607639"/>
                    <a:gd name="connsiteY78" fmla="*/ 253122 h 606722"/>
                    <a:gd name="connsiteX79" fmla="*/ 199986 w 607639"/>
                    <a:gd name="connsiteY79" fmla="*/ 252944 h 606722"/>
                    <a:gd name="connsiteX80" fmla="*/ 253131 w 607639"/>
                    <a:gd name="connsiteY80" fmla="*/ 50567 h 606722"/>
                    <a:gd name="connsiteX81" fmla="*/ 253131 w 607639"/>
                    <a:gd name="connsiteY81" fmla="*/ 129751 h 606722"/>
                    <a:gd name="connsiteX82" fmla="*/ 289801 w 607639"/>
                    <a:gd name="connsiteY82" fmla="*/ 105401 h 606722"/>
                    <a:gd name="connsiteX83" fmla="*/ 317838 w 607639"/>
                    <a:gd name="connsiteY83" fmla="*/ 105401 h 606722"/>
                    <a:gd name="connsiteX84" fmla="*/ 354419 w 607639"/>
                    <a:gd name="connsiteY84" fmla="*/ 129751 h 606722"/>
                    <a:gd name="connsiteX85" fmla="*/ 354419 w 607639"/>
                    <a:gd name="connsiteY85" fmla="*/ 50567 h 606722"/>
                    <a:gd name="connsiteX86" fmla="*/ 87492 w 607639"/>
                    <a:gd name="connsiteY86" fmla="*/ 50567 h 606722"/>
                    <a:gd name="connsiteX87" fmla="*/ 50644 w 607639"/>
                    <a:gd name="connsiteY87" fmla="*/ 87360 h 606722"/>
                    <a:gd name="connsiteX88" fmla="*/ 50644 w 607639"/>
                    <a:gd name="connsiteY88" fmla="*/ 519273 h 606722"/>
                    <a:gd name="connsiteX89" fmla="*/ 87492 w 607639"/>
                    <a:gd name="connsiteY89" fmla="*/ 556155 h 606722"/>
                    <a:gd name="connsiteX90" fmla="*/ 520058 w 607639"/>
                    <a:gd name="connsiteY90" fmla="*/ 556155 h 606722"/>
                    <a:gd name="connsiteX91" fmla="*/ 556995 w 607639"/>
                    <a:gd name="connsiteY91" fmla="*/ 519273 h 606722"/>
                    <a:gd name="connsiteX92" fmla="*/ 556995 w 607639"/>
                    <a:gd name="connsiteY92" fmla="*/ 87360 h 606722"/>
                    <a:gd name="connsiteX93" fmla="*/ 520058 w 607639"/>
                    <a:gd name="connsiteY93" fmla="*/ 50567 h 606722"/>
                    <a:gd name="connsiteX94" fmla="*/ 405063 w 607639"/>
                    <a:gd name="connsiteY94" fmla="*/ 50567 h 606722"/>
                    <a:gd name="connsiteX95" fmla="*/ 405063 w 607639"/>
                    <a:gd name="connsiteY95" fmla="*/ 176942 h 606722"/>
                    <a:gd name="connsiteX96" fmla="*/ 365723 w 607639"/>
                    <a:gd name="connsiteY96" fmla="*/ 198004 h 606722"/>
                    <a:gd name="connsiteX97" fmla="*/ 303775 w 607639"/>
                    <a:gd name="connsiteY97" fmla="*/ 156768 h 606722"/>
                    <a:gd name="connsiteX98" fmla="*/ 241916 w 607639"/>
                    <a:gd name="connsiteY98" fmla="*/ 198004 h 606722"/>
                    <a:gd name="connsiteX99" fmla="*/ 202576 w 607639"/>
                    <a:gd name="connsiteY99" fmla="*/ 176942 h 606722"/>
                    <a:gd name="connsiteX100" fmla="*/ 202576 w 607639"/>
                    <a:gd name="connsiteY100" fmla="*/ 50567 h 606722"/>
                    <a:gd name="connsiteX101" fmla="*/ 87492 w 607639"/>
                    <a:gd name="connsiteY101" fmla="*/ 0 h 606722"/>
                    <a:gd name="connsiteX102" fmla="*/ 227854 w 607639"/>
                    <a:gd name="connsiteY102" fmla="*/ 0 h 606722"/>
                    <a:gd name="connsiteX103" fmla="*/ 379786 w 607639"/>
                    <a:gd name="connsiteY103" fmla="*/ 0 h 606722"/>
                    <a:gd name="connsiteX104" fmla="*/ 520058 w 607639"/>
                    <a:gd name="connsiteY104" fmla="*/ 0 h 606722"/>
                    <a:gd name="connsiteX105" fmla="*/ 607639 w 607639"/>
                    <a:gd name="connsiteY105" fmla="*/ 87360 h 606722"/>
                    <a:gd name="connsiteX106" fmla="*/ 607639 w 607639"/>
                    <a:gd name="connsiteY106" fmla="*/ 519273 h 606722"/>
                    <a:gd name="connsiteX107" fmla="*/ 520058 w 607639"/>
                    <a:gd name="connsiteY107" fmla="*/ 606722 h 606722"/>
                    <a:gd name="connsiteX108" fmla="*/ 87492 w 607639"/>
                    <a:gd name="connsiteY108" fmla="*/ 606722 h 606722"/>
                    <a:gd name="connsiteX109" fmla="*/ 0 w 607639"/>
                    <a:gd name="connsiteY109" fmla="*/ 519273 h 606722"/>
                    <a:gd name="connsiteX110" fmla="*/ 0 w 607639"/>
                    <a:gd name="connsiteY110" fmla="*/ 87360 h 606722"/>
                    <a:gd name="connsiteX111" fmla="*/ 87492 w 607639"/>
                    <a:gd name="connsiteY11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607639" h="606722">
                      <a:moveTo>
                        <a:pt x="402553" y="252944"/>
                      </a:moveTo>
                      <a:cubicBezTo>
                        <a:pt x="404244" y="252766"/>
                        <a:pt x="405935" y="252766"/>
                        <a:pt x="407537" y="252944"/>
                      </a:cubicBezTo>
                      <a:cubicBezTo>
                        <a:pt x="407893" y="252944"/>
                        <a:pt x="408338" y="253033"/>
                        <a:pt x="408693" y="253122"/>
                      </a:cubicBezTo>
                      <a:cubicBezTo>
                        <a:pt x="409138" y="253122"/>
                        <a:pt x="409583" y="253211"/>
                        <a:pt x="410028" y="253299"/>
                      </a:cubicBezTo>
                      <a:cubicBezTo>
                        <a:pt x="410384" y="253388"/>
                        <a:pt x="410829" y="253477"/>
                        <a:pt x="411274" y="253566"/>
                      </a:cubicBezTo>
                      <a:cubicBezTo>
                        <a:pt x="411630" y="253655"/>
                        <a:pt x="411986" y="253744"/>
                        <a:pt x="412431" y="253922"/>
                      </a:cubicBezTo>
                      <a:cubicBezTo>
                        <a:pt x="412787" y="254010"/>
                        <a:pt x="413232" y="254188"/>
                        <a:pt x="413588" y="254277"/>
                      </a:cubicBezTo>
                      <a:cubicBezTo>
                        <a:pt x="413944" y="254455"/>
                        <a:pt x="414389" y="254544"/>
                        <a:pt x="414745" y="254721"/>
                      </a:cubicBezTo>
                      <a:cubicBezTo>
                        <a:pt x="415101" y="254899"/>
                        <a:pt x="415457" y="255077"/>
                        <a:pt x="415812" y="255255"/>
                      </a:cubicBezTo>
                      <a:cubicBezTo>
                        <a:pt x="416257" y="255432"/>
                        <a:pt x="416613" y="255610"/>
                        <a:pt x="416969" y="255788"/>
                      </a:cubicBezTo>
                      <a:cubicBezTo>
                        <a:pt x="417325" y="255966"/>
                        <a:pt x="417681" y="256232"/>
                        <a:pt x="418037" y="256410"/>
                      </a:cubicBezTo>
                      <a:cubicBezTo>
                        <a:pt x="418393" y="256588"/>
                        <a:pt x="418749" y="256854"/>
                        <a:pt x="419105" y="257032"/>
                      </a:cubicBezTo>
                      <a:cubicBezTo>
                        <a:pt x="419461" y="257299"/>
                        <a:pt x="419817" y="257565"/>
                        <a:pt x="420173" y="257832"/>
                      </a:cubicBezTo>
                      <a:cubicBezTo>
                        <a:pt x="420529" y="258098"/>
                        <a:pt x="420796" y="258276"/>
                        <a:pt x="421063" y="258543"/>
                      </a:cubicBezTo>
                      <a:cubicBezTo>
                        <a:pt x="421775" y="259076"/>
                        <a:pt x="422309" y="259609"/>
                        <a:pt x="422931" y="260231"/>
                      </a:cubicBezTo>
                      <a:lnTo>
                        <a:pt x="473565" y="310799"/>
                      </a:lnTo>
                      <a:cubicBezTo>
                        <a:pt x="483443" y="320663"/>
                        <a:pt x="483443" y="336660"/>
                        <a:pt x="473565" y="346524"/>
                      </a:cubicBezTo>
                      <a:cubicBezTo>
                        <a:pt x="463688" y="356389"/>
                        <a:pt x="447670" y="356389"/>
                        <a:pt x="437792" y="346524"/>
                      </a:cubicBezTo>
                      <a:lnTo>
                        <a:pt x="430406" y="339148"/>
                      </a:lnTo>
                      <a:lnTo>
                        <a:pt x="430406" y="480274"/>
                      </a:lnTo>
                      <a:cubicBezTo>
                        <a:pt x="430406" y="494316"/>
                        <a:pt x="419016" y="505602"/>
                        <a:pt x="405045" y="505602"/>
                      </a:cubicBezTo>
                      <a:cubicBezTo>
                        <a:pt x="391074" y="505602"/>
                        <a:pt x="379773" y="494316"/>
                        <a:pt x="379773" y="480274"/>
                      </a:cubicBezTo>
                      <a:lnTo>
                        <a:pt x="379773" y="339148"/>
                      </a:lnTo>
                      <a:lnTo>
                        <a:pt x="372298" y="346524"/>
                      </a:lnTo>
                      <a:cubicBezTo>
                        <a:pt x="362420" y="356389"/>
                        <a:pt x="346402" y="356389"/>
                        <a:pt x="336525" y="346524"/>
                      </a:cubicBezTo>
                      <a:cubicBezTo>
                        <a:pt x="326647" y="336660"/>
                        <a:pt x="326647" y="320663"/>
                        <a:pt x="336525" y="310799"/>
                      </a:cubicBezTo>
                      <a:lnTo>
                        <a:pt x="387159" y="260231"/>
                      </a:lnTo>
                      <a:cubicBezTo>
                        <a:pt x="387781" y="259609"/>
                        <a:pt x="388404" y="259076"/>
                        <a:pt x="389027" y="258543"/>
                      </a:cubicBezTo>
                      <a:cubicBezTo>
                        <a:pt x="389294" y="258276"/>
                        <a:pt x="389650" y="258098"/>
                        <a:pt x="389917" y="257832"/>
                      </a:cubicBezTo>
                      <a:cubicBezTo>
                        <a:pt x="390273" y="257565"/>
                        <a:pt x="390629" y="257299"/>
                        <a:pt x="390985" y="257032"/>
                      </a:cubicBezTo>
                      <a:cubicBezTo>
                        <a:pt x="391341" y="256854"/>
                        <a:pt x="391697" y="256588"/>
                        <a:pt x="392142" y="256410"/>
                      </a:cubicBezTo>
                      <a:cubicBezTo>
                        <a:pt x="392409" y="256232"/>
                        <a:pt x="392765" y="255966"/>
                        <a:pt x="393121" y="255788"/>
                      </a:cubicBezTo>
                      <a:cubicBezTo>
                        <a:pt x="393477" y="255610"/>
                        <a:pt x="393922" y="255432"/>
                        <a:pt x="394278" y="255255"/>
                      </a:cubicBezTo>
                      <a:cubicBezTo>
                        <a:pt x="394633" y="255077"/>
                        <a:pt x="394989" y="254899"/>
                        <a:pt x="395345" y="254721"/>
                      </a:cubicBezTo>
                      <a:cubicBezTo>
                        <a:pt x="395701" y="254544"/>
                        <a:pt x="396146" y="254455"/>
                        <a:pt x="396502" y="254277"/>
                      </a:cubicBezTo>
                      <a:cubicBezTo>
                        <a:pt x="396858" y="254188"/>
                        <a:pt x="397303" y="254010"/>
                        <a:pt x="397748" y="253922"/>
                      </a:cubicBezTo>
                      <a:cubicBezTo>
                        <a:pt x="398104" y="253744"/>
                        <a:pt x="398460" y="253655"/>
                        <a:pt x="398816" y="253566"/>
                      </a:cubicBezTo>
                      <a:cubicBezTo>
                        <a:pt x="399261" y="253477"/>
                        <a:pt x="399706" y="253388"/>
                        <a:pt x="400151" y="253299"/>
                      </a:cubicBezTo>
                      <a:cubicBezTo>
                        <a:pt x="400596" y="253211"/>
                        <a:pt x="401041" y="253122"/>
                        <a:pt x="401486" y="253122"/>
                      </a:cubicBezTo>
                      <a:cubicBezTo>
                        <a:pt x="401841" y="253033"/>
                        <a:pt x="402197" y="252944"/>
                        <a:pt x="402553" y="252944"/>
                      </a:cubicBezTo>
                      <a:close/>
                      <a:moveTo>
                        <a:pt x="199986" y="252944"/>
                      </a:moveTo>
                      <a:cubicBezTo>
                        <a:pt x="201677" y="252766"/>
                        <a:pt x="203369" y="252766"/>
                        <a:pt x="205060" y="252944"/>
                      </a:cubicBezTo>
                      <a:cubicBezTo>
                        <a:pt x="205416" y="252944"/>
                        <a:pt x="205772" y="253033"/>
                        <a:pt x="206128" y="253122"/>
                      </a:cubicBezTo>
                      <a:cubicBezTo>
                        <a:pt x="206573" y="253122"/>
                        <a:pt x="207018" y="253211"/>
                        <a:pt x="207463" y="253299"/>
                      </a:cubicBezTo>
                      <a:cubicBezTo>
                        <a:pt x="207909" y="253388"/>
                        <a:pt x="208354" y="253477"/>
                        <a:pt x="208710" y="253566"/>
                      </a:cubicBezTo>
                      <a:cubicBezTo>
                        <a:pt x="209155" y="253655"/>
                        <a:pt x="209511" y="253744"/>
                        <a:pt x="209867" y="253922"/>
                      </a:cubicBezTo>
                      <a:cubicBezTo>
                        <a:pt x="210312" y="254010"/>
                        <a:pt x="210668" y="254188"/>
                        <a:pt x="211113" y="254277"/>
                      </a:cubicBezTo>
                      <a:cubicBezTo>
                        <a:pt x="211469" y="254455"/>
                        <a:pt x="211825" y="254544"/>
                        <a:pt x="212181" y="254721"/>
                      </a:cubicBezTo>
                      <a:cubicBezTo>
                        <a:pt x="212626" y="254899"/>
                        <a:pt x="212983" y="255077"/>
                        <a:pt x="213339" y="255255"/>
                      </a:cubicBezTo>
                      <a:cubicBezTo>
                        <a:pt x="213695" y="255432"/>
                        <a:pt x="214051" y="255610"/>
                        <a:pt x="214496" y="255788"/>
                      </a:cubicBezTo>
                      <a:cubicBezTo>
                        <a:pt x="214852" y="255966"/>
                        <a:pt x="215119" y="256232"/>
                        <a:pt x="215475" y="256410"/>
                      </a:cubicBezTo>
                      <a:cubicBezTo>
                        <a:pt x="215831" y="256588"/>
                        <a:pt x="216187" y="256854"/>
                        <a:pt x="216543" y="257032"/>
                      </a:cubicBezTo>
                      <a:cubicBezTo>
                        <a:pt x="216988" y="257299"/>
                        <a:pt x="217344" y="257565"/>
                        <a:pt x="217700" y="257832"/>
                      </a:cubicBezTo>
                      <a:cubicBezTo>
                        <a:pt x="217968" y="258098"/>
                        <a:pt x="218324" y="258276"/>
                        <a:pt x="218591" y="258543"/>
                      </a:cubicBezTo>
                      <a:cubicBezTo>
                        <a:pt x="219214" y="259076"/>
                        <a:pt x="219837" y="259609"/>
                        <a:pt x="220460" y="260231"/>
                      </a:cubicBezTo>
                      <a:lnTo>
                        <a:pt x="271111" y="310799"/>
                      </a:lnTo>
                      <a:cubicBezTo>
                        <a:pt x="280992" y="320663"/>
                        <a:pt x="280992" y="336660"/>
                        <a:pt x="271111" y="346524"/>
                      </a:cubicBezTo>
                      <a:cubicBezTo>
                        <a:pt x="261141" y="356389"/>
                        <a:pt x="245118" y="356389"/>
                        <a:pt x="235237" y="346524"/>
                      </a:cubicBezTo>
                      <a:lnTo>
                        <a:pt x="227848" y="339148"/>
                      </a:lnTo>
                      <a:lnTo>
                        <a:pt x="227848" y="480274"/>
                      </a:lnTo>
                      <a:cubicBezTo>
                        <a:pt x="227848" y="494316"/>
                        <a:pt x="216543" y="505602"/>
                        <a:pt x="202568" y="505602"/>
                      </a:cubicBezTo>
                      <a:cubicBezTo>
                        <a:pt x="188503" y="505602"/>
                        <a:pt x="177197" y="494316"/>
                        <a:pt x="177197" y="480274"/>
                      </a:cubicBezTo>
                      <a:lnTo>
                        <a:pt x="177197" y="339148"/>
                      </a:lnTo>
                      <a:lnTo>
                        <a:pt x="169809" y="346524"/>
                      </a:lnTo>
                      <a:cubicBezTo>
                        <a:pt x="159928" y="356389"/>
                        <a:pt x="143905" y="356389"/>
                        <a:pt x="134024" y="346524"/>
                      </a:cubicBezTo>
                      <a:cubicBezTo>
                        <a:pt x="124054" y="336660"/>
                        <a:pt x="124054" y="320663"/>
                        <a:pt x="134024" y="310799"/>
                      </a:cubicBezTo>
                      <a:lnTo>
                        <a:pt x="184586" y="260231"/>
                      </a:lnTo>
                      <a:cubicBezTo>
                        <a:pt x="185209" y="259609"/>
                        <a:pt x="185832" y="259076"/>
                        <a:pt x="186455" y="258543"/>
                      </a:cubicBezTo>
                      <a:cubicBezTo>
                        <a:pt x="186811" y="258276"/>
                        <a:pt x="187078" y="258098"/>
                        <a:pt x="187346" y="257832"/>
                      </a:cubicBezTo>
                      <a:cubicBezTo>
                        <a:pt x="187702" y="257565"/>
                        <a:pt x="188058" y="257299"/>
                        <a:pt x="188503" y="257032"/>
                      </a:cubicBezTo>
                      <a:cubicBezTo>
                        <a:pt x="188859" y="256854"/>
                        <a:pt x="189215" y="256588"/>
                        <a:pt x="189571" y="256410"/>
                      </a:cubicBezTo>
                      <a:cubicBezTo>
                        <a:pt x="189927" y="256232"/>
                        <a:pt x="190283" y="255966"/>
                        <a:pt x="190550" y="255788"/>
                      </a:cubicBezTo>
                      <a:cubicBezTo>
                        <a:pt x="190995" y="255610"/>
                        <a:pt x="191351" y="255432"/>
                        <a:pt x="191707" y="255255"/>
                      </a:cubicBezTo>
                      <a:cubicBezTo>
                        <a:pt x="192063" y="255077"/>
                        <a:pt x="192420" y="254899"/>
                        <a:pt x="192865" y="254721"/>
                      </a:cubicBezTo>
                      <a:cubicBezTo>
                        <a:pt x="193221" y="254544"/>
                        <a:pt x="193577" y="254455"/>
                        <a:pt x="193933" y="254277"/>
                      </a:cubicBezTo>
                      <a:cubicBezTo>
                        <a:pt x="194378" y="254188"/>
                        <a:pt x="194734" y="254010"/>
                        <a:pt x="195179" y="253922"/>
                      </a:cubicBezTo>
                      <a:cubicBezTo>
                        <a:pt x="195535" y="253744"/>
                        <a:pt x="195980" y="253655"/>
                        <a:pt x="196336" y="253566"/>
                      </a:cubicBezTo>
                      <a:cubicBezTo>
                        <a:pt x="196781" y="253477"/>
                        <a:pt x="197137" y="253388"/>
                        <a:pt x="197583" y="253299"/>
                      </a:cubicBezTo>
                      <a:cubicBezTo>
                        <a:pt x="198028" y="253211"/>
                        <a:pt x="198473" y="253122"/>
                        <a:pt x="198918" y="253122"/>
                      </a:cubicBezTo>
                      <a:cubicBezTo>
                        <a:pt x="199274" y="253033"/>
                        <a:pt x="199630" y="252944"/>
                        <a:pt x="199986" y="252944"/>
                      </a:cubicBezTo>
                      <a:close/>
                      <a:moveTo>
                        <a:pt x="253131" y="50567"/>
                      </a:moveTo>
                      <a:lnTo>
                        <a:pt x="253131" y="129751"/>
                      </a:lnTo>
                      <a:lnTo>
                        <a:pt x="289801" y="105401"/>
                      </a:lnTo>
                      <a:cubicBezTo>
                        <a:pt x="298257" y="99713"/>
                        <a:pt x="309382" y="99713"/>
                        <a:pt x="317838" y="105401"/>
                      </a:cubicBezTo>
                      <a:lnTo>
                        <a:pt x="354419" y="129751"/>
                      </a:lnTo>
                      <a:lnTo>
                        <a:pt x="354419" y="50567"/>
                      </a:lnTo>
                      <a:close/>
                      <a:moveTo>
                        <a:pt x="87492" y="50567"/>
                      </a:moveTo>
                      <a:cubicBezTo>
                        <a:pt x="67110" y="50567"/>
                        <a:pt x="50644" y="67008"/>
                        <a:pt x="50644" y="87360"/>
                      </a:cubicBezTo>
                      <a:lnTo>
                        <a:pt x="50644" y="519273"/>
                      </a:lnTo>
                      <a:cubicBezTo>
                        <a:pt x="50644" y="539625"/>
                        <a:pt x="67110" y="556155"/>
                        <a:pt x="87492" y="556155"/>
                      </a:cubicBezTo>
                      <a:lnTo>
                        <a:pt x="520058" y="556155"/>
                      </a:lnTo>
                      <a:cubicBezTo>
                        <a:pt x="540440" y="556155"/>
                        <a:pt x="556995" y="539625"/>
                        <a:pt x="556995" y="519273"/>
                      </a:cubicBezTo>
                      <a:lnTo>
                        <a:pt x="556995" y="87360"/>
                      </a:lnTo>
                      <a:cubicBezTo>
                        <a:pt x="556995" y="67008"/>
                        <a:pt x="540440" y="50567"/>
                        <a:pt x="520058" y="50567"/>
                      </a:cubicBezTo>
                      <a:lnTo>
                        <a:pt x="405063" y="50567"/>
                      </a:lnTo>
                      <a:lnTo>
                        <a:pt x="405063" y="176942"/>
                      </a:lnTo>
                      <a:cubicBezTo>
                        <a:pt x="405063" y="197116"/>
                        <a:pt x="382545" y="209202"/>
                        <a:pt x="365723" y="198004"/>
                      </a:cubicBezTo>
                      <a:lnTo>
                        <a:pt x="303775" y="156768"/>
                      </a:lnTo>
                      <a:lnTo>
                        <a:pt x="241916" y="198004"/>
                      </a:lnTo>
                      <a:cubicBezTo>
                        <a:pt x="225094" y="209202"/>
                        <a:pt x="202576" y="197116"/>
                        <a:pt x="202576" y="176942"/>
                      </a:cubicBezTo>
                      <a:lnTo>
                        <a:pt x="202576" y="50567"/>
                      </a:lnTo>
                      <a:close/>
                      <a:moveTo>
                        <a:pt x="87492" y="0"/>
                      </a:moveTo>
                      <a:lnTo>
                        <a:pt x="227854" y="0"/>
                      </a:lnTo>
                      <a:lnTo>
                        <a:pt x="379786" y="0"/>
                      </a:lnTo>
                      <a:lnTo>
                        <a:pt x="520058" y="0"/>
                      </a:lnTo>
                      <a:cubicBezTo>
                        <a:pt x="568388" y="0"/>
                        <a:pt x="607639" y="39103"/>
                        <a:pt x="607639" y="87360"/>
                      </a:cubicBezTo>
                      <a:lnTo>
                        <a:pt x="607639" y="519273"/>
                      </a:lnTo>
                      <a:cubicBezTo>
                        <a:pt x="607639" y="567530"/>
                        <a:pt x="568388" y="606722"/>
                        <a:pt x="520058" y="606722"/>
                      </a:cubicBezTo>
                      <a:lnTo>
                        <a:pt x="87492" y="606722"/>
                      </a:lnTo>
                      <a:cubicBezTo>
                        <a:pt x="39162" y="606722"/>
                        <a:pt x="0" y="567530"/>
                        <a:pt x="0" y="519273"/>
                      </a:cubicBezTo>
                      <a:lnTo>
                        <a:pt x="0" y="87360"/>
                      </a:lnTo>
                      <a:cubicBezTo>
                        <a:pt x="0" y="39103"/>
                        <a:pt x="39162" y="0"/>
                        <a:pt x="87492" y="0"/>
                      </a:cubicBez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67" name="组合 66"/>
              <p:cNvGrpSpPr/>
              <p:nvPr/>
            </p:nvGrpSpPr>
            <p:grpSpPr>
              <a:xfrm>
                <a:off x="4425214" y="3369809"/>
                <a:ext cx="839108" cy="839108"/>
                <a:chOff x="1979029" y="3369809"/>
                <a:chExt cx="839108" cy="839108"/>
              </a:xfrm>
            </p:grpSpPr>
            <p:sp>
              <p:nvSpPr>
                <p:cNvPr id="74" name="矩形 73"/>
                <p:cNvSpPr/>
                <p:nvPr/>
              </p:nvSpPr>
              <p:spPr>
                <a:xfrm>
                  <a:off x="1979029" y="3369809"/>
                  <a:ext cx="839108" cy="839108"/>
                </a:xfrm>
                <a:prstGeom prst="rect">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75" name="椭圆 35"/>
                <p:cNvSpPr/>
                <p:nvPr/>
              </p:nvSpPr>
              <p:spPr>
                <a:xfrm>
                  <a:off x="2137326" y="3528527"/>
                  <a:ext cx="522514" cy="521671"/>
                </a:xfrm>
                <a:custGeom>
                  <a:avLst/>
                  <a:gdLst>
                    <a:gd name="T0" fmla="*/ 6436 w 6548"/>
                    <a:gd name="T1" fmla="*/ 6048 h 6547"/>
                    <a:gd name="T2" fmla="*/ 5715 w 6548"/>
                    <a:gd name="T3" fmla="*/ 5327 h 6547"/>
                    <a:gd name="T4" fmla="*/ 5993 w 6548"/>
                    <a:gd name="T5" fmla="*/ 4440 h 6547"/>
                    <a:gd name="T6" fmla="*/ 4967 w 6548"/>
                    <a:gd name="T7" fmla="*/ 2979 h 6547"/>
                    <a:gd name="T8" fmla="*/ 4967 w 6548"/>
                    <a:gd name="T9" fmla="*/ 1666 h 6547"/>
                    <a:gd name="T10" fmla="*/ 5244 w 6548"/>
                    <a:gd name="T11" fmla="*/ 1403 h 6547"/>
                    <a:gd name="T12" fmla="*/ 5244 w 6548"/>
                    <a:gd name="T13" fmla="*/ 278 h 6547"/>
                    <a:gd name="T14" fmla="*/ 4967 w 6548"/>
                    <a:gd name="T15" fmla="*/ 0 h 6547"/>
                    <a:gd name="T16" fmla="*/ 277 w 6548"/>
                    <a:gd name="T17" fmla="*/ 0 h 6547"/>
                    <a:gd name="T18" fmla="*/ 0 w 6548"/>
                    <a:gd name="T19" fmla="*/ 278 h 6547"/>
                    <a:gd name="T20" fmla="*/ 0 w 6548"/>
                    <a:gd name="T21" fmla="*/ 1387 h 6547"/>
                    <a:gd name="T22" fmla="*/ 264 w 6548"/>
                    <a:gd name="T23" fmla="*/ 1664 h 6547"/>
                    <a:gd name="T24" fmla="*/ 264 w 6548"/>
                    <a:gd name="T25" fmla="*/ 4454 h 6547"/>
                    <a:gd name="T26" fmla="*/ 541 w 6548"/>
                    <a:gd name="T27" fmla="*/ 4731 h 6547"/>
                    <a:gd name="T28" fmla="*/ 2913 w 6548"/>
                    <a:gd name="T29" fmla="*/ 4731 h 6547"/>
                    <a:gd name="T30" fmla="*/ 4440 w 6548"/>
                    <a:gd name="T31" fmla="*/ 5994 h 6547"/>
                    <a:gd name="T32" fmla="*/ 5327 w 6548"/>
                    <a:gd name="T33" fmla="*/ 5715 h 6547"/>
                    <a:gd name="T34" fmla="*/ 6048 w 6548"/>
                    <a:gd name="T35" fmla="*/ 6436 h 6547"/>
                    <a:gd name="T36" fmla="*/ 6436 w 6548"/>
                    <a:gd name="T37" fmla="*/ 6436 h 6547"/>
                    <a:gd name="T38" fmla="*/ 6436 w 6548"/>
                    <a:gd name="T39" fmla="*/ 6048 h 6547"/>
                    <a:gd name="T40" fmla="*/ 541 w 6548"/>
                    <a:gd name="T41" fmla="*/ 542 h 6547"/>
                    <a:gd name="T42" fmla="*/ 4689 w 6548"/>
                    <a:gd name="T43" fmla="*/ 542 h 6547"/>
                    <a:gd name="T44" fmla="*/ 4689 w 6548"/>
                    <a:gd name="T45" fmla="*/ 1124 h 6547"/>
                    <a:gd name="T46" fmla="*/ 541 w 6548"/>
                    <a:gd name="T47" fmla="*/ 1124 h 6547"/>
                    <a:gd name="T48" fmla="*/ 541 w 6548"/>
                    <a:gd name="T49" fmla="*/ 542 h 6547"/>
                    <a:gd name="T50" fmla="*/ 805 w 6548"/>
                    <a:gd name="T51" fmla="*/ 1679 h 6547"/>
                    <a:gd name="T52" fmla="*/ 4412 w 6548"/>
                    <a:gd name="T53" fmla="*/ 1679 h 6547"/>
                    <a:gd name="T54" fmla="*/ 4412 w 6548"/>
                    <a:gd name="T55" fmla="*/ 2886 h 6547"/>
                    <a:gd name="T56" fmla="*/ 2907 w 6548"/>
                    <a:gd name="T57" fmla="*/ 4190 h 6547"/>
                    <a:gd name="T58" fmla="*/ 805 w 6548"/>
                    <a:gd name="T59" fmla="*/ 4190 h 6547"/>
                    <a:gd name="T60" fmla="*/ 805 w 6548"/>
                    <a:gd name="T61" fmla="*/ 1679 h 6547"/>
                    <a:gd name="T62" fmla="*/ 3427 w 6548"/>
                    <a:gd name="T63" fmla="*/ 4439 h 6547"/>
                    <a:gd name="T64" fmla="*/ 4439 w 6548"/>
                    <a:gd name="T65" fmla="*/ 3427 h 6547"/>
                    <a:gd name="T66" fmla="*/ 5451 w 6548"/>
                    <a:gd name="T67" fmla="*/ 4439 h 6547"/>
                    <a:gd name="T68" fmla="*/ 4439 w 6548"/>
                    <a:gd name="T69" fmla="*/ 5451 h 6547"/>
                    <a:gd name="T70" fmla="*/ 3427 w 6548"/>
                    <a:gd name="T71" fmla="*/ 4439 h 6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48" h="6547">
                      <a:moveTo>
                        <a:pt x="6436" y="6048"/>
                      </a:moveTo>
                      <a:lnTo>
                        <a:pt x="5715" y="5327"/>
                      </a:lnTo>
                      <a:cubicBezTo>
                        <a:pt x="5889" y="5075"/>
                        <a:pt x="5993" y="4770"/>
                        <a:pt x="5993" y="4440"/>
                      </a:cubicBezTo>
                      <a:cubicBezTo>
                        <a:pt x="5993" y="3767"/>
                        <a:pt x="5565" y="3195"/>
                        <a:pt x="4967" y="2979"/>
                      </a:cubicBezTo>
                      <a:lnTo>
                        <a:pt x="4967" y="1666"/>
                      </a:lnTo>
                      <a:cubicBezTo>
                        <a:pt x="5113" y="1659"/>
                        <a:pt x="5231" y="1538"/>
                        <a:pt x="5244" y="1403"/>
                      </a:cubicBezTo>
                      <a:lnTo>
                        <a:pt x="5244" y="278"/>
                      </a:lnTo>
                      <a:cubicBezTo>
                        <a:pt x="5244" y="126"/>
                        <a:pt x="5119" y="0"/>
                        <a:pt x="4967" y="0"/>
                      </a:cubicBezTo>
                      <a:lnTo>
                        <a:pt x="277" y="0"/>
                      </a:lnTo>
                      <a:cubicBezTo>
                        <a:pt x="125" y="0"/>
                        <a:pt x="0" y="126"/>
                        <a:pt x="0" y="278"/>
                      </a:cubicBezTo>
                      <a:lnTo>
                        <a:pt x="0" y="1387"/>
                      </a:lnTo>
                      <a:cubicBezTo>
                        <a:pt x="0" y="1535"/>
                        <a:pt x="117" y="1656"/>
                        <a:pt x="264" y="1664"/>
                      </a:cubicBezTo>
                      <a:lnTo>
                        <a:pt x="264" y="4454"/>
                      </a:lnTo>
                      <a:cubicBezTo>
                        <a:pt x="264" y="4606"/>
                        <a:pt x="389" y="4731"/>
                        <a:pt x="541" y="4731"/>
                      </a:cubicBezTo>
                      <a:lnTo>
                        <a:pt x="2913" y="4731"/>
                      </a:lnTo>
                      <a:cubicBezTo>
                        <a:pt x="3049" y="5450"/>
                        <a:pt x="3681" y="5994"/>
                        <a:pt x="4440" y="5994"/>
                      </a:cubicBezTo>
                      <a:cubicBezTo>
                        <a:pt x="4769" y="5994"/>
                        <a:pt x="5076" y="5891"/>
                        <a:pt x="5327" y="5715"/>
                      </a:cubicBezTo>
                      <a:lnTo>
                        <a:pt x="6048" y="6436"/>
                      </a:lnTo>
                      <a:cubicBezTo>
                        <a:pt x="6159" y="6547"/>
                        <a:pt x="6325" y="6547"/>
                        <a:pt x="6436" y="6436"/>
                      </a:cubicBezTo>
                      <a:cubicBezTo>
                        <a:pt x="6547" y="6326"/>
                        <a:pt x="6548" y="6159"/>
                        <a:pt x="6436" y="6048"/>
                      </a:cubicBezTo>
                      <a:close/>
                      <a:moveTo>
                        <a:pt x="541" y="542"/>
                      </a:moveTo>
                      <a:lnTo>
                        <a:pt x="4689" y="542"/>
                      </a:lnTo>
                      <a:lnTo>
                        <a:pt x="4689" y="1124"/>
                      </a:lnTo>
                      <a:lnTo>
                        <a:pt x="541" y="1124"/>
                      </a:lnTo>
                      <a:lnTo>
                        <a:pt x="541" y="542"/>
                      </a:lnTo>
                      <a:close/>
                      <a:moveTo>
                        <a:pt x="805" y="1679"/>
                      </a:moveTo>
                      <a:lnTo>
                        <a:pt x="4412" y="1679"/>
                      </a:lnTo>
                      <a:lnTo>
                        <a:pt x="4412" y="2886"/>
                      </a:lnTo>
                      <a:cubicBezTo>
                        <a:pt x="3652" y="2899"/>
                        <a:pt x="3024" y="3459"/>
                        <a:pt x="2907" y="4190"/>
                      </a:cubicBezTo>
                      <a:lnTo>
                        <a:pt x="805" y="4190"/>
                      </a:lnTo>
                      <a:lnTo>
                        <a:pt x="805" y="1679"/>
                      </a:lnTo>
                      <a:close/>
                      <a:moveTo>
                        <a:pt x="3427" y="4439"/>
                      </a:moveTo>
                      <a:cubicBezTo>
                        <a:pt x="3427" y="3880"/>
                        <a:pt x="3880" y="3427"/>
                        <a:pt x="4439" y="3427"/>
                      </a:cubicBezTo>
                      <a:cubicBezTo>
                        <a:pt x="4997" y="3427"/>
                        <a:pt x="5451" y="3880"/>
                        <a:pt x="5451" y="4439"/>
                      </a:cubicBezTo>
                      <a:cubicBezTo>
                        <a:pt x="5451" y="4998"/>
                        <a:pt x="4997" y="5451"/>
                        <a:pt x="4439" y="5451"/>
                      </a:cubicBezTo>
                      <a:cubicBezTo>
                        <a:pt x="3880" y="5452"/>
                        <a:pt x="3427" y="4999"/>
                        <a:pt x="3427" y="4439"/>
                      </a:cubicBez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68" name="组合 67"/>
              <p:cNvGrpSpPr/>
              <p:nvPr/>
            </p:nvGrpSpPr>
            <p:grpSpPr>
              <a:xfrm>
                <a:off x="6871399" y="3369809"/>
                <a:ext cx="839108" cy="839108"/>
                <a:chOff x="1979029" y="3369809"/>
                <a:chExt cx="839108" cy="839108"/>
              </a:xfrm>
            </p:grpSpPr>
            <p:sp>
              <p:nvSpPr>
                <p:cNvPr id="72" name="矩形 71"/>
                <p:cNvSpPr/>
                <p:nvPr/>
              </p:nvSpPr>
              <p:spPr>
                <a:xfrm>
                  <a:off x="1979029" y="3369809"/>
                  <a:ext cx="839108" cy="839108"/>
                </a:xfrm>
                <a:prstGeom prst="rect">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73" name="椭圆 46"/>
                <p:cNvSpPr/>
                <p:nvPr/>
              </p:nvSpPr>
              <p:spPr>
                <a:xfrm>
                  <a:off x="2137326" y="3569429"/>
                  <a:ext cx="522514" cy="439868"/>
                </a:xfrm>
                <a:custGeom>
                  <a:avLst/>
                  <a:gdLst>
                    <a:gd name="connsiteX0" fmla="*/ 440826 w 607639"/>
                    <a:gd name="connsiteY0" fmla="*/ 440187 h 511529"/>
                    <a:gd name="connsiteX1" fmla="*/ 548008 w 607639"/>
                    <a:gd name="connsiteY1" fmla="*/ 440187 h 511529"/>
                    <a:gd name="connsiteX2" fmla="*/ 559937 w 607639"/>
                    <a:gd name="connsiteY2" fmla="*/ 452078 h 511529"/>
                    <a:gd name="connsiteX3" fmla="*/ 548008 w 607639"/>
                    <a:gd name="connsiteY3" fmla="*/ 463968 h 511529"/>
                    <a:gd name="connsiteX4" fmla="*/ 440826 w 607639"/>
                    <a:gd name="connsiteY4" fmla="*/ 463968 h 511529"/>
                    <a:gd name="connsiteX5" fmla="*/ 428897 w 607639"/>
                    <a:gd name="connsiteY5" fmla="*/ 452078 h 511529"/>
                    <a:gd name="connsiteX6" fmla="*/ 440826 w 607639"/>
                    <a:gd name="connsiteY6" fmla="*/ 440187 h 511529"/>
                    <a:gd name="connsiteX7" fmla="*/ 381180 w 607639"/>
                    <a:gd name="connsiteY7" fmla="*/ 392626 h 511529"/>
                    <a:gd name="connsiteX8" fmla="*/ 548008 w 607639"/>
                    <a:gd name="connsiteY8" fmla="*/ 392626 h 511529"/>
                    <a:gd name="connsiteX9" fmla="*/ 559937 w 607639"/>
                    <a:gd name="connsiteY9" fmla="*/ 404525 h 511529"/>
                    <a:gd name="connsiteX10" fmla="*/ 548008 w 607639"/>
                    <a:gd name="connsiteY10" fmla="*/ 416336 h 511529"/>
                    <a:gd name="connsiteX11" fmla="*/ 381180 w 607639"/>
                    <a:gd name="connsiteY11" fmla="*/ 416336 h 511529"/>
                    <a:gd name="connsiteX12" fmla="*/ 369340 w 607639"/>
                    <a:gd name="connsiteY12" fmla="*/ 404525 h 511529"/>
                    <a:gd name="connsiteX13" fmla="*/ 381180 w 607639"/>
                    <a:gd name="connsiteY13" fmla="*/ 392626 h 511529"/>
                    <a:gd name="connsiteX14" fmla="*/ 464589 w 607639"/>
                    <a:gd name="connsiteY14" fmla="*/ 344995 h 511529"/>
                    <a:gd name="connsiteX15" fmla="*/ 548007 w 607639"/>
                    <a:gd name="connsiteY15" fmla="*/ 344995 h 511529"/>
                    <a:gd name="connsiteX16" fmla="*/ 559937 w 607639"/>
                    <a:gd name="connsiteY16" fmla="*/ 356885 h 511529"/>
                    <a:gd name="connsiteX17" fmla="*/ 548007 w 607639"/>
                    <a:gd name="connsiteY17" fmla="*/ 368776 h 511529"/>
                    <a:gd name="connsiteX18" fmla="*/ 464589 w 607639"/>
                    <a:gd name="connsiteY18" fmla="*/ 368776 h 511529"/>
                    <a:gd name="connsiteX19" fmla="*/ 452748 w 607639"/>
                    <a:gd name="connsiteY19" fmla="*/ 356885 h 511529"/>
                    <a:gd name="connsiteX20" fmla="*/ 464589 w 607639"/>
                    <a:gd name="connsiteY20" fmla="*/ 344995 h 511529"/>
                    <a:gd name="connsiteX21" fmla="*/ 262121 w 607639"/>
                    <a:gd name="connsiteY21" fmla="*/ 178448 h 511529"/>
                    <a:gd name="connsiteX22" fmla="*/ 262121 w 607639"/>
                    <a:gd name="connsiteY22" fmla="*/ 285535 h 511529"/>
                    <a:gd name="connsiteX23" fmla="*/ 333592 w 607639"/>
                    <a:gd name="connsiteY23" fmla="*/ 285535 h 511529"/>
                    <a:gd name="connsiteX24" fmla="*/ 333592 w 607639"/>
                    <a:gd name="connsiteY24" fmla="*/ 178448 h 511529"/>
                    <a:gd name="connsiteX25" fmla="*/ 23853 w 607639"/>
                    <a:gd name="connsiteY25" fmla="*/ 178448 h 511529"/>
                    <a:gd name="connsiteX26" fmla="*/ 23853 w 607639"/>
                    <a:gd name="connsiteY26" fmla="*/ 487801 h 511529"/>
                    <a:gd name="connsiteX27" fmla="*/ 583786 w 607639"/>
                    <a:gd name="connsiteY27" fmla="*/ 487801 h 511529"/>
                    <a:gd name="connsiteX28" fmla="*/ 583786 w 607639"/>
                    <a:gd name="connsiteY28" fmla="*/ 178448 h 511529"/>
                    <a:gd name="connsiteX29" fmla="*/ 357445 w 607639"/>
                    <a:gd name="connsiteY29" fmla="*/ 178448 h 511529"/>
                    <a:gd name="connsiteX30" fmla="*/ 357445 w 607639"/>
                    <a:gd name="connsiteY30" fmla="*/ 297444 h 511529"/>
                    <a:gd name="connsiteX31" fmla="*/ 345518 w 607639"/>
                    <a:gd name="connsiteY31" fmla="*/ 309352 h 511529"/>
                    <a:gd name="connsiteX32" fmla="*/ 250194 w 607639"/>
                    <a:gd name="connsiteY32" fmla="*/ 309352 h 511529"/>
                    <a:gd name="connsiteX33" fmla="*/ 238267 w 607639"/>
                    <a:gd name="connsiteY33" fmla="*/ 297444 h 511529"/>
                    <a:gd name="connsiteX34" fmla="*/ 238267 w 607639"/>
                    <a:gd name="connsiteY34" fmla="*/ 178448 h 511529"/>
                    <a:gd name="connsiteX35" fmla="*/ 346498 w 607639"/>
                    <a:gd name="connsiteY35" fmla="*/ 23817 h 511529"/>
                    <a:gd name="connsiteX36" fmla="*/ 356555 w 607639"/>
                    <a:gd name="connsiteY36" fmla="*/ 154720 h 511529"/>
                    <a:gd name="connsiteX37" fmla="*/ 574351 w 607639"/>
                    <a:gd name="connsiteY37" fmla="*/ 154720 h 511529"/>
                    <a:gd name="connsiteX38" fmla="*/ 493712 w 607639"/>
                    <a:gd name="connsiteY38" fmla="*/ 23817 h 511529"/>
                    <a:gd name="connsiteX39" fmla="*/ 273157 w 607639"/>
                    <a:gd name="connsiteY39" fmla="*/ 23817 h 511529"/>
                    <a:gd name="connsiteX40" fmla="*/ 263100 w 607639"/>
                    <a:gd name="connsiteY40" fmla="*/ 154720 h 511529"/>
                    <a:gd name="connsiteX41" fmla="*/ 332613 w 607639"/>
                    <a:gd name="connsiteY41" fmla="*/ 154720 h 511529"/>
                    <a:gd name="connsiteX42" fmla="*/ 322555 w 607639"/>
                    <a:gd name="connsiteY42" fmla="*/ 23817 h 511529"/>
                    <a:gd name="connsiteX43" fmla="*/ 113927 w 607639"/>
                    <a:gd name="connsiteY43" fmla="*/ 23817 h 511529"/>
                    <a:gd name="connsiteX44" fmla="*/ 33199 w 607639"/>
                    <a:gd name="connsiteY44" fmla="*/ 154720 h 511529"/>
                    <a:gd name="connsiteX45" fmla="*/ 239157 w 607639"/>
                    <a:gd name="connsiteY45" fmla="*/ 154720 h 511529"/>
                    <a:gd name="connsiteX46" fmla="*/ 249215 w 607639"/>
                    <a:gd name="connsiteY46" fmla="*/ 23817 h 511529"/>
                    <a:gd name="connsiteX47" fmla="*/ 107251 w 607639"/>
                    <a:gd name="connsiteY47" fmla="*/ 0 h 511529"/>
                    <a:gd name="connsiteX48" fmla="*/ 262121 w 607639"/>
                    <a:gd name="connsiteY48" fmla="*/ 0 h 511529"/>
                    <a:gd name="connsiteX49" fmla="*/ 333592 w 607639"/>
                    <a:gd name="connsiteY49" fmla="*/ 0 h 511529"/>
                    <a:gd name="connsiteX50" fmla="*/ 500388 w 607639"/>
                    <a:gd name="connsiteY50" fmla="*/ 0 h 511529"/>
                    <a:gd name="connsiteX51" fmla="*/ 510534 w 607639"/>
                    <a:gd name="connsiteY51" fmla="*/ 5687 h 511529"/>
                    <a:gd name="connsiteX52" fmla="*/ 605859 w 607639"/>
                    <a:gd name="connsiteY52" fmla="*/ 160319 h 511529"/>
                    <a:gd name="connsiteX53" fmla="*/ 606660 w 607639"/>
                    <a:gd name="connsiteY53" fmla="*/ 161830 h 511529"/>
                    <a:gd name="connsiteX54" fmla="*/ 606749 w 607639"/>
                    <a:gd name="connsiteY54" fmla="*/ 162274 h 511529"/>
                    <a:gd name="connsiteX55" fmla="*/ 607283 w 607639"/>
                    <a:gd name="connsiteY55" fmla="*/ 163874 h 511529"/>
                    <a:gd name="connsiteX56" fmla="*/ 607372 w 607639"/>
                    <a:gd name="connsiteY56" fmla="*/ 164407 h 511529"/>
                    <a:gd name="connsiteX57" fmla="*/ 607639 w 607639"/>
                    <a:gd name="connsiteY57" fmla="*/ 166451 h 511529"/>
                    <a:gd name="connsiteX58" fmla="*/ 607639 w 607639"/>
                    <a:gd name="connsiteY58" fmla="*/ 166540 h 511529"/>
                    <a:gd name="connsiteX59" fmla="*/ 607639 w 607639"/>
                    <a:gd name="connsiteY59" fmla="*/ 499621 h 511529"/>
                    <a:gd name="connsiteX60" fmla="*/ 595712 w 607639"/>
                    <a:gd name="connsiteY60" fmla="*/ 511529 h 511529"/>
                    <a:gd name="connsiteX61" fmla="*/ 11927 w 607639"/>
                    <a:gd name="connsiteY61" fmla="*/ 511529 h 511529"/>
                    <a:gd name="connsiteX62" fmla="*/ 0 w 607639"/>
                    <a:gd name="connsiteY62" fmla="*/ 499621 h 511529"/>
                    <a:gd name="connsiteX63" fmla="*/ 0 w 607639"/>
                    <a:gd name="connsiteY63" fmla="*/ 166540 h 511529"/>
                    <a:gd name="connsiteX64" fmla="*/ 0 w 607639"/>
                    <a:gd name="connsiteY64" fmla="*/ 166451 h 511529"/>
                    <a:gd name="connsiteX65" fmla="*/ 178 w 607639"/>
                    <a:gd name="connsiteY65" fmla="*/ 164407 h 511529"/>
                    <a:gd name="connsiteX66" fmla="*/ 356 w 607639"/>
                    <a:gd name="connsiteY66" fmla="*/ 163874 h 511529"/>
                    <a:gd name="connsiteX67" fmla="*/ 801 w 607639"/>
                    <a:gd name="connsiteY67" fmla="*/ 162274 h 511529"/>
                    <a:gd name="connsiteX68" fmla="*/ 979 w 607639"/>
                    <a:gd name="connsiteY68" fmla="*/ 161830 h 511529"/>
                    <a:gd name="connsiteX69" fmla="*/ 1780 w 607639"/>
                    <a:gd name="connsiteY69" fmla="*/ 160319 h 511529"/>
                    <a:gd name="connsiteX70" fmla="*/ 97105 w 607639"/>
                    <a:gd name="connsiteY70" fmla="*/ 5687 h 511529"/>
                    <a:gd name="connsiteX71" fmla="*/ 107251 w 607639"/>
                    <a:gd name="connsiteY71" fmla="*/ 0 h 511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639" h="511529">
                      <a:moveTo>
                        <a:pt x="440826" y="440187"/>
                      </a:moveTo>
                      <a:lnTo>
                        <a:pt x="548008" y="440187"/>
                      </a:lnTo>
                      <a:cubicBezTo>
                        <a:pt x="554596" y="440187"/>
                        <a:pt x="559937" y="445511"/>
                        <a:pt x="559937" y="452078"/>
                      </a:cubicBezTo>
                      <a:cubicBezTo>
                        <a:pt x="559937" y="458644"/>
                        <a:pt x="554596" y="463968"/>
                        <a:pt x="548008" y="463968"/>
                      </a:cubicBezTo>
                      <a:lnTo>
                        <a:pt x="440826" y="463968"/>
                      </a:lnTo>
                      <a:cubicBezTo>
                        <a:pt x="434238" y="463968"/>
                        <a:pt x="428897" y="458644"/>
                        <a:pt x="428897" y="452078"/>
                      </a:cubicBezTo>
                      <a:cubicBezTo>
                        <a:pt x="428897" y="445511"/>
                        <a:pt x="434238" y="440187"/>
                        <a:pt x="440826" y="440187"/>
                      </a:cubicBezTo>
                      <a:close/>
                      <a:moveTo>
                        <a:pt x="381180" y="392626"/>
                      </a:moveTo>
                      <a:lnTo>
                        <a:pt x="548008" y="392626"/>
                      </a:lnTo>
                      <a:cubicBezTo>
                        <a:pt x="554596" y="392626"/>
                        <a:pt x="559937" y="397954"/>
                        <a:pt x="559937" y="404525"/>
                      </a:cubicBezTo>
                      <a:cubicBezTo>
                        <a:pt x="559937" y="411008"/>
                        <a:pt x="554596" y="416336"/>
                        <a:pt x="548008" y="416336"/>
                      </a:cubicBezTo>
                      <a:lnTo>
                        <a:pt x="381180" y="416336"/>
                      </a:lnTo>
                      <a:cubicBezTo>
                        <a:pt x="374592" y="416336"/>
                        <a:pt x="369340" y="411008"/>
                        <a:pt x="369340" y="404525"/>
                      </a:cubicBezTo>
                      <a:cubicBezTo>
                        <a:pt x="369340" y="397954"/>
                        <a:pt x="374592" y="392626"/>
                        <a:pt x="381180" y="392626"/>
                      </a:cubicBezTo>
                      <a:close/>
                      <a:moveTo>
                        <a:pt x="464589" y="344995"/>
                      </a:moveTo>
                      <a:lnTo>
                        <a:pt x="548007" y="344995"/>
                      </a:lnTo>
                      <a:cubicBezTo>
                        <a:pt x="554595" y="344995"/>
                        <a:pt x="559937" y="350319"/>
                        <a:pt x="559937" y="356885"/>
                      </a:cubicBezTo>
                      <a:cubicBezTo>
                        <a:pt x="559937" y="363452"/>
                        <a:pt x="554595" y="368776"/>
                        <a:pt x="548007" y="368776"/>
                      </a:cubicBezTo>
                      <a:lnTo>
                        <a:pt x="464589" y="368776"/>
                      </a:lnTo>
                      <a:cubicBezTo>
                        <a:pt x="458001" y="368776"/>
                        <a:pt x="452748" y="363452"/>
                        <a:pt x="452748" y="356885"/>
                      </a:cubicBezTo>
                      <a:cubicBezTo>
                        <a:pt x="452748" y="350319"/>
                        <a:pt x="458001" y="344995"/>
                        <a:pt x="464589" y="344995"/>
                      </a:cubicBezTo>
                      <a:close/>
                      <a:moveTo>
                        <a:pt x="262121" y="178448"/>
                      </a:moveTo>
                      <a:lnTo>
                        <a:pt x="262121" y="285535"/>
                      </a:lnTo>
                      <a:lnTo>
                        <a:pt x="333592" y="285535"/>
                      </a:lnTo>
                      <a:lnTo>
                        <a:pt x="333592" y="178448"/>
                      </a:lnTo>
                      <a:close/>
                      <a:moveTo>
                        <a:pt x="23853" y="178448"/>
                      </a:moveTo>
                      <a:lnTo>
                        <a:pt x="23853" y="487801"/>
                      </a:lnTo>
                      <a:lnTo>
                        <a:pt x="583786" y="487801"/>
                      </a:lnTo>
                      <a:lnTo>
                        <a:pt x="583786" y="178448"/>
                      </a:lnTo>
                      <a:lnTo>
                        <a:pt x="357445" y="178448"/>
                      </a:lnTo>
                      <a:lnTo>
                        <a:pt x="357445" y="297444"/>
                      </a:lnTo>
                      <a:cubicBezTo>
                        <a:pt x="357445" y="304020"/>
                        <a:pt x="352105" y="309352"/>
                        <a:pt x="345518" y="309352"/>
                      </a:cubicBezTo>
                      <a:lnTo>
                        <a:pt x="250194" y="309352"/>
                      </a:lnTo>
                      <a:cubicBezTo>
                        <a:pt x="243607" y="309352"/>
                        <a:pt x="238267" y="304020"/>
                        <a:pt x="238267" y="297444"/>
                      </a:cubicBezTo>
                      <a:lnTo>
                        <a:pt x="238267" y="178448"/>
                      </a:lnTo>
                      <a:close/>
                      <a:moveTo>
                        <a:pt x="346498" y="23817"/>
                      </a:moveTo>
                      <a:lnTo>
                        <a:pt x="356555" y="154720"/>
                      </a:lnTo>
                      <a:lnTo>
                        <a:pt x="574351" y="154720"/>
                      </a:lnTo>
                      <a:lnTo>
                        <a:pt x="493712" y="23817"/>
                      </a:lnTo>
                      <a:close/>
                      <a:moveTo>
                        <a:pt x="273157" y="23817"/>
                      </a:moveTo>
                      <a:lnTo>
                        <a:pt x="263100" y="154720"/>
                      </a:lnTo>
                      <a:lnTo>
                        <a:pt x="332613" y="154720"/>
                      </a:lnTo>
                      <a:lnTo>
                        <a:pt x="322555" y="23817"/>
                      </a:lnTo>
                      <a:close/>
                      <a:moveTo>
                        <a:pt x="113927" y="23817"/>
                      </a:moveTo>
                      <a:lnTo>
                        <a:pt x="33199" y="154720"/>
                      </a:lnTo>
                      <a:lnTo>
                        <a:pt x="239157" y="154720"/>
                      </a:lnTo>
                      <a:lnTo>
                        <a:pt x="249215" y="23817"/>
                      </a:lnTo>
                      <a:close/>
                      <a:moveTo>
                        <a:pt x="107251" y="0"/>
                      </a:moveTo>
                      <a:lnTo>
                        <a:pt x="262121" y="0"/>
                      </a:lnTo>
                      <a:lnTo>
                        <a:pt x="333592" y="0"/>
                      </a:lnTo>
                      <a:lnTo>
                        <a:pt x="500388" y="0"/>
                      </a:lnTo>
                      <a:cubicBezTo>
                        <a:pt x="504482" y="0"/>
                        <a:pt x="508398" y="2221"/>
                        <a:pt x="510534" y="5687"/>
                      </a:cubicBezTo>
                      <a:lnTo>
                        <a:pt x="605859" y="160319"/>
                      </a:lnTo>
                      <a:cubicBezTo>
                        <a:pt x="606126" y="160852"/>
                        <a:pt x="606393" y="161297"/>
                        <a:pt x="606660" y="161830"/>
                      </a:cubicBezTo>
                      <a:cubicBezTo>
                        <a:pt x="606660" y="162008"/>
                        <a:pt x="606749" y="162097"/>
                        <a:pt x="606749" y="162274"/>
                      </a:cubicBezTo>
                      <a:cubicBezTo>
                        <a:pt x="607016" y="162807"/>
                        <a:pt x="607105" y="163341"/>
                        <a:pt x="607283" y="163874"/>
                      </a:cubicBezTo>
                      <a:cubicBezTo>
                        <a:pt x="607283" y="164052"/>
                        <a:pt x="607372" y="164229"/>
                        <a:pt x="607372" y="164407"/>
                      </a:cubicBezTo>
                      <a:cubicBezTo>
                        <a:pt x="607550" y="165118"/>
                        <a:pt x="607550" y="165740"/>
                        <a:pt x="607639" y="166451"/>
                      </a:cubicBezTo>
                      <a:cubicBezTo>
                        <a:pt x="607639" y="166540"/>
                        <a:pt x="607639" y="166540"/>
                        <a:pt x="607639" y="166540"/>
                      </a:cubicBezTo>
                      <a:lnTo>
                        <a:pt x="607639" y="499621"/>
                      </a:lnTo>
                      <a:cubicBezTo>
                        <a:pt x="607639" y="506197"/>
                        <a:pt x="602299" y="511529"/>
                        <a:pt x="595712" y="511529"/>
                      </a:cubicBezTo>
                      <a:lnTo>
                        <a:pt x="11927" y="511529"/>
                      </a:lnTo>
                      <a:cubicBezTo>
                        <a:pt x="5340" y="511529"/>
                        <a:pt x="0" y="506197"/>
                        <a:pt x="0" y="499621"/>
                      </a:cubicBezTo>
                      <a:lnTo>
                        <a:pt x="0" y="166540"/>
                      </a:lnTo>
                      <a:cubicBezTo>
                        <a:pt x="0" y="166540"/>
                        <a:pt x="0" y="166540"/>
                        <a:pt x="0" y="166451"/>
                      </a:cubicBezTo>
                      <a:cubicBezTo>
                        <a:pt x="0" y="165740"/>
                        <a:pt x="89" y="165118"/>
                        <a:pt x="178" y="164407"/>
                      </a:cubicBezTo>
                      <a:cubicBezTo>
                        <a:pt x="267" y="164229"/>
                        <a:pt x="267" y="164052"/>
                        <a:pt x="356" y="163874"/>
                      </a:cubicBezTo>
                      <a:cubicBezTo>
                        <a:pt x="445" y="163341"/>
                        <a:pt x="623" y="162807"/>
                        <a:pt x="801" y="162274"/>
                      </a:cubicBezTo>
                      <a:cubicBezTo>
                        <a:pt x="890" y="162097"/>
                        <a:pt x="890" y="162008"/>
                        <a:pt x="979" y="161830"/>
                      </a:cubicBezTo>
                      <a:cubicBezTo>
                        <a:pt x="1246" y="161297"/>
                        <a:pt x="1424" y="160852"/>
                        <a:pt x="1780" y="160319"/>
                      </a:cubicBezTo>
                      <a:lnTo>
                        <a:pt x="97105" y="5687"/>
                      </a:lnTo>
                      <a:cubicBezTo>
                        <a:pt x="99241" y="2221"/>
                        <a:pt x="103068" y="0"/>
                        <a:pt x="107251" y="0"/>
                      </a:cubicBez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69" name="组合 68"/>
              <p:cNvGrpSpPr/>
              <p:nvPr/>
            </p:nvGrpSpPr>
            <p:grpSpPr>
              <a:xfrm>
                <a:off x="9317583" y="3369809"/>
                <a:ext cx="839108" cy="839108"/>
                <a:chOff x="1979029" y="3369809"/>
                <a:chExt cx="839108" cy="839108"/>
              </a:xfrm>
            </p:grpSpPr>
            <p:sp>
              <p:nvSpPr>
                <p:cNvPr id="70" name="矩形 69"/>
                <p:cNvSpPr/>
                <p:nvPr/>
              </p:nvSpPr>
              <p:spPr>
                <a:xfrm>
                  <a:off x="1979029" y="3369809"/>
                  <a:ext cx="839108" cy="839108"/>
                </a:xfrm>
                <a:prstGeom prst="rect">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71" name="椭圆 57"/>
                <p:cNvSpPr/>
                <p:nvPr/>
              </p:nvSpPr>
              <p:spPr>
                <a:xfrm>
                  <a:off x="2137326" y="3577403"/>
                  <a:ext cx="522514" cy="423919"/>
                </a:xfrm>
                <a:custGeom>
                  <a:avLst/>
                  <a:gdLst>
                    <a:gd name="T0" fmla="*/ 3267 w 6533"/>
                    <a:gd name="T1" fmla="*/ 5309 h 5309"/>
                    <a:gd name="T2" fmla="*/ 4848 w 6533"/>
                    <a:gd name="T3" fmla="*/ 4920 h 5309"/>
                    <a:gd name="T4" fmla="*/ 6533 w 6533"/>
                    <a:gd name="T5" fmla="*/ 5309 h 5309"/>
                    <a:gd name="T6" fmla="*/ 6533 w 6533"/>
                    <a:gd name="T7" fmla="*/ 393 h 5309"/>
                    <a:gd name="T8" fmla="*/ 4956 w 6533"/>
                    <a:gd name="T9" fmla="*/ 0 h 5309"/>
                    <a:gd name="T10" fmla="*/ 3267 w 6533"/>
                    <a:gd name="T11" fmla="*/ 389 h 5309"/>
                    <a:gd name="T12" fmla="*/ 1577 w 6533"/>
                    <a:gd name="T13" fmla="*/ 0 h 5309"/>
                    <a:gd name="T14" fmla="*/ 0 w 6533"/>
                    <a:gd name="T15" fmla="*/ 393 h 5309"/>
                    <a:gd name="T16" fmla="*/ 0 w 6533"/>
                    <a:gd name="T17" fmla="*/ 5309 h 5309"/>
                    <a:gd name="T18" fmla="*/ 1685 w 6533"/>
                    <a:gd name="T19" fmla="*/ 4920 h 5309"/>
                    <a:gd name="T20" fmla="*/ 3267 w 6533"/>
                    <a:gd name="T21" fmla="*/ 5309 h 5309"/>
                    <a:gd name="T22" fmla="*/ 6125 w 6533"/>
                    <a:gd name="T23" fmla="*/ 648 h 5309"/>
                    <a:gd name="T24" fmla="*/ 6125 w 6533"/>
                    <a:gd name="T25" fmla="*/ 4709 h 5309"/>
                    <a:gd name="T26" fmla="*/ 4848 w 6533"/>
                    <a:gd name="T27" fmla="*/ 4512 h 5309"/>
                    <a:gd name="T28" fmla="*/ 3471 w 6533"/>
                    <a:gd name="T29" fmla="*/ 4773 h 5309"/>
                    <a:gd name="T30" fmla="*/ 3471 w 6533"/>
                    <a:gd name="T31" fmla="*/ 743 h 5309"/>
                    <a:gd name="T32" fmla="*/ 4956 w 6533"/>
                    <a:gd name="T33" fmla="*/ 409 h 5309"/>
                    <a:gd name="T34" fmla="*/ 6125 w 6533"/>
                    <a:gd name="T35" fmla="*/ 648 h 5309"/>
                    <a:gd name="T36" fmla="*/ 408 w 6533"/>
                    <a:gd name="T37" fmla="*/ 648 h 5309"/>
                    <a:gd name="T38" fmla="*/ 1064 w 6533"/>
                    <a:gd name="T39" fmla="*/ 455 h 5309"/>
                    <a:gd name="T40" fmla="*/ 1064 w 6533"/>
                    <a:gd name="T41" fmla="*/ 2495 h 5309"/>
                    <a:gd name="T42" fmla="*/ 1757 w 6533"/>
                    <a:gd name="T43" fmla="*/ 1879 h 5309"/>
                    <a:gd name="T44" fmla="*/ 2387 w 6533"/>
                    <a:gd name="T45" fmla="*/ 2495 h 5309"/>
                    <a:gd name="T46" fmla="*/ 2387 w 6533"/>
                    <a:gd name="T47" fmla="*/ 508 h 5309"/>
                    <a:gd name="T48" fmla="*/ 3063 w 6533"/>
                    <a:gd name="T49" fmla="*/ 743 h 5309"/>
                    <a:gd name="T50" fmla="*/ 3063 w 6533"/>
                    <a:gd name="T51" fmla="*/ 4773 h 5309"/>
                    <a:gd name="T52" fmla="*/ 1685 w 6533"/>
                    <a:gd name="T53" fmla="*/ 4512 h 5309"/>
                    <a:gd name="T54" fmla="*/ 408 w 6533"/>
                    <a:gd name="T55" fmla="*/ 4709 h 5309"/>
                    <a:gd name="T56" fmla="*/ 408 w 6533"/>
                    <a:gd name="T57" fmla="*/ 648 h 5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533" h="5309">
                      <a:moveTo>
                        <a:pt x="3267" y="5309"/>
                      </a:moveTo>
                      <a:cubicBezTo>
                        <a:pt x="3817" y="5017"/>
                        <a:pt x="4364" y="4920"/>
                        <a:pt x="4848" y="4920"/>
                      </a:cubicBezTo>
                      <a:cubicBezTo>
                        <a:pt x="5816" y="4920"/>
                        <a:pt x="6533" y="5309"/>
                        <a:pt x="6533" y="5309"/>
                      </a:cubicBezTo>
                      <a:lnTo>
                        <a:pt x="6533" y="393"/>
                      </a:lnTo>
                      <a:cubicBezTo>
                        <a:pt x="5987" y="99"/>
                        <a:pt x="5441" y="0"/>
                        <a:pt x="4956" y="0"/>
                      </a:cubicBezTo>
                      <a:cubicBezTo>
                        <a:pt x="3990" y="1"/>
                        <a:pt x="3267" y="389"/>
                        <a:pt x="3267" y="389"/>
                      </a:cubicBezTo>
                      <a:cubicBezTo>
                        <a:pt x="3267" y="389"/>
                        <a:pt x="2543" y="1"/>
                        <a:pt x="1577" y="0"/>
                      </a:cubicBezTo>
                      <a:cubicBezTo>
                        <a:pt x="1092" y="0"/>
                        <a:pt x="546" y="98"/>
                        <a:pt x="0" y="393"/>
                      </a:cubicBezTo>
                      <a:lnTo>
                        <a:pt x="0" y="5309"/>
                      </a:lnTo>
                      <a:cubicBezTo>
                        <a:pt x="0" y="5309"/>
                        <a:pt x="718" y="4920"/>
                        <a:pt x="1685" y="4920"/>
                      </a:cubicBezTo>
                      <a:cubicBezTo>
                        <a:pt x="2169" y="4920"/>
                        <a:pt x="2716" y="5017"/>
                        <a:pt x="3267" y="5309"/>
                      </a:cubicBezTo>
                      <a:close/>
                      <a:moveTo>
                        <a:pt x="6125" y="648"/>
                      </a:moveTo>
                      <a:lnTo>
                        <a:pt x="6125" y="4709"/>
                      </a:lnTo>
                      <a:cubicBezTo>
                        <a:pt x="5796" y="4607"/>
                        <a:pt x="5353" y="4512"/>
                        <a:pt x="4848" y="4512"/>
                      </a:cubicBezTo>
                      <a:cubicBezTo>
                        <a:pt x="4367" y="4512"/>
                        <a:pt x="3906" y="4603"/>
                        <a:pt x="3471" y="4773"/>
                      </a:cubicBezTo>
                      <a:lnTo>
                        <a:pt x="3471" y="743"/>
                      </a:lnTo>
                      <a:cubicBezTo>
                        <a:pt x="3561" y="699"/>
                        <a:pt x="4174" y="409"/>
                        <a:pt x="4956" y="409"/>
                      </a:cubicBezTo>
                      <a:cubicBezTo>
                        <a:pt x="5369" y="409"/>
                        <a:pt x="5761" y="489"/>
                        <a:pt x="6125" y="648"/>
                      </a:cubicBezTo>
                      <a:close/>
                      <a:moveTo>
                        <a:pt x="408" y="648"/>
                      </a:moveTo>
                      <a:cubicBezTo>
                        <a:pt x="618" y="557"/>
                        <a:pt x="837" y="494"/>
                        <a:pt x="1064" y="455"/>
                      </a:cubicBezTo>
                      <a:lnTo>
                        <a:pt x="1064" y="2495"/>
                      </a:lnTo>
                      <a:lnTo>
                        <a:pt x="1757" y="1879"/>
                      </a:lnTo>
                      <a:lnTo>
                        <a:pt x="2387" y="2495"/>
                      </a:lnTo>
                      <a:lnTo>
                        <a:pt x="2387" y="508"/>
                      </a:lnTo>
                      <a:cubicBezTo>
                        <a:pt x="2756" y="597"/>
                        <a:pt x="3009" y="717"/>
                        <a:pt x="3063" y="743"/>
                      </a:cubicBezTo>
                      <a:lnTo>
                        <a:pt x="3063" y="4773"/>
                      </a:lnTo>
                      <a:cubicBezTo>
                        <a:pt x="2627" y="4603"/>
                        <a:pt x="2167" y="4512"/>
                        <a:pt x="1685" y="4512"/>
                      </a:cubicBezTo>
                      <a:cubicBezTo>
                        <a:pt x="1181" y="4512"/>
                        <a:pt x="737" y="4607"/>
                        <a:pt x="408" y="4709"/>
                      </a:cubicBezTo>
                      <a:lnTo>
                        <a:pt x="408" y="648"/>
                      </a:ln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grpSp>
      <p:grpSp>
        <p:nvGrpSpPr>
          <p:cNvPr id="78" name="组合 77"/>
          <p:cNvGrpSpPr/>
          <p:nvPr/>
        </p:nvGrpSpPr>
        <p:grpSpPr>
          <a:xfrm>
            <a:off x="1438728" y="3380481"/>
            <a:ext cx="2051520" cy="642450"/>
            <a:chOff x="1820427" y="4357697"/>
            <a:chExt cx="1991362" cy="856600"/>
          </a:xfrm>
        </p:grpSpPr>
        <p:sp>
          <p:nvSpPr>
            <p:cNvPr id="79" name="矩形 78"/>
            <p:cNvSpPr/>
            <p:nvPr/>
          </p:nvSpPr>
          <p:spPr>
            <a:xfrm>
              <a:off x="1820427" y="4684921"/>
              <a:ext cx="1991362" cy="5293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80" name="矩形 79"/>
            <p:cNvSpPr/>
            <p:nvPr/>
          </p:nvSpPr>
          <p:spPr>
            <a:xfrm>
              <a:off x="1820427" y="4357697"/>
              <a:ext cx="1377168" cy="4185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200" b="1" dirty="0">
                  <a:solidFill>
                    <a:srgbClr val="D82042"/>
                  </a:solidFill>
                  <a:latin typeface="Arial"/>
                  <a:ea typeface="微软雅黑"/>
                </a:rPr>
                <a:t>标题文字添加</a:t>
              </a:r>
            </a:p>
          </p:txBody>
        </p:sp>
      </p:grpSp>
      <p:grpSp>
        <p:nvGrpSpPr>
          <p:cNvPr id="81" name="组合 80"/>
          <p:cNvGrpSpPr/>
          <p:nvPr/>
        </p:nvGrpSpPr>
        <p:grpSpPr>
          <a:xfrm>
            <a:off x="5108645" y="3380481"/>
            <a:ext cx="2051520" cy="642450"/>
            <a:chOff x="1820427" y="4357697"/>
            <a:chExt cx="1991362" cy="856600"/>
          </a:xfrm>
        </p:grpSpPr>
        <p:sp>
          <p:nvSpPr>
            <p:cNvPr id="82" name="矩形 81"/>
            <p:cNvSpPr/>
            <p:nvPr/>
          </p:nvSpPr>
          <p:spPr>
            <a:xfrm>
              <a:off x="1820427" y="4684921"/>
              <a:ext cx="1991362" cy="5293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83" name="矩形 82"/>
            <p:cNvSpPr/>
            <p:nvPr/>
          </p:nvSpPr>
          <p:spPr>
            <a:xfrm>
              <a:off x="1820427" y="4357697"/>
              <a:ext cx="1377168" cy="4185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200" b="1" dirty="0">
                  <a:solidFill>
                    <a:srgbClr val="D82042"/>
                  </a:solidFill>
                  <a:latin typeface="Arial"/>
                  <a:ea typeface="微软雅黑"/>
                </a:rPr>
                <a:t>标题文字添加</a:t>
              </a:r>
            </a:p>
          </p:txBody>
        </p:sp>
      </p:grpSp>
      <p:grpSp>
        <p:nvGrpSpPr>
          <p:cNvPr id="84" name="组合 83"/>
          <p:cNvGrpSpPr/>
          <p:nvPr/>
        </p:nvGrpSpPr>
        <p:grpSpPr>
          <a:xfrm>
            <a:off x="5639687" y="1682564"/>
            <a:ext cx="2051520" cy="642450"/>
            <a:chOff x="1820427" y="4357697"/>
            <a:chExt cx="1991362" cy="856600"/>
          </a:xfrm>
        </p:grpSpPr>
        <p:sp>
          <p:nvSpPr>
            <p:cNvPr id="85" name="矩形 84"/>
            <p:cNvSpPr/>
            <p:nvPr/>
          </p:nvSpPr>
          <p:spPr>
            <a:xfrm>
              <a:off x="1820427" y="4684921"/>
              <a:ext cx="1991362" cy="5293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86" name="矩形 85"/>
            <p:cNvSpPr/>
            <p:nvPr/>
          </p:nvSpPr>
          <p:spPr>
            <a:xfrm>
              <a:off x="2434621" y="4357697"/>
              <a:ext cx="1377168" cy="4185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b="1" dirty="0">
                  <a:solidFill>
                    <a:srgbClr val="D82042"/>
                  </a:solidFill>
                  <a:latin typeface="Arial"/>
                  <a:ea typeface="微软雅黑"/>
                </a:rPr>
                <a:t>标题文字添加</a:t>
              </a:r>
            </a:p>
          </p:txBody>
        </p:sp>
      </p:grpSp>
      <p:grpSp>
        <p:nvGrpSpPr>
          <p:cNvPr id="87" name="组合 86"/>
          <p:cNvGrpSpPr/>
          <p:nvPr/>
        </p:nvGrpSpPr>
        <p:grpSpPr>
          <a:xfrm>
            <a:off x="1960007" y="1682564"/>
            <a:ext cx="2051520" cy="642450"/>
            <a:chOff x="1820427" y="4357697"/>
            <a:chExt cx="1991362" cy="856600"/>
          </a:xfrm>
        </p:grpSpPr>
        <p:sp>
          <p:nvSpPr>
            <p:cNvPr id="88" name="矩形 87"/>
            <p:cNvSpPr/>
            <p:nvPr/>
          </p:nvSpPr>
          <p:spPr>
            <a:xfrm>
              <a:off x="1820427" y="4684921"/>
              <a:ext cx="1991362" cy="5293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89" name="矩形 88"/>
            <p:cNvSpPr/>
            <p:nvPr/>
          </p:nvSpPr>
          <p:spPr>
            <a:xfrm>
              <a:off x="2434621" y="4357697"/>
              <a:ext cx="1377168" cy="4185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b="1" dirty="0">
                  <a:solidFill>
                    <a:srgbClr val="D82042"/>
                  </a:solidFill>
                  <a:latin typeface="Arial"/>
                  <a:ea typeface="微软雅黑"/>
                </a:rPr>
                <a:t>标题文字添加</a:t>
              </a:r>
            </a:p>
          </p:txBody>
        </p:sp>
      </p:grpSp>
    </p:spTree>
    <p:extLst>
      <p:ext uri="{BB962C8B-B14F-4D97-AF65-F5344CB8AC3E}">
        <p14:creationId xmlns:p14="http://schemas.microsoft.com/office/powerpoint/2010/main" val="27303266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p:tgtEl>
                                          <p:spTgt spid="78"/>
                                        </p:tgtEl>
                                        <p:attrNameLst>
                                          <p:attrName>ppt_y</p:attrName>
                                        </p:attrNameLst>
                                      </p:cBhvr>
                                      <p:tavLst>
                                        <p:tav tm="0">
                                          <p:val>
                                            <p:strVal val="#ppt_y-#ppt_h*1.125000"/>
                                          </p:val>
                                        </p:tav>
                                        <p:tav tm="100000">
                                          <p:val>
                                            <p:strVal val="#ppt_y"/>
                                          </p:val>
                                        </p:tav>
                                      </p:tavLst>
                                    </p:anim>
                                    <p:animEffect transition="in" filter="wipe(down)">
                                      <p:cBhvr>
                                        <p:cTn id="12" dur="500"/>
                                        <p:tgtEl>
                                          <p:spTgt spid="78"/>
                                        </p:tgtEl>
                                      </p:cBhvr>
                                    </p:animEffect>
                                  </p:childTnLst>
                                </p:cTn>
                              </p:par>
                              <p:par>
                                <p:cTn id="13" presetID="12" presetClass="entr" presetSubtype="4" fill="hold"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p:tgtEl>
                                          <p:spTgt spid="87"/>
                                        </p:tgtEl>
                                        <p:attrNameLst>
                                          <p:attrName>ppt_y</p:attrName>
                                        </p:attrNameLst>
                                      </p:cBhvr>
                                      <p:tavLst>
                                        <p:tav tm="0">
                                          <p:val>
                                            <p:strVal val="#ppt_y+#ppt_h*1.125000"/>
                                          </p:val>
                                        </p:tav>
                                        <p:tav tm="100000">
                                          <p:val>
                                            <p:strVal val="#ppt_y"/>
                                          </p:val>
                                        </p:tav>
                                      </p:tavLst>
                                    </p:anim>
                                    <p:animEffect transition="in" filter="wipe(up)">
                                      <p:cBhvr>
                                        <p:cTn id="16" dur="500"/>
                                        <p:tgtEl>
                                          <p:spTgt spid="87"/>
                                        </p:tgtEl>
                                      </p:cBhvr>
                                    </p:animEffect>
                                  </p:childTnLst>
                                </p:cTn>
                              </p:par>
                              <p:par>
                                <p:cTn id="17" presetID="12" presetClass="entr" presetSubtype="1" fill="hold"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p:tgtEl>
                                          <p:spTgt spid="81"/>
                                        </p:tgtEl>
                                        <p:attrNameLst>
                                          <p:attrName>ppt_y</p:attrName>
                                        </p:attrNameLst>
                                      </p:cBhvr>
                                      <p:tavLst>
                                        <p:tav tm="0">
                                          <p:val>
                                            <p:strVal val="#ppt_y-#ppt_h*1.125000"/>
                                          </p:val>
                                        </p:tav>
                                        <p:tav tm="100000">
                                          <p:val>
                                            <p:strVal val="#ppt_y"/>
                                          </p:val>
                                        </p:tav>
                                      </p:tavLst>
                                    </p:anim>
                                    <p:animEffect transition="in" filter="wipe(down)">
                                      <p:cBhvr>
                                        <p:cTn id="20" dur="500"/>
                                        <p:tgtEl>
                                          <p:spTgt spid="81"/>
                                        </p:tgtEl>
                                      </p:cBhvr>
                                    </p:animEffect>
                                  </p:childTnLst>
                                </p:cTn>
                              </p:par>
                              <p:par>
                                <p:cTn id="21" presetID="12" presetClass="entr" presetSubtype="4" fill="hold" nodeType="with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additive="base">
                                        <p:cTn id="23" dur="500"/>
                                        <p:tgtEl>
                                          <p:spTgt spid="84"/>
                                        </p:tgtEl>
                                        <p:attrNameLst>
                                          <p:attrName>ppt_y</p:attrName>
                                        </p:attrNameLst>
                                      </p:cBhvr>
                                      <p:tavLst>
                                        <p:tav tm="0">
                                          <p:val>
                                            <p:strVal val="#ppt_y+#ppt_h*1.125000"/>
                                          </p:val>
                                        </p:tav>
                                        <p:tav tm="100000">
                                          <p:val>
                                            <p:strVal val="#ppt_y"/>
                                          </p:val>
                                        </p:tav>
                                      </p:tavLst>
                                    </p:anim>
                                    <p:animEffect transition="in" filter="wipe(up)">
                                      <p:cBhvr>
                                        <p:cTn id="2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a:off x="1" y="2842022"/>
            <a:ext cx="7008626" cy="0"/>
          </a:xfrm>
          <a:prstGeom prst="line">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18</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68" name="组合 67"/>
          <p:cNvGrpSpPr/>
          <p:nvPr/>
        </p:nvGrpSpPr>
        <p:grpSpPr>
          <a:xfrm>
            <a:off x="1506043" y="2527357"/>
            <a:ext cx="6133247" cy="629331"/>
            <a:chOff x="1979029" y="3369809"/>
            <a:chExt cx="8177662" cy="839108"/>
          </a:xfrm>
        </p:grpSpPr>
        <p:grpSp>
          <p:nvGrpSpPr>
            <p:cNvPr id="69" name="组合 68"/>
            <p:cNvGrpSpPr/>
            <p:nvPr/>
          </p:nvGrpSpPr>
          <p:grpSpPr>
            <a:xfrm>
              <a:off x="1979029" y="3369809"/>
              <a:ext cx="839108" cy="839108"/>
              <a:chOff x="1979029" y="3369809"/>
              <a:chExt cx="839108" cy="839108"/>
            </a:xfrm>
          </p:grpSpPr>
          <p:sp>
            <p:nvSpPr>
              <p:cNvPr id="79" name="矩形 78"/>
              <p:cNvSpPr/>
              <p:nvPr/>
            </p:nvSpPr>
            <p:spPr>
              <a:xfrm>
                <a:off x="1979029" y="3369809"/>
                <a:ext cx="839108" cy="839108"/>
              </a:xfrm>
              <a:prstGeom prst="rect">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80" name="椭圆 26"/>
              <p:cNvSpPr/>
              <p:nvPr/>
            </p:nvSpPr>
            <p:spPr>
              <a:xfrm>
                <a:off x="2137326" y="3552967"/>
                <a:ext cx="522514" cy="472791"/>
              </a:xfrm>
              <a:custGeom>
                <a:avLst/>
                <a:gdLst>
                  <a:gd name="connsiteX0" fmla="*/ 310417 w 606580"/>
                  <a:gd name="connsiteY0" fmla="*/ 230326 h 548858"/>
                  <a:gd name="connsiteX1" fmla="*/ 322111 w 606580"/>
                  <a:gd name="connsiteY1" fmla="*/ 237104 h 548858"/>
                  <a:gd name="connsiteX2" fmla="*/ 325730 w 606580"/>
                  <a:gd name="connsiteY2" fmla="*/ 247503 h 548858"/>
                  <a:gd name="connsiteX3" fmla="*/ 321461 w 606580"/>
                  <a:gd name="connsiteY3" fmla="*/ 259295 h 548858"/>
                  <a:gd name="connsiteX4" fmla="*/ 310417 w 606580"/>
                  <a:gd name="connsiteY4" fmla="*/ 265609 h 548858"/>
                  <a:gd name="connsiteX5" fmla="*/ 297292 w 606580"/>
                  <a:gd name="connsiteY5" fmla="*/ 169569 h 548858"/>
                  <a:gd name="connsiteX6" fmla="*/ 297292 w 606580"/>
                  <a:gd name="connsiteY6" fmla="*/ 200759 h 548858"/>
                  <a:gd name="connsiteX7" fmla="*/ 288589 w 606580"/>
                  <a:gd name="connsiteY7" fmla="*/ 194096 h 548858"/>
                  <a:gd name="connsiteX8" fmla="*/ 285719 w 606580"/>
                  <a:gd name="connsiteY8" fmla="*/ 185303 h 548858"/>
                  <a:gd name="connsiteX9" fmla="*/ 288867 w 606580"/>
                  <a:gd name="connsiteY9" fmla="*/ 175770 h 548858"/>
                  <a:gd name="connsiteX10" fmla="*/ 297292 w 606580"/>
                  <a:gd name="connsiteY10" fmla="*/ 169569 h 548858"/>
                  <a:gd name="connsiteX11" fmla="*/ 297303 w 606580"/>
                  <a:gd name="connsiteY11" fmla="*/ 141004 h 548858"/>
                  <a:gd name="connsiteX12" fmla="*/ 297303 w 606580"/>
                  <a:gd name="connsiteY12" fmla="*/ 149903 h 548858"/>
                  <a:gd name="connsiteX13" fmla="*/ 272421 w 606580"/>
                  <a:gd name="connsiteY13" fmla="*/ 161489 h 548858"/>
                  <a:gd name="connsiteX14" fmla="*/ 263044 w 606580"/>
                  <a:gd name="connsiteY14" fmla="*/ 186332 h 548858"/>
                  <a:gd name="connsiteX15" fmla="*/ 271307 w 606580"/>
                  <a:gd name="connsiteY15" fmla="*/ 211174 h 548858"/>
                  <a:gd name="connsiteX16" fmla="*/ 297303 w 606580"/>
                  <a:gd name="connsiteY16" fmla="*/ 226468 h 548858"/>
                  <a:gd name="connsiteX17" fmla="*/ 297303 w 606580"/>
                  <a:gd name="connsiteY17" fmla="*/ 264288 h 548858"/>
                  <a:gd name="connsiteX18" fmla="*/ 288483 w 606580"/>
                  <a:gd name="connsiteY18" fmla="*/ 256687 h 548858"/>
                  <a:gd name="connsiteX19" fmla="*/ 283005 w 606580"/>
                  <a:gd name="connsiteY19" fmla="*/ 244266 h 548858"/>
                  <a:gd name="connsiteX20" fmla="*/ 259424 w 606580"/>
                  <a:gd name="connsiteY20" fmla="*/ 246768 h 548858"/>
                  <a:gd name="connsiteX21" fmla="*/ 271957 w 606580"/>
                  <a:gd name="connsiteY21" fmla="*/ 274299 h 548858"/>
                  <a:gd name="connsiteX22" fmla="*/ 297303 w 606580"/>
                  <a:gd name="connsiteY22" fmla="*/ 285886 h 548858"/>
                  <a:gd name="connsiteX23" fmla="*/ 297303 w 606580"/>
                  <a:gd name="connsiteY23" fmla="*/ 302293 h 548858"/>
                  <a:gd name="connsiteX24" fmla="*/ 310393 w 606580"/>
                  <a:gd name="connsiteY24" fmla="*/ 302293 h 548858"/>
                  <a:gd name="connsiteX25" fmla="*/ 310393 w 606580"/>
                  <a:gd name="connsiteY25" fmla="*/ 285422 h 548858"/>
                  <a:gd name="connsiteX26" fmla="*/ 337874 w 606580"/>
                  <a:gd name="connsiteY26" fmla="*/ 271703 h 548858"/>
                  <a:gd name="connsiteX27" fmla="*/ 347808 w 606580"/>
                  <a:gd name="connsiteY27" fmla="*/ 244266 h 548858"/>
                  <a:gd name="connsiteX28" fmla="*/ 339916 w 606580"/>
                  <a:gd name="connsiteY28" fmla="*/ 220350 h 548858"/>
                  <a:gd name="connsiteX29" fmla="*/ 310393 w 606580"/>
                  <a:gd name="connsiteY29" fmla="*/ 205149 h 548858"/>
                  <a:gd name="connsiteX30" fmla="*/ 310393 w 606580"/>
                  <a:gd name="connsiteY30" fmla="*/ 169832 h 548858"/>
                  <a:gd name="connsiteX31" fmla="*/ 321255 w 606580"/>
                  <a:gd name="connsiteY31" fmla="*/ 184292 h 548858"/>
                  <a:gd name="connsiteX32" fmla="*/ 344094 w 606580"/>
                  <a:gd name="connsiteY32" fmla="*/ 181326 h 548858"/>
                  <a:gd name="connsiteX33" fmla="*/ 333232 w 606580"/>
                  <a:gd name="connsiteY33" fmla="*/ 159728 h 548858"/>
                  <a:gd name="connsiteX34" fmla="*/ 310393 w 606580"/>
                  <a:gd name="connsiteY34" fmla="*/ 149903 h 548858"/>
                  <a:gd name="connsiteX35" fmla="*/ 310393 w 606580"/>
                  <a:gd name="connsiteY35" fmla="*/ 141004 h 548858"/>
                  <a:gd name="connsiteX36" fmla="*/ 303337 w 606580"/>
                  <a:gd name="connsiteY36" fmla="*/ 87148 h 548858"/>
                  <a:gd name="connsiteX37" fmla="*/ 438141 w 606580"/>
                  <a:gd name="connsiteY37" fmla="*/ 221741 h 548858"/>
                  <a:gd name="connsiteX38" fmla="*/ 303337 w 606580"/>
                  <a:gd name="connsiteY38" fmla="*/ 356426 h 548858"/>
                  <a:gd name="connsiteX39" fmla="*/ 168440 w 606580"/>
                  <a:gd name="connsiteY39" fmla="*/ 221741 h 548858"/>
                  <a:gd name="connsiteX40" fmla="*/ 303337 w 606580"/>
                  <a:gd name="connsiteY40" fmla="*/ 87148 h 548858"/>
                  <a:gd name="connsiteX41" fmla="*/ 37882 w 606580"/>
                  <a:gd name="connsiteY41" fmla="*/ 37913 h 548858"/>
                  <a:gd name="connsiteX42" fmla="*/ 37882 w 606580"/>
                  <a:gd name="connsiteY42" fmla="*/ 405364 h 548858"/>
                  <a:gd name="connsiteX43" fmla="*/ 568698 w 606580"/>
                  <a:gd name="connsiteY43" fmla="*/ 405364 h 548858"/>
                  <a:gd name="connsiteX44" fmla="*/ 568698 w 606580"/>
                  <a:gd name="connsiteY44" fmla="*/ 37913 h 548858"/>
                  <a:gd name="connsiteX45" fmla="*/ 18941 w 606580"/>
                  <a:gd name="connsiteY45" fmla="*/ 0 h 548858"/>
                  <a:gd name="connsiteX46" fmla="*/ 587639 w 606580"/>
                  <a:gd name="connsiteY46" fmla="*/ 0 h 548858"/>
                  <a:gd name="connsiteX47" fmla="*/ 606580 w 606580"/>
                  <a:gd name="connsiteY47" fmla="*/ 18910 h 548858"/>
                  <a:gd name="connsiteX48" fmla="*/ 606580 w 606580"/>
                  <a:gd name="connsiteY48" fmla="*/ 424274 h 548858"/>
                  <a:gd name="connsiteX49" fmla="*/ 587639 w 606580"/>
                  <a:gd name="connsiteY49" fmla="*/ 443184 h 548858"/>
                  <a:gd name="connsiteX50" fmla="*/ 322278 w 606580"/>
                  <a:gd name="connsiteY50" fmla="*/ 443184 h 548858"/>
                  <a:gd name="connsiteX51" fmla="*/ 322278 w 606580"/>
                  <a:gd name="connsiteY51" fmla="*/ 511038 h 548858"/>
                  <a:gd name="connsiteX52" fmla="*/ 450223 w 606580"/>
                  <a:gd name="connsiteY52" fmla="*/ 511038 h 548858"/>
                  <a:gd name="connsiteX53" fmla="*/ 450223 w 606580"/>
                  <a:gd name="connsiteY53" fmla="*/ 548858 h 548858"/>
                  <a:gd name="connsiteX54" fmla="*/ 156357 w 606580"/>
                  <a:gd name="connsiteY54" fmla="*/ 548858 h 548858"/>
                  <a:gd name="connsiteX55" fmla="*/ 156357 w 606580"/>
                  <a:gd name="connsiteY55" fmla="*/ 511038 h 548858"/>
                  <a:gd name="connsiteX56" fmla="*/ 284303 w 606580"/>
                  <a:gd name="connsiteY56" fmla="*/ 511038 h 548858"/>
                  <a:gd name="connsiteX57" fmla="*/ 284303 w 606580"/>
                  <a:gd name="connsiteY57" fmla="*/ 443184 h 548858"/>
                  <a:gd name="connsiteX58" fmla="*/ 18941 w 606580"/>
                  <a:gd name="connsiteY58" fmla="*/ 443184 h 548858"/>
                  <a:gd name="connsiteX59" fmla="*/ 0 w 606580"/>
                  <a:gd name="connsiteY59" fmla="*/ 424274 h 548858"/>
                  <a:gd name="connsiteX60" fmla="*/ 0 w 606580"/>
                  <a:gd name="connsiteY60" fmla="*/ 18910 h 548858"/>
                  <a:gd name="connsiteX61" fmla="*/ 18941 w 606580"/>
                  <a:gd name="connsiteY61"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6580" h="548858">
                    <a:moveTo>
                      <a:pt x="310417" y="230326"/>
                    </a:moveTo>
                    <a:cubicBezTo>
                      <a:pt x="315893" y="231905"/>
                      <a:pt x="319791" y="234133"/>
                      <a:pt x="322111" y="237104"/>
                    </a:cubicBezTo>
                    <a:cubicBezTo>
                      <a:pt x="324524" y="239983"/>
                      <a:pt x="325730" y="243418"/>
                      <a:pt x="325730" y="247503"/>
                    </a:cubicBezTo>
                    <a:cubicBezTo>
                      <a:pt x="325730" y="252053"/>
                      <a:pt x="324245" y="255953"/>
                      <a:pt x="321461" y="259295"/>
                    </a:cubicBezTo>
                    <a:cubicBezTo>
                      <a:pt x="318584" y="262638"/>
                      <a:pt x="314965" y="264774"/>
                      <a:pt x="310417" y="265609"/>
                    </a:cubicBezTo>
                    <a:close/>
                    <a:moveTo>
                      <a:pt x="297292" y="169569"/>
                    </a:moveTo>
                    <a:lnTo>
                      <a:pt x="297292" y="200759"/>
                    </a:lnTo>
                    <a:cubicBezTo>
                      <a:pt x="293404" y="199093"/>
                      <a:pt x="290441" y="196872"/>
                      <a:pt x="288589" y="194096"/>
                    </a:cubicBezTo>
                    <a:cubicBezTo>
                      <a:pt x="286645" y="191412"/>
                      <a:pt x="285719" y="188450"/>
                      <a:pt x="285719" y="185303"/>
                    </a:cubicBezTo>
                    <a:cubicBezTo>
                      <a:pt x="285719" y="181786"/>
                      <a:pt x="286738" y="178639"/>
                      <a:pt x="288867" y="175770"/>
                    </a:cubicBezTo>
                    <a:cubicBezTo>
                      <a:pt x="290904" y="172809"/>
                      <a:pt x="293774" y="170772"/>
                      <a:pt x="297292" y="169569"/>
                    </a:cubicBezTo>
                    <a:close/>
                    <a:moveTo>
                      <a:pt x="297303" y="141004"/>
                    </a:moveTo>
                    <a:lnTo>
                      <a:pt x="297303" y="149903"/>
                    </a:lnTo>
                    <a:cubicBezTo>
                      <a:pt x="286997" y="150922"/>
                      <a:pt x="278642" y="154815"/>
                      <a:pt x="272421" y="161489"/>
                    </a:cubicBezTo>
                    <a:cubicBezTo>
                      <a:pt x="266201" y="168256"/>
                      <a:pt x="263044" y="176506"/>
                      <a:pt x="263044" y="186332"/>
                    </a:cubicBezTo>
                    <a:cubicBezTo>
                      <a:pt x="263044" y="196064"/>
                      <a:pt x="265830" y="204407"/>
                      <a:pt x="271307" y="211174"/>
                    </a:cubicBezTo>
                    <a:cubicBezTo>
                      <a:pt x="276878" y="218033"/>
                      <a:pt x="285512" y="223131"/>
                      <a:pt x="297303" y="226468"/>
                    </a:cubicBezTo>
                    <a:lnTo>
                      <a:pt x="297303" y="264288"/>
                    </a:lnTo>
                    <a:cubicBezTo>
                      <a:pt x="294053" y="262712"/>
                      <a:pt x="291082" y="260116"/>
                      <a:pt x="288483" y="256687"/>
                    </a:cubicBezTo>
                    <a:cubicBezTo>
                      <a:pt x="285790" y="253164"/>
                      <a:pt x="284026" y="249086"/>
                      <a:pt x="283005" y="244266"/>
                    </a:cubicBezTo>
                    <a:lnTo>
                      <a:pt x="259424" y="246768"/>
                    </a:lnTo>
                    <a:cubicBezTo>
                      <a:pt x="261281" y="258633"/>
                      <a:pt x="265458" y="267810"/>
                      <a:pt x="271957" y="274299"/>
                    </a:cubicBezTo>
                    <a:cubicBezTo>
                      <a:pt x="278456" y="280787"/>
                      <a:pt x="286904" y="284588"/>
                      <a:pt x="297303" y="285886"/>
                    </a:cubicBezTo>
                    <a:lnTo>
                      <a:pt x="297303" y="302293"/>
                    </a:lnTo>
                    <a:lnTo>
                      <a:pt x="310393" y="302293"/>
                    </a:lnTo>
                    <a:lnTo>
                      <a:pt x="310393" y="285422"/>
                    </a:lnTo>
                    <a:cubicBezTo>
                      <a:pt x="322091" y="283754"/>
                      <a:pt x="331282" y="279212"/>
                      <a:pt x="337874" y="271703"/>
                    </a:cubicBezTo>
                    <a:cubicBezTo>
                      <a:pt x="344465" y="264288"/>
                      <a:pt x="347808" y="255111"/>
                      <a:pt x="347808" y="244266"/>
                    </a:cubicBezTo>
                    <a:cubicBezTo>
                      <a:pt x="347808" y="234533"/>
                      <a:pt x="345208" y="226561"/>
                      <a:pt x="339916" y="220350"/>
                    </a:cubicBezTo>
                    <a:cubicBezTo>
                      <a:pt x="334717" y="214047"/>
                      <a:pt x="324876" y="209042"/>
                      <a:pt x="310393" y="205149"/>
                    </a:cubicBezTo>
                    <a:lnTo>
                      <a:pt x="310393" y="169832"/>
                    </a:lnTo>
                    <a:cubicBezTo>
                      <a:pt x="316242" y="172335"/>
                      <a:pt x="319863" y="177155"/>
                      <a:pt x="321255" y="184292"/>
                    </a:cubicBezTo>
                    <a:lnTo>
                      <a:pt x="344094" y="181326"/>
                    </a:lnTo>
                    <a:cubicBezTo>
                      <a:pt x="342516" y="172335"/>
                      <a:pt x="338895" y="165104"/>
                      <a:pt x="333232" y="159728"/>
                    </a:cubicBezTo>
                    <a:cubicBezTo>
                      <a:pt x="327568" y="154352"/>
                      <a:pt x="319956" y="151108"/>
                      <a:pt x="310393" y="149903"/>
                    </a:cubicBezTo>
                    <a:lnTo>
                      <a:pt x="310393" y="141004"/>
                    </a:lnTo>
                    <a:close/>
                    <a:moveTo>
                      <a:pt x="303337" y="87148"/>
                    </a:moveTo>
                    <a:cubicBezTo>
                      <a:pt x="377795" y="87148"/>
                      <a:pt x="438141" y="147400"/>
                      <a:pt x="438141" y="221741"/>
                    </a:cubicBezTo>
                    <a:cubicBezTo>
                      <a:pt x="438141" y="296175"/>
                      <a:pt x="377795" y="356426"/>
                      <a:pt x="303337" y="356426"/>
                    </a:cubicBezTo>
                    <a:cubicBezTo>
                      <a:pt x="228786" y="356426"/>
                      <a:pt x="168440" y="296082"/>
                      <a:pt x="168440" y="221741"/>
                    </a:cubicBezTo>
                    <a:cubicBezTo>
                      <a:pt x="168440" y="147400"/>
                      <a:pt x="228786" y="87148"/>
                      <a:pt x="303337" y="87148"/>
                    </a:cubicBezTo>
                    <a:close/>
                    <a:moveTo>
                      <a:pt x="37882" y="37913"/>
                    </a:moveTo>
                    <a:lnTo>
                      <a:pt x="37882" y="405364"/>
                    </a:lnTo>
                    <a:lnTo>
                      <a:pt x="568698" y="405364"/>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3" y="511038"/>
                    </a:lnTo>
                    <a:lnTo>
                      <a:pt x="284303" y="443184"/>
                    </a:lnTo>
                    <a:lnTo>
                      <a:pt x="18941" y="443184"/>
                    </a:lnTo>
                    <a:cubicBezTo>
                      <a:pt x="8542" y="443184"/>
                      <a:pt x="0" y="434656"/>
                      <a:pt x="0" y="424274"/>
                    </a:cubicBezTo>
                    <a:lnTo>
                      <a:pt x="0" y="18910"/>
                    </a:lnTo>
                    <a:cubicBezTo>
                      <a:pt x="0" y="8528"/>
                      <a:pt x="8542" y="0"/>
                      <a:pt x="18941" y="0"/>
                    </a:cubicBez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70" name="组合 69"/>
            <p:cNvGrpSpPr/>
            <p:nvPr/>
          </p:nvGrpSpPr>
          <p:grpSpPr>
            <a:xfrm>
              <a:off x="4425214" y="3369809"/>
              <a:ext cx="839108" cy="839108"/>
              <a:chOff x="1979029" y="3369809"/>
              <a:chExt cx="839108" cy="839108"/>
            </a:xfrm>
          </p:grpSpPr>
          <p:sp>
            <p:nvSpPr>
              <p:cNvPr id="77" name="矩形 76"/>
              <p:cNvSpPr/>
              <p:nvPr/>
            </p:nvSpPr>
            <p:spPr>
              <a:xfrm>
                <a:off x="1979029" y="3369809"/>
                <a:ext cx="839108" cy="839108"/>
              </a:xfrm>
              <a:prstGeom prst="rect">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78" name="椭圆 38"/>
              <p:cNvSpPr/>
              <p:nvPr/>
            </p:nvSpPr>
            <p:spPr>
              <a:xfrm>
                <a:off x="2137326" y="3533597"/>
                <a:ext cx="522514" cy="511531"/>
              </a:xfrm>
              <a:custGeom>
                <a:avLst/>
                <a:gdLst>
                  <a:gd name="connsiteX0" fmla="*/ 458310 w 607639"/>
                  <a:gd name="connsiteY0" fmla="*/ 445743 h 594867"/>
                  <a:gd name="connsiteX1" fmla="*/ 475124 w 607639"/>
                  <a:gd name="connsiteY1" fmla="*/ 445743 h 594867"/>
                  <a:gd name="connsiteX2" fmla="*/ 500389 w 607639"/>
                  <a:gd name="connsiteY2" fmla="*/ 470978 h 594867"/>
                  <a:gd name="connsiteX3" fmla="*/ 525654 w 607639"/>
                  <a:gd name="connsiteY3" fmla="*/ 445743 h 594867"/>
                  <a:gd name="connsiteX4" fmla="*/ 542468 w 607639"/>
                  <a:gd name="connsiteY4" fmla="*/ 445743 h 594867"/>
                  <a:gd name="connsiteX5" fmla="*/ 542468 w 607639"/>
                  <a:gd name="connsiteY5" fmla="*/ 462537 h 594867"/>
                  <a:gd name="connsiteX6" fmla="*/ 517203 w 607639"/>
                  <a:gd name="connsiteY6" fmla="*/ 487771 h 594867"/>
                  <a:gd name="connsiteX7" fmla="*/ 542468 w 607639"/>
                  <a:gd name="connsiteY7" fmla="*/ 513005 h 594867"/>
                  <a:gd name="connsiteX8" fmla="*/ 542468 w 607639"/>
                  <a:gd name="connsiteY8" fmla="*/ 529798 h 594867"/>
                  <a:gd name="connsiteX9" fmla="*/ 534106 w 607639"/>
                  <a:gd name="connsiteY9" fmla="*/ 533263 h 594867"/>
                  <a:gd name="connsiteX10" fmla="*/ 525654 w 607639"/>
                  <a:gd name="connsiteY10" fmla="*/ 529798 h 594867"/>
                  <a:gd name="connsiteX11" fmla="*/ 500389 w 607639"/>
                  <a:gd name="connsiteY11" fmla="*/ 504564 h 594867"/>
                  <a:gd name="connsiteX12" fmla="*/ 475124 w 607639"/>
                  <a:gd name="connsiteY12" fmla="*/ 529798 h 594867"/>
                  <a:gd name="connsiteX13" fmla="*/ 466672 w 607639"/>
                  <a:gd name="connsiteY13" fmla="*/ 533263 h 594867"/>
                  <a:gd name="connsiteX14" fmla="*/ 458310 w 607639"/>
                  <a:gd name="connsiteY14" fmla="*/ 529798 h 594867"/>
                  <a:gd name="connsiteX15" fmla="*/ 458310 w 607639"/>
                  <a:gd name="connsiteY15" fmla="*/ 513005 h 594867"/>
                  <a:gd name="connsiteX16" fmla="*/ 483575 w 607639"/>
                  <a:gd name="connsiteY16" fmla="*/ 487771 h 594867"/>
                  <a:gd name="connsiteX17" fmla="*/ 458310 w 607639"/>
                  <a:gd name="connsiteY17" fmla="*/ 462537 h 594867"/>
                  <a:gd name="connsiteX18" fmla="*/ 458310 w 607639"/>
                  <a:gd name="connsiteY18" fmla="*/ 445743 h 594867"/>
                  <a:gd name="connsiteX19" fmla="*/ 500379 w 607639"/>
                  <a:gd name="connsiteY19" fmla="*/ 404517 h 594867"/>
                  <a:gd name="connsiteX20" fmla="*/ 416975 w 607639"/>
                  <a:gd name="connsiteY20" fmla="*/ 487784 h 594867"/>
                  <a:gd name="connsiteX21" fmla="*/ 500379 w 607639"/>
                  <a:gd name="connsiteY21" fmla="*/ 571051 h 594867"/>
                  <a:gd name="connsiteX22" fmla="*/ 583784 w 607639"/>
                  <a:gd name="connsiteY22" fmla="*/ 487784 h 594867"/>
                  <a:gd name="connsiteX23" fmla="*/ 500379 w 607639"/>
                  <a:gd name="connsiteY23" fmla="*/ 404517 h 594867"/>
                  <a:gd name="connsiteX24" fmla="*/ 500379 w 607639"/>
                  <a:gd name="connsiteY24" fmla="*/ 380701 h 594867"/>
                  <a:gd name="connsiteX25" fmla="*/ 607639 w 607639"/>
                  <a:gd name="connsiteY25" fmla="*/ 487784 h 594867"/>
                  <a:gd name="connsiteX26" fmla="*/ 500379 w 607639"/>
                  <a:gd name="connsiteY26" fmla="*/ 594867 h 594867"/>
                  <a:gd name="connsiteX27" fmla="*/ 393120 w 607639"/>
                  <a:gd name="connsiteY27" fmla="*/ 487784 h 594867"/>
                  <a:gd name="connsiteX28" fmla="*/ 500379 w 607639"/>
                  <a:gd name="connsiteY28" fmla="*/ 380701 h 594867"/>
                  <a:gd name="connsiteX29" fmla="*/ 262121 w 607639"/>
                  <a:gd name="connsiteY29" fmla="*/ 178474 h 594867"/>
                  <a:gd name="connsiteX30" fmla="*/ 262121 w 607639"/>
                  <a:gd name="connsiteY30" fmla="*/ 280598 h 594867"/>
                  <a:gd name="connsiteX31" fmla="*/ 289445 w 607639"/>
                  <a:gd name="connsiteY31" fmla="*/ 253312 h 594867"/>
                  <a:gd name="connsiteX32" fmla="*/ 297812 w 607639"/>
                  <a:gd name="connsiteY32" fmla="*/ 249845 h 594867"/>
                  <a:gd name="connsiteX33" fmla="*/ 306267 w 607639"/>
                  <a:gd name="connsiteY33" fmla="*/ 253312 h 594867"/>
                  <a:gd name="connsiteX34" fmla="*/ 333592 w 607639"/>
                  <a:gd name="connsiteY34" fmla="*/ 280598 h 594867"/>
                  <a:gd name="connsiteX35" fmla="*/ 333592 w 607639"/>
                  <a:gd name="connsiteY35" fmla="*/ 178474 h 594867"/>
                  <a:gd name="connsiteX36" fmla="*/ 357446 w 607639"/>
                  <a:gd name="connsiteY36" fmla="*/ 23820 h 594867"/>
                  <a:gd name="connsiteX37" fmla="*/ 357446 w 607639"/>
                  <a:gd name="connsiteY37" fmla="*/ 154653 h 594867"/>
                  <a:gd name="connsiteX38" fmla="*/ 562425 w 607639"/>
                  <a:gd name="connsiteY38" fmla="*/ 154653 h 594867"/>
                  <a:gd name="connsiteX39" fmla="*/ 481786 w 607639"/>
                  <a:gd name="connsiteY39" fmla="*/ 23820 h 594867"/>
                  <a:gd name="connsiteX40" fmla="*/ 262121 w 607639"/>
                  <a:gd name="connsiteY40" fmla="*/ 23820 h 594867"/>
                  <a:gd name="connsiteX41" fmla="*/ 262121 w 607639"/>
                  <a:gd name="connsiteY41" fmla="*/ 154653 h 594867"/>
                  <a:gd name="connsiteX42" fmla="*/ 333592 w 607639"/>
                  <a:gd name="connsiteY42" fmla="*/ 154653 h 594867"/>
                  <a:gd name="connsiteX43" fmla="*/ 333592 w 607639"/>
                  <a:gd name="connsiteY43" fmla="*/ 23820 h 594867"/>
                  <a:gd name="connsiteX44" fmla="*/ 113927 w 607639"/>
                  <a:gd name="connsiteY44" fmla="*/ 23820 h 594867"/>
                  <a:gd name="connsiteX45" fmla="*/ 33199 w 607639"/>
                  <a:gd name="connsiteY45" fmla="*/ 154653 h 594867"/>
                  <a:gd name="connsiteX46" fmla="*/ 238267 w 607639"/>
                  <a:gd name="connsiteY46" fmla="*/ 154653 h 594867"/>
                  <a:gd name="connsiteX47" fmla="*/ 238267 w 607639"/>
                  <a:gd name="connsiteY47" fmla="*/ 23820 h 594867"/>
                  <a:gd name="connsiteX48" fmla="*/ 107251 w 607639"/>
                  <a:gd name="connsiteY48" fmla="*/ 0 h 594867"/>
                  <a:gd name="connsiteX49" fmla="*/ 250194 w 607639"/>
                  <a:gd name="connsiteY49" fmla="*/ 0 h 594867"/>
                  <a:gd name="connsiteX50" fmla="*/ 345519 w 607639"/>
                  <a:gd name="connsiteY50" fmla="*/ 0 h 594867"/>
                  <a:gd name="connsiteX51" fmla="*/ 488462 w 607639"/>
                  <a:gd name="connsiteY51" fmla="*/ 0 h 594867"/>
                  <a:gd name="connsiteX52" fmla="*/ 498608 w 607639"/>
                  <a:gd name="connsiteY52" fmla="*/ 5689 h 594867"/>
                  <a:gd name="connsiteX53" fmla="*/ 593933 w 607639"/>
                  <a:gd name="connsiteY53" fmla="*/ 160342 h 594867"/>
                  <a:gd name="connsiteX54" fmla="*/ 594734 w 607639"/>
                  <a:gd name="connsiteY54" fmla="*/ 161853 h 594867"/>
                  <a:gd name="connsiteX55" fmla="*/ 594823 w 607639"/>
                  <a:gd name="connsiteY55" fmla="*/ 162208 h 594867"/>
                  <a:gd name="connsiteX56" fmla="*/ 595357 w 607639"/>
                  <a:gd name="connsiteY56" fmla="*/ 163808 h 594867"/>
                  <a:gd name="connsiteX57" fmla="*/ 595446 w 607639"/>
                  <a:gd name="connsiteY57" fmla="*/ 164430 h 594867"/>
                  <a:gd name="connsiteX58" fmla="*/ 595713 w 607639"/>
                  <a:gd name="connsiteY58" fmla="*/ 166475 h 594867"/>
                  <a:gd name="connsiteX59" fmla="*/ 595713 w 607639"/>
                  <a:gd name="connsiteY59" fmla="*/ 166564 h 594867"/>
                  <a:gd name="connsiteX60" fmla="*/ 595713 w 607639"/>
                  <a:gd name="connsiteY60" fmla="*/ 368768 h 594867"/>
                  <a:gd name="connsiteX61" fmla="*/ 583786 w 607639"/>
                  <a:gd name="connsiteY61" fmla="*/ 380678 h 594867"/>
                  <a:gd name="connsiteX62" fmla="*/ 571860 w 607639"/>
                  <a:gd name="connsiteY62" fmla="*/ 368768 h 594867"/>
                  <a:gd name="connsiteX63" fmla="*/ 571860 w 607639"/>
                  <a:gd name="connsiteY63" fmla="*/ 178474 h 594867"/>
                  <a:gd name="connsiteX64" fmla="*/ 357446 w 607639"/>
                  <a:gd name="connsiteY64" fmla="*/ 178474 h 594867"/>
                  <a:gd name="connsiteX65" fmla="*/ 357446 w 607639"/>
                  <a:gd name="connsiteY65" fmla="*/ 309307 h 594867"/>
                  <a:gd name="connsiteX66" fmla="*/ 350058 w 607639"/>
                  <a:gd name="connsiteY66" fmla="*/ 320328 h 594867"/>
                  <a:gd name="connsiteX67" fmla="*/ 345519 w 607639"/>
                  <a:gd name="connsiteY67" fmla="*/ 321217 h 594867"/>
                  <a:gd name="connsiteX68" fmla="*/ 337063 w 607639"/>
                  <a:gd name="connsiteY68" fmla="*/ 317750 h 594867"/>
                  <a:gd name="connsiteX69" fmla="*/ 297812 w 607639"/>
                  <a:gd name="connsiteY69" fmla="*/ 278554 h 594867"/>
                  <a:gd name="connsiteX70" fmla="*/ 258650 w 607639"/>
                  <a:gd name="connsiteY70" fmla="*/ 317750 h 594867"/>
                  <a:gd name="connsiteX71" fmla="*/ 245655 w 607639"/>
                  <a:gd name="connsiteY71" fmla="*/ 320328 h 594867"/>
                  <a:gd name="connsiteX72" fmla="*/ 238267 w 607639"/>
                  <a:gd name="connsiteY72" fmla="*/ 309307 h 594867"/>
                  <a:gd name="connsiteX73" fmla="*/ 238267 w 607639"/>
                  <a:gd name="connsiteY73" fmla="*/ 178474 h 594867"/>
                  <a:gd name="connsiteX74" fmla="*/ 23853 w 607639"/>
                  <a:gd name="connsiteY74" fmla="*/ 178474 h 594867"/>
                  <a:gd name="connsiteX75" fmla="*/ 23853 w 607639"/>
                  <a:gd name="connsiteY75" fmla="*/ 487780 h 594867"/>
                  <a:gd name="connsiteX76" fmla="*/ 345519 w 607639"/>
                  <a:gd name="connsiteY76" fmla="*/ 487780 h 594867"/>
                  <a:gd name="connsiteX77" fmla="*/ 357446 w 607639"/>
                  <a:gd name="connsiteY77" fmla="*/ 499690 h 594867"/>
                  <a:gd name="connsiteX78" fmla="*/ 345519 w 607639"/>
                  <a:gd name="connsiteY78" fmla="*/ 511600 h 594867"/>
                  <a:gd name="connsiteX79" fmla="*/ 11927 w 607639"/>
                  <a:gd name="connsiteY79" fmla="*/ 511600 h 594867"/>
                  <a:gd name="connsiteX80" fmla="*/ 0 w 607639"/>
                  <a:gd name="connsiteY80" fmla="*/ 499690 h 594867"/>
                  <a:gd name="connsiteX81" fmla="*/ 0 w 607639"/>
                  <a:gd name="connsiteY81" fmla="*/ 166564 h 594867"/>
                  <a:gd name="connsiteX82" fmla="*/ 0 w 607639"/>
                  <a:gd name="connsiteY82" fmla="*/ 166475 h 594867"/>
                  <a:gd name="connsiteX83" fmla="*/ 178 w 607639"/>
                  <a:gd name="connsiteY83" fmla="*/ 164430 h 594867"/>
                  <a:gd name="connsiteX84" fmla="*/ 356 w 607639"/>
                  <a:gd name="connsiteY84" fmla="*/ 163808 h 594867"/>
                  <a:gd name="connsiteX85" fmla="*/ 890 w 607639"/>
                  <a:gd name="connsiteY85" fmla="*/ 162208 h 594867"/>
                  <a:gd name="connsiteX86" fmla="*/ 979 w 607639"/>
                  <a:gd name="connsiteY86" fmla="*/ 161853 h 594867"/>
                  <a:gd name="connsiteX87" fmla="*/ 1780 w 607639"/>
                  <a:gd name="connsiteY87" fmla="*/ 160342 h 594867"/>
                  <a:gd name="connsiteX88" fmla="*/ 97105 w 607639"/>
                  <a:gd name="connsiteY88" fmla="*/ 5689 h 594867"/>
                  <a:gd name="connsiteX89" fmla="*/ 107251 w 607639"/>
                  <a:gd name="connsiteY89" fmla="*/ 0 h 59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7639" h="594867">
                    <a:moveTo>
                      <a:pt x="458310" y="445743"/>
                    </a:moveTo>
                    <a:cubicBezTo>
                      <a:pt x="462936" y="441034"/>
                      <a:pt x="470498" y="441034"/>
                      <a:pt x="475124" y="445743"/>
                    </a:cubicBezTo>
                    <a:lnTo>
                      <a:pt x="500389" y="470978"/>
                    </a:lnTo>
                    <a:lnTo>
                      <a:pt x="525654" y="445743"/>
                    </a:lnTo>
                    <a:cubicBezTo>
                      <a:pt x="530280" y="441034"/>
                      <a:pt x="537842" y="441034"/>
                      <a:pt x="542468" y="445743"/>
                    </a:cubicBezTo>
                    <a:cubicBezTo>
                      <a:pt x="547094" y="450364"/>
                      <a:pt x="547094" y="457916"/>
                      <a:pt x="542468" y="462537"/>
                    </a:cubicBezTo>
                    <a:lnTo>
                      <a:pt x="517203" y="487771"/>
                    </a:lnTo>
                    <a:lnTo>
                      <a:pt x="542468" y="513005"/>
                    </a:lnTo>
                    <a:cubicBezTo>
                      <a:pt x="547094" y="517625"/>
                      <a:pt x="547094" y="525178"/>
                      <a:pt x="542468" y="529798"/>
                    </a:cubicBezTo>
                    <a:cubicBezTo>
                      <a:pt x="540155" y="532108"/>
                      <a:pt x="537130" y="533263"/>
                      <a:pt x="534106" y="533263"/>
                    </a:cubicBezTo>
                    <a:cubicBezTo>
                      <a:pt x="530992" y="533263"/>
                      <a:pt x="527967" y="532108"/>
                      <a:pt x="525654" y="529798"/>
                    </a:cubicBezTo>
                    <a:lnTo>
                      <a:pt x="500389" y="504564"/>
                    </a:lnTo>
                    <a:lnTo>
                      <a:pt x="475124" y="529798"/>
                    </a:lnTo>
                    <a:cubicBezTo>
                      <a:pt x="472811" y="532108"/>
                      <a:pt x="469786" y="533263"/>
                      <a:pt x="466672" y="533263"/>
                    </a:cubicBezTo>
                    <a:cubicBezTo>
                      <a:pt x="463648" y="533263"/>
                      <a:pt x="460623" y="532108"/>
                      <a:pt x="458310" y="529798"/>
                    </a:cubicBezTo>
                    <a:cubicBezTo>
                      <a:pt x="453595" y="525178"/>
                      <a:pt x="453595" y="517625"/>
                      <a:pt x="458310" y="513005"/>
                    </a:cubicBezTo>
                    <a:lnTo>
                      <a:pt x="483575" y="487771"/>
                    </a:lnTo>
                    <a:lnTo>
                      <a:pt x="458310" y="462537"/>
                    </a:lnTo>
                    <a:cubicBezTo>
                      <a:pt x="453595" y="457916"/>
                      <a:pt x="453595" y="450364"/>
                      <a:pt x="458310" y="445743"/>
                    </a:cubicBezTo>
                    <a:close/>
                    <a:moveTo>
                      <a:pt x="500379" y="404517"/>
                    </a:moveTo>
                    <a:cubicBezTo>
                      <a:pt x="454360" y="404517"/>
                      <a:pt x="416975" y="441841"/>
                      <a:pt x="416975" y="487784"/>
                    </a:cubicBezTo>
                    <a:cubicBezTo>
                      <a:pt x="416975" y="533728"/>
                      <a:pt x="454360" y="571051"/>
                      <a:pt x="500379" y="571051"/>
                    </a:cubicBezTo>
                    <a:cubicBezTo>
                      <a:pt x="546399" y="571051"/>
                      <a:pt x="583784" y="533728"/>
                      <a:pt x="583784" y="487784"/>
                    </a:cubicBezTo>
                    <a:cubicBezTo>
                      <a:pt x="583784" y="441841"/>
                      <a:pt x="546399" y="404517"/>
                      <a:pt x="500379" y="404517"/>
                    </a:cubicBezTo>
                    <a:close/>
                    <a:moveTo>
                      <a:pt x="500379" y="380701"/>
                    </a:moveTo>
                    <a:cubicBezTo>
                      <a:pt x="559483" y="380701"/>
                      <a:pt x="607639" y="428778"/>
                      <a:pt x="607639" y="487784"/>
                    </a:cubicBezTo>
                    <a:cubicBezTo>
                      <a:pt x="607639" y="546791"/>
                      <a:pt x="559483" y="594867"/>
                      <a:pt x="500379" y="594867"/>
                    </a:cubicBezTo>
                    <a:cubicBezTo>
                      <a:pt x="441276" y="594867"/>
                      <a:pt x="393120" y="546791"/>
                      <a:pt x="393120" y="487784"/>
                    </a:cubicBezTo>
                    <a:cubicBezTo>
                      <a:pt x="393120" y="428778"/>
                      <a:pt x="441276" y="380701"/>
                      <a:pt x="500379" y="380701"/>
                    </a:cubicBezTo>
                    <a:close/>
                    <a:moveTo>
                      <a:pt x="262121" y="178474"/>
                    </a:moveTo>
                    <a:lnTo>
                      <a:pt x="262121" y="280598"/>
                    </a:lnTo>
                    <a:lnTo>
                      <a:pt x="289445" y="253312"/>
                    </a:lnTo>
                    <a:cubicBezTo>
                      <a:pt x="291760" y="251001"/>
                      <a:pt x="294786" y="249845"/>
                      <a:pt x="297812" y="249845"/>
                    </a:cubicBezTo>
                    <a:cubicBezTo>
                      <a:pt x="300927" y="249845"/>
                      <a:pt x="303953" y="251001"/>
                      <a:pt x="306267" y="253312"/>
                    </a:cubicBezTo>
                    <a:lnTo>
                      <a:pt x="333592" y="280598"/>
                    </a:lnTo>
                    <a:lnTo>
                      <a:pt x="333592" y="178474"/>
                    </a:lnTo>
                    <a:close/>
                    <a:moveTo>
                      <a:pt x="357446" y="23820"/>
                    </a:moveTo>
                    <a:lnTo>
                      <a:pt x="357446" y="154653"/>
                    </a:lnTo>
                    <a:lnTo>
                      <a:pt x="562425" y="154653"/>
                    </a:lnTo>
                    <a:lnTo>
                      <a:pt x="481786" y="23820"/>
                    </a:lnTo>
                    <a:close/>
                    <a:moveTo>
                      <a:pt x="262121" y="23820"/>
                    </a:moveTo>
                    <a:lnTo>
                      <a:pt x="262121" y="154653"/>
                    </a:lnTo>
                    <a:lnTo>
                      <a:pt x="333592" y="154653"/>
                    </a:lnTo>
                    <a:lnTo>
                      <a:pt x="333592" y="23820"/>
                    </a:lnTo>
                    <a:close/>
                    <a:moveTo>
                      <a:pt x="113927" y="23820"/>
                    </a:moveTo>
                    <a:lnTo>
                      <a:pt x="33199" y="154653"/>
                    </a:lnTo>
                    <a:lnTo>
                      <a:pt x="238267" y="154653"/>
                    </a:lnTo>
                    <a:lnTo>
                      <a:pt x="238267" y="23820"/>
                    </a:lnTo>
                    <a:close/>
                    <a:moveTo>
                      <a:pt x="107251" y="0"/>
                    </a:moveTo>
                    <a:lnTo>
                      <a:pt x="250194" y="0"/>
                    </a:lnTo>
                    <a:lnTo>
                      <a:pt x="345519" y="0"/>
                    </a:lnTo>
                    <a:lnTo>
                      <a:pt x="488462" y="0"/>
                    </a:lnTo>
                    <a:cubicBezTo>
                      <a:pt x="492645" y="0"/>
                      <a:pt x="496472" y="2133"/>
                      <a:pt x="498608" y="5689"/>
                    </a:cubicBezTo>
                    <a:lnTo>
                      <a:pt x="593933" y="160342"/>
                    </a:lnTo>
                    <a:cubicBezTo>
                      <a:pt x="594200" y="160786"/>
                      <a:pt x="594467" y="161320"/>
                      <a:pt x="594734" y="161853"/>
                    </a:cubicBezTo>
                    <a:cubicBezTo>
                      <a:pt x="594734" y="161942"/>
                      <a:pt x="594823" y="162119"/>
                      <a:pt x="594823" y="162208"/>
                    </a:cubicBezTo>
                    <a:cubicBezTo>
                      <a:pt x="595090" y="162742"/>
                      <a:pt x="595268" y="163275"/>
                      <a:pt x="595357" y="163808"/>
                    </a:cubicBezTo>
                    <a:cubicBezTo>
                      <a:pt x="595357" y="163986"/>
                      <a:pt x="595446" y="164164"/>
                      <a:pt x="595446" y="164430"/>
                    </a:cubicBezTo>
                    <a:cubicBezTo>
                      <a:pt x="595624" y="165053"/>
                      <a:pt x="595713" y="165764"/>
                      <a:pt x="595713" y="166475"/>
                    </a:cubicBezTo>
                    <a:cubicBezTo>
                      <a:pt x="595713" y="166475"/>
                      <a:pt x="595713" y="166564"/>
                      <a:pt x="595713" y="166564"/>
                    </a:cubicBezTo>
                    <a:lnTo>
                      <a:pt x="595713" y="368768"/>
                    </a:lnTo>
                    <a:cubicBezTo>
                      <a:pt x="595713" y="375345"/>
                      <a:pt x="590373" y="380678"/>
                      <a:pt x="583786" y="380678"/>
                    </a:cubicBezTo>
                    <a:cubicBezTo>
                      <a:pt x="577200" y="380678"/>
                      <a:pt x="571860" y="375345"/>
                      <a:pt x="571860" y="368768"/>
                    </a:cubicBezTo>
                    <a:lnTo>
                      <a:pt x="571860" y="178474"/>
                    </a:lnTo>
                    <a:lnTo>
                      <a:pt x="357446" y="178474"/>
                    </a:lnTo>
                    <a:lnTo>
                      <a:pt x="357446" y="309307"/>
                    </a:lnTo>
                    <a:cubicBezTo>
                      <a:pt x="357446" y="314106"/>
                      <a:pt x="354508" y="318461"/>
                      <a:pt x="350058" y="320328"/>
                    </a:cubicBezTo>
                    <a:cubicBezTo>
                      <a:pt x="348545" y="320950"/>
                      <a:pt x="347032" y="321217"/>
                      <a:pt x="345519" y="321217"/>
                    </a:cubicBezTo>
                    <a:cubicBezTo>
                      <a:pt x="342404" y="321217"/>
                      <a:pt x="339377" y="319972"/>
                      <a:pt x="337063" y="317750"/>
                    </a:cubicBezTo>
                    <a:lnTo>
                      <a:pt x="297812" y="278554"/>
                    </a:lnTo>
                    <a:lnTo>
                      <a:pt x="258650" y="317750"/>
                    </a:lnTo>
                    <a:cubicBezTo>
                      <a:pt x="255178" y="321128"/>
                      <a:pt x="250105" y="322106"/>
                      <a:pt x="245655" y="320328"/>
                    </a:cubicBezTo>
                    <a:cubicBezTo>
                      <a:pt x="241205" y="318461"/>
                      <a:pt x="238267" y="314106"/>
                      <a:pt x="238267" y="309307"/>
                    </a:cubicBezTo>
                    <a:lnTo>
                      <a:pt x="238267" y="178474"/>
                    </a:lnTo>
                    <a:lnTo>
                      <a:pt x="23853" y="178474"/>
                    </a:lnTo>
                    <a:lnTo>
                      <a:pt x="23853" y="487780"/>
                    </a:lnTo>
                    <a:lnTo>
                      <a:pt x="345519" y="487780"/>
                    </a:lnTo>
                    <a:cubicBezTo>
                      <a:pt x="352105" y="487780"/>
                      <a:pt x="357446" y="493113"/>
                      <a:pt x="357446" y="499690"/>
                    </a:cubicBezTo>
                    <a:cubicBezTo>
                      <a:pt x="357446" y="506267"/>
                      <a:pt x="352105" y="511600"/>
                      <a:pt x="345519" y="511600"/>
                    </a:cubicBezTo>
                    <a:lnTo>
                      <a:pt x="11927" y="511600"/>
                    </a:lnTo>
                    <a:cubicBezTo>
                      <a:pt x="5340" y="511600"/>
                      <a:pt x="0" y="506267"/>
                      <a:pt x="0" y="499690"/>
                    </a:cubicBezTo>
                    <a:lnTo>
                      <a:pt x="0" y="166564"/>
                    </a:lnTo>
                    <a:cubicBezTo>
                      <a:pt x="0" y="166564"/>
                      <a:pt x="0" y="166475"/>
                      <a:pt x="0" y="166475"/>
                    </a:cubicBezTo>
                    <a:cubicBezTo>
                      <a:pt x="0" y="165764"/>
                      <a:pt x="89" y="165053"/>
                      <a:pt x="178" y="164430"/>
                    </a:cubicBezTo>
                    <a:cubicBezTo>
                      <a:pt x="267" y="164164"/>
                      <a:pt x="267" y="163986"/>
                      <a:pt x="356" y="163808"/>
                    </a:cubicBezTo>
                    <a:cubicBezTo>
                      <a:pt x="445" y="163275"/>
                      <a:pt x="623" y="162742"/>
                      <a:pt x="890" y="162208"/>
                    </a:cubicBezTo>
                    <a:cubicBezTo>
                      <a:pt x="890" y="162119"/>
                      <a:pt x="890" y="161942"/>
                      <a:pt x="979" y="161853"/>
                    </a:cubicBezTo>
                    <a:cubicBezTo>
                      <a:pt x="1246" y="161320"/>
                      <a:pt x="1424" y="160786"/>
                      <a:pt x="1780" y="160342"/>
                    </a:cubicBezTo>
                    <a:lnTo>
                      <a:pt x="97105" y="5689"/>
                    </a:lnTo>
                    <a:cubicBezTo>
                      <a:pt x="99241" y="2133"/>
                      <a:pt x="103068" y="0"/>
                      <a:pt x="107251" y="0"/>
                    </a:cubicBez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71" name="组合 70"/>
            <p:cNvGrpSpPr/>
            <p:nvPr/>
          </p:nvGrpSpPr>
          <p:grpSpPr>
            <a:xfrm>
              <a:off x="6871399" y="3369809"/>
              <a:ext cx="839108" cy="839108"/>
              <a:chOff x="1979029" y="3369809"/>
              <a:chExt cx="839108" cy="839108"/>
            </a:xfrm>
          </p:grpSpPr>
          <p:sp>
            <p:nvSpPr>
              <p:cNvPr id="75" name="矩形 74"/>
              <p:cNvSpPr/>
              <p:nvPr/>
            </p:nvSpPr>
            <p:spPr>
              <a:xfrm>
                <a:off x="1979029" y="3369809"/>
                <a:ext cx="839108" cy="839108"/>
              </a:xfrm>
              <a:prstGeom prst="rect">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76" name="椭圆 49"/>
              <p:cNvSpPr/>
              <p:nvPr/>
            </p:nvSpPr>
            <p:spPr>
              <a:xfrm>
                <a:off x="2137326" y="3528532"/>
                <a:ext cx="522514" cy="521662"/>
              </a:xfrm>
              <a:custGeom>
                <a:avLst/>
                <a:gdLst>
                  <a:gd name="connsiteX0" fmla="*/ 383735 w 606580"/>
                  <a:gd name="connsiteY0" fmla="*/ 494381 h 605592"/>
                  <a:gd name="connsiteX1" fmla="*/ 544695 w 606580"/>
                  <a:gd name="connsiteY1" fmla="*/ 494381 h 605592"/>
                  <a:gd name="connsiteX2" fmla="*/ 544695 w 606580"/>
                  <a:gd name="connsiteY2" fmla="*/ 519079 h 605592"/>
                  <a:gd name="connsiteX3" fmla="*/ 383735 w 606580"/>
                  <a:gd name="connsiteY3" fmla="*/ 519079 h 605592"/>
                  <a:gd name="connsiteX4" fmla="*/ 55676 w 606580"/>
                  <a:gd name="connsiteY4" fmla="*/ 438775 h 605592"/>
                  <a:gd name="connsiteX5" fmla="*/ 303360 w 606580"/>
                  <a:gd name="connsiteY5" fmla="*/ 438775 h 605592"/>
                  <a:gd name="connsiteX6" fmla="*/ 303360 w 606580"/>
                  <a:gd name="connsiteY6" fmla="*/ 463473 h 605592"/>
                  <a:gd name="connsiteX7" fmla="*/ 55676 w 606580"/>
                  <a:gd name="connsiteY7" fmla="*/ 463473 h 605592"/>
                  <a:gd name="connsiteX8" fmla="*/ 383735 w 606580"/>
                  <a:gd name="connsiteY8" fmla="*/ 420217 h 605592"/>
                  <a:gd name="connsiteX9" fmla="*/ 544695 w 606580"/>
                  <a:gd name="connsiteY9" fmla="*/ 420217 h 605592"/>
                  <a:gd name="connsiteX10" fmla="*/ 544695 w 606580"/>
                  <a:gd name="connsiteY10" fmla="*/ 444985 h 605592"/>
                  <a:gd name="connsiteX11" fmla="*/ 383735 w 606580"/>
                  <a:gd name="connsiteY11" fmla="*/ 444985 h 605592"/>
                  <a:gd name="connsiteX12" fmla="*/ 55676 w 606580"/>
                  <a:gd name="connsiteY12" fmla="*/ 377031 h 605592"/>
                  <a:gd name="connsiteX13" fmla="*/ 303360 w 606580"/>
                  <a:gd name="connsiteY13" fmla="*/ 377031 h 605592"/>
                  <a:gd name="connsiteX14" fmla="*/ 303360 w 606580"/>
                  <a:gd name="connsiteY14" fmla="*/ 401658 h 605592"/>
                  <a:gd name="connsiteX15" fmla="*/ 55676 w 606580"/>
                  <a:gd name="connsiteY15" fmla="*/ 401658 h 605592"/>
                  <a:gd name="connsiteX16" fmla="*/ 383735 w 606580"/>
                  <a:gd name="connsiteY16" fmla="*/ 346053 h 605592"/>
                  <a:gd name="connsiteX17" fmla="*/ 544695 w 606580"/>
                  <a:gd name="connsiteY17" fmla="*/ 346053 h 605592"/>
                  <a:gd name="connsiteX18" fmla="*/ 544695 w 606580"/>
                  <a:gd name="connsiteY18" fmla="*/ 370821 h 605592"/>
                  <a:gd name="connsiteX19" fmla="*/ 383735 w 606580"/>
                  <a:gd name="connsiteY19" fmla="*/ 370821 h 605592"/>
                  <a:gd name="connsiteX20" fmla="*/ 55676 w 606580"/>
                  <a:gd name="connsiteY20" fmla="*/ 315145 h 605592"/>
                  <a:gd name="connsiteX21" fmla="*/ 303360 w 606580"/>
                  <a:gd name="connsiteY21" fmla="*/ 315145 h 605592"/>
                  <a:gd name="connsiteX22" fmla="*/ 303360 w 606580"/>
                  <a:gd name="connsiteY22" fmla="*/ 339913 h 605592"/>
                  <a:gd name="connsiteX23" fmla="*/ 55676 w 606580"/>
                  <a:gd name="connsiteY23" fmla="*/ 339913 h 605592"/>
                  <a:gd name="connsiteX24" fmla="*/ 383735 w 606580"/>
                  <a:gd name="connsiteY24" fmla="*/ 271888 h 605592"/>
                  <a:gd name="connsiteX25" fmla="*/ 544695 w 606580"/>
                  <a:gd name="connsiteY25" fmla="*/ 271888 h 605592"/>
                  <a:gd name="connsiteX26" fmla="*/ 544695 w 606580"/>
                  <a:gd name="connsiteY26" fmla="*/ 296656 h 605592"/>
                  <a:gd name="connsiteX27" fmla="*/ 383735 w 606580"/>
                  <a:gd name="connsiteY27" fmla="*/ 296656 h 605592"/>
                  <a:gd name="connsiteX28" fmla="*/ 55676 w 606580"/>
                  <a:gd name="connsiteY28" fmla="*/ 253330 h 605592"/>
                  <a:gd name="connsiteX29" fmla="*/ 303360 w 606580"/>
                  <a:gd name="connsiteY29" fmla="*/ 253330 h 605592"/>
                  <a:gd name="connsiteX30" fmla="*/ 303360 w 606580"/>
                  <a:gd name="connsiteY30" fmla="*/ 278098 h 605592"/>
                  <a:gd name="connsiteX31" fmla="*/ 55676 w 606580"/>
                  <a:gd name="connsiteY31" fmla="*/ 278098 h 605592"/>
                  <a:gd name="connsiteX32" fmla="*/ 383735 w 606580"/>
                  <a:gd name="connsiteY32" fmla="*/ 197724 h 605592"/>
                  <a:gd name="connsiteX33" fmla="*/ 544695 w 606580"/>
                  <a:gd name="connsiteY33" fmla="*/ 197724 h 605592"/>
                  <a:gd name="connsiteX34" fmla="*/ 544695 w 606580"/>
                  <a:gd name="connsiteY34" fmla="*/ 222492 h 605592"/>
                  <a:gd name="connsiteX35" fmla="*/ 383735 w 606580"/>
                  <a:gd name="connsiteY35" fmla="*/ 222492 h 605592"/>
                  <a:gd name="connsiteX36" fmla="*/ 55676 w 606580"/>
                  <a:gd name="connsiteY36" fmla="*/ 179165 h 605592"/>
                  <a:gd name="connsiteX37" fmla="*/ 136191 w 606580"/>
                  <a:gd name="connsiteY37" fmla="*/ 179165 h 605592"/>
                  <a:gd name="connsiteX38" fmla="*/ 136191 w 606580"/>
                  <a:gd name="connsiteY38" fmla="*/ 203933 h 605592"/>
                  <a:gd name="connsiteX39" fmla="*/ 55676 w 606580"/>
                  <a:gd name="connsiteY39" fmla="*/ 203933 h 605592"/>
                  <a:gd name="connsiteX40" fmla="*/ 55676 w 606580"/>
                  <a:gd name="connsiteY40" fmla="*/ 129770 h 605592"/>
                  <a:gd name="connsiteX41" fmla="*/ 136191 w 606580"/>
                  <a:gd name="connsiteY41" fmla="*/ 129770 h 605592"/>
                  <a:gd name="connsiteX42" fmla="*/ 136191 w 606580"/>
                  <a:gd name="connsiteY42" fmla="*/ 154538 h 605592"/>
                  <a:gd name="connsiteX43" fmla="*/ 55676 w 606580"/>
                  <a:gd name="connsiteY43" fmla="*/ 154538 h 605592"/>
                  <a:gd name="connsiteX44" fmla="*/ 263040 w 606580"/>
                  <a:gd name="connsiteY44" fmla="*/ 116335 h 605592"/>
                  <a:gd name="connsiteX45" fmla="*/ 263040 w 606580"/>
                  <a:gd name="connsiteY45" fmla="*/ 169914 h 605592"/>
                  <a:gd name="connsiteX46" fmla="*/ 316707 w 606580"/>
                  <a:gd name="connsiteY46" fmla="*/ 169914 h 605592"/>
                  <a:gd name="connsiteX47" fmla="*/ 24791 w 606580"/>
                  <a:gd name="connsiteY47" fmla="*/ 98908 h 605592"/>
                  <a:gd name="connsiteX48" fmla="*/ 24791 w 606580"/>
                  <a:gd name="connsiteY48" fmla="*/ 512895 h 605592"/>
                  <a:gd name="connsiteX49" fmla="*/ 334255 w 606580"/>
                  <a:gd name="connsiteY49" fmla="*/ 512895 h 605592"/>
                  <a:gd name="connsiteX50" fmla="*/ 334255 w 606580"/>
                  <a:gd name="connsiteY50" fmla="*/ 194664 h 605592"/>
                  <a:gd name="connsiteX51" fmla="*/ 250691 w 606580"/>
                  <a:gd name="connsiteY51" fmla="*/ 194664 h 605592"/>
                  <a:gd name="connsiteX52" fmla="*/ 238342 w 606580"/>
                  <a:gd name="connsiteY52" fmla="*/ 182336 h 605592"/>
                  <a:gd name="connsiteX53" fmla="*/ 238342 w 606580"/>
                  <a:gd name="connsiteY53" fmla="*/ 98908 h 605592"/>
                  <a:gd name="connsiteX54" fmla="*/ 482813 w 606580"/>
                  <a:gd name="connsiteY54" fmla="*/ 42177 h 605592"/>
                  <a:gd name="connsiteX55" fmla="*/ 482813 w 606580"/>
                  <a:gd name="connsiteY55" fmla="*/ 123565 h 605592"/>
                  <a:gd name="connsiteX56" fmla="*/ 564334 w 606580"/>
                  <a:gd name="connsiteY56" fmla="*/ 123565 h 605592"/>
                  <a:gd name="connsiteX57" fmla="*/ 148558 w 606580"/>
                  <a:gd name="connsiteY57" fmla="*/ 24750 h 605592"/>
                  <a:gd name="connsiteX58" fmla="*/ 148558 w 606580"/>
                  <a:gd name="connsiteY58" fmla="*/ 74158 h 605592"/>
                  <a:gd name="connsiteX59" fmla="*/ 250691 w 606580"/>
                  <a:gd name="connsiteY59" fmla="*/ 74158 h 605592"/>
                  <a:gd name="connsiteX60" fmla="*/ 259419 w 606580"/>
                  <a:gd name="connsiteY60" fmla="*/ 77773 h 605592"/>
                  <a:gd name="connsiteX61" fmla="*/ 355425 w 606580"/>
                  <a:gd name="connsiteY61" fmla="*/ 173529 h 605592"/>
                  <a:gd name="connsiteX62" fmla="*/ 359046 w 606580"/>
                  <a:gd name="connsiteY62" fmla="*/ 182336 h 605592"/>
                  <a:gd name="connsiteX63" fmla="*/ 359046 w 606580"/>
                  <a:gd name="connsiteY63" fmla="*/ 525316 h 605592"/>
                  <a:gd name="connsiteX64" fmla="*/ 346604 w 606580"/>
                  <a:gd name="connsiteY64" fmla="*/ 537645 h 605592"/>
                  <a:gd name="connsiteX65" fmla="*/ 148558 w 606580"/>
                  <a:gd name="connsiteY65" fmla="*/ 537645 h 605592"/>
                  <a:gd name="connsiteX66" fmla="*/ 148558 w 606580"/>
                  <a:gd name="connsiteY66" fmla="*/ 580935 h 605592"/>
                  <a:gd name="connsiteX67" fmla="*/ 581882 w 606580"/>
                  <a:gd name="connsiteY67" fmla="*/ 580935 h 605592"/>
                  <a:gd name="connsiteX68" fmla="*/ 581882 w 606580"/>
                  <a:gd name="connsiteY68" fmla="*/ 148316 h 605592"/>
                  <a:gd name="connsiteX69" fmla="*/ 470464 w 606580"/>
                  <a:gd name="connsiteY69" fmla="*/ 148316 h 605592"/>
                  <a:gd name="connsiteX70" fmla="*/ 458022 w 606580"/>
                  <a:gd name="connsiteY70" fmla="*/ 135987 h 605592"/>
                  <a:gd name="connsiteX71" fmla="*/ 458022 w 606580"/>
                  <a:gd name="connsiteY71" fmla="*/ 24750 h 605592"/>
                  <a:gd name="connsiteX72" fmla="*/ 136209 w 606580"/>
                  <a:gd name="connsiteY72" fmla="*/ 0 h 605592"/>
                  <a:gd name="connsiteX73" fmla="*/ 470464 w 606580"/>
                  <a:gd name="connsiteY73" fmla="*/ 0 h 605592"/>
                  <a:gd name="connsiteX74" fmla="*/ 479192 w 606580"/>
                  <a:gd name="connsiteY74" fmla="*/ 3615 h 605592"/>
                  <a:gd name="connsiteX75" fmla="*/ 602959 w 606580"/>
                  <a:gd name="connsiteY75" fmla="*/ 127181 h 605592"/>
                  <a:gd name="connsiteX76" fmla="*/ 606580 w 606580"/>
                  <a:gd name="connsiteY76" fmla="*/ 135987 h 605592"/>
                  <a:gd name="connsiteX77" fmla="*/ 606580 w 606580"/>
                  <a:gd name="connsiteY77" fmla="*/ 593263 h 605592"/>
                  <a:gd name="connsiteX78" fmla="*/ 594231 w 606580"/>
                  <a:gd name="connsiteY78" fmla="*/ 605592 h 605592"/>
                  <a:gd name="connsiteX79" fmla="*/ 136209 w 606580"/>
                  <a:gd name="connsiteY79" fmla="*/ 605592 h 605592"/>
                  <a:gd name="connsiteX80" fmla="*/ 123767 w 606580"/>
                  <a:gd name="connsiteY80" fmla="*/ 593263 h 605592"/>
                  <a:gd name="connsiteX81" fmla="*/ 123767 w 606580"/>
                  <a:gd name="connsiteY81" fmla="*/ 537645 h 605592"/>
                  <a:gd name="connsiteX82" fmla="*/ 12349 w 606580"/>
                  <a:gd name="connsiteY82" fmla="*/ 537645 h 605592"/>
                  <a:gd name="connsiteX83" fmla="*/ 0 w 606580"/>
                  <a:gd name="connsiteY83" fmla="*/ 525316 h 605592"/>
                  <a:gd name="connsiteX84" fmla="*/ 0 w 606580"/>
                  <a:gd name="connsiteY84" fmla="*/ 86487 h 605592"/>
                  <a:gd name="connsiteX85" fmla="*/ 12349 w 606580"/>
                  <a:gd name="connsiteY85" fmla="*/ 74158 h 605592"/>
                  <a:gd name="connsiteX86" fmla="*/ 123767 w 606580"/>
                  <a:gd name="connsiteY86" fmla="*/ 74158 h 605592"/>
                  <a:gd name="connsiteX87" fmla="*/ 123767 w 606580"/>
                  <a:gd name="connsiteY87" fmla="*/ 12329 h 605592"/>
                  <a:gd name="connsiteX88" fmla="*/ 136209 w 606580"/>
                  <a:gd name="connsiteY88"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6580" h="605592">
                    <a:moveTo>
                      <a:pt x="383735" y="494381"/>
                    </a:moveTo>
                    <a:lnTo>
                      <a:pt x="544695" y="494381"/>
                    </a:lnTo>
                    <a:lnTo>
                      <a:pt x="544695" y="519079"/>
                    </a:lnTo>
                    <a:lnTo>
                      <a:pt x="383735" y="519079"/>
                    </a:lnTo>
                    <a:close/>
                    <a:moveTo>
                      <a:pt x="55676" y="438775"/>
                    </a:moveTo>
                    <a:lnTo>
                      <a:pt x="303360" y="438775"/>
                    </a:lnTo>
                    <a:lnTo>
                      <a:pt x="303360" y="463473"/>
                    </a:lnTo>
                    <a:lnTo>
                      <a:pt x="55676" y="463473"/>
                    </a:lnTo>
                    <a:close/>
                    <a:moveTo>
                      <a:pt x="383735" y="420217"/>
                    </a:moveTo>
                    <a:lnTo>
                      <a:pt x="544695" y="420217"/>
                    </a:lnTo>
                    <a:lnTo>
                      <a:pt x="544695" y="444985"/>
                    </a:lnTo>
                    <a:lnTo>
                      <a:pt x="383735" y="444985"/>
                    </a:lnTo>
                    <a:close/>
                    <a:moveTo>
                      <a:pt x="55676" y="377031"/>
                    </a:moveTo>
                    <a:lnTo>
                      <a:pt x="303360" y="377031"/>
                    </a:lnTo>
                    <a:lnTo>
                      <a:pt x="303360" y="401658"/>
                    </a:lnTo>
                    <a:lnTo>
                      <a:pt x="55676" y="401658"/>
                    </a:lnTo>
                    <a:close/>
                    <a:moveTo>
                      <a:pt x="383735" y="346053"/>
                    </a:moveTo>
                    <a:lnTo>
                      <a:pt x="544695" y="346053"/>
                    </a:lnTo>
                    <a:lnTo>
                      <a:pt x="544695" y="370821"/>
                    </a:lnTo>
                    <a:lnTo>
                      <a:pt x="383735" y="370821"/>
                    </a:lnTo>
                    <a:close/>
                    <a:moveTo>
                      <a:pt x="55676" y="315145"/>
                    </a:moveTo>
                    <a:lnTo>
                      <a:pt x="303360" y="315145"/>
                    </a:lnTo>
                    <a:lnTo>
                      <a:pt x="303360" y="339913"/>
                    </a:lnTo>
                    <a:lnTo>
                      <a:pt x="55676" y="339913"/>
                    </a:lnTo>
                    <a:close/>
                    <a:moveTo>
                      <a:pt x="383735" y="271888"/>
                    </a:moveTo>
                    <a:lnTo>
                      <a:pt x="544695" y="271888"/>
                    </a:lnTo>
                    <a:lnTo>
                      <a:pt x="544695" y="296656"/>
                    </a:lnTo>
                    <a:lnTo>
                      <a:pt x="383735" y="296656"/>
                    </a:lnTo>
                    <a:close/>
                    <a:moveTo>
                      <a:pt x="55676" y="253330"/>
                    </a:moveTo>
                    <a:lnTo>
                      <a:pt x="303360" y="253330"/>
                    </a:lnTo>
                    <a:lnTo>
                      <a:pt x="303360" y="278098"/>
                    </a:lnTo>
                    <a:lnTo>
                      <a:pt x="55676" y="278098"/>
                    </a:lnTo>
                    <a:close/>
                    <a:moveTo>
                      <a:pt x="383735" y="197724"/>
                    </a:moveTo>
                    <a:lnTo>
                      <a:pt x="544695" y="197724"/>
                    </a:lnTo>
                    <a:lnTo>
                      <a:pt x="544695" y="222492"/>
                    </a:lnTo>
                    <a:lnTo>
                      <a:pt x="383735" y="222492"/>
                    </a:lnTo>
                    <a:close/>
                    <a:moveTo>
                      <a:pt x="55676" y="179165"/>
                    </a:moveTo>
                    <a:lnTo>
                      <a:pt x="136191" y="179165"/>
                    </a:lnTo>
                    <a:lnTo>
                      <a:pt x="136191" y="203933"/>
                    </a:lnTo>
                    <a:lnTo>
                      <a:pt x="55676" y="203933"/>
                    </a:lnTo>
                    <a:close/>
                    <a:moveTo>
                      <a:pt x="55676" y="129770"/>
                    </a:moveTo>
                    <a:lnTo>
                      <a:pt x="136191" y="129770"/>
                    </a:lnTo>
                    <a:lnTo>
                      <a:pt x="136191" y="154538"/>
                    </a:lnTo>
                    <a:lnTo>
                      <a:pt x="55676" y="154538"/>
                    </a:lnTo>
                    <a:close/>
                    <a:moveTo>
                      <a:pt x="263040" y="116335"/>
                    </a:moveTo>
                    <a:lnTo>
                      <a:pt x="263040" y="169914"/>
                    </a:lnTo>
                    <a:lnTo>
                      <a:pt x="316707" y="169914"/>
                    </a:lnTo>
                    <a:close/>
                    <a:moveTo>
                      <a:pt x="24791" y="98908"/>
                    </a:moveTo>
                    <a:lnTo>
                      <a:pt x="24791" y="512895"/>
                    </a:lnTo>
                    <a:lnTo>
                      <a:pt x="334255" y="512895"/>
                    </a:lnTo>
                    <a:lnTo>
                      <a:pt x="334255" y="194664"/>
                    </a:lnTo>
                    <a:lnTo>
                      <a:pt x="250691" y="194664"/>
                    </a:lnTo>
                    <a:cubicBezTo>
                      <a:pt x="243820" y="194664"/>
                      <a:pt x="238342" y="189103"/>
                      <a:pt x="238342" y="182336"/>
                    </a:cubicBezTo>
                    <a:lnTo>
                      <a:pt x="238342" y="98908"/>
                    </a:lnTo>
                    <a:close/>
                    <a:moveTo>
                      <a:pt x="482813" y="42177"/>
                    </a:moveTo>
                    <a:lnTo>
                      <a:pt x="482813" y="123565"/>
                    </a:lnTo>
                    <a:lnTo>
                      <a:pt x="564334" y="123565"/>
                    </a:lnTo>
                    <a:close/>
                    <a:moveTo>
                      <a:pt x="148558" y="24750"/>
                    </a:moveTo>
                    <a:lnTo>
                      <a:pt x="148558" y="74158"/>
                    </a:lnTo>
                    <a:lnTo>
                      <a:pt x="250691" y="74158"/>
                    </a:lnTo>
                    <a:cubicBezTo>
                      <a:pt x="253941" y="74158"/>
                      <a:pt x="257098" y="75456"/>
                      <a:pt x="259419" y="77773"/>
                    </a:cubicBezTo>
                    <a:lnTo>
                      <a:pt x="355425" y="173529"/>
                    </a:lnTo>
                    <a:cubicBezTo>
                      <a:pt x="357746" y="175847"/>
                      <a:pt x="359046" y="178999"/>
                      <a:pt x="359046" y="182336"/>
                    </a:cubicBezTo>
                    <a:lnTo>
                      <a:pt x="359046" y="525316"/>
                    </a:lnTo>
                    <a:cubicBezTo>
                      <a:pt x="359046" y="532083"/>
                      <a:pt x="353475" y="537645"/>
                      <a:pt x="346604" y="537645"/>
                    </a:cubicBezTo>
                    <a:lnTo>
                      <a:pt x="148558" y="537645"/>
                    </a:lnTo>
                    <a:lnTo>
                      <a:pt x="148558" y="580935"/>
                    </a:lnTo>
                    <a:lnTo>
                      <a:pt x="581882" y="580935"/>
                    </a:lnTo>
                    <a:lnTo>
                      <a:pt x="581882" y="148316"/>
                    </a:lnTo>
                    <a:lnTo>
                      <a:pt x="470464" y="148316"/>
                    </a:lnTo>
                    <a:cubicBezTo>
                      <a:pt x="463593" y="148316"/>
                      <a:pt x="458022" y="142754"/>
                      <a:pt x="458022" y="135987"/>
                    </a:cubicBezTo>
                    <a:lnTo>
                      <a:pt x="458022" y="24750"/>
                    </a:lnTo>
                    <a:close/>
                    <a:moveTo>
                      <a:pt x="136209" y="0"/>
                    </a:moveTo>
                    <a:lnTo>
                      <a:pt x="470464" y="0"/>
                    </a:lnTo>
                    <a:cubicBezTo>
                      <a:pt x="473621" y="0"/>
                      <a:pt x="476778" y="1298"/>
                      <a:pt x="479192" y="3615"/>
                    </a:cubicBezTo>
                    <a:lnTo>
                      <a:pt x="602959" y="127181"/>
                    </a:lnTo>
                    <a:cubicBezTo>
                      <a:pt x="605373" y="129591"/>
                      <a:pt x="606580" y="132743"/>
                      <a:pt x="606580" y="135987"/>
                    </a:cubicBezTo>
                    <a:lnTo>
                      <a:pt x="606580" y="593263"/>
                    </a:lnTo>
                    <a:cubicBezTo>
                      <a:pt x="606580" y="600123"/>
                      <a:pt x="601102" y="605592"/>
                      <a:pt x="594231" y="605592"/>
                    </a:cubicBezTo>
                    <a:lnTo>
                      <a:pt x="136209" y="605592"/>
                    </a:lnTo>
                    <a:cubicBezTo>
                      <a:pt x="129338" y="605592"/>
                      <a:pt x="123767" y="600123"/>
                      <a:pt x="123767" y="593263"/>
                    </a:cubicBezTo>
                    <a:lnTo>
                      <a:pt x="123767" y="537645"/>
                    </a:lnTo>
                    <a:lnTo>
                      <a:pt x="12349" y="537645"/>
                    </a:lnTo>
                    <a:cubicBezTo>
                      <a:pt x="5571" y="537645"/>
                      <a:pt x="0" y="532083"/>
                      <a:pt x="0" y="525316"/>
                    </a:cubicBezTo>
                    <a:lnTo>
                      <a:pt x="0" y="86487"/>
                    </a:lnTo>
                    <a:cubicBezTo>
                      <a:pt x="0" y="79720"/>
                      <a:pt x="5571" y="74158"/>
                      <a:pt x="12349" y="74158"/>
                    </a:cubicBezTo>
                    <a:lnTo>
                      <a:pt x="123767" y="74158"/>
                    </a:lnTo>
                    <a:lnTo>
                      <a:pt x="123767" y="12329"/>
                    </a:lnTo>
                    <a:cubicBezTo>
                      <a:pt x="123767" y="5562"/>
                      <a:pt x="129338" y="0"/>
                      <a:pt x="136209" y="0"/>
                    </a:cubicBez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72" name="组合 71"/>
            <p:cNvGrpSpPr/>
            <p:nvPr/>
          </p:nvGrpSpPr>
          <p:grpSpPr>
            <a:xfrm>
              <a:off x="9317583" y="3369809"/>
              <a:ext cx="839108" cy="839108"/>
              <a:chOff x="1979029" y="3369809"/>
              <a:chExt cx="839108" cy="839108"/>
            </a:xfrm>
          </p:grpSpPr>
          <p:sp>
            <p:nvSpPr>
              <p:cNvPr id="73" name="矩形 72"/>
              <p:cNvSpPr/>
              <p:nvPr/>
            </p:nvSpPr>
            <p:spPr>
              <a:xfrm>
                <a:off x="1979029" y="3369809"/>
                <a:ext cx="839108" cy="839108"/>
              </a:xfrm>
              <a:prstGeom prst="rect">
                <a:avLst/>
              </a:prstGeom>
              <a:solidFill>
                <a:srgbClr val="F0F5F8"/>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74" name="椭圆 60"/>
              <p:cNvSpPr/>
              <p:nvPr/>
            </p:nvSpPr>
            <p:spPr>
              <a:xfrm>
                <a:off x="2153775" y="3528106"/>
                <a:ext cx="489616" cy="522514"/>
              </a:xfrm>
              <a:custGeom>
                <a:avLst/>
                <a:gdLst>
                  <a:gd name="T0" fmla="*/ 1934 w 3867"/>
                  <a:gd name="T1" fmla="*/ 0 h 4133"/>
                  <a:gd name="T2" fmla="*/ 1734 w 3867"/>
                  <a:gd name="T3" fmla="*/ 200 h 4133"/>
                  <a:gd name="T4" fmla="*/ 1734 w 3867"/>
                  <a:gd name="T5" fmla="*/ 400 h 4133"/>
                  <a:gd name="T6" fmla="*/ 467 w 3867"/>
                  <a:gd name="T7" fmla="*/ 400 h 4133"/>
                  <a:gd name="T8" fmla="*/ 200 w 3867"/>
                  <a:gd name="T9" fmla="*/ 400 h 4133"/>
                  <a:gd name="T10" fmla="*/ 0 w 3867"/>
                  <a:gd name="T11" fmla="*/ 600 h 4133"/>
                  <a:gd name="T12" fmla="*/ 200 w 3867"/>
                  <a:gd name="T13" fmla="*/ 800 h 4133"/>
                  <a:gd name="T14" fmla="*/ 267 w 3867"/>
                  <a:gd name="T15" fmla="*/ 800 h 4133"/>
                  <a:gd name="T16" fmla="*/ 267 w 3867"/>
                  <a:gd name="T17" fmla="*/ 2733 h 4133"/>
                  <a:gd name="T18" fmla="*/ 467 w 3867"/>
                  <a:gd name="T19" fmla="*/ 2933 h 4133"/>
                  <a:gd name="T20" fmla="*/ 1734 w 3867"/>
                  <a:gd name="T21" fmla="*/ 2933 h 4133"/>
                  <a:gd name="T22" fmla="*/ 1734 w 3867"/>
                  <a:gd name="T23" fmla="*/ 3733 h 4133"/>
                  <a:gd name="T24" fmla="*/ 1267 w 3867"/>
                  <a:gd name="T25" fmla="*/ 3733 h 4133"/>
                  <a:gd name="T26" fmla="*/ 1067 w 3867"/>
                  <a:gd name="T27" fmla="*/ 3933 h 4133"/>
                  <a:gd name="T28" fmla="*/ 1267 w 3867"/>
                  <a:gd name="T29" fmla="*/ 4133 h 4133"/>
                  <a:gd name="T30" fmla="*/ 2600 w 3867"/>
                  <a:gd name="T31" fmla="*/ 4133 h 4133"/>
                  <a:gd name="T32" fmla="*/ 2800 w 3867"/>
                  <a:gd name="T33" fmla="*/ 3933 h 4133"/>
                  <a:gd name="T34" fmla="*/ 2600 w 3867"/>
                  <a:gd name="T35" fmla="*/ 3733 h 4133"/>
                  <a:gd name="T36" fmla="*/ 2134 w 3867"/>
                  <a:gd name="T37" fmla="*/ 3733 h 4133"/>
                  <a:gd name="T38" fmla="*/ 2134 w 3867"/>
                  <a:gd name="T39" fmla="*/ 2933 h 4133"/>
                  <a:gd name="T40" fmla="*/ 3400 w 3867"/>
                  <a:gd name="T41" fmla="*/ 2933 h 4133"/>
                  <a:gd name="T42" fmla="*/ 3600 w 3867"/>
                  <a:gd name="T43" fmla="*/ 2733 h 4133"/>
                  <a:gd name="T44" fmla="*/ 3600 w 3867"/>
                  <a:gd name="T45" fmla="*/ 800 h 4133"/>
                  <a:gd name="T46" fmla="*/ 3667 w 3867"/>
                  <a:gd name="T47" fmla="*/ 800 h 4133"/>
                  <a:gd name="T48" fmla="*/ 3867 w 3867"/>
                  <a:gd name="T49" fmla="*/ 600 h 4133"/>
                  <a:gd name="T50" fmla="*/ 3667 w 3867"/>
                  <a:gd name="T51" fmla="*/ 400 h 4133"/>
                  <a:gd name="T52" fmla="*/ 3400 w 3867"/>
                  <a:gd name="T53" fmla="*/ 400 h 4133"/>
                  <a:gd name="T54" fmla="*/ 2134 w 3867"/>
                  <a:gd name="T55" fmla="*/ 400 h 4133"/>
                  <a:gd name="T56" fmla="*/ 2134 w 3867"/>
                  <a:gd name="T57" fmla="*/ 200 h 4133"/>
                  <a:gd name="T58" fmla="*/ 1934 w 3867"/>
                  <a:gd name="T59" fmla="*/ 0 h 4133"/>
                  <a:gd name="T60" fmla="*/ 2459 w 3867"/>
                  <a:gd name="T61" fmla="*/ 1125 h 4133"/>
                  <a:gd name="T62" fmla="*/ 2742 w 3867"/>
                  <a:gd name="T63" fmla="*/ 1125 h 4133"/>
                  <a:gd name="T64" fmla="*/ 2742 w 3867"/>
                  <a:gd name="T65" fmla="*/ 1408 h 4133"/>
                  <a:gd name="T66" fmla="*/ 2208 w 3867"/>
                  <a:gd name="T67" fmla="*/ 1941 h 4133"/>
                  <a:gd name="T68" fmla="*/ 1926 w 3867"/>
                  <a:gd name="T69" fmla="*/ 1941 h 4133"/>
                  <a:gd name="T70" fmla="*/ 1800 w 3867"/>
                  <a:gd name="T71" fmla="*/ 1816 h 4133"/>
                  <a:gd name="T72" fmla="*/ 1408 w 3867"/>
                  <a:gd name="T73" fmla="*/ 2208 h 4133"/>
                  <a:gd name="T74" fmla="*/ 1267 w 3867"/>
                  <a:gd name="T75" fmla="*/ 2267 h 4133"/>
                  <a:gd name="T76" fmla="*/ 1126 w 3867"/>
                  <a:gd name="T77" fmla="*/ 2208 h 4133"/>
                  <a:gd name="T78" fmla="*/ 1126 w 3867"/>
                  <a:gd name="T79" fmla="*/ 1925 h 4133"/>
                  <a:gd name="T80" fmla="*/ 1659 w 3867"/>
                  <a:gd name="T81" fmla="*/ 1392 h 4133"/>
                  <a:gd name="T82" fmla="*/ 1942 w 3867"/>
                  <a:gd name="T83" fmla="*/ 1392 h 4133"/>
                  <a:gd name="T84" fmla="*/ 2067 w 3867"/>
                  <a:gd name="T85" fmla="*/ 1517 h 4133"/>
                  <a:gd name="T86" fmla="*/ 2459 w 3867"/>
                  <a:gd name="T87" fmla="*/ 1125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67" h="4133">
                    <a:moveTo>
                      <a:pt x="1934" y="0"/>
                    </a:moveTo>
                    <a:cubicBezTo>
                      <a:pt x="1823" y="0"/>
                      <a:pt x="1734" y="90"/>
                      <a:pt x="1734" y="200"/>
                    </a:cubicBezTo>
                    <a:lnTo>
                      <a:pt x="1734" y="400"/>
                    </a:lnTo>
                    <a:lnTo>
                      <a:pt x="467" y="400"/>
                    </a:lnTo>
                    <a:lnTo>
                      <a:pt x="200" y="400"/>
                    </a:lnTo>
                    <a:cubicBezTo>
                      <a:pt x="90" y="400"/>
                      <a:pt x="0" y="490"/>
                      <a:pt x="0" y="600"/>
                    </a:cubicBezTo>
                    <a:cubicBezTo>
                      <a:pt x="0" y="710"/>
                      <a:pt x="90" y="800"/>
                      <a:pt x="200" y="800"/>
                    </a:cubicBezTo>
                    <a:lnTo>
                      <a:pt x="267" y="800"/>
                    </a:lnTo>
                    <a:lnTo>
                      <a:pt x="267" y="2733"/>
                    </a:lnTo>
                    <a:cubicBezTo>
                      <a:pt x="267" y="2844"/>
                      <a:pt x="357" y="2933"/>
                      <a:pt x="467" y="2933"/>
                    </a:cubicBezTo>
                    <a:lnTo>
                      <a:pt x="1734" y="2933"/>
                    </a:lnTo>
                    <a:lnTo>
                      <a:pt x="1734" y="3733"/>
                    </a:lnTo>
                    <a:lnTo>
                      <a:pt x="1267" y="3733"/>
                    </a:lnTo>
                    <a:cubicBezTo>
                      <a:pt x="1157" y="3733"/>
                      <a:pt x="1067" y="3823"/>
                      <a:pt x="1067" y="3933"/>
                    </a:cubicBezTo>
                    <a:cubicBezTo>
                      <a:pt x="1067" y="4044"/>
                      <a:pt x="1157" y="4133"/>
                      <a:pt x="1267" y="4133"/>
                    </a:cubicBezTo>
                    <a:lnTo>
                      <a:pt x="2600" y="4133"/>
                    </a:lnTo>
                    <a:cubicBezTo>
                      <a:pt x="2711" y="4133"/>
                      <a:pt x="2800" y="4044"/>
                      <a:pt x="2800" y="3933"/>
                    </a:cubicBezTo>
                    <a:cubicBezTo>
                      <a:pt x="2800" y="3823"/>
                      <a:pt x="2711" y="3733"/>
                      <a:pt x="2600" y="3733"/>
                    </a:cubicBezTo>
                    <a:lnTo>
                      <a:pt x="2134" y="3733"/>
                    </a:lnTo>
                    <a:lnTo>
                      <a:pt x="2134" y="2933"/>
                    </a:lnTo>
                    <a:lnTo>
                      <a:pt x="3400" y="2933"/>
                    </a:lnTo>
                    <a:cubicBezTo>
                      <a:pt x="3511" y="2933"/>
                      <a:pt x="3600" y="2844"/>
                      <a:pt x="3600" y="2733"/>
                    </a:cubicBezTo>
                    <a:lnTo>
                      <a:pt x="3600" y="800"/>
                    </a:lnTo>
                    <a:lnTo>
                      <a:pt x="3667" y="800"/>
                    </a:lnTo>
                    <a:cubicBezTo>
                      <a:pt x="3777" y="800"/>
                      <a:pt x="3867" y="710"/>
                      <a:pt x="3867" y="600"/>
                    </a:cubicBezTo>
                    <a:cubicBezTo>
                      <a:pt x="3867" y="490"/>
                      <a:pt x="3777" y="400"/>
                      <a:pt x="3667" y="400"/>
                    </a:cubicBezTo>
                    <a:lnTo>
                      <a:pt x="3400" y="400"/>
                    </a:lnTo>
                    <a:lnTo>
                      <a:pt x="2134" y="400"/>
                    </a:lnTo>
                    <a:lnTo>
                      <a:pt x="2134" y="200"/>
                    </a:lnTo>
                    <a:cubicBezTo>
                      <a:pt x="2134" y="90"/>
                      <a:pt x="2044" y="0"/>
                      <a:pt x="1934" y="0"/>
                    </a:cubicBezTo>
                    <a:close/>
                    <a:moveTo>
                      <a:pt x="2459" y="1125"/>
                    </a:moveTo>
                    <a:cubicBezTo>
                      <a:pt x="2537" y="1047"/>
                      <a:pt x="2664" y="1047"/>
                      <a:pt x="2742" y="1125"/>
                    </a:cubicBezTo>
                    <a:cubicBezTo>
                      <a:pt x="2820" y="1203"/>
                      <a:pt x="2820" y="1330"/>
                      <a:pt x="2742" y="1408"/>
                    </a:cubicBezTo>
                    <a:lnTo>
                      <a:pt x="2208" y="1941"/>
                    </a:lnTo>
                    <a:cubicBezTo>
                      <a:pt x="2130" y="2020"/>
                      <a:pt x="2004" y="2020"/>
                      <a:pt x="1926" y="1941"/>
                    </a:cubicBezTo>
                    <a:lnTo>
                      <a:pt x="1800" y="1816"/>
                    </a:lnTo>
                    <a:lnTo>
                      <a:pt x="1408" y="2208"/>
                    </a:lnTo>
                    <a:cubicBezTo>
                      <a:pt x="1369" y="2247"/>
                      <a:pt x="1318" y="2267"/>
                      <a:pt x="1267" y="2267"/>
                    </a:cubicBezTo>
                    <a:cubicBezTo>
                      <a:pt x="1216" y="2267"/>
                      <a:pt x="1165" y="2247"/>
                      <a:pt x="1126" y="2208"/>
                    </a:cubicBezTo>
                    <a:cubicBezTo>
                      <a:pt x="1047" y="2130"/>
                      <a:pt x="1047" y="2003"/>
                      <a:pt x="1126" y="1925"/>
                    </a:cubicBezTo>
                    <a:lnTo>
                      <a:pt x="1659" y="1392"/>
                    </a:lnTo>
                    <a:cubicBezTo>
                      <a:pt x="1737" y="1314"/>
                      <a:pt x="1864" y="1314"/>
                      <a:pt x="1942" y="1392"/>
                    </a:cubicBezTo>
                    <a:lnTo>
                      <a:pt x="2067" y="1517"/>
                    </a:lnTo>
                    <a:lnTo>
                      <a:pt x="2459" y="1125"/>
                    </a:ln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grpSp>
        <p:nvGrpSpPr>
          <p:cNvPr id="81" name="组合 80"/>
          <p:cNvGrpSpPr/>
          <p:nvPr/>
        </p:nvGrpSpPr>
        <p:grpSpPr>
          <a:xfrm>
            <a:off x="1438728" y="3380481"/>
            <a:ext cx="2051520" cy="642450"/>
            <a:chOff x="1820427" y="4357697"/>
            <a:chExt cx="1991362" cy="856600"/>
          </a:xfrm>
        </p:grpSpPr>
        <p:sp>
          <p:nvSpPr>
            <p:cNvPr id="82" name="矩形 81"/>
            <p:cNvSpPr/>
            <p:nvPr/>
          </p:nvSpPr>
          <p:spPr>
            <a:xfrm>
              <a:off x="1820427" y="4684921"/>
              <a:ext cx="1991362" cy="5293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83" name="矩形 82"/>
            <p:cNvSpPr/>
            <p:nvPr/>
          </p:nvSpPr>
          <p:spPr>
            <a:xfrm>
              <a:off x="1820427" y="4357697"/>
              <a:ext cx="1377168" cy="4185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200" b="1" dirty="0">
                  <a:solidFill>
                    <a:srgbClr val="D82042"/>
                  </a:solidFill>
                  <a:latin typeface="Arial"/>
                  <a:ea typeface="微软雅黑"/>
                </a:rPr>
                <a:t>标题文字添加</a:t>
              </a:r>
            </a:p>
          </p:txBody>
        </p:sp>
      </p:grpSp>
      <p:grpSp>
        <p:nvGrpSpPr>
          <p:cNvPr id="84" name="组合 83"/>
          <p:cNvGrpSpPr/>
          <p:nvPr/>
        </p:nvGrpSpPr>
        <p:grpSpPr>
          <a:xfrm>
            <a:off x="5108645" y="3380481"/>
            <a:ext cx="2051520" cy="642450"/>
            <a:chOff x="1820427" y="4357697"/>
            <a:chExt cx="1991362" cy="856600"/>
          </a:xfrm>
        </p:grpSpPr>
        <p:sp>
          <p:nvSpPr>
            <p:cNvPr id="85" name="矩形 84"/>
            <p:cNvSpPr/>
            <p:nvPr/>
          </p:nvSpPr>
          <p:spPr>
            <a:xfrm>
              <a:off x="1820427" y="4684921"/>
              <a:ext cx="1991362" cy="5293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86" name="矩形 85"/>
            <p:cNvSpPr/>
            <p:nvPr/>
          </p:nvSpPr>
          <p:spPr>
            <a:xfrm>
              <a:off x="1820427" y="4357697"/>
              <a:ext cx="1377168" cy="4185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200" b="1" dirty="0">
                  <a:solidFill>
                    <a:srgbClr val="D82042"/>
                  </a:solidFill>
                  <a:latin typeface="Arial"/>
                  <a:ea typeface="微软雅黑"/>
                </a:rPr>
                <a:t>标题文字添加</a:t>
              </a:r>
            </a:p>
          </p:txBody>
        </p:sp>
      </p:grpSp>
      <p:grpSp>
        <p:nvGrpSpPr>
          <p:cNvPr id="87" name="组合 86"/>
          <p:cNvGrpSpPr/>
          <p:nvPr/>
        </p:nvGrpSpPr>
        <p:grpSpPr>
          <a:xfrm>
            <a:off x="5639687" y="1682564"/>
            <a:ext cx="2051520" cy="642450"/>
            <a:chOff x="1820427" y="4357697"/>
            <a:chExt cx="1991362" cy="856600"/>
          </a:xfrm>
        </p:grpSpPr>
        <p:sp>
          <p:nvSpPr>
            <p:cNvPr id="88" name="矩形 87"/>
            <p:cNvSpPr/>
            <p:nvPr/>
          </p:nvSpPr>
          <p:spPr>
            <a:xfrm>
              <a:off x="1820427" y="4684921"/>
              <a:ext cx="1991362" cy="5293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89" name="矩形 88"/>
            <p:cNvSpPr/>
            <p:nvPr/>
          </p:nvSpPr>
          <p:spPr>
            <a:xfrm>
              <a:off x="2434621" y="4357697"/>
              <a:ext cx="1377168" cy="4185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b="1" dirty="0">
                  <a:solidFill>
                    <a:srgbClr val="D82042"/>
                  </a:solidFill>
                  <a:latin typeface="Arial"/>
                  <a:ea typeface="微软雅黑"/>
                </a:rPr>
                <a:t>标题文字添加</a:t>
              </a:r>
            </a:p>
          </p:txBody>
        </p:sp>
      </p:grpSp>
      <p:grpSp>
        <p:nvGrpSpPr>
          <p:cNvPr id="90" name="组合 89"/>
          <p:cNvGrpSpPr/>
          <p:nvPr/>
        </p:nvGrpSpPr>
        <p:grpSpPr>
          <a:xfrm>
            <a:off x="1960007" y="1682564"/>
            <a:ext cx="2051520" cy="642450"/>
            <a:chOff x="1820427" y="4357697"/>
            <a:chExt cx="1991362" cy="856600"/>
          </a:xfrm>
        </p:grpSpPr>
        <p:sp>
          <p:nvSpPr>
            <p:cNvPr id="91" name="矩形 90"/>
            <p:cNvSpPr/>
            <p:nvPr/>
          </p:nvSpPr>
          <p:spPr>
            <a:xfrm>
              <a:off x="1820427" y="4684921"/>
              <a:ext cx="1991362" cy="5293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92" name="矩形 91"/>
            <p:cNvSpPr/>
            <p:nvPr/>
          </p:nvSpPr>
          <p:spPr>
            <a:xfrm>
              <a:off x="2434621" y="4357697"/>
              <a:ext cx="1377168" cy="4185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b="1" dirty="0">
                  <a:solidFill>
                    <a:srgbClr val="D82042"/>
                  </a:solidFill>
                  <a:latin typeface="Arial"/>
                  <a:ea typeface="微软雅黑"/>
                </a:rPr>
                <a:t>标题文字添加</a:t>
              </a:r>
            </a:p>
          </p:txBody>
        </p:sp>
      </p:grpSp>
    </p:spTree>
    <p:extLst>
      <p:ext uri="{BB962C8B-B14F-4D97-AF65-F5344CB8AC3E}">
        <p14:creationId xmlns:p14="http://schemas.microsoft.com/office/powerpoint/2010/main" val="64205129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p:tgtEl>
                                          <p:spTgt spid="81"/>
                                        </p:tgtEl>
                                        <p:attrNameLst>
                                          <p:attrName>ppt_y</p:attrName>
                                        </p:attrNameLst>
                                      </p:cBhvr>
                                      <p:tavLst>
                                        <p:tav tm="0">
                                          <p:val>
                                            <p:strVal val="#ppt_y-#ppt_h*1.125000"/>
                                          </p:val>
                                        </p:tav>
                                        <p:tav tm="100000">
                                          <p:val>
                                            <p:strVal val="#ppt_y"/>
                                          </p:val>
                                        </p:tav>
                                      </p:tavLst>
                                    </p:anim>
                                    <p:animEffect transition="in" filter="wipe(down)">
                                      <p:cBhvr>
                                        <p:cTn id="8" dur="500"/>
                                        <p:tgtEl>
                                          <p:spTgt spid="81"/>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additive="base">
                                        <p:cTn id="12" dur="500"/>
                                        <p:tgtEl>
                                          <p:spTgt spid="90"/>
                                        </p:tgtEl>
                                        <p:attrNameLst>
                                          <p:attrName>ppt_y</p:attrName>
                                        </p:attrNameLst>
                                      </p:cBhvr>
                                      <p:tavLst>
                                        <p:tav tm="0">
                                          <p:val>
                                            <p:strVal val="#ppt_y+#ppt_h*1.125000"/>
                                          </p:val>
                                        </p:tav>
                                        <p:tav tm="100000">
                                          <p:val>
                                            <p:strVal val="#ppt_y"/>
                                          </p:val>
                                        </p:tav>
                                      </p:tavLst>
                                    </p:anim>
                                    <p:animEffect transition="in" filter="wipe(up)">
                                      <p:cBhvr>
                                        <p:cTn id="13" dur="500"/>
                                        <p:tgtEl>
                                          <p:spTgt spid="90"/>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additive="base">
                                        <p:cTn id="17" dur="500"/>
                                        <p:tgtEl>
                                          <p:spTgt spid="84"/>
                                        </p:tgtEl>
                                        <p:attrNameLst>
                                          <p:attrName>ppt_y</p:attrName>
                                        </p:attrNameLst>
                                      </p:cBhvr>
                                      <p:tavLst>
                                        <p:tav tm="0">
                                          <p:val>
                                            <p:strVal val="#ppt_y-#ppt_h*1.125000"/>
                                          </p:val>
                                        </p:tav>
                                        <p:tav tm="100000">
                                          <p:val>
                                            <p:strVal val="#ppt_y"/>
                                          </p:val>
                                        </p:tav>
                                      </p:tavLst>
                                    </p:anim>
                                    <p:animEffect transition="in" filter="wipe(down)">
                                      <p:cBhvr>
                                        <p:cTn id="18" dur="500"/>
                                        <p:tgtEl>
                                          <p:spTgt spid="8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additive="base">
                                        <p:cTn id="22" dur="500"/>
                                        <p:tgtEl>
                                          <p:spTgt spid="87"/>
                                        </p:tgtEl>
                                        <p:attrNameLst>
                                          <p:attrName>ppt_y</p:attrName>
                                        </p:attrNameLst>
                                      </p:cBhvr>
                                      <p:tavLst>
                                        <p:tav tm="0">
                                          <p:val>
                                            <p:strVal val="#ppt_y+#ppt_h*1.125000"/>
                                          </p:val>
                                        </p:tav>
                                        <p:tav tm="100000">
                                          <p:val>
                                            <p:strVal val="#ppt_y"/>
                                          </p:val>
                                        </p:tav>
                                      </p:tavLst>
                                    </p:anim>
                                    <p:animEffect transition="in" filter="wipe(up)">
                                      <p:cBhvr>
                                        <p:cTn id="2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19</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32" name="组合 31"/>
          <p:cNvGrpSpPr/>
          <p:nvPr/>
        </p:nvGrpSpPr>
        <p:grpSpPr>
          <a:xfrm>
            <a:off x="2085010" y="1480457"/>
            <a:ext cx="511628" cy="511628"/>
            <a:chOff x="2830285" y="2075542"/>
            <a:chExt cx="682171" cy="682171"/>
          </a:xfrm>
        </p:grpSpPr>
        <p:sp>
          <p:nvSpPr>
            <p:cNvPr id="33" name="矩形 32"/>
            <p:cNvSpPr/>
            <p:nvPr/>
          </p:nvSpPr>
          <p:spPr>
            <a:xfrm>
              <a:off x="2830285" y="2075542"/>
              <a:ext cx="682171" cy="68217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4" name="矩形 12"/>
            <p:cNvSpPr/>
            <p:nvPr/>
          </p:nvSpPr>
          <p:spPr>
            <a:xfrm>
              <a:off x="2996064" y="2241586"/>
              <a:ext cx="350613" cy="350083"/>
            </a:xfrm>
            <a:custGeom>
              <a:avLst/>
              <a:gdLst>
                <a:gd name="connsiteX0" fmla="*/ 430423 w 607639"/>
                <a:gd name="connsiteY0" fmla="*/ 328658 h 606722"/>
                <a:gd name="connsiteX1" fmla="*/ 405056 w 607639"/>
                <a:gd name="connsiteY1" fmla="*/ 353896 h 606722"/>
                <a:gd name="connsiteX2" fmla="*/ 405056 w 607639"/>
                <a:gd name="connsiteY2" fmla="*/ 429788 h 606722"/>
                <a:gd name="connsiteX3" fmla="*/ 430423 w 607639"/>
                <a:gd name="connsiteY3" fmla="*/ 455027 h 606722"/>
                <a:gd name="connsiteX4" fmla="*/ 506347 w 607639"/>
                <a:gd name="connsiteY4" fmla="*/ 455027 h 606722"/>
                <a:gd name="connsiteX5" fmla="*/ 531626 w 607639"/>
                <a:gd name="connsiteY5" fmla="*/ 429788 h 606722"/>
                <a:gd name="connsiteX6" fmla="*/ 506347 w 607639"/>
                <a:gd name="connsiteY6" fmla="*/ 404461 h 606722"/>
                <a:gd name="connsiteX7" fmla="*/ 455701 w 607639"/>
                <a:gd name="connsiteY7" fmla="*/ 404461 h 606722"/>
                <a:gd name="connsiteX8" fmla="*/ 455701 w 607639"/>
                <a:gd name="connsiteY8" fmla="*/ 353896 h 606722"/>
                <a:gd name="connsiteX9" fmla="*/ 430423 w 607639"/>
                <a:gd name="connsiteY9" fmla="*/ 328658 h 606722"/>
                <a:gd name="connsiteX10" fmla="*/ 430423 w 607639"/>
                <a:gd name="connsiteY10" fmla="*/ 252766 h 606722"/>
                <a:gd name="connsiteX11" fmla="*/ 607639 w 607639"/>
                <a:gd name="connsiteY11" fmla="*/ 429788 h 606722"/>
                <a:gd name="connsiteX12" fmla="*/ 430423 w 607639"/>
                <a:gd name="connsiteY12" fmla="*/ 606722 h 606722"/>
                <a:gd name="connsiteX13" fmla="*/ 253118 w 607639"/>
                <a:gd name="connsiteY13" fmla="*/ 429788 h 606722"/>
                <a:gd name="connsiteX14" fmla="*/ 430423 w 607639"/>
                <a:gd name="connsiteY14" fmla="*/ 252766 h 606722"/>
                <a:gd name="connsiteX15" fmla="*/ 87492 w 607639"/>
                <a:gd name="connsiteY15" fmla="*/ 0 h 606722"/>
                <a:gd name="connsiteX16" fmla="*/ 227854 w 607639"/>
                <a:gd name="connsiteY16" fmla="*/ 0 h 606722"/>
                <a:gd name="connsiteX17" fmla="*/ 379786 w 607639"/>
                <a:gd name="connsiteY17" fmla="*/ 0 h 606722"/>
                <a:gd name="connsiteX18" fmla="*/ 520058 w 607639"/>
                <a:gd name="connsiteY18" fmla="*/ 0 h 606722"/>
                <a:gd name="connsiteX19" fmla="*/ 607639 w 607639"/>
                <a:gd name="connsiteY19" fmla="*/ 87360 h 606722"/>
                <a:gd name="connsiteX20" fmla="*/ 607639 w 607639"/>
                <a:gd name="connsiteY20" fmla="*/ 176942 h 606722"/>
                <a:gd name="connsiteX21" fmla="*/ 582272 w 607639"/>
                <a:gd name="connsiteY21" fmla="*/ 202270 h 606722"/>
                <a:gd name="connsiteX22" fmla="*/ 556995 w 607639"/>
                <a:gd name="connsiteY22" fmla="*/ 176942 h 606722"/>
                <a:gd name="connsiteX23" fmla="*/ 556995 w 607639"/>
                <a:gd name="connsiteY23" fmla="*/ 87360 h 606722"/>
                <a:gd name="connsiteX24" fmla="*/ 520058 w 607639"/>
                <a:gd name="connsiteY24" fmla="*/ 50568 h 606722"/>
                <a:gd name="connsiteX25" fmla="*/ 405063 w 607639"/>
                <a:gd name="connsiteY25" fmla="*/ 50568 h 606722"/>
                <a:gd name="connsiteX26" fmla="*/ 405063 w 607639"/>
                <a:gd name="connsiteY26" fmla="*/ 176942 h 606722"/>
                <a:gd name="connsiteX27" fmla="*/ 391712 w 607639"/>
                <a:gd name="connsiteY27" fmla="*/ 199249 h 606722"/>
                <a:gd name="connsiteX28" fmla="*/ 379786 w 607639"/>
                <a:gd name="connsiteY28" fmla="*/ 202270 h 606722"/>
                <a:gd name="connsiteX29" fmla="*/ 365723 w 607639"/>
                <a:gd name="connsiteY29" fmla="*/ 198004 h 606722"/>
                <a:gd name="connsiteX30" fmla="*/ 303775 w 607639"/>
                <a:gd name="connsiteY30" fmla="*/ 156768 h 606722"/>
                <a:gd name="connsiteX31" fmla="*/ 241916 w 607639"/>
                <a:gd name="connsiteY31" fmla="*/ 198004 h 606722"/>
                <a:gd name="connsiteX32" fmla="*/ 215927 w 607639"/>
                <a:gd name="connsiteY32" fmla="*/ 199249 h 606722"/>
                <a:gd name="connsiteX33" fmla="*/ 202576 w 607639"/>
                <a:gd name="connsiteY33" fmla="*/ 176942 h 606722"/>
                <a:gd name="connsiteX34" fmla="*/ 202576 w 607639"/>
                <a:gd name="connsiteY34" fmla="*/ 50568 h 606722"/>
                <a:gd name="connsiteX35" fmla="*/ 87492 w 607639"/>
                <a:gd name="connsiteY35" fmla="*/ 50568 h 606722"/>
                <a:gd name="connsiteX36" fmla="*/ 50644 w 607639"/>
                <a:gd name="connsiteY36" fmla="*/ 87360 h 606722"/>
                <a:gd name="connsiteX37" fmla="*/ 50644 w 607639"/>
                <a:gd name="connsiteY37" fmla="*/ 519273 h 606722"/>
                <a:gd name="connsiteX38" fmla="*/ 87492 w 607639"/>
                <a:gd name="connsiteY38" fmla="*/ 556154 h 606722"/>
                <a:gd name="connsiteX39" fmla="*/ 227854 w 607639"/>
                <a:gd name="connsiteY39" fmla="*/ 556154 h 606722"/>
                <a:gd name="connsiteX40" fmla="*/ 253131 w 607639"/>
                <a:gd name="connsiteY40" fmla="*/ 581394 h 606722"/>
                <a:gd name="connsiteX41" fmla="*/ 227854 w 607639"/>
                <a:gd name="connsiteY41" fmla="*/ 606722 h 606722"/>
                <a:gd name="connsiteX42" fmla="*/ 87492 w 607639"/>
                <a:gd name="connsiteY42" fmla="*/ 606722 h 606722"/>
                <a:gd name="connsiteX43" fmla="*/ 0 w 607639"/>
                <a:gd name="connsiteY43" fmla="*/ 519273 h 606722"/>
                <a:gd name="connsiteX44" fmla="*/ 0 w 607639"/>
                <a:gd name="connsiteY44" fmla="*/ 87360 h 606722"/>
                <a:gd name="connsiteX45" fmla="*/ 87492 w 607639"/>
                <a:gd name="connsiteY4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606722">
                  <a:moveTo>
                    <a:pt x="430423" y="328658"/>
                  </a:moveTo>
                  <a:cubicBezTo>
                    <a:pt x="416449" y="328658"/>
                    <a:pt x="405056" y="339944"/>
                    <a:pt x="405056" y="353896"/>
                  </a:cubicBezTo>
                  <a:lnTo>
                    <a:pt x="405056" y="429788"/>
                  </a:lnTo>
                  <a:cubicBezTo>
                    <a:pt x="405056" y="443741"/>
                    <a:pt x="416449" y="455027"/>
                    <a:pt x="430423" y="455027"/>
                  </a:cubicBezTo>
                  <a:lnTo>
                    <a:pt x="506347" y="455027"/>
                  </a:lnTo>
                  <a:cubicBezTo>
                    <a:pt x="520322" y="455027"/>
                    <a:pt x="531626" y="443741"/>
                    <a:pt x="531626" y="429788"/>
                  </a:cubicBezTo>
                  <a:cubicBezTo>
                    <a:pt x="531626" y="415836"/>
                    <a:pt x="520322" y="404461"/>
                    <a:pt x="506347" y="404461"/>
                  </a:cubicBezTo>
                  <a:lnTo>
                    <a:pt x="455701" y="404461"/>
                  </a:lnTo>
                  <a:lnTo>
                    <a:pt x="455701" y="353896"/>
                  </a:lnTo>
                  <a:cubicBezTo>
                    <a:pt x="455701" y="339944"/>
                    <a:pt x="444397" y="328658"/>
                    <a:pt x="430423" y="328658"/>
                  </a:cubicBezTo>
                  <a:close/>
                  <a:moveTo>
                    <a:pt x="430423" y="252766"/>
                  </a:moveTo>
                  <a:cubicBezTo>
                    <a:pt x="528154" y="252766"/>
                    <a:pt x="607639" y="332213"/>
                    <a:pt x="607639" y="429788"/>
                  </a:cubicBezTo>
                  <a:cubicBezTo>
                    <a:pt x="607639" y="527364"/>
                    <a:pt x="528154" y="606722"/>
                    <a:pt x="430423" y="606722"/>
                  </a:cubicBezTo>
                  <a:cubicBezTo>
                    <a:pt x="332692" y="606722"/>
                    <a:pt x="253118" y="527275"/>
                    <a:pt x="253118" y="429788"/>
                  </a:cubicBezTo>
                  <a:cubicBezTo>
                    <a:pt x="253118" y="332213"/>
                    <a:pt x="332692" y="252766"/>
                    <a:pt x="430423" y="252766"/>
                  </a:cubicBezTo>
                  <a:close/>
                  <a:moveTo>
                    <a:pt x="87492" y="0"/>
                  </a:moveTo>
                  <a:lnTo>
                    <a:pt x="227854" y="0"/>
                  </a:lnTo>
                  <a:lnTo>
                    <a:pt x="379786" y="0"/>
                  </a:lnTo>
                  <a:lnTo>
                    <a:pt x="520058" y="0"/>
                  </a:lnTo>
                  <a:cubicBezTo>
                    <a:pt x="568299" y="0"/>
                    <a:pt x="607639" y="39192"/>
                    <a:pt x="607639" y="87360"/>
                  </a:cubicBezTo>
                  <a:lnTo>
                    <a:pt x="607639" y="176942"/>
                  </a:lnTo>
                  <a:cubicBezTo>
                    <a:pt x="607639" y="190895"/>
                    <a:pt x="596246" y="202270"/>
                    <a:pt x="582272" y="202270"/>
                  </a:cubicBezTo>
                  <a:cubicBezTo>
                    <a:pt x="568299" y="202270"/>
                    <a:pt x="556995" y="190895"/>
                    <a:pt x="556995" y="176942"/>
                  </a:cubicBezTo>
                  <a:lnTo>
                    <a:pt x="556995" y="87360"/>
                  </a:lnTo>
                  <a:cubicBezTo>
                    <a:pt x="556995" y="67098"/>
                    <a:pt x="540440" y="50568"/>
                    <a:pt x="520058" y="50568"/>
                  </a:cubicBezTo>
                  <a:lnTo>
                    <a:pt x="405063" y="50568"/>
                  </a:lnTo>
                  <a:lnTo>
                    <a:pt x="405063" y="176942"/>
                  </a:lnTo>
                  <a:cubicBezTo>
                    <a:pt x="405063" y="186274"/>
                    <a:pt x="399901" y="194805"/>
                    <a:pt x="391712" y="199249"/>
                  </a:cubicBezTo>
                  <a:cubicBezTo>
                    <a:pt x="387974" y="201204"/>
                    <a:pt x="383880" y="202270"/>
                    <a:pt x="379786" y="202270"/>
                  </a:cubicBezTo>
                  <a:cubicBezTo>
                    <a:pt x="374801" y="202270"/>
                    <a:pt x="369995" y="200848"/>
                    <a:pt x="365723" y="198004"/>
                  </a:cubicBezTo>
                  <a:lnTo>
                    <a:pt x="303775" y="156768"/>
                  </a:lnTo>
                  <a:lnTo>
                    <a:pt x="241916" y="198004"/>
                  </a:lnTo>
                  <a:cubicBezTo>
                    <a:pt x="234084" y="203159"/>
                    <a:pt x="224115" y="203603"/>
                    <a:pt x="215927" y="199249"/>
                  </a:cubicBezTo>
                  <a:cubicBezTo>
                    <a:pt x="207649" y="194805"/>
                    <a:pt x="202576" y="186274"/>
                    <a:pt x="202576" y="176942"/>
                  </a:cubicBezTo>
                  <a:lnTo>
                    <a:pt x="202576" y="50568"/>
                  </a:lnTo>
                  <a:lnTo>
                    <a:pt x="87492" y="50568"/>
                  </a:lnTo>
                  <a:cubicBezTo>
                    <a:pt x="67199" y="50568"/>
                    <a:pt x="50644" y="67098"/>
                    <a:pt x="50644" y="87360"/>
                  </a:cubicBezTo>
                  <a:lnTo>
                    <a:pt x="50644" y="519273"/>
                  </a:lnTo>
                  <a:cubicBezTo>
                    <a:pt x="50644" y="539624"/>
                    <a:pt x="67199" y="556154"/>
                    <a:pt x="87492" y="556154"/>
                  </a:cubicBezTo>
                  <a:lnTo>
                    <a:pt x="227854" y="556154"/>
                  </a:lnTo>
                  <a:cubicBezTo>
                    <a:pt x="241827" y="556154"/>
                    <a:pt x="253131" y="567441"/>
                    <a:pt x="253131" y="581394"/>
                  </a:cubicBezTo>
                  <a:cubicBezTo>
                    <a:pt x="253131" y="595347"/>
                    <a:pt x="241827" y="606722"/>
                    <a:pt x="227854" y="606722"/>
                  </a:cubicBezTo>
                  <a:lnTo>
                    <a:pt x="87492" y="606722"/>
                  </a:lnTo>
                  <a:cubicBezTo>
                    <a:pt x="39251" y="606722"/>
                    <a:pt x="0" y="567441"/>
                    <a:pt x="0" y="519273"/>
                  </a:cubicBezTo>
                  <a:lnTo>
                    <a:pt x="0" y="87360"/>
                  </a:lnTo>
                  <a:cubicBezTo>
                    <a:pt x="0" y="39192"/>
                    <a:pt x="39251" y="0"/>
                    <a:pt x="874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35" name="组合 34"/>
          <p:cNvGrpSpPr/>
          <p:nvPr/>
        </p:nvGrpSpPr>
        <p:grpSpPr>
          <a:xfrm>
            <a:off x="4316383" y="1480457"/>
            <a:ext cx="511628" cy="511628"/>
            <a:chOff x="2830285" y="2075542"/>
            <a:chExt cx="682171" cy="682171"/>
          </a:xfrm>
        </p:grpSpPr>
        <p:sp>
          <p:nvSpPr>
            <p:cNvPr id="36" name="矩形 35"/>
            <p:cNvSpPr/>
            <p:nvPr/>
          </p:nvSpPr>
          <p:spPr>
            <a:xfrm>
              <a:off x="2830285" y="2075542"/>
              <a:ext cx="682171" cy="682171"/>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7" name="矩形 18"/>
            <p:cNvSpPr/>
            <p:nvPr/>
          </p:nvSpPr>
          <p:spPr>
            <a:xfrm>
              <a:off x="2996414" y="2241321"/>
              <a:ext cx="349912" cy="350613"/>
            </a:xfrm>
            <a:custGeom>
              <a:avLst/>
              <a:gdLst>
                <a:gd name="connsiteX0" fmla="*/ 282392 w 575975"/>
                <a:gd name="connsiteY0" fmla="*/ 308032 h 577128"/>
                <a:gd name="connsiteX1" fmla="*/ 266894 w 575975"/>
                <a:gd name="connsiteY1" fmla="*/ 317489 h 577128"/>
                <a:gd name="connsiteX2" fmla="*/ 55162 w 575975"/>
                <a:gd name="connsiteY2" fmla="*/ 535058 h 577128"/>
                <a:gd name="connsiteX3" fmla="*/ 37812 w 575975"/>
                <a:gd name="connsiteY3" fmla="*/ 553915 h 577128"/>
                <a:gd name="connsiteX4" fmla="*/ 37021 w 575975"/>
                <a:gd name="connsiteY4" fmla="*/ 553915 h 577128"/>
                <a:gd name="connsiteX5" fmla="*/ 37021 w 575975"/>
                <a:gd name="connsiteY5" fmla="*/ 554775 h 577128"/>
                <a:gd name="connsiteX6" fmla="*/ 37812 w 575975"/>
                <a:gd name="connsiteY6" fmla="*/ 553915 h 577128"/>
                <a:gd name="connsiteX7" fmla="*/ 541537 w 575975"/>
                <a:gd name="connsiteY7" fmla="*/ 553915 h 577128"/>
                <a:gd name="connsiteX8" fmla="*/ 297028 w 575975"/>
                <a:gd name="connsiteY8" fmla="*/ 317489 h 577128"/>
                <a:gd name="connsiteX9" fmla="*/ 282392 w 575975"/>
                <a:gd name="connsiteY9" fmla="*/ 308032 h 577128"/>
                <a:gd name="connsiteX10" fmla="*/ 553591 w 575975"/>
                <a:gd name="connsiteY10" fmla="*/ 235814 h 577128"/>
                <a:gd name="connsiteX11" fmla="*/ 457164 w 575975"/>
                <a:gd name="connsiteY11" fmla="*/ 332964 h 577128"/>
                <a:gd name="connsiteX12" fmla="*/ 401203 w 575975"/>
                <a:gd name="connsiteY12" fmla="*/ 388847 h 577128"/>
                <a:gd name="connsiteX13" fmla="*/ 553591 w 575975"/>
                <a:gd name="connsiteY13" fmla="*/ 537580 h 577128"/>
                <a:gd name="connsiteX14" fmla="*/ 24968 w 575975"/>
                <a:gd name="connsiteY14" fmla="*/ 235814 h 577128"/>
                <a:gd name="connsiteX15" fmla="*/ 24968 w 575975"/>
                <a:gd name="connsiteY15" fmla="*/ 531562 h 577128"/>
                <a:gd name="connsiteX16" fmla="*/ 24968 w 575975"/>
                <a:gd name="connsiteY16" fmla="*/ 535001 h 577128"/>
                <a:gd name="connsiteX17" fmla="*/ 170468 w 575975"/>
                <a:gd name="connsiteY17" fmla="*/ 381109 h 577128"/>
                <a:gd name="connsiteX18" fmla="*/ 170468 w 575975"/>
                <a:gd name="connsiteY18" fmla="*/ 380249 h 577128"/>
                <a:gd name="connsiteX19" fmla="*/ 169607 w 575975"/>
                <a:gd name="connsiteY19" fmla="*/ 380249 h 577128"/>
                <a:gd name="connsiteX20" fmla="*/ 213491 w 575975"/>
                <a:gd name="connsiteY20" fmla="*/ 232289 h 577128"/>
                <a:gd name="connsiteX21" fmla="*/ 369392 w 575975"/>
                <a:gd name="connsiteY21" fmla="*/ 232289 h 577128"/>
                <a:gd name="connsiteX22" fmla="*/ 381450 w 575975"/>
                <a:gd name="connsiteY22" fmla="*/ 244324 h 577128"/>
                <a:gd name="connsiteX23" fmla="*/ 369392 w 575975"/>
                <a:gd name="connsiteY23" fmla="*/ 255499 h 577128"/>
                <a:gd name="connsiteX24" fmla="*/ 213491 w 575975"/>
                <a:gd name="connsiteY24" fmla="*/ 255499 h 577128"/>
                <a:gd name="connsiteX25" fmla="*/ 201432 w 575975"/>
                <a:gd name="connsiteY25" fmla="*/ 244324 h 577128"/>
                <a:gd name="connsiteX26" fmla="*/ 213491 w 575975"/>
                <a:gd name="connsiteY26" fmla="*/ 232289 h 577128"/>
                <a:gd name="connsiteX27" fmla="*/ 213491 w 575975"/>
                <a:gd name="connsiteY27" fmla="*/ 152296 h 577128"/>
                <a:gd name="connsiteX28" fmla="*/ 323741 w 575975"/>
                <a:gd name="connsiteY28" fmla="*/ 152296 h 577128"/>
                <a:gd name="connsiteX29" fmla="*/ 369392 w 575975"/>
                <a:gd name="connsiteY29" fmla="*/ 152296 h 577128"/>
                <a:gd name="connsiteX30" fmla="*/ 381450 w 575975"/>
                <a:gd name="connsiteY30" fmla="*/ 163471 h 577128"/>
                <a:gd name="connsiteX31" fmla="*/ 369392 w 575975"/>
                <a:gd name="connsiteY31" fmla="*/ 175506 h 577128"/>
                <a:gd name="connsiteX32" fmla="*/ 323741 w 575975"/>
                <a:gd name="connsiteY32" fmla="*/ 175506 h 577128"/>
                <a:gd name="connsiteX33" fmla="*/ 213491 w 575975"/>
                <a:gd name="connsiteY33" fmla="*/ 175506 h 577128"/>
                <a:gd name="connsiteX34" fmla="*/ 201432 w 575975"/>
                <a:gd name="connsiteY34" fmla="*/ 163471 h 577128"/>
                <a:gd name="connsiteX35" fmla="*/ 213491 w 575975"/>
                <a:gd name="connsiteY35" fmla="*/ 152296 h 577128"/>
                <a:gd name="connsiteX36" fmla="*/ 461469 w 575975"/>
                <a:gd name="connsiteY36" fmla="*/ 149841 h 577128"/>
                <a:gd name="connsiteX37" fmla="*/ 461469 w 575975"/>
                <a:gd name="connsiteY37" fmla="*/ 295136 h 577128"/>
                <a:gd name="connsiteX38" fmla="*/ 548425 w 575975"/>
                <a:gd name="connsiteY38" fmla="*/ 209163 h 577128"/>
                <a:gd name="connsiteX39" fmla="*/ 117089 w 575975"/>
                <a:gd name="connsiteY39" fmla="*/ 147262 h 577128"/>
                <a:gd name="connsiteX40" fmla="*/ 30133 w 575975"/>
                <a:gd name="connsiteY40" fmla="*/ 209163 h 577128"/>
                <a:gd name="connsiteX41" fmla="*/ 117089 w 575975"/>
                <a:gd name="connsiteY41" fmla="*/ 295996 h 577128"/>
                <a:gd name="connsiteX42" fmla="*/ 140335 w 575975"/>
                <a:gd name="connsiteY42" fmla="*/ 94818 h 577128"/>
                <a:gd name="connsiteX43" fmla="*/ 140335 w 575975"/>
                <a:gd name="connsiteY43" fmla="*/ 102556 h 577128"/>
                <a:gd name="connsiteX44" fmla="*/ 140335 w 575975"/>
                <a:gd name="connsiteY44" fmla="*/ 130927 h 577128"/>
                <a:gd name="connsiteX45" fmla="*/ 140335 w 575975"/>
                <a:gd name="connsiteY45" fmla="*/ 318349 h 577128"/>
                <a:gd name="connsiteX46" fmla="*/ 186826 w 575975"/>
                <a:gd name="connsiteY46" fmla="*/ 363055 h 577128"/>
                <a:gd name="connsiteX47" fmla="*/ 252258 w 575975"/>
                <a:gd name="connsiteY47" fmla="*/ 300294 h 577128"/>
                <a:gd name="connsiteX48" fmla="*/ 283253 w 575975"/>
                <a:gd name="connsiteY48" fmla="*/ 284819 h 577128"/>
                <a:gd name="connsiteX49" fmla="*/ 309942 w 575975"/>
                <a:gd name="connsiteY49" fmla="*/ 300294 h 577128"/>
                <a:gd name="connsiteX50" fmla="*/ 384845 w 575975"/>
                <a:gd name="connsiteY50" fmla="*/ 371652 h 577128"/>
                <a:gd name="connsiteX51" fmla="*/ 438223 w 575975"/>
                <a:gd name="connsiteY51" fmla="*/ 317489 h 577128"/>
                <a:gd name="connsiteX52" fmla="*/ 438223 w 575975"/>
                <a:gd name="connsiteY52" fmla="*/ 134366 h 577128"/>
                <a:gd name="connsiteX53" fmla="*/ 384845 w 575975"/>
                <a:gd name="connsiteY53" fmla="*/ 94818 h 577128"/>
                <a:gd name="connsiteX54" fmla="*/ 361599 w 575975"/>
                <a:gd name="connsiteY54" fmla="*/ 94818 h 577128"/>
                <a:gd name="connsiteX55" fmla="*/ 325439 w 575975"/>
                <a:gd name="connsiteY55" fmla="*/ 94818 h 577128"/>
                <a:gd name="connsiteX56" fmla="*/ 192853 w 575975"/>
                <a:gd name="connsiteY56" fmla="*/ 94818 h 577128"/>
                <a:gd name="connsiteX57" fmla="*/ 152388 w 575975"/>
                <a:gd name="connsiteY57" fmla="*/ 94818 h 577128"/>
                <a:gd name="connsiteX58" fmla="*/ 286696 w 575975"/>
                <a:gd name="connsiteY58" fmla="*/ 29478 h 577128"/>
                <a:gd name="connsiteX59" fmla="*/ 225569 w 575975"/>
                <a:gd name="connsiteY59" fmla="*/ 72465 h 577128"/>
                <a:gd name="connsiteX60" fmla="*/ 325439 w 575975"/>
                <a:gd name="connsiteY60" fmla="*/ 72465 h 577128"/>
                <a:gd name="connsiteX61" fmla="*/ 349546 w 575975"/>
                <a:gd name="connsiteY61" fmla="*/ 72465 h 577128"/>
                <a:gd name="connsiteX62" fmla="*/ 285513 w 575975"/>
                <a:gd name="connsiteY62" fmla="*/ 33 h 577128"/>
                <a:gd name="connsiteX63" fmla="*/ 293584 w 575975"/>
                <a:gd name="connsiteY63" fmla="*/ 2827 h 577128"/>
                <a:gd name="connsiteX64" fmla="*/ 392593 w 575975"/>
                <a:gd name="connsiteY64" fmla="*/ 72465 h 577128"/>
                <a:gd name="connsiteX65" fmla="*/ 392593 w 575975"/>
                <a:gd name="connsiteY65" fmla="*/ 74185 h 577128"/>
                <a:gd name="connsiteX66" fmla="*/ 439084 w 575975"/>
                <a:gd name="connsiteY66" fmla="*/ 105995 h 577128"/>
                <a:gd name="connsiteX67" fmla="*/ 462330 w 575975"/>
                <a:gd name="connsiteY67" fmla="*/ 122330 h 577128"/>
                <a:gd name="connsiteX68" fmla="*/ 575975 w 575975"/>
                <a:gd name="connsiteY68" fmla="*/ 197126 h 577128"/>
                <a:gd name="connsiteX69" fmla="*/ 575975 w 575975"/>
                <a:gd name="connsiteY69" fmla="*/ 200565 h 577128"/>
                <a:gd name="connsiteX70" fmla="*/ 575975 w 575975"/>
                <a:gd name="connsiteY70" fmla="*/ 208303 h 577128"/>
                <a:gd name="connsiteX71" fmla="*/ 575975 w 575975"/>
                <a:gd name="connsiteY71" fmla="*/ 244412 h 577128"/>
                <a:gd name="connsiteX72" fmla="*/ 575975 w 575975"/>
                <a:gd name="connsiteY72" fmla="*/ 542739 h 577128"/>
                <a:gd name="connsiteX73" fmla="*/ 575975 w 575975"/>
                <a:gd name="connsiteY73" fmla="*/ 572829 h 577128"/>
                <a:gd name="connsiteX74" fmla="*/ 569088 w 575975"/>
                <a:gd name="connsiteY74" fmla="*/ 577128 h 577128"/>
                <a:gd name="connsiteX75" fmla="*/ 6888 w 575975"/>
                <a:gd name="connsiteY75" fmla="*/ 574549 h 577128"/>
                <a:gd name="connsiteX76" fmla="*/ 5166 w 575975"/>
                <a:gd name="connsiteY76" fmla="*/ 573689 h 577128"/>
                <a:gd name="connsiteX77" fmla="*/ 3444 w 575975"/>
                <a:gd name="connsiteY77" fmla="*/ 572829 h 577128"/>
                <a:gd name="connsiteX78" fmla="*/ 1722 w 575975"/>
                <a:gd name="connsiteY78" fmla="*/ 570250 h 577128"/>
                <a:gd name="connsiteX79" fmla="*/ 861 w 575975"/>
                <a:gd name="connsiteY79" fmla="*/ 568531 h 577128"/>
                <a:gd name="connsiteX80" fmla="*/ 861 w 575975"/>
                <a:gd name="connsiteY80" fmla="*/ 567671 h 577128"/>
                <a:gd name="connsiteX81" fmla="*/ 0 w 575975"/>
                <a:gd name="connsiteY81" fmla="*/ 566811 h 577128"/>
                <a:gd name="connsiteX82" fmla="*/ 0 w 575975"/>
                <a:gd name="connsiteY82" fmla="*/ 210022 h 577128"/>
                <a:gd name="connsiteX83" fmla="*/ 861 w 575975"/>
                <a:gd name="connsiteY83" fmla="*/ 205724 h 577128"/>
                <a:gd name="connsiteX84" fmla="*/ 1722 w 575975"/>
                <a:gd name="connsiteY84" fmla="*/ 202285 h 577128"/>
                <a:gd name="connsiteX85" fmla="*/ 3444 w 575975"/>
                <a:gd name="connsiteY85" fmla="*/ 200565 h 577128"/>
                <a:gd name="connsiteX86" fmla="*/ 117089 w 575975"/>
                <a:gd name="connsiteY86" fmla="*/ 118891 h 577128"/>
                <a:gd name="connsiteX87" fmla="*/ 117089 w 575975"/>
                <a:gd name="connsiteY87" fmla="*/ 72465 h 577128"/>
                <a:gd name="connsiteX88" fmla="*/ 185104 w 575975"/>
                <a:gd name="connsiteY88" fmla="*/ 72465 h 577128"/>
                <a:gd name="connsiteX89" fmla="*/ 278087 w 575975"/>
                <a:gd name="connsiteY89" fmla="*/ 3687 h 577128"/>
                <a:gd name="connsiteX90" fmla="*/ 285513 w 575975"/>
                <a:gd name="connsiteY90" fmla="*/ 33 h 577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75975" h="577128">
                  <a:moveTo>
                    <a:pt x="282392" y="308032"/>
                  </a:moveTo>
                  <a:cubicBezTo>
                    <a:pt x="277226" y="308032"/>
                    <a:pt x="272060" y="313190"/>
                    <a:pt x="266894" y="317489"/>
                  </a:cubicBezTo>
                  <a:cubicBezTo>
                    <a:pt x="253334" y="330277"/>
                    <a:pt x="111238" y="475371"/>
                    <a:pt x="55162" y="535058"/>
                  </a:cubicBezTo>
                  <a:lnTo>
                    <a:pt x="37812" y="553915"/>
                  </a:lnTo>
                  <a:lnTo>
                    <a:pt x="37021" y="553915"/>
                  </a:lnTo>
                  <a:lnTo>
                    <a:pt x="37021" y="554775"/>
                  </a:lnTo>
                  <a:lnTo>
                    <a:pt x="37812" y="553915"/>
                  </a:lnTo>
                  <a:lnTo>
                    <a:pt x="541537" y="553915"/>
                  </a:lnTo>
                  <a:cubicBezTo>
                    <a:pt x="489019" y="496313"/>
                    <a:pt x="351267" y="368213"/>
                    <a:pt x="297028" y="317489"/>
                  </a:cubicBezTo>
                  <a:cubicBezTo>
                    <a:pt x="290140" y="311471"/>
                    <a:pt x="287557" y="308032"/>
                    <a:pt x="282392" y="308032"/>
                  </a:cubicBezTo>
                  <a:close/>
                  <a:moveTo>
                    <a:pt x="553591" y="235814"/>
                  </a:moveTo>
                  <a:lnTo>
                    <a:pt x="457164" y="332964"/>
                  </a:lnTo>
                  <a:cubicBezTo>
                    <a:pt x="456303" y="333824"/>
                    <a:pt x="401203" y="388847"/>
                    <a:pt x="401203" y="388847"/>
                  </a:cubicBezTo>
                  <a:cubicBezTo>
                    <a:pt x="459747" y="444729"/>
                    <a:pt x="530345" y="506630"/>
                    <a:pt x="553591" y="537580"/>
                  </a:cubicBezTo>
                  <a:close/>
                  <a:moveTo>
                    <a:pt x="24968" y="235814"/>
                  </a:moveTo>
                  <a:lnTo>
                    <a:pt x="24968" y="531562"/>
                  </a:lnTo>
                  <a:lnTo>
                    <a:pt x="24968" y="535001"/>
                  </a:lnTo>
                  <a:cubicBezTo>
                    <a:pt x="48213" y="502331"/>
                    <a:pt x="116228" y="436992"/>
                    <a:pt x="170468" y="381109"/>
                  </a:cubicBezTo>
                  <a:lnTo>
                    <a:pt x="170468" y="380249"/>
                  </a:lnTo>
                  <a:cubicBezTo>
                    <a:pt x="170468" y="380249"/>
                    <a:pt x="169607" y="380249"/>
                    <a:pt x="169607" y="380249"/>
                  </a:cubicBezTo>
                  <a:close/>
                  <a:moveTo>
                    <a:pt x="213491" y="232289"/>
                  </a:moveTo>
                  <a:lnTo>
                    <a:pt x="369392" y="232289"/>
                  </a:lnTo>
                  <a:cubicBezTo>
                    <a:pt x="376282" y="232289"/>
                    <a:pt x="381450" y="237447"/>
                    <a:pt x="381450" y="244324"/>
                  </a:cubicBezTo>
                  <a:cubicBezTo>
                    <a:pt x="381450" y="250341"/>
                    <a:pt x="376282" y="255499"/>
                    <a:pt x="369392" y="255499"/>
                  </a:cubicBezTo>
                  <a:lnTo>
                    <a:pt x="213491" y="255499"/>
                  </a:lnTo>
                  <a:cubicBezTo>
                    <a:pt x="206600" y="255499"/>
                    <a:pt x="201432" y="250341"/>
                    <a:pt x="201432" y="244324"/>
                  </a:cubicBezTo>
                  <a:cubicBezTo>
                    <a:pt x="201432" y="237447"/>
                    <a:pt x="206600" y="232289"/>
                    <a:pt x="213491" y="232289"/>
                  </a:cubicBezTo>
                  <a:close/>
                  <a:moveTo>
                    <a:pt x="213491" y="152296"/>
                  </a:moveTo>
                  <a:lnTo>
                    <a:pt x="323741" y="152296"/>
                  </a:lnTo>
                  <a:lnTo>
                    <a:pt x="369392" y="152296"/>
                  </a:lnTo>
                  <a:cubicBezTo>
                    <a:pt x="376282" y="152296"/>
                    <a:pt x="381450" y="157454"/>
                    <a:pt x="381450" y="163471"/>
                  </a:cubicBezTo>
                  <a:cubicBezTo>
                    <a:pt x="381450" y="170348"/>
                    <a:pt x="376282" y="175506"/>
                    <a:pt x="369392" y="175506"/>
                  </a:cubicBezTo>
                  <a:lnTo>
                    <a:pt x="323741" y="175506"/>
                  </a:lnTo>
                  <a:lnTo>
                    <a:pt x="213491" y="175506"/>
                  </a:lnTo>
                  <a:cubicBezTo>
                    <a:pt x="206600" y="175506"/>
                    <a:pt x="201432" y="170348"/>
                    <a:pt x="201432" y="163471"/>
                  </a:cubicBezTo>
                  <a:cubicBezTo>
                    <a:pt x="201432" y="157454"/>
                    <a:pt x="206600" y="152296"/>
                    <a:pt x="213491" y="152296"/>
                  </a:cubicBezTo>
                  <a:close/>
                  <a:moveTo>
                    <a:pt x="461469" y="149841"/>
                  </a:moveTo>
                  <a:lnTo>
                    <a:pt x="461469" y="295136"/>
                  </a:lnTo>
                  <a:lnTo>
                    <a:pt x="548425" y="209163"/>
                  </a:lnTo>
                  <a:close/>
                  <a:moveTo>
                    <a:pt x="117089" y="147262"/>
                  </a:moveTo>
                  <a:lnTo>
                    <a:pt x="30133" y="209163"/>
                  </a:lnTo>
                  <a:lnTo>
                    <a:pt x="117089" y="295996"/>
                  </a:lnTo>
                  <a:close/>
                  <a:moveTo>
                    <a:pt x="140335" y="94818"/>
                  </a:moveTo>
                  <a:lnTo>
                    <a:pt x="140335" y="102556"/>
                  </a:lnTo>
                  <a:lnTo>
                    <a:pt x="140335" y="130927"/>
                  </a:lnTo>
                  <a:lnTo>
                    <a:pt x="140335" y="318349"/>
                  </a:lnTo>
                  <a:lnTo>
                    <a:pt x="186826" y="363055"/>
                  </a:lnTo>
                  <a:cubicBezTo>
                    <a:pt x="211794" y="337263"/>
                    <a:pt x="235900" y="314910"/>
                    <a:pt x="252258" y="300294"/>
                  </a:cubicBezTo>
                  <a:cubicBezTo>
                    <a:pt x="254841" y="297715"/>
                    <a:pt x="270338" y="284819"/>
                    <a:pt x="283253" y="284819"/>
                  </a:cubicBezTo>
                  <a:cubicBezTo>
                    <a:pt x="290140" y="284819"/>
                    <a:pt x="297889" y="289977"/>
                    <a:pt x="309942" y="300294"/>
                  </a:cubicBezTo>
                  <a:cubicBezTo>
                    <a:pt x="327161" y="316629"/>
                    <a:pt x="354711" y="342421"/>
                    <a:pt x="384845" y="371652"/>
                  </a:cubicBezTo>
                  <a:lnTo>
                    <a:pt x="438223" y="317489"/>
                  </a:lnTo>
                  <a:lnTo>
                    <a:pt x="438223" y="134366"/>
                  </a:lnTo>
                  <a:lnTo>
                    <a:pt x="384845" y="94818"/>
                  </a:lnTo>
                  <a:lnTo>
                    <a:pt x="361599" y="94818"/>
                  </a:lnTo>
                  <a:lnTo>
                    <a:pt x="325439" y="94818"/>
                  </a:lnTo>
                  <a:lnTo>
                    <a:pt x="192853" y="94818"/>
                  </a:lnTo>
                  <a:lnTo>
                    <a:pt x="152388" y="94818"/>
                  </a:lnTo>
                  <a:close/>
                  <a:moveTo>
                    <a:pt x="286696" y="29478"/>
                  </a:moveTo>
                  <a:lnTo>
                    <a:pt x="225569" y="72465"/>
                  </a:lnTo>
                  <a:lnTo>
                    <a:pt x="325439" y="72465"/>
                  </a:lnTo>
                  <a:lnTo>
                    <a:pt x="349546" y="72465"/>
                  </a:lnTo>
                  <a:close/>
                  <a:moveTo>
                    <a:pt x="285513" y="33"/>
                  </a:moveTo>
                  <a:cubicBezTo>
                    <a:pt x="288203" y="-182"/>
                    <a:pt x="291001" y="678"/>
                    <a:pt x="293584" y="2827"/>
                  </a:cubicBezTo>
                  <a:lnTo>
                    <a:pt x="392593" y="72465"/>
                  </a:lnTo>
                  <a:lnTo>
                    <a:pt x="392593" y="74185"/>
                  </a:lnTo>
                  <a:lnTo>
                    <a:pt x="439084" y="105995"/>
                  </a:lnTo>
                  <a:lnTo>
                    <a:pt x="462330" y="122330"/>
                  </a:lnTo>
                  <a:lnTo>
                    <a:pt x="575975" y="197126"/>
                  </a:lnTo>
                  <a:lnTo>
                    <a:pt x="575975" y="200565"/>
                  </a:lnTo>
                  <a:lnTo>
                    <a:pt x="575975" y="208303"/>
                  </a:lnTo>
                  <a:lnTo>
                    <a:pt x="575975" y="244412"/>
                  </a:lnTo>
                  <a:lnTo>
                    <a:pt x="575975" y="542739"/>
                  </a:lnTo>
                  <a:lnTo>
                    <a:pt x="575975" y="572829"/>
                  </a:lnTo>
                  <a:cubicBezTo>
                    <a:pt x="575975" y="577128"/>
                    <a:pt x="569088" y="577128"/>
                    <a:pt x="569088" y="577128"/>
                  </a:cubicBezTo>
                  <a:cubicBezTo>
                    <a:pt x="569088" y="577128"/>
                    <a:pt x="7749" y="575409"/>
                    <a:pt x="6888" y="574549"/>
                  </a:cubicBezTo>
                  <a:cubicBezTo>
                    <a:pt x="6027" y="574549"/>
                    <a:pt x="6027" y="574549"/>
                    <a:pt x="5166" y="573689"/>
                  </a:cubicBezTo>
                  <a:cubicBezTo>
                    <a:pt x="4305" y="573689"/>
                    <a:pt x="4305" y="572829"/>
                    <a:pt x="3444" y="572829"/>
                  </a:cubicBezTo>
                  <a:cubicBezTo>
                    <a:pt x="2583" y="571970"/>
                    <a:pt x="2583" y="571110"/>
                    <a:pt x="1722" y="570250"/>
                  </a:cubicBezTo>
                  <a:cubicBezTo>
                    <a:pt x="1722" y="569391"/>
                    <a:pt x="861" y="569391"/>
                    <a:pt x="861" y="568531"/>
                  </a:cubicBezTo>
                  <a:cubicBezTo>
                    <a:pt x="861" y="568531"/>
                    <a:pt x="861" y="567671"/>
                    <a:pt x="861" y="567671"/>
                  </a:cubicBezTo>
                  <a:lnTo>
                    <a:pt x="0" y="566811"/>
                  </a:lnTo>
                  <a:cubicBezTo>
                    <a:pt x="0" y="566811"/>
                    <a:pt x="0" y="210022"/>
                    <a:pt x="0" y="210022"/>
                  </a:cubicBezTo>
                  <a:cubicBezTo>
                    <a:pt x="0" y="210022"/>
                    <a:pt x="0" y="206583"/>
                    <a:pt x="861" y="205724"/>
                  </a:cubicBezTo>
                  <a:cubicBezTo>
                    <a:pt x="861" y="204864"/>
                    <a:pt x="1722" y="203144"/>
                    <a:pt x="1722" y="202285"/>
                  </a:cubicBezTo>
                  <a:cubicBezTo>
                    <a:pt x="2583" y="201425"/>
                    <a:pt x="2583" y="200565"/>
                    <a:pt x="3444" y="200565"/>
                  </a:cubicBezTo>
                  <a:cubicBezTo>
                    <a:pt x="3444" y="200565"/>
                    <a:pt x="117089" y="118891"/>
                    <a:pt x="117089" y="118891"/>
                  </a:cubicBezTo>
                  <a:lnTo>
                    <a:pt x="117089" y="72465"/>
                  </a:lnTo>
                  <a:lnTo>
                    <a:pt x="185104" y="72465"/>
                  </a:lnTo>
                  <a:lnTo>
                    <a:pt x="278087" y="3687"/>
                  </a:lnTo>
                  <a:cubicBezTo>
                    <a:pt x="280239" y="1537"/>
                    <a:pt x="282822" y="248"/>
                    <a:pt x="285513" y="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38" name="组合 37"/>
          <p:cNvGrpSpPr/>
          <p:nvPr/>
        </p:nvGrpSpPr>
        <p:grpSpPr>
          <a:xfrm>
            <a:off x="6547756" y="1480457"/>
            <a:ext cx="511628" cy="511628"/>
            <a:chOff x="2830285" y="2075542"/>
            <a:chExt cx="682171" cy="682171"/>
          </a:xfrm>
        </p:grpSpPr>
        <p:sp>
          <p:nvSpPr>
            <p:cNvPr id="39" name="矩形 38"/>
            <p:cNvSpPr/>
            <p:nvPr/>
          </p:nvSpPr>
          <p:spPr>
            <a:xfrm>
              <a:off x="2830285" y="2075542"/>
              <a:ext cx="682171" cy="6821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0" name="矩形 21"/>
            <p:cNvSpPr/>
            <p:nvPr/>
          </p:nvSpPr>
          <p:spPr>
            <a:xfrm>
              <a:off x="3046622" y="2241321"/>
              <a:ext cx="249496" cy="350613"/>
            </a:xfrm>
            <a:custGeom>
              <a:avLst/>
              <a:gdLst>
                <a:gd name="T0" fmla="*/ 3267 w 3600"/>
                <a:gd name="T1" fmla="*/ 667 h 5067"/>
                <a:gd name="T2" fmla="*/ 3200 w 3600"/>
                <a:gd name="T3" fmla="*/ 667 h 5067"/>
                <a:gd name="T4" fmla="*/ 3200 w 3600"/>
                <a:gd name="T5" fmla="*/ 200 h 5067"/>
                <a:gd name="T6" fmla="*/ 3000 w 3600"/>
                <a:gd name="T7" fmla="*/ 0 h 5067"/>
                <a:gd name="T8" fmla="*/ 2800 w 3600"/>
                <a:gd name="T9" fmla="*/ 200 h 5067"/>
                <a:gd name="T10" fmla="*/ 2800 w 3600"/>
                <a:gd name="T11" fmla="*/ 667 h 5067"/>
                <a:gd name="T12" fmla="*/ 2400 w 3600"/>
                <a:gd name="T13" fmla="*/ 667 h 5067"/>
                <a:gd name="T14" fmla="*/ 2400 w 3600"/>
                <a:gd name="T15" fmla="*/ 200 h 5067"/>
                <a:gd name="T16" fmla="*/ 2200 w 3600"/>
                <a:gd name="T17" fmla="*/ 0 h 5067"/>
                <a:gd name="T18" fmla="*/ 2000 w 3600"/>
                <a:gd name="T19" fmla="*/ 200 h 5067"/>
                <a:gd name="T20" fmla="*/ 2000 w 3600"/>
                <a:gd name="T21" fmla="*/ 667 h 5067"/>
                <a:gd name="T22" fmla="*/ 1600 w 3600"/>
                <a:gd name="T23" fmla="*/ 667 h 5067"/>
                <a:gd name="T24" fmla="*/ 1600 w 3600"/>
                <a:gd name="T25" fmla="*/ 200 h 5067"/>
                <a:gd name="T26" fmla="*/ 1400 w 3600"/>
                <a:gd name="T27" fmla="*/ 0 h 5067"/>
                <a:gd name="T28" fmla="*/ 1200 w 3600"/>
                <a:gd name="T29" fmla="*/ 200 h 5067"/>
                <a:gd name="T30" fmla="*/ 1200 w 3600"/>
                <a:gd name="T31" fmla="*/ 667 h 5067"/>
                <a:gd name="T32" fmla="*/ 800 w 3600"/>
                <a:gd name="T33" fmla="*/ 667 h 5067"/>
                <a:gd name="T34" fmla="*/ 800 w 3600"/>
                <a:gd name="T35" fmla="*/ 200 h 5067"/>
                <a:gd name="T36" fmla="*/ 600 w 3600"/>
                <a:gd name="T37" fmla="*/ 0 h 5067"/>
                <a:gd name="T38" fmla="*/ 400 w 3600"/>
                <a:gd name="T39" fmla="*/ 200 h 5067"/>
                <a:gd name="T40" fmla="*/ 400 w 3600"/>
                <a:gd name="T41" fmla="*/ 667 h 5067"/>
                <a:gd name="T42" fmla="*/ 334 w 3600"/>
                <a:gd name="T43" fmla="*/ 667 h 5067"/>
                <a:gd name="T44" fmla="*/ 0 w 3600"/>
                <a:gd name="T45" fmla="*/ 1000 h 5067"/>
                <a:gd name="T46" fmla="*/ 0 w 3600"/>
                <a:gd name="T47" fmla="*/ 4733 h 5067"/>
                <a:gd name="T48" fmla="*/ 334 w 3600"/>
                <a:gd name="T49" fmla="*/ 5067 h 5067"/>
                <a:gd name="T50" fmla="*/ 3267 w 3600"/>
                <a:gd name="T51" fmla="*/ 5067 h 5067"/>
                <a:gd name="T52" fmla="*/ 3600 w 3600"/>
                <a:gd name="T53" fmla="*/ 4733 h 5067"/>
                <a:gd name="T54" fmla="*/ 3600 w 3600"/>
                <a:gd name="T55" fmla="*/ 1000 h 5067"/>
                <a:gd name="T56" fmla="*/ 3267 w 3600"/>
                <a:gd name="T57" fmla="*/ 667 h 5067"/>
                <a:gd name="T58" fmla="*/ 400 w 3600"/>
                <a:gd name="T59" fmla="*/ 3067 h 5067"/>
                <a:gd name="T60" fmla="*/ 400 w 3600"/>
                <a:gd name="T61" fmla="*/ 2667 h 5067"/>
                <a:gd name="T62" fmla="*/ 3200 w 3600"/>
                <a:gd name="T63" fmla="*/ 2667 h 5067"/>
                <a:gd name="T64" fmla="*/ 3200 w 3600"/>
                <a:gd name="T65" fmla="*/ 3067 h 5067"/>
                <a:gd name="T66" fmla="*/ 400 w 3600"/>
                <a:gd name="T67" fmla="*/ 3067 h 5067"/>
                <a:gd name="T68" fmla="*/ 400 w 3600"/>
                <a:gd name="T69" fmla="*/ 3467 h 5067"/>
                <a:gd name="T70" fmla="*/ 2400 w 3600"/>
                <a:gd name="T71" fmla="*/ 3467 h 5067"/>
                <a:gd name="T72" fmla="*/ 2400 w 3600"/>
                <a:gd name="T73" fmla="*/ 3867 h 5067"/>
                <a:gd name="T74" fmla="*/ 400 w 3600"/>
                <a:gd name="T75" fmla="*/ 3867 h 5067"/>
                <a:gd name="T76" fmla="*/ 400 w 3600"/>
                <a:gd name="T77" fmla="*/ 3467 h 5067"/>
                <a:gd name="T78" fmla="*/ 3200 w 3600"/>
                <a:gd name="T79" fmla="*/ 2267 h 5067"/>
                <a:gd name="T80" fmla="*/ 400 w 3600"/>
                <a:gd name="T81" fmla="*/ 2267 h 5067"/>
                <a:gd name="T82" fmla="*/ 400 w 3600"/>
                <a:gd name="T83" fmla="*/ 1867 h 5067"/>
                <a:gd name="T84" fmla="*/ 3200 w 3600"/>
                <a:gd name="T85" fmla="*/ 1867 h 5067"/>
                <a:gd name="T86" fmla="*/ 3200 w 3600"/>
                <a:gd name="T87" fmla="*/ 2267 h 5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00" h="5067">
                  <a:moveTo>
                    <a:pt x="3267" y="667"/>
                  </a:moveTo>
                  <a:lnTo>
                    <a:pt x="3200" y="667"/>
                  </a:lnTo>
                  <a:lnTo>
                    <a:pt x="3200" y="200"/>
                  </a:lnTo>
                  <a:cubicBezTo>
                    <a:pt x="3200" y="90"/>
                    <a:pt x="3111" y="0"/>
                    <a:pt x="3000" y="0"/>
                  </a:cubicBezTo>
                  <a:cubicBezTo>
                    <a:pt x="2890" y="0"/>
                    <a:pt x="2800" y="90"/>
                    <a:pt x="2800" y="200"/>
                  </a:cubicBezTo>
                  <a:lnTo>
                    <a:pt x="2800" y="667"/>
                  </a:lnTo>
                  <a:lnTo>
                    <a:pt x="2400" y="667"/>
                  </a:lnTo>
                  <a:lnTo>
                    <a:pt x="2400" y="200"/>
                  </a:lnTo>
                  <a:cubicBezTo>
                    <a:pt x="2400" y="90"/>
                    <a:pt x="2311" y="0"/>
                    <a:pt x="2200" y="0"/>
                  </a:cubicBezTo>
                  <a:cubicBezTo>
                    <a:pt x="2090" y="0"/>
                    <a:pt x="2000" y="90"/>
                    <a:pt x="2000" y="200"/>
                  </a:cubicBezTo>
                  <a:lnTo>
                    <a:pt x="2000" y="667"/>
                  </a:lnTo>
                  <a:lnTo>
                    <a:pt x="1600" y="667"/>
                  </a:lnTo>
                  <a:lnTo>
                    <a:pt x="1600" y="200"/>
                  </a:lnTo>
                  <a:cubicBezTo>
                    <a:pt x="1600" y="90"/>
                    <a:pt x="1511" y="0"/>
                    <a:pt x="1400" y="0"/>
                  </a:cubicBezTo>
                  <a:cubicBezTo>
                    <a:pt x="1290" y="0"/>
                    <a:pt x="1200" y="90"/>
                    <a:pt x="1200" y="200"/>
                  </a:cubicBezTo>
                  <a:lnTo>
                    <a:pt x="1200" y="667"/>
                  </a:lnTo>
                  <a:lnTo>
                    <a:pt x="800" y="667"/>
                  </a:lnTo>
                  <a:lnTo>
                    <a:pt x="800" y="200"/>
                  </a:lnTo>
                  <a:cubicBezTo>
                    <a:pt x="800" y="90"/>
                    <a:pt x="711" y="0"/>
                    <a:pt x="600" y="0"/>
                  </a:cubicBezTo>
                  <a:cubicBezTo>
                    <a:pt x="490" y="0"/>
                    <a:pt x="400" y="90"/>
                    <a:pt x="400" y="200"/>
                  </a:cubicBezTo>
                  <a:lnTo>
                    <a:pt x="400" y="667"/>
                  </a:lnTo>
                  <a:lnTo>
                    <a:pt x="334" y="667"/>
                  </a:lnTo>
                  <a:cubicBezTo>
                    <a:pt x="150" y="667"/>
                    <a:pt x="0" y="816"/>
                    <a:pt x="0" y="1000"/>
                  </a:cubicBezTo>
                  <a:lnTo>
                    <a:pt x="0" y="4733"/>
                  </a:lnTo>
                  <a:cubicBezTo>
                    <a:pt x="0" y="4917"/>
                    <a:pt x="150" y="5067"/>
                    <a:pt x="334" y="5067"/>
                  </a:cubicBezTo>
                  <a:lnTo>
                    <a:pt x="3267" y="5067"/>
                  </a:lnTo>
                  <a:cubicBezTo>
                    <a:pt x="3451" y="5067"/>
                    <a:pt x="3600" y="4917"/>
                    <a:pt x="3600" y="4733"/>
                  </a:cubicBezTo>
                  <a:lnTo>
                    <a:pt x="3600" y="1000"/>
                  </a:lnTo>
                  <a:cubicBezTo>
                    <a:pt x="3600" y="816"/>
                    <a:pt x="3451" y="667"/>
                    <a:pt x="3267" y="667"/>
                  </a:cubicBezTo>
                  <a:close/>
                  <a:moveTo>
                    <a:pt x="400" y="3067"/>
                  </a:moveTo>
                  <a:lnTo>
                    <a:pt x="400" y="2667"/>
                  </a:lnTo>
                  <a:lnTo>
                    <a:pt x="3200" y="2667"/>
                  </a:lnTo>
                  <a:lnTo>
                    <a:pt x="3200" y="3067"/>
                  </a:lnTo>
                  <a:lnTo>
                    <a:pt x="400" y="3067"/>
                  </a:lnTo>
                  <a:close/>
                  <a:moveTo>
                    <a:pt x="400" y="3467"/>
                  </a:moveTo>
                  <a:lnTo>
                    <a:pt x="2400" y="3467"/>
                  </a:lnTo>
                  <a:lnTo>
                    <a:pt x="2400" y="3867"/>
                  </a:lnTo>
                  <a:lnTo>
                    <a:pt x="400" y="3867"/>
                  </a:lnTo>
                  <a:lnTo>
                    <a:pt x="400" y="3467"/>
                  </a:lnTo>
                  <a:close/>
                  <a:moveTo>
                    <a:pt x="3200" y="2267"/>
                  </a:moveTo>
                  <a:lnTo>
                    <a:pt x="400" y="2267"/>
                  </a:lnTo>
                  <a:lnTo>
                    <a:pt x="400" y="1867"/>
                  </a:lnTo>
                  <a:lnTo>
                    <a:pt x="3200" y="1867"/>
                  </a:lnTo>
                  <a:lnTo>
                    <a:pt x="3200" y="226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47" name="组合 46"/>
          <p:cNvGrpSpPr/>
          <p:nvPr/>
        </p:nvGrpSpPr>
        <p:grpSpPr>
          <a:xfrm>
            <a:off x="2085010" y="2993572"/>
            <a:ext cx="511628" cy="511628"/>
            <a:chOff x="2830285" y="2075542"/>
            <a:chExt cx="682171" cy="682171"/>
          </a:xfrm>
        </p:grpSpPr>
        <p:sp>
          <p:nvSpPr>
            <p:cNvPr id="48" name="矩形 47"/>
            <p:cNvSpPr/>
            <p:nvPr/>
          </p:nvSpPr>
          <p:spPr>
            <a:xfrm>
              <a:off x="2830285" y="2075542"/>
              <a:ext cx="682171" cy="6821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9" name="矩形 24"/>
            <p:cNvSpPr/>
            <p:nvPr/>
          </p:nvSpPr>
          <p:spPr>
            <a:xfrm>
              <a:off x="2996064" y="2251793"/>
              <a:ext cx="350613" cy="329668"/>
            </a:xfrm>
            <a:custGeom>
              <a:avLst/>
              <a:gdLst>
                <a:gd name="connsiteX0" fmla="*/ 499007 w 608344"/>
                <a:gd name="connsiteY0" fmla="*/ 345912 h 572003"/>
                <a:gd name="connsiteX1" fmla="*/ 503590 w 608344"/>
                <a:gd name="connsiteY1" fmla="*/ 345912 h 572003"/>
                <a:gd name="connsiteX2" fmla="*/ 508266 w 608344"/>
                <a:gd name="connsiteY2" fmla="*/ 345912 h 572003"/>
                <a:gd name="connsiteX3" fmla="*/ 546988 w 608344"/>
                <a:gd name="connsiteY3" fmla="*/ 384668 h 572003"/>
                <a:gd name="connsiteX4" fmla="*/ 546988 w 608344"/>
                <a:gd name="connsiteY4" fmla="*/ 427719 h 572003"/>
                <a:gd name="connsiteX5" fmla="*/ 538290 w 608344"/>
                <a:gd name="connsiteY5" fmla="*/ 443875 h 572003"/>
                <a:gd name="connsiteX6" fmla="*/ 538290 w 608344"/>
                <a:gd name="connsiteY6" fmla="*/ 485339 h 572003"/>
                <a:gd name="connsiteX7" fmla="*/ 539412 w 608344"/>
                <a:gd name="connsiteY7" fmla="*/ 487114 h 572003"/>
                <a:gd name="connsiteX8" fmla="*/ 600768 w 608344"/>
                <a:gd name="connsiteY8" fmla="*/ 526430 h 572003"/>
                <a:gd name="connsiteX9" fmla="*/ 608344 w 608344"/>
                <a:gd name="connsiteY9" fmla="*/ 542493 h 572003"/>
                <a:gd name="connsiteX10" fmla="*/ 608344 w 608344"/>
                <a:gd name="connsiteY10" fmla="*/ 572003 h 572003"/>
                <a:gd name="connsiteX11" fmla="*/ 503777 w 608344"/>
                <a:gd name="connsiteY11" fmla="*/ 572003 h 572003"/>
                <a:gd name="connsiteX12" fmla="*/ 398835 w 608344"/>
                <a:gd name="connsiteY12" fmla="*/ 572003 h 572003"/>
                <a:gd name="connsiteX13" fmla="*/ 398835 w 608344"/>
                <a:gd name="connsiteY13" fmla="*/ 542493 h 572003"/>
                <a:gd name="connsiteX14" fmla="*/ 406505 w 608344"/>
                <a:gd name="connsiteY14" fmla="*/ 526430 h 572003"/>
                <a:gd name="connsiteX15" fmla="*/ 467861 w 608344"/>
                <a:gd name="connsiteY15" fmla="*/ 487114 h 572003"/>
                <a:gd name="connsiteX16" fmla="*/ 468983 w 608344"/>
                <a:gd name="connsiteY16" fmla="*/ 485339 h 572003"/>
                <a:gd name="connsiteX17" fmla="*/ 468983 w 608344"/>
                <a:gd name="connsiteY17" fmla="*/ 443875 h 572003"/>
                <a:gd name="connsiteX18" fmla="*/ 460191 w 608344"/>
                <a:gd name="connsiteY18" fmla="*/ 427719 h 572003"/>
                <a:gd name="connsiteX19" fmla="*/ 460191 w 608344"/>
                <a:gd name="connsiteY19" fmla="*/ 384668 h 572003"/>
                <a:gd name="connsiteX20" fmla="*/ 499007 w 608344"/>
                <a:gd name="connsiteY20" fmla="*/ 345912 h 572003"/>
                <a:gd name="connsiteX21" fmla="*/ 100172 w 608344"/>
                <a:gd name="connsiteY21" fmla="*/ 345912 h 572003"/>
                <a:gd name="connsiteX22" fmla="*/ 104755 w 608344"/>
                <a:gd name="connsiteY22" fmla="*/ 345912 h 572003"/>
                <a:gd name="connsiteX23" fmla="*/ 109338 w 608344"/>
                <a:gd name="connsiteY23" fmla="*/ 345912 h 572003"/>
                <a:gd name="connsiteX24" fmla="*/ 148154 w 608344"/>
                <a:gd name="connsiteY24" fmla="*/ 384668 h 572003"/>
                <a:gd name="connsiteX25" fmla="*/ 148154 w 608344"/>
                <a:gd name="connsiteY25" fmla="*/ 427719 h 572003"/>
                <a:gd name="connsiteX26" fmla="*/ 139455 w 608344"/>
                <a:gd name="connsiteY26" fmla="*/ 443875 h 572003"/>
                <a:gd name="connsiteX27" fmla="*/ 139455 w 608344"/>
                <a:gd name="connsiteY27" fmla="*/ 485339 h 572003"/>
                <a:gd name="connsiteX28" fmla="*/ 140577 w 608344"/>
                <a:gd name="connsiteY28" fmla="*/ 487114 h 572003"/>
                <a:gd name="connsiteX29" fmla="*/ 201934 w 608344"/>
                <a:gd name="connsiteY29" fmla="*/ 526430 h 572003"/>
                <a:gd name="connsiteX30" fmla="*/ 209791 w 608344"/>
                <a:gd name="connsiteY30" fmla="*/ 542493 h 572003"/>
                <a:gd name="connsiteX31" fmla="*/ 209791 w 608344"/>
                <a:gd name="connsiteY31" fmla="*/ 572003 h 572003"/>
                <a:gd name="connsiteX32" fmla="*/ 104848 w 608344"/>
                <a:gd name="connsiteY32" fmla="*/ 572003 h 572003"/>
                <a:gd name="connsiteX33" fmla="*/ 0 w 608344"/>
                <a:gd name="connsiteY33" fmla="*/ 572003 h 572003"/>
                <a:gd name="connsiteX34" fmla="*/ 0 w 608344"/>
                <a:gd name="connsiteY34" fmla="*/ 542493 h 572003"/>
                <a:gd name="connsiteX35" fmla="*/ 7576 w 608344"/>
                <a:gd name="connsiteY35" fmla="*/ 526430 h 572003"/>
                <a:gd name="connsiteX36" fmla="*/ 68932 w 608344"/>
                <a:gd name="connsiteY36" fmla="*/ 487114 h 572003"/>
                <a:gd name="connsiteX37" fmla="*/ 70055 w 608344"/>
                <a:gd name="connsiteY37" fmla="*/ 485339 h 572003"/>
                <a:gd name="connsiteX38" fmla="*/ 70055 w 608344"/>
                <a:gd name="connsiteY38" fmla="*/ 443875 h 572003"/>
                <a:gd name="connsiteX39" fmla="*/ 61356 w 608344"/>
                <a:gd name="connsiteY39" fmla="*/ 427719 h 572003"/>
                <a:gd name="connsiteX40" fmla="*/ 61356 w 608344"/>
                <a:gd name="connsiteY40" fmla="*/ 384668 h 572003"/>
                <a:gd name="connsiteX41" fmla="*/ 100172 w 608344"/>
                <a:gd name="connsiteY41" fmla="*/ 345912 h 572003"/>
                <a:gd name="connsiteX42" fmla="*/ 300641 w 608344"/>
                <a:gd name="connsiteY42" fmla="*/ 313306 h 572003"/>
                <a:gd name="connsiteX43" fmla="*/ 295872 w 608344"/>
                <a:gd name="connsiteY43" fmla="*/ 317975 h 572003"/>
                <a:gd name="connsiteX44" fmla="*/ 295872 w 608344"/>
                <a:gd name="connsiteY44" fmla="*/ 323391 h 572003"/>
                <a:gd name="connsiteX45" fmla="*/ 290728 w 608344"/>
                <a:gd name="connsiteY45" fmla="*/ 330487 h 572003"/>
                <a:gd name="connsiteX46" fmla="*/ 270061 w 608344"/>
                <a:gd name="connsiteY46" fmla="*/ 356631 h 572003"/>
                <a:gd name="connsiteX47" fmla="*/ 285304 w 608344"/>
                <a:gd name="connsiteY47" fmla="*/ 382215 h 572003"/>
                <a:gd name="connsiteX48" fmla="*/ 304195 w 608344"/>
                <a:gd name="connsiteY48" fmla="*/ 390712 h 572003"/>
                <a:gd name="connsiteX49" fmla="*/ 311209 w 608344"/>
                <a:gd name="connsiteY49" fmla="*/ 394821 h 572003"/>
                <a:gd name="connsiteX50" fmla="*/ 308964 w 608344"/>
                <a:gd name="connsiteY50" fmla="*/ 411348 h 572003"/>
                <a:gd name="connsiteX51" fmla="*/ 296713 w 608344"/>
                <a:gd name="connsiteY51" fmla="*/ 413028 h 572003"/>
                <a:gd name="connsiteX52" fmla="*/ 278197 w 608344"/>
                <a:gd name="connsiteY52" fmla="*/ 407426 h 572003"/>
                <a:gd name="connsiteX53" fmla="*/ 272586 w 608344"/>
                <a:gd name="connsiteY53" fmla="*/ 409760 h 572003"/>
                <a:gd name="connsiteX54" fmla="*/ 269780 w 608344"/>
                <a:gd name="connsiteY54" fmla="*/ 419471 h 572003"/>
                <a:gd name="connsiteX55" fmla="*/ 273147 w 608344"/>
                <a:gd name="connsiteY55" fmla="*/ 426847 h 572003"/>
                <a:gd name="connsiteX56" fmla="*/ 289887 w 608344"/>
                <a:gd name="connsiteY56" fmla="*/ 431516 h 572003"/>
                <a:gd name="connsiteX57" fmla="*/ 294656 w 608344"/>
                <a:gd name="connsiteY57" fmla="*/ 437118 h 572003"/>
                <a:gd name="connsiteX58" fmla="*/ 294656 w 608344"/>
                <a:gd name="connsiteY58" fmla="*/ 443468 h 572003"/>
                <a:gd name="connsiteX59" fmla="*/ 298771 w 608344"/>
                <a:gd name="connsiteY59" fmla="*/ 447763 h 572003"/>
                <a:gd name="connsiteX60" fmla="*/ 308123 w 608344"/>
                <a:gd name="connsiteY60" fmla="*/ 447763 h 572003"/>
                <a:gd name="connsiteX61" fmla="*/ 311957 w 608344"/>
                <a:gd name="connsiteY61" fmla="*/ 443748 h 572003"/>
                <a:gd name="connsiteX62" fmla="*/ 311957 w 608344"/>
                <a:gd name="connsiteY62" fmla="*/ 435064 h 572003"/>
                <a:gd name="connsiteX63" fmla="*/ 315978 w 608344"/>
                <a:gd name="connsiteY63" fmla="*/ 429835 h 572003"/>
                <a:gd name="connsiteX64" fmla="*/ 332437 w 608344"/>
                <a:gd name="connsiteY64" fmla="*/ 419378 h 572003"/>
                <a:gd name="connsiteX65" fmla="*/ 322805 w 608344"/>
                <a:gd name="connsiteY65" fmla="*/ 374559 h 572003"/>
                <a:gd name="connsiteX66" fmla="*/ 306346 w 608344"/>
                <a:gd name="connsiteY66" fmla="*/ 367089 h 572003"/>
                <a:gd name="connsiteX67" fmla="*/ 297274 w 608344"/>
                <a:gd name="connsiteY67" fmla="*/ 361954 h 572003"/>
                <a:gd name="connsiteX68" fmla="*/ 299238 w 608344"/>
                <a:gd name="connsiteY68" fmla="*/ 348041 h 572003"/>
                <a:gd name="connsiteX69" fmla="*/ 304849 w 608344"/>
                <a:gd name="connsiteY69" fmla="*/ 346921 h 572003"/>
                <a:gd name="connsiteX70" fmla="*/ 325704 w 608344"/>
                <a:gd name="connsiteY70" fmla="*/ 351029 h 572003"/>
                <a:gd name="connsiteX71" fmla="*/ 331128 w 608344"/>
                <a:gd name="connsiteY71" fmla="*/ 348601 h 572003"/>
                <a:gd name="connsiteX72" fmla="*/ 334401 w 608344"/>
                <a:gd name="connsiteY72" fmla="*/ 337677 h 572003"/>
                <a:gd name="connsiteX73" fmla="*/ 331876 w 608344"/>
                <a:gd name="connsiteY73" fmla="*/ 332541 h 572003"/>
                <a:gd name="connsiteX74" fmla="*/ 318784 w 608344"/>
                <a:gd name="connsiteY74" fmla="*/ 328713 h 572003"/>
                <a:gd name="connsiteX75" fmla="*/ 312798 w 608344"/>
                <a:gd name="connsiteY75" fmla="*/ 321710 h 572003"/>
                <a:gd name="connsiteX76" fmla="*/ 304382 w 608344"/>
                <a:gd name="connsiteY76" fmla="*/ 313306 h 572003"/>
                <a:gd name="connsiteX77" fmla="*/ 304101 w 608344"/>
                <a:gd name="connsiteY77" fmla="*/ 282120 h 572003"/>
                <a:gd name="connsiteX78" fmla="*/ 402575 w 608344"/>
                <a:gd name="connsiteY78" fmla="*/ 380535 h 572003"/>
                <a:gd name="connsiteX79" fmla="*/ 304101 w 608344"/>
                <a:gd name="connsiteY79" fmla="*/ 478856 h 572003"/>
                <a:gd name="connsiteX80" fmla="*/ 205627 w 608344"/>
                <a:gd name="connsiteY80" fmla="*/ 380535 h 572003"/>
                <a:gd name="connsiteX81" fmla="*/ 304101 w 608344"/>
                <a:gd name="connsiteY81" fmla="*/ 282120 h 572003"/>
                <a:gd name="connsiteX82" fmla="*/ 299545 w 608344"/>
                <a:gd name="connsiteY82" fmla="*/ 0 h 572003"/>
                <a:gd name="connsiteX83" fmla="*/ 304126 w 608344"/>
                <a:gd name="connsiteY83" fmla="*/ 0 h 572003"/>
                <a:gd name="connsiteX84" fmla="*/ 308894 w 608344"/>
                <a:gd name="connsiteY84" fmla="*/ 0 h 572003"/>
                <a:gd name="connsiteX85" fmla="*/ 347598 w 608344"/>
                <a:gd name="connsiteY85" fmla="*/ 38756 h 572003"/>
                <a:gd name="connsiteX86" fmla="*/ 347598 w 608344"/>
                <a:gd name="connsiteY86" fmla="*/ 81714 h 572003"/>
                <a:gd name="connsiteX87" fmla="*/ 338904 w 608344"/>
                <a:gd name="connsiteY87" fmla="*/ 97870 h 572003"/>
                <a:gd name="connsiteX88" fmla="*/ 338904 w 608344"/>
                <a:gd name="connsiteY88" fmla="*/ 139334 h 572003"/>
                <a:gd name="connsiteX89" fmla="*/ 340026 w 608344"/>
                <a:gd name="connsiteY89" fmla="*/ 141108 h 572003"/>
                <a:gd name="connsiteX90" fmla="*/ 401355 w 608344"/>
                <a:gd name="connsiteY90" fmla="*/ 180425 h 572003"/>
                <a:gd name="connsiteX91" fmla="*/ 408927 w 608344"/>
                <a:gd name="connsiteY91" fmla="*/ 196487 h 572003"/>
                <a:gd name="connsiteX92" fmla="*/ 408927 w 608344"/>
                <a:gd name="connsiteY92" fmla="*/ 225998 h 572003"/>
                <a:gd name="connsiteX93" fmla="*/ 408927 w 608344"/>
                <a:gd name="connsiteY93" fmla="*/ 226091 h 572003"/>
                <a:gd name="connsiteX94" fmla="*/ 304126 w 608344"/>
                <a:gd name="connsiteY94" fmla="*/ 226091 h 572003"/>
                <a:gd name="connsiteX95" fmla="*/ 199418 w 608344"/>
                <a:gd name="connsiteY95" fmla="*/ 226091 h 572003"/>
                <a:gd name="connsiteX96" fmla="*/ 199418 w 608344"/>
                <a:gd name="connsiteY96" fmla="*/ 196581 h 572003"/>
                <a:gd name="connsiteX97" fmla="*/ 206991 w 608344"/>
                <a:gd name="connsiteY97" fmla="*/ 180518 h 572003"/>
                <a:gd name="connsiteX98" fmla="*/ 268320 w 608344"/>
                <a:gd name="connsiteY98" fmla="*/ 141202 h 572003"/>
                <a:gd name="connsiteX99" fmla="*/ 269442 w 608344"/>
                <a:gd name="connsiteY99" fmla="*/ 139427 h 572003"/>
                <a:gd name="connsiteX100" fmla="*/ 269442 w 608344"/>
                <a:gd name="connsiteY100" fmla="*/ 97963 h 572003"/>
                <a:gd name="connsiteX101" fmla="*/ 260747 w 608344"/>
                <a:gd name="connsiteY101" fmla="*/ 81807 h 572003"/>
                <a:gd name="connsiteX102" fmla="*/ 260747 w 608344"/>
                <a:gd name="connsiteY102" fmla="*/ 38756 h 572003"/>
                <a:gd name="connsiteX103" fmla="*/ 299545 w 608344"/>
                <a:gd name="connsiteY103" fmla="*/ 0 h 572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8344" h="572003">
                  <a:moveTo>
                    <a:pt x="499007" y="345912"/>
                  </a:moveTo>
                  <a:lnTo>
                    <a:pt x="503590" y="345912"/>
                  </a:lnTo>
                  <a:lnTo>
                    <a:pt x="508266" y="345912"/>
                  </a:lnTo>
                  <a:cubicBezTo>
                    <a:pt x="529685" y="345912"/>
                    <a:pt x="546988" y="363189"/>
                    <a:pt x="546988" y="384668"/>
                  </a:cubicBezTo>
                  <a:lnTo>
                    <a:pt x="546988" y="427719"/>
                  </a:lnTo>
                  <a:cubicBezTo>
                    <a:pt x="546988" y="434443"/>
                    <a:pt x="543527" y="440420"/>
                    <a:pt x="538290" y="443875"/>
                  </a:cubicBezTo>
                  <a:lnTo>
                    <a:pt x="538290" y="485339"/>
                  </a:lnTo>
                  <a:cubicBezTo>
                    <a:pt x="538290" y="486087"/>
                    <a:pt x="538757" y="486740"/>
                    <a:pt x="539412" y="487114"/>
                  </a:cubicBezTo>
                  <a:cubicBezTo>
                    <a:pt x="545304" y="490009"/>
                    <a:pt x="574112" y="504577"/>
                    <a:pt x="600768" y="526430"/>
                  </a:cubicBezTo>
                  <a:cubicBezTo>
                    <a:pt x="605632" y="530446"/>
                    <a:pt x="608344" y="536422"/>
                    <a:pt x="608344" y="542493"/>
                  </a:cubicBezTo>
                  <a:lnTo>
                    <a:pt x="608344" y="572003"/>
                  </a:lnTo>
                  <a:lnTo>
                    <a:pt x="503777" y="572003"/>
                  </a:lnTo>
                  <a:lnTo>
                    <a:pt x="398835" y="572003"/>
                  </a:lnTo>
                  <a:lnTo>
                    <a:pt x="398835" y="542493"/>
                  </a:lnTo>
                  <a:cubicBezTo>
                    <a:pt x="398835" y="536329"/>
                    <a:pt x="401641" y="530446"/>
                    <a:pt x="406505" y="526430"/>
                  </a:cubicBezTo>
                  <a:cubicBezTo>
                    <a:pt x="433161" y="504577"/>
                    <a:pt x="461969" y="490009"/>
                    <a:pt x="467861" y="487114"/>
                  </a:cubicBezTo>
                  <a:cubicBezTo>
                    <a:pt x="468609" y="486740"/>
                    <a:pt x="468983" y="486087"/>
                    <a:pt x="468983" y="485339"/>
                  </a:cubicBezTo>
                  <a:lnTo>
                    <a:pt x="468983" y="443875"/>
                  </a:lnTo>
                  <a:cubicBezTo>
                    <a:pt x="463746" y="440420"/>
                    <a:pt x="460191" y="434443"/>
                    <a:pt x="460191" y="427719"/>
                  </a:cubicBezTo>
                  <a:lnTo>
                    <a:pt x="460191" y="384668"/>
                  </a:lnTo>
                  <a:cubicBezTo>
                    <a:pt x="460191" y="363189"/>
                    <a:pt x="477588" y="345912"/>
                    <a:pt x="499007" y="345912"/>
                  </a:cubicBezTo>
                  <a:close/>
                  <a:moveTo>
                    <a:pt x="100172" y="345912"/>
                  </a:moveTo>
                  <a:lnTo>
                    <a:pt x="104755" y="345912"/>
                  </a:lnTo>
                  <a:lnTo>
                    <a:pt x="109338" y="345912"/>
                  </a:lnTo>
                  <a:cubicBezTo>
                    <a:pt x="130850" y="345912"/>
                    <a:pt x="148154" y="363189"/>
                    <a:pt x="148154" y="384668"/>
                  </a:cubicBezTo>
                  <a:lnTo>
                    <a:pt x="148154" y="427719"/>
                  </a:lnTo>
                  <a:cubicBezTo>
                    <a:pt x="148154" y="434443"/>
                    <a:pt x="144693" y="440420"/>
                    <a:pt x="139455" y="443875"/>
                  </a:cubicBezTo>
                  <a:lnTo>
                    <a:pt x="139455" y="485339"/>
                  </a:lnTo>
                  <a:cubicBezTo>
                    <a:pt x="139455" y="486087"/>
                    <a:pt x="139923" y="486740"/>
                    <a:pt x="140577" y="487114"/>
                  </a:cubicBezTo>
                  <a:cubicBezTo>
                    <a:pt x="146376" y="490009"/>
                    <a:pt x="175184" y="504577"/>
                    <a:pt x="201934" y="526430"/>
                  </a:cubicBezTo>
                  <a:cubicBezTo>
                    <a:pt x="206798" y="530446"/>
                    <a:pt x="209511" y="536422"/>
                    <a:pt x="209791" y="542493"/>
                  </a:cubicBezTo>
                  <a:lnTo>
                    <a:pt x="209791" y="572003"/>
                  </a:lnTo>
                  <a:lnTo>
                    <a:pt x="104848" y="572003"/>
                  </a:lnTo>
                  <a:lnTo>
                    <a:pt x="0" y="572003"/>
                  </a:lnTo>
                  <a:lnTo>
                    <a:pt x="0" y="542493"/>
                  </a:lnTo>
                  <a:cubicBezTo>
                    <a:pt x="0" y="536329"/>
                    <a:pt x="2712" y="530446"/>
                    <a:pt x="7576" y="526430"/>
                  </a:cubicBezTo>
                  <a:cubicBezTo>
                    <a:pt x="34326" y="504577"/>
                    <a:pt x="63133" y="490009"/>
                    <a:pt x="68932" y="487114"/>
                  </a:cubicBezTo>
                  <a:cubicBezTo>
                    <a:pt x="69681" y="486740"/>
                    <a:pt x="70055" y="486087"/>
                    <a:pt x="70055" y="485339"/>
                  </a:cubicBezTo>
                  <a:lnTo>
                    <a:pt x="70055" y="443875"/>
                  </a:lnTo>
                  <a:cubicBezTo>
                    <a:pt x="64817" y="440420"/>
                    <a:pt x="61356" y="434443"/>
                    <a:pt x="61356" y="427719"/>
                  </a:cubicBezTo>
                  <a:lnTo>
                    <a:pt x="61356" y="384668"/>
                  </a:lnTo>
                  <a:cubicBezTo>
                    <a:pt x="61356" y="363189"/>
                    <a:pt x="78660" y="345912"/>
                    <a:pt x="100172" y="345912"/>
                  </a:cubicBezTo>
                  <a:close/>
                  <a:moveTo>
                    <a:pt x="300641" y="313306"/>
                  </a:moveTo>
                  <a:cubicBezTo>
                    <a:pt x="296620" y="313400"/>
                    <a:pt x="295965" y="314053"/>
                    <a:pt x="295872" y="317975"/>
                  </a:cubicBezTo>
                  <a:lnTo>
                    <a:pt x="295872" y="323391"/>
                  </a:lnTo>
                  <a:cubicBezTo>
                    <a:pt x="295872" y="328713"/>
                    <a:pt x="295872" y="328620"/>
                    <a:pt x="290728" y="330487"/>
                  </a:cubicBezTo>
                  <a:cubicBezTo>
                    <a:pt x="278384" y="334969"/>
                    <a:pt x="270903" y="343279"/>
                    <a:pt x="270061" y="356631"/>
                  </a:cubicBezTo>
                  <a:cubicBezTo>
                    <a:pt x="269313" y="368396"/>
                    <a:pt x="275578" y="376426"/>
                    <a:pt x="285304" y="382215"/>
                  </a:cubicBezTo>
                  <a:cubicBezTo>
                    <a:pt x="291289" y="385857"/>
                    <a:pt x="297836" y="388004"/>
                    <a:pt x="304195" y="390712"/>
                  </a:cubicBezTo>
                  <a:cubicBezTo>
                    <a:pt x="306720" y="391833"/>
                    <a:pt x="309058" y="393047"/>
                    <a:pt x="311209" y="394821"/>
                  </a:cubicBezTo>
                  <a:cubicBezTo>
                    <a:pt x="317287" y="399769"/>
                    <a:pt x="316165" y="408266"/>
                    <a:pt x="308964" y="411348"/>
                  </a:cubicBezTo>
                  <a:cubicBezTo>
                    <a:pt x="304943" y="413122"/>
                    <a:pt x="301015" y="413495"/>
                    <a:pt x="296713" y="413028"/>
                  </a:cubicBezTo>
                  <a:cubicBezTo>
                    <a:pt x="290261" y="412095"/>
                    <a:pt x="283995" y="410414"/>
                    <a:pt x="278197" y="407426"/>
                  </a:cubicBezTo>
                  <a:cubicBezTo>
                    <a:pt x="274643" y="405559"/>
                    <a:pt x="273708" y="406025"/>
                    <a:pt x="272586" y="409760"/>
                  </a:cubicBezTo>
                  <a:cubicBezTo>
                    <a:pt x="271557" y="413028"/>
                    <a:pt x="270715" y="416203"/>
                    <a:pt x="269780" y="419471"/>
                  </a:cubicBezTo>
                  <a:cubicBezTo>
                    <a:pt x="268565" y="423860"/>
                    <a:pt x="269032" y="424793"/>
                    <a:pt x="273147" y="426847"/>
                  </a:cubicBezTo>
                  <a:cubicBezTo>
                    <a:pt x="278384" y="429275"/>
                    <a:pt x="284182" y="430676"/>
                    <a:pt x="289887" y="431516"/>
                  </a:cubicBezTo>
                  <a:cubicBezTo>
                    <a:pt x="294375" y="432263"/>
                    <a:pt x="294656" y="432450"/>
                    <a:pt x="294656" y="437118"/>
                  </a:cubicBezTo>
                  <a:lnTo>
                    <a:pt x="294656" y="443468"/>
                  </a:lnTo>
                  <a:cubicBezTo>
                    <a:pt x="294749" y="446082"/>
                    <a:pt x="295965" y="447763"/>
                    <a:pt x="298771" y="447763"/>
                  </a:cubicBezTo>
                  <a:cubicBezTo>
                    <a:pt x="301857" y="447856"/>
                    <a:pt x="304943" y="447856"/>
                    <a:pt x="308123" y="447763"/>
                  </a:cubicBezTo>
                  <a:cubicBezTo>
                    <a:pt x="310554" y="447763"/>
                    <a:pt x="311957" y="446362"/>
                    <a:pt x="311957" y="443748"/>
                  </a:cubicBezTo>
                  <a:cubicBezTo>
                    <a:pt x="311957" y="440853"/>
                    <a:pt x="312050" y="437865"/>
                    <a:pt x="311957" y="435064"/>
                  </a:cubicBezTo>
                  <a:cubicBezTo>
                    <a:pt x="311863" y="432076"/>
                    <a:pt x="313079" y="430582"/>
                    <a:pt x="315978" y="429835"/>
                  </a:cubicBezTo>
                  <a:cubicBezTo>
                    <a:pt x="322524" y="428061"/>
                    <a:pt x="328135" y="424607"/>
                    <a:pt x="332437" y="419378"/>
                  </a:cubicBezTo>
                  <a:cubicBezTo>
                    <a:pt x="344220" y="404905"/>
                    <a:pt x="339731" y="383709"/>
                    <a:pt x="322805" y="374559"/>
                  </a:cubicBezTo>
                  <a:cubicBezTo>
                    <a:pt x="317568" y="371571"/>
                    <a:pt x="311957" y="369423"/>
                    <a:pt x="306346" y="367089"/>
                  </a:cubicBezTo>
                  <a:cubicBezTo>
                    <a:pt x="303073" y="365688"/>
                    <a:pt x="299986" y="364101"/>
                    <a:pt x="297274" y="361954"/>
                  </a:cubicBezTo>
                  <a:cubicBezTo>
                    <a:pt x="291850" y="357752"/>
                    <a:pt x="292879" y="350749"/>
                    <a:pt x="299238" y="348041"/>
                  </a:cubicBezTo>
                  <a:cubicBezTo>
                    <a:pt x="301109" y="347294"/>
                    <a:pt x="302979" y="347014"/>
                    <a:pt x="304849" y="346921"/>
                  </a:cubicBezTo>
                  <a:cubicBezTo>
                    <a:pt x="312050" y="346547"/>
                    <a:pt x="319064" y="347761"/>
                    <a:pt x="325704" y="351029"/>
                  </a:cubicBezTo>
                  <a:cubicBezTo>
                    <a:pt x="328883" y="352523"/>
                    <a:pt x="330006" y="351963"/>
                    <a:pt x="331128" y="348601"/>
                  </a:cubicBezTo>
                  <a:cubicBezTo>
                    <a:pt x="332437" y="345053"/>
                    <a:pt x="333279" y="341318"/>
                    <a:pt x="334401" y="337677"/>
                  </a:cubicBezTo>
                  <a:cubicBezTo>
                    <a:pt x="335149" y="335156"/>
                    <a:pt x="334307" y="333568"/>
                    <a:pt x="331876" y="332541"/>
                  </a:cubicBezTo>
                  <a:cubicBezTo>
                    <a:pt x="327761" y="330860"/>
                    <a:pt x="323459" y="329460"/>
                    <a:pt x="318784" y="328713"/>
                  </a:cubicBezTo>
                  <a:cubicBezTo>
                    <a:pt x="312798" y="327686"/>
                    <a:pt x="312798" y="327686"/>
                    <a:pt x="312798" y="321710"/>
                  </a:cubicBezTo>
                  <a:cubicBezTo>
                    <a:pt x="312798" y="313306"/>
                    <a:pt x="312798" y="313306"/>
                    <a:pt x="304382" y="313306"/>
                  </a:cubicBezTo>
                  <a:close/>
                  <a:moveTo>
                    <a:pt x="304101" y="282120"/>
                  </a:moveTo>
                  <a:cubicBezTo>
                    <a:pt x="358435" y="282120"/>
                    <a:pt x="402575" y="326192"/>
                    <a:pt x="402575" y="380535"/>
                  </a:cubicBezTo>
                  <a:cubicBezTo>
                    <a:pt x="402575" y="434784"/>
                    <a:pt x="358435" y="478856"/>
                    <a:pt x="304101" y="478856"/>
                  </a:cubicBezTo>
                  <a:cubicBezTo>
                    <a:pt x="249768" y="478856"/>
                    <a:pt x="205627" y="434784"/>
                    <a:pt x="205627" y="380535"/>
                  </a:cubicBezTo>
                  <a:cubicBezTo>
                    <a:pt x="205627" y="326192"/>
                    <a:pt x="249768" y="282120"/>
                    <a:pt x="304101" y="282120"/>
                  </a:cubicBezTo>
                  <a:close/>
                  <a:moveTo>
                    <a:pt x="299545" y="0"/>
                  </a:moveTo>
                  <a:lnTo>
                    <a:pt x="304126" y="0"/>
                  </a:lnTo>
                  <a:lnTo>
                    <a:pt x="308894" y="0"/>
                  </a:lnTo>
                  <a:cubicBezTo>
                    <a:pt x="330303" y="0"/>
                    <a:pt x="347598" y="17277"/>
                    <a:pt x="347598" y="38756"/>
                  </a:cubicBezTo>
                  <a:lnTo>
                    <a:pt x="347598" y="81714"/>
                  </a:lnTo>
                  <a:cubicBezTo>
                    <a:pt x="347598" y="88438"/>
                    <a:pt x="344139" y="94415"/>
                    <a:pt x="338904" y="97870"/>
                  </a:cubicBezTo>
                  <a:lnTo>
                    <a:pt x="338904" y="139334"/>
                  </a:lnTo>
                  <a:cubicBezTo>
                    <a:pt x="338904" y="140081"/>
                    <a:pt x="339371" y="140735"/>
                    <a:pt x="340026" y="141108"/>
                  </a:cubicBezTo>
                  <a:cubicBezTo>
                    <a:pt x="345916" y="143910"/>
                    <a:pt x="374710" y="158478"/>
                    <a:pt x="401355" y="180425"/>
                  </a:cubicBezTo>
                  <a:cubicBezTo>
                    <a:pt x="406216" y="184253"/>
                    <a:pt x="408927" y="190230"/>
                    <a:pt x="408927" y="196487"/>
                  </a:cubicBezTo>
                  <a:lnTo>
                    <a:pt x="408927" y="225998"/>
                  </a:lnTo>
                  <a:lnTo>
                    <a:pt x="408927" y="226091"/>
                  </a:lnTo>
                  <a:lnTo>
                    <a:pt x="304126" y="226091"/>
                  </a:lnTo>
                  <a:lnTo>
                    <a:pt x="199418" y="226091"/>
                  </a:lnTo>
                  <a:lnTo>
                    <a:pt x="199418" y="196581"/>
                  </a:lnTo>
                  <a:cubicBezTo>
                    <a:pt x="199418" y="190417"/>
                    <a:pt x="202129" y="184534"/>
                    <a:pt x="206991" y="180518"/>
                  </a:cubicBezTo>
                  <a:cubicBezTo>
                    <a:pt x="233729" y="158665"/>
                    <a:pt x="262523" y="144097"/>
                    <a:pt x="268320" y="141202"/>
                  </a:cubicBezTo>
                  <a:cubicBezTo>
                    <a:pt x="269068" y="140828"/>
                    <a:pt x="269442" y="140175"/>
                    <a:pt x="269442" y="139427"/>
                  </a:cubicBezTo>
                  <a:lnTo>
                    <a:pt x="269442" y="97963"/>
                  </a:lnTo>
                  <a:cubicBezTo>
                    <a:pt x="264206" y="94508"/>
                    <a:pt x="260747" y="88531"/>
                    <a:pt x="260747" y="81807"/>
                  </a:cubicBezTo>
                  <a:lnTo>
                    <a:pt x="260747" y="38756"/>
                  </a:lnTo>
                  <a:cubicBezTo>
                    <a:pt x="260747" y="17277"/>
                    <a:pt x="278043" y="0"/>
                    <a:pt x="2995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44" name="组合 43"/>
          <p:cNvGrpSpPr/>
          <p:nvPr/>
        </p:nvGrpSpPr>
        <p:grpSpPr>
          <a:xfrm>
            <a:off x="4316383" y="2993572"/>
            <a:ext cx="511628" cy="511628"/>
            <a:chOff x="2830285" y="2075542"/>
            <a:chExt cx="682171" cy="682171"/>
          </a:xfrm>
        </p:grpSpPr>
        <p:sp>
          <p:nvSpPr>
            <p:cNvPr id="45" name="矩形 44"/>
            <p:cNvSpPr/>
            <p:nvPr/>
          </p:nvSpPr>
          <p:spPr>
            <a:xfrm>
              <a:off x="2830285" y="2075542"/>
              <a:ext cx="682171" cy="68217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6" name="矩形 27"/>
            <p:cNvSpPr/>
            <p:nvPr/>
          </p:nvSpPr>
          <p:spPr>
            <a:xfrm>
              <a:off x="2996064" y="2241585"/>
              <a:ext cx="350613" cy="350084"/>
            </a:xfrm>
            <a:custGeom>
              <a:avLst/>
              <a:gdLst>
                <a:gd name="connsiteX0" fmla="*/ 455676 w 607638"/>
                <a:gd name="connsiteY0" fmla="*/ 480277 h 606722"/>
                <a:gd name="connsiteX1" fmla="*/ 430398 w 607638"/>
                <a:gd name="connsiteY1" fmla="*/ 505602 h 606722"/>
                <a:gd name="connsiteX2" fmla="*/ 455676 w 607638"/>
                <a:gd name="connsiteY2" fmla="*/ 530837 h 606722"/>
                <a:gd name="connsiteX3" fmla="*/ 480953 w 607638"/>
                <a:gd name="connsiteY3" fmla="*/ 505602 h 606722"/>
                <a:gd name="connsiteX4" fmla="*/ 455676 w 607638"/>
                <a:gd name="connsiteY4" fmla="*/ 480277 h 606722"/>
                <a:gd name="connsiteX5" fmla="*/ 456210 w 607638"/>
                <a:gd name="connsiteY5" fmla="*/ 404481 h 606722"/>
                <a:gd name="connsiteX6" fmla="*/ 603068 w 607638"/>
                <a:gd name="connsiteY6" fmla="*/ 490496 h 606722"/>
                <a:gd name="connsiteX7" fmla="*/ 603068 w 607638"/>
                <a:gd name="connsiteY7" fmla="*/ 519197 h 606722"/>
                <a:gd name="connsiteX8" fmla="*/ 602089 w 607638"/>
                <a:gd name="connsiteY8" fmla="*/ 520707 h 606722"/>
                <a:gd name="connsiteX9" fmla="*/ 455142 w 607638"/>
                <a:gd name="connsiteY9" fmla="*/ 606722 h 606722"/>
                <a:gd name="connsiteX10" fmla="*/ 308284 w 607638"/>
                <a:gd name="connsiteY10" fmla="*/ 520707 h 606722"/>
                <a:gd name="connsiteX11" fmla="*/ 308284 w 607638"/>
                <a:gd name="connsiteY11" fmla="*/ 492006 h 606722"/>
                <a:gd name="connsiteX12" fmla="*/ 456210 w 607638"/>
                <a:gd name="connsiteY12" fmla="*/ 404481 h 606722"/>
                <a:gd name="connsiteX13" fmla="*/ 87492 w 607638"/>
                <a:gd name="connsiteY13" fmla="*/ 0 h 606722"/>
                <a:gd name="connsiteX14" fmla="*/ 227853 w 607638"/>
                <a:gd name="connsiteY14" fmla="*/ 0 h 606722"/>
                <a:gd name="connsiteX15" fmla="*/ 379785 w 607638"/>
                <a:gd name="connsiteY15" fmla="*/ 0 h 606722"/>
                <a:gd name="connsiteX16" fmla="*/ 520057 w 607638"/>
                <a:gd name="connsiteY16" fmla="*/ 0 h 606722"/>
                <a:gd name="connsiteX17" fmla="*/ 607638 w 607638"/>
                <a:gd name="connsiteY17" fmla="*/ 87360 h 606722"/>
                <a:gd name="connsiteX18" fmla="*/ 607638 w 607638"/>
                <a:gd name="connsiteY18" fmla="*/ 176942 h 606722"/>
                <a:gd name="connsiteX19" fmla="*/ 582272 w 607638"/>
                <a:gd name="connsiteY19" fmla="*/ 202270 h 606722"/>
                <a:gd name="connsiteX20" fmla="*/ 556994 w 607638"/>
                <a:gd name="connsiteY20" fmla="*/ 176942 h 606722"/>
                <a:gd name="connsiteX21" fmla="*/ 556994 w 607638"/>
                <a:gd name="connsiteY21" fmla="*/ 87360 h 606722"/>
                <a:gd name="connsiteX22" fmla="*/ 520057 w 607638"/>
                <a:gd name="connsiteY22" fmla="*/ 50568 h 606722"/>
                <a:gd name="connsiteX23" fmla="*/ 405063 w 607638"/>
                <a:gd name="connsiteY23" fmla="*/ 50568 h 606722"/>
                <a:gd name="connsiteX24" fmla="*/ 405063 w 607638"/>
                <a:gd name="connsiteY24" fmla="*/ 176942 h 606722"/>
                <a:gd name="connsiteX25" fmla="*/ 391712 w 607638"/>
                <a:gd name="connsiteY25" fmla="*/ 199249 h 606722"/>
                <a:gd name="connsiteX26" fmla="*/ 379785 w 607638"/>
                <a:gd name="connsiteY26" fmla="*/ 202270 h 606722"/>
                <a:gd name="connsiteX27" fmla="*/ 365722 w 607638"/>
                <a:gd name="connsiteY27" fmla="*/ 198004 h 606722"/>
                <a:gd name="connsiteX28" fmla="*/ 303775 w 607638"/>
                <a:gd name="connsiteY28" fmla="*/ 156768 h 606722"/>
                <a:gd name="connsiteX29" fmla="*/ 241916 w 607638"/>
                <a:gd name="connsiteY29" fmla="*/ 198004 h 606722"/>
                <a:gd name="connsiteX30" fmla="*/ 215926 w 607638"/>
                <a:gd name="connsiteY30" fmla="*/ 199249 h 606722"/>
                <a:gd name="connsiteX31" fmla="*/ 202575 w 607638"/>
                <a:gd name="connsiteY31" fmla="*/ 176942 h 606722"/>
                <a:gd name="connsiteX32" fmla="*/ 202575 w 607638"/>
                <a:gd name="connsiteY32" fmla="*/ 50568 h 606722"/>
                <a:gd name="connsiteX33" fmla="*/ 87492 w 607638"/>
                <a:gd name="connsiteY33" fmla="*/ 50568 h 606722"/>
                <a:gd name="connsiteX34" fmla="*/ 50644 w 607638"/>
                <a:gd name="connsiteY34" fmla="*/ 87360 h 606722"/>
                <a:gd name="connsiteX35" fmla="*/ 50644 w 607638"/>
                <a:gd name="connsiteY35" fmla="*/ 519273 h 606722"/>
                <a:gd name="connsiteX36" fmla="*/ 87492 w 607638"/>
                <a:gd name="connsiteY36" fmla="*/ 556154 h 606722"/>
                <a:gd name="connsiteX37" fmla="*/ 227853 w 607638"/>
                <a:gd name="connsiteY37" fmla="*/ 556154 h 606722"/>
                <a:gd name="connsiteX38" fmla="*/ 253130 w 607638"/>
                <a:gd name="connsiteY38" fmla="*/ 581394 h 606722"/>
                <a:gd name="connsiteX39" fmla="*/ 227853 w 607638"/>
                <a:gd name="connsiteY39" fmla="*/ 606722 h 606722"/>
                <a:gd name="connsiteX40" fmla="*/ 87492 w 607638"/>
                <a:gd name="connsiteY40" fmla="*/ 606722 h 606722"/>
                <a:gd name="connsiteX41" fmla="*/ 0 w 607638"/>
                <a:gd name="connsiteY41" fmla="*/ 519273 h 606722"/>
                <a:gd name="connsiteX42" fmla="*/ 0 w 607638"/>
                <a:gd name="connsiteY42" fmla="*/ 87360 h 606722"/>
                <a:gd name="connsiteX43" fmla="*/ 87492 w 607638"/>
                <a:gd name="connsiteY4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8" h="606722">
                  <a:moveTo>
                    <a:pt x="455676" y="480277"/>
                  </a:moveTo>
                  <a:cubicBezTo>
                    <a:pt x="441702" y="480277"/>
                    <a:pt x="430398" y="491651"/>
                    <a:pt x="430398" y="505602"/>
                  </a:cubicBezTo>
                  <a:cubicBezTo>
                    <a:pt x="430398" y="519552"/>
                    <a:pt x="441702" y="530837"/>
                    <a:pt x="455676" y="530837"/>
                  </a:cubicBezTo>
                  <a:cubicBezTo>
                    <a:pt x="469650" y="530837"/>
                    <a:pt x="480953" y="519552"/>
                    <a:pt x="480953" y="505602"/>
                  </a:cubicBezTo>
                  <a:cubicBezTo>
                    <a:pt x="480953" y="491651"/>
                    <a:pt x="469650" y="480277"/>
                    <a:pt x="455676" y="480277"/>
                  </a:cubicBezTo>
                  <a:close/>
                  <a:moveTo>
                    <a:pt x="456210" y="404481"/>
                  </a:moveTo>
                  <a:cubicBezTo>
                    <a:pt x="512550" y="404481"/>
                    <a:pt x="564707" y="435048"/>
                    <a:pt x="603068" y="490496"/>
                  </a:cubicBezTo>
                  <a:cubicBezTo>
                    <a:pt x="609031" y="499115"/>
                    <a:pt x="609120" y="510489"/>
                    <a:pt x="603068" y="519197"/>
                  </a:cubicBezTo>
                  <a:lnTo>
                    <a:pt x="602089" y="520707"/>
                  </a:lnTo>
                  <a:cubicBezTo>
                    <a:pt x="563639" y="576155"/>
                    <a:pt x="511482" y="606722"/>
                    <a:pt x="455142" y="606722"/>
                  </a:cubicBezTo>
                  <a:cubicBezTo>
                    <a:pt x="398802" y="606722"/>
                    <a:pt x="346645" y="576155"/>
                    <a:pt x="308284" y="520707"/>
                  </a:cubicBezTo>
                  <a:cubicBezTo>
                    <a:pt x="302320" y="512088"/>
                    <a:pt x="302231" y="500625"/>
                    <a:pt x="308284" y="492006"/>
                  </a:cubicBezTo>
                  <a:cubicBezTo>
                    <a:pt x="347713" y="435048"/>
                    <a:pt x="399870" y="404481"/>
                    <a:pt x="456210" y="404481"/>
                  </a:cubicBezTo>
                  <a:close/>
                  <a:moveTo>
                    <a:pt x="87492" y="0"/>
                  </a:moveTo>
                  <a:lnTo>
                    <a:pt x="227853" y="0"/>
                  </a:lnTo>
                  <a:lnTo>
                    <a:pt x="379785" y="0"/>
                  </a:lnTo>
                  <a:lnTo>
                    <a:pt x="520057" y="0"/>
                  </a:lnTo>
                  <a:cubicBezTo>
                    <a:pt x="568298" y="0"/>
                    <a:pt x="607638" y="39192"/>
                    <a:pt x="607638" y="87360"/>
                  </a:cubicBezTo>
                  <a:lnTo>
                    <a:pt x="607638" y="176942"/>
                  </a:lnTo>
                  <a:cubicBezTo>
                    <a:pt x="607638" y="190895"/>
                    <a:pt x="596335" y="202270"/>
                    <a:pt x="582272" y="202270"/>
                  </a:cubicBezTo>
                  <a:cubicBezTo>
                    <a:pt x="568298" y="202270"/>
                    <a:pt x="556994" y="190895"/>
                    <a:pt x="556994" y="176942"/>
                  </a:cubicBezTo>
                  <a:lnTo>
                    <a:pt x="556994" y="87360"/>
                  </a:lnTo>
                  <a:cubicBezTo>
                    <a:pt x="556994" y="67098"/>
                    <a:pt x="540439" y="50568"/>
                    <a:pt x="520057" y="50568"/>
                  </a:cubicBezTo>
                  <a:lnTo>
                    <a:pt x="405063" y="50568"/>
                  </a:lnTo>
                  <a:lnTo>
                    <a:pt x="405063" y="176942"/>
                  </a:lnTo>
                  <a:cubicBezTo>
                    <a:pt x="405063" y="186274"/>
                    <a:pt x="399900" y="194894"/>
                    <a:pt x="391712" y="199249"/>
                  </a:cubicBezTo>
                  <a:cubicBezTo>
                    <a:pt x="387974" y="201204"/>
                    <a:pt x="383879" y="202270"/>
                    <a:pt x="379785" y="202270"/>
                  </a:cubicBezTo>
                  <a:cubicBezTo>
                    <a:pt x="374801" y="202270"/>
                    <a:pt x="369906" y="200848"/>
                    <a:pt x="365722" y="198004"/>
                  </a:cubicBezTo>
                  <a:lnTo>
                    <a:pt x="303775" y="156768"/>
                  </a:lnTo>
                  <a:lnTo>
                    <a:pt x="241916" y="198004"/>
                  </a:lnTo>
                  <a:cubicBezTo>
                    <a:pt x="234172" y="203159"/>
                    <a:pt x="224115" y="203692"/>
                    <a:pt x="215926" y="199249"/>
                  </a:cubicBezTo>
                  <a:cubicBezTo>
                    <a:pt x="207649" y="194894"/>
                    <a:pt x="202575" y="186274"/>
                    <a:pt x="202575" y="176942"/>
                  </a:cubicBezTo>
                  <a:lnTo>
                    <a:pt x="202575" y="50568"/>
                  </a:lnTo>
                  <a:lnTo>
                    <a:pt x="87492" y="50568"/>
                  </a:lnTo>
                  <a:cubicBezTo>
                    <a:pt x="67199" y="50568"/>
                    <a:pt x="50644" y="67098"/>
                    <a:pt x="50644" y="87360"/>
                  </a:cubicBezTo>
                  <a:lnTo>
                    <a:pt x="50644" y="519273"/>
                  </a:lnTo>
                  <a:cubicBezTo>
                    <a:pt x="50644" y="539624"/>
                    <a:pt x="67199" y="556154"/>
                    <a:pt x="87492" y="556154"/>
                  </a:cubicBezTo>
                  <a:lnTo>
                    <a:pt x="227853" y="556154"/>
                  </a:lnTo>
                  <a:cubicBezTo>
                    <a:pt x="241827" y="556154"/>
                    <a:pt x="253130" y="567441"/>
                    <a:pt x="253130" y="581394"/>
                  </a:cubicBezTo>
                  <a:cubicBezTo>
                    <a:pt x="253130" y="595346"/>
                    <a:pt x="241827" y="606722"/>
                    <a:pt x="227853" y="606722"/>
                  </a:cubicBezTo>
                  <a:lnTo>
                    <a:pt x="87492" y="606722"/>
                  </a:lnTo>
                  <a:cubicBezTo>
                    <a:pt x="39251" y="606722"/>
                    <a:pt x="0" y="567530"/>
                    <a:pt x="0" y="519273"/>
                  </a:cubicBezTo>
                  <a:lnTo>
                    <a:pt x="0" y="87360"/>
                  </a:lnTo>
                  <a:cubicBezTo>
                    <a:pt x="0" y="39192"/>
                    <a:pt x="39251" y="0"/>
                    <a:pt x="874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41" name="组合 40"/>
          <p:cNvGrpSpPr/>
          <p:nvPr/>
        </p:nvGrpSpPr>
        <p:grpSpPr>
          <a:xfrm>
            <a:off x="6547756" y="2993572"/>
            <a:ext cx="511628" cy="511628"/>
            <a:chOff x="2830285" y="2075542"/>
            <a:chExt cx="682171" cy="682171"/>
          </a:xfrm>
        </p:grpSpPr>
        <p:sp>
          <p:nvSpPr>
            <p:cNvPr id="42" name="矩形 41"/>
            <p:cNvSpPr/>
            <p:nvPr/>
          </p:nvSpPr>
          <p:spPr>
            <a:xfrm>
              <a:off x="2830285" y="2075542"/>
              <a:ext cx="682171" cy="682171"/>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3" name="矩形 30"/>
            <p:cNvSpPr/>
            <p:nvPr/>
          </p:nvSpPr>
          <p:spPr>
            <a:xfrm>
              <a:off x="3046355" y="2241321"/>
              <a:ext cx="250030" cy="350613"/>
            </a:xfrm>
            <a:custGeom>
              <a:avLst/>
              <a:gdLst>
                <a:gd name="connsiteX0" fmla="*/ 314666 w 433272"/>
                <a:gd name="connsiteY0" fmla="*/ 366846 h 607568"/>
                <a:gd name="connsiteX1" fmla="*/ 298379 w 433272"/>
                <a:gd name="connsiteY1" fmla="*/ 383265 h 607568"/>
                <a:gd name="connsiteX2" fmla="*/ 314666 w 433272"/>
                <a:gd name="connsiteY2" fmla="*/ 399530 h 607568"/>
                <a:gd name="connsiteX3" fmla="*/ 331107 w 433272"/>
                <a:gd name="connsiteY3" fmla="*/ 383265 h 607568"/>
                <a:gd name="connsiteX4" fmla="*/ 314666 w 433272"/>
                <a:gd name="connsiteY4" fmla="*/ 366846 h 607568"/>
                <a:gd name="connsiteX5" fmla="*/ 118605 w 433272"/>
                <a:gd name="connsiteY5" fmla="*/ 366846 h 607568"/>
                <a:gd name="connsiteX6" fmla="*/ 102164 w 433272"/>
                <a:gd name="connsiteY6" fmla="*/ 383265 h 607568"/>
                <a:gd name="connsiteX7" fmla="*/ 118605 w 433272"/>
                <a:gd name="connsiteY7" fmla="*/ 399530 h 607568"/>
                <a:gd name="connsiteX8" fmla="*/ 134892 w 433272"/>
                <a:gd name="connsiteY8" fmla="*/ 383265 h 607568"/>
                <a:gd name="connsiteX9" fmla="*/ 118605 w 433272"/>
                <a:gd name="connsiteY9" fmla="*/ 366846 h 607568"/>
                <a:gd name="connsiteX10" fmla="*/ 249364 w 433272"/>
                <a:gd name="connsiteY10" fmla="*/ 236265 h 607568"/>
                <a:gd name="connsiteX11" fmla="*/ 232923 w 433272"/>
                <a:gd name="connsiteY11" fmla="*/ 252530 h 607568"/>
                <a:gd name="connsiteX12" fmla="*/ 249364 w 433272"/>
                <a:gd name="connsiteY12" fmla="*/ 268949 h 607568"/>
                <a:gd name="connsiteX13" fmla="*/ 265651 w 433272"/>
                <a:gd name="connsiteY13" fmla="*/ 252530 h 607568"/>
                <a:gd name="connsiteX14" fmla="*/ 249364 w 433272"/>
                <a:gd name="connsiteY14" fmla="*/ 236265 h 607568"/>
                <a:gd name="connsiteX15" fmla="*/ 249364 w 433272"/>
                <a:gd name="connsiteY15" fmla="*/ 203581 h 607568"/>
                <a:gd name="connsiteX16" fmla="*/ 298379 w 433272"/>
                <a:gd name="connsiteY16" fmla="*/ 252530 h 607568"/>
                <a:gd name="connsiteX17" fmla="*/ 284550 w 433272"/>
                <a:gd name="connsiteY17" fmla="*/ 286748 h 607568"/>
                <a:gd name="connsiteX18" fmla="*/ 314820 w 433272"/>
                <a:gd name="connsiteY18" fmla="*/ 334162 h 607568"/>
                <a:gd name="connsiteX19" fmla="*/ 363835 w 433272"/>
                <a:gd name="connsiteY19" fmla="*/ 383265 h 607568"/>
                <a:gd name="connsiteX20" fmla="*/ 314666 w 433272"/>
                <a:gd name="connsiteY20" fmla="*/ 432213 h 607568"/>
                <a:gd name="connsiteX21" fmla="*/ 265651 w 433272"/>
                <a:gd name="connsiteY21" fmla="*/ 383265 h 607568"/>
                <a:gd name="connsiteX22" fmla="*/ 283321 w 433272"/>
                <a:gd name="connsiteY22" fmla="*/ 345671 h 607568"/>
                <a:gd name="connsiteX23" fmla="*/ 255049 w 433272"/>
                <a:gd name="connsiteY23" fmla="*/ 301172 h 607568"/>
                <a:gd name="connsiteX24" fmla="*/ 249364 w 433272"/>
                <a:gd name="connsiteY24" fmla="*/ 301479 h 607568"/>
                <a:gd name="connsiteX25" fmla="*/ 228159 w 433272"/>
                <a:gd name="connsiteY25" fmla="*/ 296722 h 607568"/>
                <a:gd name="connsiteX26" fmla="*/ 162857 w 433272"/>
                <a:gd name="connsiteY26" fmla="*/ 362089 h 607568"/>
                <a:gd name="connsiteX27" fmla="*/ 167620 w 433272"/>
                <a:gd name="connsiteY27" fmla="*/ 383265 h 607568"/>
                <a:gd name="connsiteX28" fmla="*/ 118605 w 433272"/>
                <a:gd name="connsiteY28" fmla="*/ 432213 h 607568"/>
                <a:gd name="connsiteX29" fmla="*/ 69436 w 433272"/>
                <a:gd name="connsiteY29" fmla="*/ 383265 h 607568"/>
                <a:gd name="connsiteX30" fmla="*/ 118605 w 433272"/>
                <a:gd name="connsiteY30" fmla="*/ 334162 h 607568"/>
                <a:gd name="connsiteX31" fmla="*/ 139655 w 433272"/>
                <a:gd name="connsiteY31" fmla="*/ 338919 h 607568"/>
                <a:gd name="connsiteX32" fmla="*/ 205112 w 433272"/>
                <a:gd name="connsiteY32" fmla="*/ 273705 h 607568"/>
                <a:gd name="connsiteX33" fmla="*/ 200348 w 433272"/>
                <a:gd name="connsiteY33" fmla="*/ 252530 h 607568"/>
                <a:gd name="connsiteX34" fmla="*/ 249364 w 433272"/>
                <a:gd name="connsiteY34" fmla="*/ 203581 h 607568"/>
                <a:gd name="connsiteX35" fmla="*/ 40869 w 433272"/>
                <a:gd name="connsiteY35" fmla="*/ 109700 h 607568"/>
                <a:gd name="connsiteX36" fmla="*/ 40869 w 433272"/>
                <a:gd name="connsiteY36" fmla="*/ 566757 h 607568"/>
                <a:gd name="connsiteX37" fmla="*/ 392403 w 433272"/>
                <a:gd name="connsiteY37" fmla="*/ 566757 h 607568"/>
                <a:gd name="connsiteX38" fmla="*/ 392403 w 433272"/>
                <a:gd name="connsiteY38" fmla="*/ 109700 h 607568"/>
                <a:gd name="connsiteX39" fmla="*/ 335094 w 433272"/>
                <a:gd name="connsiteY39" fmla="*/ 109700 h 607568"/>
                <a:gd name="connsiteX40" fmla="*/ 335094 w 433272"/>
                <a:gd name="connsiteY40" fmla="*/ 124122 h 607568"/>
                <a:gd name="connsiteX41" fmla="*/ 284239 w 433272"/>
                <a:gd name="connsiteY41" fmla="*/ 175060 h 607568"/>
                <a:gd name="connsiteX42" fmla="*/ 149033 w 433272"/>
                <a:gd name="connsiteY42" fmla="*/ 175060 h 607568"/>
                <a:gd name="connsiteX43" fmla="*/ 98178 w 433272"/>
                <a:gd name="connsiteY43" fmla="*/ 124122 h 607568"/>
                <a:gd name="connsiteX44" fmla="*/ 98178 w 433272"/>
                <a:gd name="connsiteY44" fmla="*/ 109700 h 607568"/>
                <a:gd name="connsiteX45" fmla="*/ 216636 w 433272"/>
                <a:gd name="connsiteY45" fmla="*/ 40812 h 607568"/>
                <a:gd name="connsiteX46" fmla="*/ 200811 w 433272"/>
                <a:gd name="connsiteY46" fmla="*/ 56615 h 607568"/>
                <a:gd name="connsiteX47" fmla="*/ 180376 w 433272"/>
                <a:gd name="connsiteY47" fmla="*/ 77020 h 607568"/>
                <a:gd name="connsiteX48" fmla="*/ 139047 w 433272"/>
                <a:gd name="connsiteY48" fmla="*/ 77020 h 607568"/>
                <a:gd name="connsiteX49" fmla="*/ 139047 w 433272"/>
                <a:gd name="connsiteY49" fmla="*/ 124122 h 607568"/>
                <a:gd name="connsiteX50" fmla="*/ 149033 w 433272"/>
                <a:gd name="connsiteY50" fmla="*/ 134248 h 607568"/>
                <a:gd name="connsiteX51" fmla="*/ 284239 w 433272"/>
                <a:gd name="connsiteY51" fmla="*/ 134248 h 607568"/>
                <a:gd name="connsiteX52" fmla="*/ 294226 w 433272"/>
                <a:gd name="connsiteY52" fmla="*/ 124122 h 607568"/>
                <a:gd name="connsiteX53" fmla="*/ 294226 w 433272"/>
                <a:gd name="connsiteY53" fmla="*/ 77020 h 607568"/>
                <a:gd name="connsiteX54" fmla="*/ 252896 w 433272"/>
                <a:gd name="connsiteY54" fmla="*/ 77020 h 607568"/>
                <a:gd name="connsiteX55" fmla="*/ 232461 w 433272"/>
                <a:gd name="connsiteY55" fmla="*/ 56615 h 607568"/>
                <a:gd name="connsiteX56" fmla="*/ 216636 w 433272"/>
                <a:gd name="connsiteY56" fmla="*/ 40812 h 607568"/>
                <a:gd name="connsiteX57" fmla="*/ 216636 w 433272"/>
                <a:gd name="connsiteY57" fmla="*/ 0 h 607568"/>
                <a:gd name="connsiteX58" fmla="*/ 269643 w 433272"/>
                <a:gd name="connsiteY58" fmla="*/ 36209 h 607568"/>
                <a:gd name="connsiteX59" fmla="*/ 314660 w 433272"/>
                <a:gd name="connsiteY59" fmla="*/ 36209 h 607568"/>
                <a:gd name="connsiteX60" fmla="*/ 335094 w 433272"/>
                <a:gd name="connsiteY60" fmla="*/ 56615 h 607568"/>
                <a:gd name="connsiteX61" fmla="*/ 335094 w 433272"/>
                <a:gd name="connsiteY61" fmla="*/ 68889 h 607568"/>
                <a:gd name="connsiteX62" fmla="*/ 412838 w 433272"/>
                <a:gd name="connsiteY62" fmla="*/ 68889 h 607568"/>
                <a:gd name="connsiteX63" fmla="*/ 433272 w 433272"/>
                <a:gd name="connsiteY63" fmla="*/ 89294 h 607568"/>
                <a:gd name="connsiteX64" fmla="*/ 433272 w 433272"/>
                <a:gd name="connsiteY64" fmla="*/ 587163 h 607568"/>
                <a:gd name="connsiteX65" fmla="*/ 412838 w 433272"/>
                <a:gd name="connsiteY65" fmla="*/ 607568 h 607568"/>
                <a:gd name="connsiteX66" fmla="*/ 20434 w 433272"/>
                <a:gd name="connsiteY66" fmla="*/ 607568 h 607568"/>
                <a:gd name="connsiteX67" fmla="*/ 0 w 433272"/>
                <a:gd name="connsiteY67" fmla="*/ 587163 h 607568"/>
                <a:gd name="connsiteX68" fmla="*/ 0 w 433272"/>
                <a:gd name="connsiteY68" fmla="*/ 89294 h 607568"/>
                <a:gd name="connsiteX69" fmla="*/ 20434 w 433272"/>
                <a:gd name="connsiteY69" fmla="*/ 68889 h 607568"/>
                <a:gd name="connsiteX70" fmla="*/ 98178 w 433272"/>
                <a:gd name="connsiteY70" fmla="*/ 68889 h 607568"/>
                <a:gd name="connsiteX71" fmla="*/ 98178 w 433272"/>
                <a:gd name="connsiteY71" fmla="*/ 56615 h 607568"/>
                <a:gd name="connsiteX72" fmla="*/ 118612 w 433272"/>
                <a:gd name="connsiteY72" fmla="*/ 36209 h 607568"/>
                <a:gd name="connsiteX73" fmla="*/ 163629 w 433272"/>
                <a:gd name="connsiteY73" fmla="*/ 36209 h 607568"/>
                <a:gd name="connsiteX74" fmla="*/ 216636 w 433272"/>
                <a:gd name="connsiteY74"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33272" h="607568">
                  <a:moveTo>
                    <a:pt x="314666" y="366846"/>
                  </a:moveTo>
                  <a:cubicBezTo>
                    <a:pt x="305754" y="366846"/>
                    <a:pt x="298379" y="374211"/>
                    <a:pt x="298379" y="383265"/>
                  </a:cubicBezTo>
                  <a:cubicBezTo>
                    <a:pt x="298379" y="392164"/>
                    <a:pt x="305754" y="399530"/>
                    <a:pt x="314666" y="399530"/>
                  </a:cubicBezTo>
                  <a:cubicBezTo>
                    <a:pt x="323732" y="399530"/>
                    <a:pt x="331107" y="392164"/>
                    <a:pt x="331107" y="383265"/>
                  </a:cubicBezTo>
                  <a:cubicBezTo>
                    <a:pt x="331107" y="374211"/>
                    <a:pt x="323732" y="366846"/>
                    <a:pt x="314666" y="366846"/>
                  </a:cubicBezTo>
                  <a:close/>
                  <a:moveTo>
                    <a:pt x="118605" y="366846"/>
                  </a:moveTo>
                  <a:cubicBezTo>
                    <a:pt x="109539" y="366846"/>
                    <a:pt x="102164" y="374211"/>
                    <a:pt x="102164" y="383265"/>
                  </a:cubicBezTo>
                  <a:cubicBezTo>
                    <a:pt x="102164" y="392164"/>
                    <a:pt x="109539" y="399530"/>
                    <a:pt x="118605" y="399530"/>
                  </a:cubicBezTo>
                  <a:cubicBezTo>
                    <a:pt x="127517" y="399530"/>
                    <a:pt x="134892" y="392164"/>
                    <a:pt x="134892" y="383265"/>
                  </a:cubicBezTo>
                  <a:cubicBezTo>
                    <a:pt x="134892" y="374211"/>
                    <a:pt x="127517" y="366846"/>
                    <a:pt x="118605" y="366846"/>
                  </a:cubicBezTo>
                  <a:close/>
                  <a:moveTo>
                    <a:pt x="249364" y="236265"/>
                  </a:moveTo>
                  <a:cubicBezTo>
                    <a:pt x="240298" y="236265"/>
                    <a:pt x="232923" y="243630"/>
                    <a:pt x="232923" y="252530"/>
                  </a:cubicBezTo>
                  <a:cubicBezTo>
                    <a:pt x="232923" y="261583"/>
                    <a:pt x="240298" y="268949"/>
                    <a:pt x="249364" y="268949"/>
                  </a:cubicBezTo>
                  <a:cubicBezTo>
                    <a:pt x="258275" y="268949"/>
                    <a:pt x="265651" y="261583"/>
                    <a:pt x="265651" y="252530"/>
                  </a:cubicBezTo>
                  <a:cubicBezTo>
                    <a:pt x="265651" y="243630"/>
                    <a:pt x="258275" y="236265"/>
                    <a:pt x="249364" y="236265"/>
                  </a:cubicBezTo>
                  <a:close/>
                  <a:moveTo>
                    <a:pt x="249364" y="203581"/>
                  </a:moveTo>
                  <a:cubicBezTo>
                    <a:pt x="276407" y="203581"/>
                    <a:pt x="298379" y="225524"/>
                    <a:pt x="298379" y="252530"/>
                  </a:cubicBezTo>
                  <a:cubicBezTo>
                    <a:pt x="298379" y="265880"/>
                    <a:pt x="293155" y="277848"/>
                    <a:pt x="284550" y="286748"/>
                  </a:cubicBezTo>
                  <a:lnTo>
                    <a:pt x="314820" y="334162"/>
                  </a:lnTo>
                  <a:cubicBezTo>
                    <a:pt x="341863" y="334316"/>
                    <a:pt x="363835" y="356258"/>
                    <a:pt x="363835" y="383265"/>
                  </a:cubicBezTo>
                  <a:cubicBezTo>
                    <a:pt x="363835" y="410271"/>
                    <a:pt x="341709" y="432213"/>
                    <a:pt x="314666" y="432213"/>
                  </a:cubicBezTo>
                  <a:cubicBezTo>
                    <a:pt x="287623" y="432213"/>
                    <a:pt x="265651" y="410271"/>
                    <a:pt x="265651" y="383265"/>
                  </a:cubicBezTo>
                  <a:cubicBezTo>
                    <a:pt x="265651" y="368074"/>
                    <a:pt x="272565" y="354570"/>
                    <a:pt x="283321" y="345671"/>
                  </a:cubicBezTo>
                  <a:lnTo>
                    <a:pt x="255049" y="301172"/>
                  </a:lnTo>
                  <a:cubicBezTo>
                    <a:pt x="253205" y="301479"/>
                    <a:pt x="251207" y="301479"/>
                    <a:pt x="249364" y="301479"/>
                  </a:cubicBezTo>
                  <a:cubicBezTo>
                    <a:pt x="241835" y="301479"/>
                    <a:pt x="234613" y="299791"/>
                    <a:pt x="228159" y="296722"/>
                  </a:cubicBezTo>
                  <a:lnTo>
                    <a:pt x="162857" y="362089"/>
                  </a:lnTo>
                  <a:cubicBezTo>
                    <a:pt x="165930" y="368534"/>
                    <a:pt x="167620" y="375592"/>
                    <a:pt x="167620" y="383265"/>
                  </a:cubicBezTo>
                  <a:cubicBezTo>
                    <a:pt x="167620" y="410271"/>
                    <a:pt x="145648" y="432213"/>
                    <a:pt x="118605" y="432213"/>
                  </a:cubicBezTo>
                  <a:cubicBezTo>
                    <a:pt x="91562" y="432213"/>
                    <a:pt x="69436" y="410271"/>
                    <a:pt x="69436" y="383265"/>
                  </a:cubicBezTo>
                  <a:cubicBezTo>
                    <a:pt x="69436" y="356258"/>
                    <a:pt x="91562" y="334162"/>
                    <a:pt x="118605" y="334162"/>
                  </a:cubicBezTo>
                  <a:cubicBezTo>
                    <a:pt x="126134" y="334162"/>
                    <a:pt x="133202" y="336004"/>
                    <a:pt x="139655" y="338919"/>
                  </a:cubicBezTo>
                  <a:lnTo>
                    <a:pt x="205112" y="273705"/>
                  </a:lnTo>
                  <a:cubicBezTo>
                    <a:pt x="202038" y="267261"/>
                    <a:pt x="200348" y="260049"/>
                    <a:pt x="200348" y="252530"/>
                  </a:cubicBezTo>
                  <a:cubicBezTo>
                    <a:pt x="200348" y="225524"/>
                    <a:pt x="222321" y="203581"/>
                    <a:pt x="249364" y="203581"/>
                  </a:cubicBezTo>
                  <a:close/>
                  <a:moveTo>
                    <a:pt x="40869" y="109700"/>
                  </a:moveTo>
                  <a:lnTo>
                    <a:pt x="40869" y="566757"/>
                  </a:lnTo>
                  <a:lnTo>
                    <a:pt x="392403" y="566757"/>
                  </a:lnTo>
                  <a:lnTo>
                    <a:pt x="392403" y="109700"/>
                  </a:lnTo>
                  <a:lnTo>
                    <a:pt x="335094" y="109700"/>
                  </a:lnTo>
                  <a:lnTo>
                    <a:pt x="335094" y="124122"/>
                  </a:lnTo>
                  <a:cubicBezTo>
                    <a:pt x="335094" y="152199"/>
                    <a:pt x="312355" y="175060"/>
                    <a:pt x="284239" y="175060"/>
                  </a:cubicBezTo>
                  <a:lnTo>
                    <a:pt x="149033" y="175060"/>
                  </a:lnTo>
                  <a:cubicBezTo>
                    <a:pt x="120917" y="175060"/>
                    <a:pt x="98178" y="152199"/>
                    <a:pt x="98178" y="124122"/>
                  </a:cubicBezTo>
                  <a:lnTo>
                    <a:pt x="98178" y="109700"/>
                  </a:lnTo>
                  <a:close/>
                  <a:moveTo>
                    <a:pt x="216636" y="40812"/>
                  </a:moveTo>
                  <a:cubicBezTo>
                    <a:pt x="207878" y="40812"/>
                    <a:pt x="200811" y="47869"/>
                    <a:pt x="200811" y="56615"/>
                  </a:cubicBezTo>
                  <a:cubicBezTo>
                    <a:pt x="200811" y="67968"/>
                    <a:pt x="191592" y="77020"/>
                    <a:pt x="180376" y="77020"/>
                  </a:cubicBezTo>
                  <a:lnTo>
                    <a:pt x="139047" y="77020"/>
                  </a:lnTo>
                  <a:lnTo>
                    <a:pt x="139047" y="124122"/>
                  </a:lnTo>
                  <a:cubicBezTo>
                    <a:pt x="139047" y="129645"/>
                    <a:pt x="143502" y="134248"/>
                    <a:pt x="149033" y="134248"/>
                  </a:cubicBezTo>
                  <a:lnTo>
                    <a:pt x="284239" y="134248"/>
                  </a:lnTo>
                  <a:cubicBezTo>
                    <a:pt x="289770" y="134248"/>
                    <a:pt x="294226" y="129645"/>
                    <a:pt x="294226" y="124122"/>
                  </a:cubicBezTo>
                  <a:lnTo>
                    <a:pt x="294226" y="77020"/>
                  </a:lnTo>
                  <a:lnTo>
                    <a:pt x="252896" y="77020"/>
                  </a:lnTo>
                  <a:cubicBezTo>
                    <a:pt x="241680" y="77020"/>
                    <a:pt x="232461" y="67968"/>
                    <a:pt x="232461" y="56615"/>
                  </a:cubicBezTo>
                  <a:cubicBezTo>
                    <a:pt x="232461" y="47869"/>
                    <a:pt x="225394" y="40812"/>
                    <a:pt x="216636" y="40812"/>
                  </a:cubicBezTo>
                  <a:close/>
                  <a:moveTo>
                    <a:pt x="216636" y="0"/>
                  </a:moveTo>
                  <a:cubicBezTo>
                    <a:pt x="240758" y="0"/>
                    <a:pt x="261346" y="15036"/>
                    <a:pt x="269643" y="36209"/>
                  </a:cubicBezTo>
                  <a:lnTo>
                    <a:pt x="314660" y="36209"/>
                  </a:lnTo>
                  <a:cubicBezTo>
                    <a:pt x="326030" y="36209"/>
                    <a:pt x="335094" y="45414"/>
                    <a:pt x="335094" y="56615"/>
                  </a:cubicBezTo>
                  <a:lnTo>
                    <a:pt x="335094" y="68889"/>
                  </a:lnTo>
                  <a:lnTo>
                    <a:pt x="412838" y="68889"/>
                  </a:lnTo>
                  <a:cubicBezTo>
                    <a:pt x="424053" y="68889"/>
                    <a:pt x="433272" y="78094"/>
                    <a:pt x="433272" y="89294"/>
                  </a:cubicBezTo>
                  <a:lnTo>
                    <a:pt x="433272" y="587163"/>
                  </a:lnTo>
                  <a:cubicBezTo>
                    <a:pt x="433272" y="598363"/>
                    <a:pt x="424053" y="607568"/>
                    <a:pt x="412838" y="607568"/>
                  </a:cubicBezTo>
                  <a:lnTo>
                    <a:pt x="20434" y="607568"/>
                  </a:lnTo>
                  <a:cubicBezTo>
                    <a:pt x="9219" y="607568"/>
                    <a:pt x="0" y="598363"/>
                    <a:pt x="0" y="587163"/>
                  </a:cubicBezTo>
                  <a:lnTo>
                    <a:pt x="0" y="89294"/>
                  </a:lnTo>
                  <a:cubicBezTo>
                    <a:pt x="0" y="78094"/>
                    <a:pt x="9219" y="68889"/>
                    <a:pt x="20434" y="68889"/>
                  </a:cubicBezTo>
                  <a:lnTo>
                    <a:pt x="98178" y="68889"/>
                  </a:lnTo>
                  <a:lnTo>
                    <a:pt x="98178" y="56615"/>
                  </a:lnTo>
                  <a:cubicBezTo>
                    <a:pt x="98178" y="45414"/>
                    <a:pt x="107243" y="36209"/>
                    <a:pt x="118612" y="36209"/>
                  </a:cubicBezTo>
                  <a:lnTo>
                    <a:pt x="163629" y="36209"/>
                  </a:lnTo>
                  <a:cubicBezTo>
                    <a:pt x="171926" y="15036"/>
                    <a:pt x="192514" y="0"/>
                    <a:pt x="2166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50" name="组合 49"/>
          <p:cNvGrpSpPr/>
          <p:nvPr/>
        </p:nvGrpSpPr>
        <p:grpSpPr>
          <a:xfrm>
            <a:off x="1185972" y="2075638"/>
            <a:ext cx="2309703" cy="613875"/>
            <a:chOff x="1820427" y="4357697"/>
            <a:chExt cx="2241974" cy="818500"/>
          </a:xfrm>
        </p:grpSpPr>
        <p:sp>
          <p:nvSpPr>
            <p:cNvPr id="51" name="矩形 50"/>
            <p:cNvSpPr/>
            <p:nvPr/>
          </p:nvSpPr>
          <p:spPr>
            <a:xfrm>
              <a:off x="1945733" y="4646821"/>
              <a:ext cx="1991362"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52" name="矩形 51"/>
            <p:cNvSpPr/>
            <p:nvPr/>
          </p:nvSpPr>
          <p:spPr>
            <a:xfrm>
              <a:off x="1820427" y="43576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53" name="组合 52"/>
          <p:cNvGrpSpPr/>
          <p:nvPr/>
        </p:nvGrpSpPr>
        <p:grpSpPr>
          <a:xfrm>
            <a:off x="3417149" y="2075638"/>
            <a:ext cx="2309703" cy="613875"/>
            <a:chOff x="1820427" y="4357697"/>
            <a:chExt cx="2241974" cy="818500"/>
          </a:xfrm>
        </p:grpSpPr>
        <p:sp>
          <p:nvSpPr>
            <p:cNvPr id="54" name="矩形 53"/>
            <p:cNvSpPr/>
            <p:nvPr/>
          </p:nvSpPr>
          <p:spPr>
            <a:xfrm>
              <a:off x="1945733" y="4646821"/>
              <a:ext cx="1991362"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55" name="矩形 54"/>
            <p:cNvSpPr/>
            <p:nvPr/>
          </p:nvSpPr>
          <p:spPr>
            <a:xfrm>
              <a:off x="1820427" y="43576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56" name="组合 55"/>
          <p:cNvGrpSpPr/>
          <p:nvPr/>
        </p:nvGrpSpPr>
        <p:grpSpPr>
          <a:xfrm>
            <a:off x="5648718" y="2075638"/>
            <a:ext cx="2309703" cy="613875"/>
            <a:chOff x="1820427" y="4357697"/>
            <a:chExt cx="2241974" cy="818500"/>
          </a:xfrm>
        </p:grpSpPr>
        <p:sp>
          <p:nvSpPr>
            <p:cNvPr id="57" name="矩形 56"/>
            <p:cNvSpPr/>
            <p:nvPr/>
          </p:nvSpPr>
          <p:spPr>
            <a:xfrm>
              <a:off x="1945733" y="4646821"/>
              <a:ext cx="1991362"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58" name="矩形 57"/>
            <p:cNvSpPr/>
            <p:nvPr/>
          </p:nvSpPr>
          <p:spPr>
            <a:xfrm>
              <a:off x="1820427" y="43576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59" name="组合 58"/>
          <p:cNvGrpSpPr/>
          <p:nvPr/>
        </p:nvGrpSpPr>
        <p:grpSpPr>
          <a:xfrm>
            <a:off x="1185972" y="3590465"/>
            <a:ext cx="2309703" cy="613875"/>
            <a:chOff x="1820427" y="4357697"/>
            <a:chExt cx="2241974" cy="818500"/>
          </a:xfrm>
        </p:grpSpPr>
        <p:sp>
          <p:nvSpPr>
            <p:cNvPr id="60" name="矩形 59"/>
            <p:cNvSpPr/>
            <p:nvPr/>
          </p:nvSpPr>
          <p:spPr>
            <a:xfrm>
              <a:off x="1945733" y="4646821"/>
              <a:ext cx="1991362"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61" name="矩形 60"/>
            <p:cNvSpPr/>
            <p:nvPr/>
          </p:nvSpPr>
          <p:spPr>
            <a:xfrm>
              <a:off x="1820427" y="43576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62" name="组合 61"/>
          <p:cNvGrpSpPr/>
          <p:nvPr/>
        </p:nvGrpSpPr>
        <p:grpSpPr>
          <a:xfrm>
            <a:off x="3417149" y="3590465"/>
            <a:ext cx="2309703" cy="613875"/>
            <a:chOff x="1820427" y="4357697"/>
            <a:chExt cx="2241974" cy="818500"/>
          </a:xfrm>
        </p:grpSpPr>
        <p:sp>
          <p:nvSpPr>
            <p:cNvPr id="63" name="矩形 62"/>
            <p:cNvSpPr/>
            <p:nvPr/>
          </p:nvSpPr>
          <p:spPr>
            <a:xfrm>
              <a:off x="1945733" y="4646821"/>
              <a:ext cx="1991362"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64" name="矩形 63"/>
            <p:cNvSpPr/>
            <p:nvPr/>
          </p:nvSpPr>
          <p:spPr>
            <a:xfrm>
              <a:off x="1820427" y="43576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65" name="组合 64"/>
          <p:cNvGrpSpPr/>
          <p:nvPr/>
        </p:nvGrpSpPr>
        <p:grpSpPr>
          <a:xfrm>
            <a:off x="5648718" y="3590465"/>
            <a:ext cx="2309703" cy="613875"/>
            <a:chOff x="1820427" y="4357697"/>
            <a:chExt cx="2241974" cy="818500"/>
          </a:xfrm>
        </p:grpSpPr>
        <p:sp>
          <p:nvSpPr>
            <p:cNvPr id="66" name="矩形 65"/>
            <p:cNvSpPr/>
            <p:nvPr/>
          </p:nvSpPr>
          <p:spPr>
            <a:xfrm>
              <a:off x="1945733" y="4646821"/>
              <a:ext cx="1991362"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用户可以在投影仪或者计算机上进行演可以将演示文应用到更广泛的领域中</a:t>
              </a:r>
            </a:p>
          </p:txBody>
        </p:sp>
        <p:sp>
          <p:nvSpPr>
            <p:cNvPr id="67" name="矩形 66"/>
            <p:cNvSpPr/>
            <p:nvPr/>
          </p:nvSpPr>
          <p:spPr>
            <a:xfrm>
              <a:off x="1820427" y="43576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spTree>
    <p:extLst>
      <p:ext uri="{BB962C8B-B14F-4D97-AF65-F5344CB8AC3E}">
        <p14:creationId xmlns:p14="http://schemas.microsoft.com/office/powerpoint/2010/main" val="16247305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par>
                                <p:cTn id="25" presetID="53" presetClass="entr" presetSubtype="16"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par>
                                <p:cTn id="30" presetID="53" presetClass="entr" presetSubtype="16" fill="hold"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childTnLst>
                                </p:cTn>
                              </p:par>
                            </p:childTnLst>
                          </p:cTn>
                        </p:par>
                        <p:par>
                          <p:cTn id="35" fill="hold">
                            <p:stCondLst>
                              <p:cond delay="500"/>
                            </p:stCondLst>
                            <p:childTnLst>
                              <p:par>
                                <p:cTn id="36" presetID="14" presetClass="entr" presetSubtype="10"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randombar(horizontal)">
                                      <p:cBhvr>
                                        <p:cTn id="38" dur="500"/>
                                        <p:tgtEl>
                                          <p:spTgt spid="50"/>
                                        </p:tgtEl>
                                      </p:cBhvr>
                                    </p:animEffect>
                                  </p:childTnLst>
                                </p:cTn>
                              </p:par>
                              <p:par>
                                <p:cTn id="39" presetID="14" presetClass="entr" presetSubtype="10" fill="hold" nodeType="with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randombar(horizontal)">
                                      <p:cBhvr>
                                        <p:cTn id="41" dur="500"/>
                                        <p:tgtEl>
                                          <p:spTgt spid="53"/>
                                        </p:tgtEl>
                                      </p:cBhvr>
                                    </p:animEffect>
                                  </p:childTnLst>
                                </p:cTn>
                              </p:par>
                              <p:par>
                                <p:cTn id="42" presetID="14" presetClass="entr" presetSubtype="10" fill="hold"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randombar(horizontal)">
                                      <p:cBhvr>
                                        <p:cTn id="44" dur="500"/>
                                        <p:tgtEl>
                                          <p:spTgt spid="56"/>
                                        </p:tgtEl>
                                      </p:cBhvr>
                                    </p:animEffect>
                                  </p:childTnLst>
                                </p:cTn>
                              </p:par>
                              <p:par>
                                <p:cTn id="45" presetID="14" presetClass="entr" presetSubtype="10" fill="hold"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nodeType="with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randombar(horizontal)">
                                      <p:cBhvr>
                                        <p:cTn id="50" dur="500"/>
                                        <p:tgtEl>
                                          <p:spTgt spid="62"/>
                                        </p:tgtEl>
                                      </p:cBhvr>
                                    </p:animEffect>
                                  </p:childTnLst>
                                </p:cTn>
                              </p:par>
                              <p:par>
                                <p:cTn id="51" presetID="14" presetClass="entr" presetSubtype="10" fill="hold" nodeType="with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randombar(horizontal)">
                                      <p:cBhvr>
                                        <p:cTn id="5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415994"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73695" y="349827"/>
            <a:ext cx="1385316" cy="415498"/>
          </a:xfrm>
          <a:prstGeom prst="rect">
            <a:avLst/>
          </a:prstGeom>
        </p:spPr>
        <p:txBody>
          <a:bodyPr wrap="none">
            <a:spAutoFit/>
            <a:scene3d>
              <a:camera prst="orthographicFront"/>
              <a:lightRig rig="threePt" dir="t"/>
            </a:scene3d>
            <a:sp3d contourW="12700"/>
          </a:bodyPr>
          <a:lstStyle/>
          <a:p>
            <a:pPr defTabSz="685800"/>
            <a:r>
              <a:rPr lang="en-US" altLang="zh-CN" sz="2100" b="1" i="1" dirty="0">
                <a:solidFill>
                  <a:prstClr val="black">
                    <a:lumMod val="75000"/>
                    <a:lumOff val="25000"/>
                  </a:prstClr>
                </a:solidFill>
                <a:latin typeface="Century Gothic" panose="020B0502020202020204" pitchFamily="34" charset="0"/>
                <a:ea typeface="微软雅黑"/>
              </a:rPr>
              <a:t>CONTENT</a:t>
            </a:r>
            <a:endParaRPr lang="zh-CN" altLang="en-US" sz="2100" b="1" i="1" dirty="0">
              <a:solidFill>
                <a:prstClr val="black">
                  <a:lumMod val="75000"/>
                  <a:lumOff val="25000"/>
                </a:prstClr>
              </a:solidFill>
              <a:latin typeface="Century Gothic" panose="020B0502020202020204" pitchFamily="34" charset="0"/>
              <a:ea typeface="微软雅黑"/>
            </a:endParaRPr>
          </a:p>
        </p:txBody>
      </p:sp>
      <p:sp>
        <p:nvSpPr>
          <p:cNvPr id="15" name="灯片编号占位符 14"/>
          <p:cNvSpPr>
            <a:spLocks noGrp="1"/>
          </p:cNvSpPr>
          <p:nvPr>
            <p:ph type="sldNum" sz="quarter" idx="4"/>
          </p:nvPr>
        </p:nvSpPr>
        <p:spPr>
          <a:xfrm>
            <a:off x="6107105" y="297136"/>
            <a:ext cx="248786" cy="230832"/>
          </a:xfrm>
        </p:spPr>
        <p:txBody>
          <a:bodyPr/>
          <a:lstStyle/>
          <a:p>
            <a:pPr algn="l" defTabSz="685800"/>
            <a:fld id="{00178CC7-2D77-4BD9-B1FA-8D84A12D4306}" type="slidenum">
              <a:rPr lang="en-US" altLang="zh-CN">
                <a:solidFill>
                  <a:prstClr val="black">
                    <a:lumMod val="65000"/>
                    <a:lumOff val="35000"/>
                  </a:prstClr>
                </a:solidFill>
                <a:ea typeface="微软雅黑"/>
              </a:rPr>
              <a:pPr algn="l" defTabSz="685800"/>
              <a:t>2</a:t>
            </a:fld>
            <a:endParaRPr lang="en-US" altLang="zh-CN" dirty="0">
              <a:solidFill>
                <a:prstClr val="black">
                  <a:lumMod val="65000"/>
                  <a:lumOff val="35000"/>
                </a:prstClr>
              </a:solidFill>
              <a:ea typeface="微软雅黑"/>
            </a:endParaRPr>
          </a:p>
        </p:txBody>
      </p:sp>
      <p:sp>
        <p:nvSpPr>
          <p:cNvPr id="16" name="矩形 15"/>
          <p:cNvSpPr/>
          <p:nvPr/>
        </p:nvSpPr>
        <p:spPr>
          <a:xfrm>
            <a:off x="2124472"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2" name="组合 1"/>
          <p:cNvGrpSpPr/>
          <p:nvPr/>
        </p:nvGrpSpPr>
        <p:grpSpPr>
          <a:xfrm>
            <a:off x="656035" y="1551425"/>
            <a:ext cx="1807607" cy="2581194"/>
            <a:chOff x="874713" y="2068567"/>
            <a:chExt cx="2410142" cy="3441592"/>
          </a:xfrm>
        </p:grpSpPr>
        <p:sp>
          <p:nvSpPr>
            <p:cNvPr id="37" name="矩形 36"/>
            <p:cNvSpPr/>
            <p:nvPr/>
          </p:nvSpPr>
          <p:spPr>
            <a:xfrm>
              <a:off x="874713" y="2068567"/>
              <a:ext cx="2410142" cy="3441592"/>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41" name="矩形 40"/>
            <p:cNvSpPr/>
            <p:nvPr/>
          </p:nvSpPr>
          <p:spPr>
            <a:xfrm>
              <a:off x="874713" y="3263315"/>
              <a:ext cx="2410142" cy="615553"/>
            </a:xfrm>
            <a:prstGeom prst="rect">
              <a:avLst/>
            </a:prstGeom>
          </p:spPr>
          <p:txBody>
            <a:bodyPr wrap="square">
              <a:spAutoFit/>
              <a:scene3d>
                <a:camera prst="orthographicFront"/>
                <a:lightRig rig="threePt" dir="t"/>
              </a:scene3d>
              <a:sp3d contourW="12700"/>
            </a:bodyPr>
            <a:lstStyle/>
            <a:p>
              <a:pPr algn="ctr" defTabSz="685800"/>
              <a:r>
                <a:rPr lang="en-US" altLang="zh-CN" sz="2400" i="1" dirty="0">
                  <a:solidFill>
                    <a:srgbClr val="D82042"/>
                  </a:solidFill>
                  <a:latin typeface="Century Gothic" panose="020B0502020202020204" pitchFamily="34" charset="0"/>
                  <a:ea typeface="微软雅黑"/>
                </a:rPr>
                <a:t>NO.01</a:t>
              </a:r>
              <a:endParaRPr lang="zh-CN" altLang="en-US" sz="2400" i="1" dirty="0">
                <a:solidFill>
                  <a:srgbClr val="D82042"/>
                </a:solidFill>
                <a:latin typeface="Century Gothic" panose="020B0502020202020204" pitchFamily="34" charset="0"/>
                <a:ea typeface="微软雅黑"/>
              </a:endParaRPr>
            </a:p>
          </p:txBody>
        </p:sp>
        <p:sp>
          <p:nvSpPr>
            <p:cNvPr id="45" name="矩形 44"/>
            <p:cNvSpPr/>
            <p:nvPr/>
          </p:nvSpPr>
          <p:spPr>
            <a:xfrm>
              <a:off x="997268" y="4553483"/>
              <a:ext cx="2165031" cy="446447"/>
            </a:xfrm>
            <a:prstGeom prst="rect">
              <a:avLst/>
            </a:prstGeom>
          </p:spPr>
          <p:txBody>
            <a:bodyPr wrap="square">
              <a:spAutoFit/>
              <a:scene3d>
                <a:camera prst="orthographicFront"/>
                <a:lightRig rig="threePt" dir="t"/>
              </a:scene3d>
              <a:sp3d contourW="12700"/>
            </a:bodyPr>
            <a:lstStyle/>
            <a:p>
              <a:pPr algn="ctr" defTabSz="685800">
                <a:defRPr/>
              </a:pPr>
              <a:r>
                <a:rPr lang="en-US" altLang="zh-CN" sz="788" i="1" dirty="0">
                  <a:solidFill>
                    <a:prstClr val="black">
                      <a:lumMod val="50000"/>
                      <a:lumOff val="50000"/>
                    </a:prstClr>
                  </a:solidFill>
                  <a:latin typeface="Century Gothic" panose="020B0502020202020204" pitchFamily="34" charset="0"/>
                  <a:ea typeface="等线" panose="02010600030101010101" pitchFamily="2" charset="-122"/>
                </a:rPr>
                <a:t>The user can demonstrate on a projector or computer,</a:t>
              </a:r>
            </a:p>
          </p:txBody>
        </p:sp>
        <p:sp>
          <p:nvSpPr>
            <p:cNvPr id="46" name="矩形 45"/>
            <p:cNvSpPr/>
            <p:nvPr/>
          </p:nvSpPr>
          <p:spPr>
            <a:xfrm>
              <a:off x="874713" y="4061146"/>
              <a:ext cx="2410142" cy="492443"/>
            </a:xfrm>
            <a:prstGeom prst="rect">
              <a:avLst/>
            </a:prstGeom>
          </p:spPr>
          <p:txBody>
            <a:bodyPr wrap="square">
              <a:spAutoFit/>
              <a:scene3d>
                <a:camera prst="orthographicFront"/>
                <a:lightRig rig="threePt" dir="t"/>
              </a:scene3d>
              <a:sp3d contourW="12700"/>
            </a:bodyPr>
            <a:lstStyle/>
            <a:p>
              <a:pPr algn="ctr" defTabSz="685800">
                <a:defRPr/>
              </a:pPr>
              <a:r>
                <a:rPr lang="zh-CN" altLang="en-US" b="1" dirty="0">
                  <a:solidFill>
                    <a:prstClr val="black">
                      <a:lumMod val="65000"/>
                      <a:lumOff val="35000"/>
                    </a:prstClr>
                  </a:solidFill>
                  <a:latin typeface="微软雅黑"/>
                  <a:ea typeface="微软雅黑"/>
                </a:rPr>
                <a:t>标题添加</a:t>
              </a:r>
              <a:endParaRPr lang="en-US" altLang="zh-CN" b="1" dirty="0">
                <a:solidFill>
                  <a:prstClr val="black">
                    <a:lumMod val="65000"/>
                    <a:lumOff val="35000"/>
                  </a:prstClr>
                </a:solidFill>
                <a:latin typeface="微软雅黑"/>
                <a:ea typeface="微软雅黑"/>
              </a:endParaRPr>
            </a:p>
          </p:txBody>
        </p:sp>
        <p:sp>
          <p:nvSpPr>
            <p:cNvPr id="59" name="椭圆 9"/>
            <p:cNvSpPr/>
            <p:nvPr/>
          </p:nvSpPr>
          <p:spPr>
            <a:xfrm>
              <a:off x="1874715" y="2509650"/>
              <a:ext cx="410137" cy="423158"/>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3" name="组合 2"/>
          <p:cNvGrpSpPr/>
          <p:nvPr/>
        </p:nvGrpSpPr>
        <p:grpSpPr>
          <a:xfrm>
            <a:off x="2663692" y="1551425"/>
            <a:ext cx="1807607" cy="2581194"/>
            <a:chOff x="3551590" y="2068567"/>
            <a:chExt cx="2410142" cy="3441592"/>
          </a:xfrm>
        </p:grpSpPr>
        <p:sp>
          <p:nvSpPr>
            <p:cNvPr id="38" name="矩形 37"/>
            <p:cNvSpPr/>
            <p:nvPr/>
          </p:nvSpPr>
          <p:spPr>
            <a:xfrm>
              <a:off x="3551590" y="2068567"/>
              <a:ext cx="2410142" cy="3441592"/>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42" name="矩形 41"/>
            <p:cNvSpPr/>
            <p:nvPr/>
          </p:nvSpPr>
          <p:spPr>
            <a:xfrm>
              <a:off x="3551590" y="3263315"/>
              <a:ext cx="2410142" cy="615553"/>
            </a:xfrm>
            <a:prstGeom prst="rect">
              <a:avLst/>
            </a:prstGeom>
          </p:spPr>
          <p:txBody>
            <a:bodyPr wrap="square">
              <a:spAutoFit/>
              <a:scene3d>
                <a:camera prst="orthographicFront"/>
                <a:lightRig rig="threePt" dir="t"/>
              </a:scene3d>
              <a:sp3d contourW="12700"/>
            </a:bodyPr>
            <a:lstStyle/>
            <a:p>
              <a:pPr algn="ctr" defTabSz="685800"/>
              <a:r>
                <a:rPr lang="en-US" altLang="zh-CN" sz="2400" i="1" dirty="0">
                  <a:solidFill>
                    <a:srgbClr val="D82042"/>
                  </a:solidFill>
                  <a:latin typeface="Century Gothic" panose="020B0502020202020204" pitchFamily="34" charset="0"/>
                  <a:ea typeface="微软雅黑"/>
                </a:rPr>
                <a:t>NO.02</a:t>
              </a:r>
              <a:endParaRPr lang="zh-CN" altLang="en-US" sz="2400" i="1" dirty="0">
                <a:solidFill>
                  <a:srgbClr val="D82042"/>
                </a:solidFill>
                <a:latin typeface="Century Gothic" panose="020B0502020202020204" pitchFamily="34" charset="0"/>
                <a:ea typeface="微软雅黑"/>
              </a:endParaRPr>
            </a:p>
          </p:txBody>
        </p:sp>
        <p:sp>
          <p:nvSpPr>
            <p:cNvPr id="48" name="矩形 47"/>
            <p:cNvSpPr/>
            <p:nvPr/>
          </p:nvSpPr>
          <p:spPr>
            <a:xfrm>
              <a:off x="3674145" y="4553483"/>
              <a:ext cx="2165031" cy="446447"/>
            </a:xfrm>
            <a:prstGeom prst="rect">
              <a:avLst/>
            </a:prstGeom>
          </p:spPr>
          <p:txBody>
            <a:bodyPr wrap="square">
              <a:spAutoFit/>
              <a:scene3d>
                <a:camera prst="orthographicFront"/>
                <a:lightRig rig="threePt" dir="t"/>
              </a:scene3d>
              <a:sp3d contourW="12700"/>
            </a:bodyPr>
            <a:lstStyle/>
            <a:p>
              <a:pPr algn="ctr" defTabSz="685800">
                <a:defRPr/>
              </a:pPr>
              <a:r>
                <a:rPr lang="en-US" altLang="zh-CN" sz="788" i="1" dirty="0">
                  <a:solidFill>
                    <a:prstClr val="black">
                      <a:lumMod val="50000"/>
                      <a:lumOff val="50000"/>
                    </a:prstClr>
                  </a:solidFill>
                  <a:latin typeface="Century Gothic" panose="020B0502020202020204" pitchFamily="34" charset="0"/>
                  <a:ea typeface="等线" panose="02010600030101010101" pitchFamily="2" charset="-122"/>
                </a:rPr>
                <a:t>The user can demonstrate on a projector or computer,</a:t>
              </a:r>
            </a:p>
          </p:txBody>
        </p:sp>
        <p:sp>
          <p:nvSpPr>
            <p:cNvPr id="49" name="矩形 48"/>
            <p:cNvSpPr/>
            <p:nvPr/>
          </p:nvSpPr>
          <p:spPr>
            <a:xfrm>
              <a:off x="3551590" y="4061146"/>
              <a:ext cx="2410142" cy="492443"/>
            </a:xfrm>
            <a:prstGeom prst="rect">
              <a:avLst/>
            </a:prstGeom>
          </p:spPr>
          <p:txBody>
            <a:bodyPr wrap="square">
              <a:spAutoFit/>
              <a:scene3d>
                <a:camera prst="orthographicFront"/>
                <a:lightRig rig="threePt" dir="t"/>
              </a:scene3d>
              <a:sp3d contourW="12700"/>
            </a:bodyPr>
            <a:lstStyle/>
            <a:p>
              <a:pPr algn="ctr" defTabSz="685800">
                <a:defRPr/>
              </a:pPr>
              <a:r>
                <a:rPr lang="zh-CN" altLang="en-US" b="1" dirty="0">
                  <a:solidFill>
                    <a:prstClr val="black">
                      <a:lumMod val="65000"/>
                      <a:lumOff val="35000"/>
                    </a:prstClr>
                  </a:solidFill>
                  <a:latin typeface="微软雅黑"/>
                  <a:ea typeface="微软雅黑"/>
                </a:rPr>
                <a:t>标题添加</a:t>
              </a:r>
              <a:endParaRPr lang="en-US" altLang="zh-CN" b="1" dirty="0">
                <a:solidFill>
                  <a:prstClr val="black">
                    <a:lumMod val="65000"/>
                    <a:lumOff val="35000"/>
                  </a:prstClr>
                </a:solidFill>
                <a:latin typeface="微软雅黑"/>
                <a:ea typeface="微软雅黑"/>
              </a:endParaRPr>
            </a:p>
          </p:txBody>
        </p:sp>
        <p:sp>
          <p:nvSpPr>
            <p:cNvPr id="60" name="椭圆 55"/>
            <p:cNvSpPr/>
            <p:nvPr/>
          </p:nvSpPr>
          <p:spPr>
            <a:xfrm>
              <a:off x="4545082" y="2515775"/>
              <a:ext cx="423158" cy="410908"/>
            </a:xfrm>
            <a:custGeom>
              <a:avLst/>
              <a:gdLst>
                <a:gd name="connsiteX0" fmla="*/ 402703 w 581831"/>
                <a:gd name="connsiteY0" fmla="*/ 478705 h 564988"/>
                <a:gd name="connsiteX1" fmla="*/ 430122 w 581831"/>
                <a:gd name="connsiteY1" fmla="*/ 523802 h 564988"/>
                <a:gd name="connsiteX2" fmla="*/ 375284 w 581831"/>
                <a:gd name="connsiteY2" fmla="*/ 549571 h 564988"/>
                <a:gd name="connsiteX3" fmla="*/ 358349 w 581831"/>
                <a:gd name="connsiteY3" fmla="*/ 499643 h 564988"/>
                <a:gd name="connsiteX4" fmla="*/ 402703 w 581831"/>
                <a:gd name="connsiteY4" fmla="*/ 478705 h 564988"/>
                <a:gd name="connsiteX5" fmla="*/ 306459 w 581831"/>
                <a:gd name="connsiteY5" fmla="*/ 152485 h 564988"/>
                <a:gd name="connsiteX6" fmla="*/ 326021 w 581831"/>
                <a:gd name="connsiteY6" fmla="*/ 157925 h 564988"/>
                <a:gd name="connsiteX7" fmla="*/ 357481 w 581831"/>
                <a:gd name="connsiteY7" fmla="*/ 160342 h 564988"/>
                <a:gd name="connsiteX8" fmla="*/ 346994 w 581831"/>
                <a:gd name="connsiteY8" fmla="*/ 241734 h 564988"/>
                <a:gd name="connsiteX9" fmla="*/ 327634 w 581831"/>
                <a:gd name="connsiteY9" fmla="*/ 256240 h 564988"/>
                <a:gd name="connsiteX10" fmla="*/ 366355 w 581831"/>
                <a:gd name="connsiteY10" fmla="*/ 294115 h 564988"/>
                <a:gd name="connsiteX11" fmla="*/ 384908 w 581831"/>
                <a:gd name="connsiteY11" fmla="*/ 392430 h 564988"/>
                <a:gd name="connsiteX12" fmla="*/ 374421 w 581831"/>
                <a:gd name="connsiteY12" fmla="*/ 406936 h 564988"/>
                <a:gd name="connsiteX13" fmla="*/ 280847 w 581831"/>
                <a:gd name="connsiteY13" fmla="*/ 420635 h 564988"/>
                <a:gd name="connsiteX14" fmla="*/ 166300 w 581831"/>
                <a:gd name="connsiteY14" fmla="*/ 410159 h 564988"/>
                <a:gd name="connsiteX15" fmla="*/ 154200 w 581831"/>
                <a:gd name="connsiteY15" fmla="*/ 396459 h 564988"/>
                <a:gd name="connsiteX16" fmla="*/ 167106 w 581831"/>
                <a:gd name="connsiteY16" fmla="*/ 305397 h 564988"/>
                <a:gd name="connsiteX17" fmla="*/ 243740 w 581831"/>
                <a:gd name="connsiteY17" fmla="*/ 259463 h 564988"/>
                <a:gd name="connsiteX18" fmla="*/ 250194 w 581831"/>
                <a:gd name="connsiteY18" fmla="*/ 240122 h 564988"/>
                <a:gd name="connsiteX19" fmla="*/ 263100 w 581831"/>
                <a:gd name="connsiteY19" fmla="*/ 233676 h 564988"/>
                <a:gd name="connsiteX20" fmla="*/ 263100 w 581831"/>
                <a:gd name="connsiteY20" fmla="*/ 206276 h 564988"/>
                <a:gd name="connsiteX21" fmla="*/ 259874 w 581831"/>
                <a:gd name="connsiteY21" fmla="*/ 190965 h 564988"/>
                <a:gd name="connsiteX22" fmla="*/ 277621 w 581831"/>
                <a:gd name="connsiteY22" fmla="*/ 186936 h 564988"/>
                <a:gd name="connsiteX23" fmla="*/ 292947 w 581831"/>
                <a:gd name="connsiteY23" fmla="*/ 173236 h 564988"/>
                <a:gd name="connsiteX24" fmla="*/ 297787 w 581831"/>
                <a:gd name="connsiteY24" fmla="*/ 155507 h 564988"/>
                <a:gd name="connsiteX25" fmla="*/ 306459 w 581831"/>
                <a:gd name="connsiteY25" fmla="*/ 152485 h 564988"/>
                <a:gd name="connsiteX26" fmla="*/ 269604 w 581831"/>
                <a:gd name="connsiteY26" fmla="*/ 123336 h 564988"/>
                <a:gd name="connsiteX27" fmla="*/ 290592 w 581831"/>
                <a:gd name="connsiteY27" fmla="*/ 148314 h 564988"/>
                <a:gd name="connsiteX28" fmla="*/ 289785 w 581831"/>
                <a:gd name="connsiteY28" fmla="*/ 149119 h 564988"/>
                <a:gd name="connsiteX29" fmla="*/ 281712 w 581831"/>
                <a:gd name="connsiteY29" fmla="*/ 174097 h 564988"/>
                <a:gd name="connsiteX30" fmla="*/ 280905 w 581831"/>
                <a:gd name="connsiteY30" fmla="*/ 178931 h 564988"/>
                <a:gd name="connsiteX31" fmla="*/ 276869 w 581831"/>
                <a:gd name="connsiteY31" fmla="*/ 178931 h 564988"/>
                <a:gd name="connsiteX32" fmla="*/ 266375 w 581831"/>
                <a:gd name="connsiteY32" fmla="*/ 176514 h 564988"/>
                <a:gd name="connsiteX33" fmla="*/ 253459 w 581831"/>
                <a:gd name="connsiteY33" fmla="*/ 182154 h 564988"/>
                <a:gd name="connsiteX34" fmla="*/ 269604 w 581831"/>
                <a:gd name="connsiteY34" fmla="*/ 123336 h 564988"/>
                <a:gd name="connsiteX35" fmla="*/ 305717 w 581831"/>
                <a:gd name="connsiteY35" fmla="*/ 105370 h 564988"/>
                <a:gd name="connsiteX36" fmla="*/ 322809 w 581831"/>
                <a:gd name="connsiteY36" fmla="*/ 108060 h 564988"/>
                <a:gd name="connsiteX37" fmla="*/ 358356 w 581831"/>
                <a:gd name="connsiteY37" fmla="*/ 150693 h 564988"/>
                <a:gd name="connsiteX38" fmla="*/ 351893 w 581831"/>
                <a:gd name="connsiteY38" fmla="*/ 153107 h 564988"/>
                <a:gd name="connsiteX39" fmla="*/ 343814 w 581831"/>
                <a:gd name="connsiteY39" fmla="*/ 153911 h 564988"/>
                <a:gd name="connsiteX40" fmla="*/ 325233 w 581831"/>
                <a:gd name="connsiteY40" fmla="*/ 150693 h 564988"/>
                <a:gd name="connsiteX41" fmla="*/ 301804 w 581831"/>
                <a:gd name="connsiteY41" fmla="*/ 144258 h 564988"/>
                <a:gd name="connsiteX42" fmla="*/ 299381 w 581831"/>
                <a:gd name="connsiteY42" fmla="*/ 144258 h 564988"/>
                <a:gd name="connsiteX43" fmla="*/ 275952 w 581831"/>
                <a:gd name="connsiteY43" fmla="*/ 116908 h 564988"/>
                <a:gd name="connsiteX44" fmla="*/ 305717 w 581831"/>
                <a:gd name="connsiteY44" fmla="*/ 105370 h 564988"/>
                <a:gd name="connsiteX45" fmla="*/ 283249 w 581831"/>
                <a:gd name="connsiteY45" fmla="*/ 0 h 564988"/>
                <a:gd name="connsiteX46" fmla="*/ 530184 w 581831"/>
                <a:gd name="connsiteY46" fmla="*/ 144269 h 564988"/>
                <a:gd name="connsiteX47" fmla="*/ 581831 w 581831"/>
                <a:gd name="connsiteY47" fmla="*/ 131374 h 564988"/>
                <a:gd name="connsiteX48" fmla="*/ 539868 w 581831"/>
                <a:gd name="connsiteY48" fmla="*/ 282091 h 564988"/>
                <a:gd name="connsiteX49" fmla="*/ 430119 w 581831"/>
                <a:gd name="connsiteY49" fmla="*/ 170867 h 564988"/>
                <a:gd name="connsiteX50" fmla="*/ 476924 w 581831"/>
                <a:gd name="connsiteY50" fmla="*/ 158777 h 564988"/>
                <a:gd name="connsiteX51" fmla="*/ 283249 w 581831"/>
                <a:gd name="connsiteY51" fmla="*/ 52388 h 564988"/>
                <a:gd name="connsiteX52" fmla="*/ 52454 w 581831"/>
                <a:gd name="connsiteY52" fmla="*/ 282091 h 564988"/>
                <a:gd name="connsiteX53" fmla="*/ 283249 w 581831"/>
                <a:gd name="connsiteY53" fmla="*/ 512600 h 564988"/>
                <a:gd name="connsiteX54" fmla="*/ 325212 w 581831"/>
                <a:gd name="connsiteY54" fmla="*/ 508570 h 564988"/>
                <a:gd name="connsiteX55" fmla="*/ 334896 w 581831"/>
                <a:gd name="connsiteY55" fmla="*/ 560152 h 564988"/>
                <a:gd name="connsiteX56" fmla="*/ 283249 w 581831"/>
                <a:gd name="connsiteY56" fmla="*/ 564988 h 564988"/>
                <a:gd name="connsiteX57" fmla="*/ 0 w 581831"/>
                <a:gd name="connsiteY57" fmla="*/ 282091 h 564988"/>
                <a:gd name="connsiteX58" fmla="*/ 283249 w 581831"/>
                <a:gd name="connsiteY58" fmla="*/ 0 h 56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81831" h="564988">
                  <a:moveTo>
                    <a:pt x="402703" y="478705"/>
                  </a:moveTo>
                  <a:lnTo>
                    <a:pt x="430122" y="523802"/>
                  </a:lnTo>
                  <a:cubicBezTo>
                    <a:pt x="413187" y="534270"/>
                    <a:pt x="394639" y="543129"/>
                    <a:pt x="375284" y="549571"/>
                  </a:cubicBezTo>
                  <a:lnTo>
                    <a:pt x="358349" y="499643"/>
                  </a:lnTo>
                  <a:cubicBezTo>
                    <a:pt x="373671" y="494811"/>
                    <a:pt x="388994" y="487563"/>
                    <a:pt x="402703" y="478705"/>
                  </a:cubicBezTo>
                  <a:close/>
                  <a:moveTo>
                    <a:pt x="306459" y="152485"/>
                  </a:moveTo>
                  <a:cubicBezTo>
                    <a:pt x="310291" y="152888"/>
                    <a:pt x="315937" y="154702"/>
                    <a:pt x="326021" y="157925"/>
                  </a:cubicBezTo>
                  <a:cubicBezTo>
                    <a:pt x="345381" y="165177"/>
                    <a:pt x="357481" y="160342"/>
                    <a:pt x="357481" y="160342"/>
                  </a:cubicBezTo>
                  <a:cubicBezTo>
                    <a:pt x="359094" y="179683"/>
                    <a:pt x="352641" y="218364"/>
                    <a:pt x="346994" y="241734"/>
                  </a:cubicBezTo>
                  <a:cubicBezTo>
                    <a:pt x="341348" y="265910"/>
                    <a:pt x="327634" y="256240"/>
                    <a:pt x="327634" y="256240"/>
                  </a:cubicBezTo>
                  <a:cubicBezTo>
                    <a:pt x="330861" y="265910"/>
                    <a:pt x="347801" y="281221"/>
                    <a:pt x="366355" y="294115"/>
                  </a:cubicBezTo>
                  <a:cubicBezTo>
                    <a:pt x="381681" y="303785"/>
                    <a:pt x="384101" y="366643"/>
                    <a:pt x="384908" y="392430"/>
                  </a:cubicBezTo>
                  <a:cubicBezTo>
                    <a:pt x="384908" y="398877"/>
                    <a:pt x="380068" y="405324"/>
                    <a:pt x="374421" y="406936"/>
                  </a:cubicBezTo>
                  <a:cubicBezTo>
                    <a:pt x="359094" y="411771"/>
                    <a:pt x="326828" y="419829"/>
                    <a:pt x="280847" y="420635"/>
                  </a:cubicBezTo>
                  <a:cubicBezTo>
                    <a:pt x="231640" y="421441"/>
                    <a:pt x="186467" y="413382"/>
                    <a:pt x="166300" y="410159"/>
                  </a:cubicBezTo>
                  <a:cubicBezTo>
                    <a:pt x="159846" y="408547"/>
                    <a:pt x="155006" y="402906"/>
                    <a:pt x="154200" y="396459"/>
                  </a:cubicBezTo>
                  <a:cubicBezTo>
                    <a:pt x="153393" y="365837"/>
                    <a:pt x="160653" y="326349"/>
                    <a:pt x="167106" y="305397"/>
                  </a:cubicBezTo>
                  <a:cubicBezTo>
                    <a:pt x="175173" y="281221"/>
                    <a:pt x="243740" y="259463"/>
                    <a:pt x="243740" y="259463"/>
                  </a:cubicBezTo>
                  <a:cubicBezTo>
                    <a:pt x="243740" y="253016"/>
                    <a:pt x="246160" y="248987"/>
                    <a:pt x="250194" y="240122"/>
                  </a:cubicBezTo>
                  <a:cubicBezTo>
                    <a:pt x="255034" y="230452"/>
                    <a:pt x="263100" y="233676"/>
                    <a:pt x="263100" y="233676"/>
                  </a:cubicBezTo>
                  <a:lnTo>
                    <a:pt x="263100" y="206276"/>
                  </a:lnTo>
                  <a:cubicBezTo>
                    <a:pt x="263100" y="206276"/>
                    <a:pt x="255034" y="202247"/>
                    <a:pt x="259874" y="190965"/>
                  </a:cubicBezTo>
                  <a:cubicBezTo>
                    <a:pt x="265520" y="178877"/>
                    <a:pt x="277621" y="186936"/>
                    <a:pt x="277621" y="186936"/>
                  </a:cubicBezTo>
                  <a:cubicBezTo>
                    <a:pt x="295367" y="190965"/>
                    <a:pt x="292947" y="173236"/>
                    <a:pt x="292947" y="173236"/>
                  </a:cubicBezTo>
                  <a:cubicBezTo>
                    <a:pt x="292947" y="173236"/>
                    <a:pt x="290527" y="161954"/>
                    <a:pt x="297787" y="155507"/>
                  </a:cubicBezTo>
                  <a:cubicBezTo>
                    <a:pt x="300611" y="153090"/>
                    <a:pt x="302627" y="152082"/>
                    <a:pt x="306459" y="152485"/>
                  </a:cubicBezTo>
                  <a:close/>
                  <a:moveTo>
                    <a:pt x="269604" y="123336"/>
                  </a:moveTo>
                  <a:cubicBezTo>
                    <a:pt x="273640" y="130588"/>
                    <a:pt x="280098" y="140256"/>
                    <a:pt x="290592" y="148314"/>
                  </a:cubicBezTo>
                  <a:cubicBezTo>
                    <a:pt x="290592" y="148314"/>
                    <a:pt x="289785" y="148314"/>
                    <a:pt x="289785" y="149119"/>
                  </a:cubicBezTo>
                  <a:cubicBezTo>
                    <a:pt x="280905" y="156371"/>
                    <a:pt x="280905" y="168457"/>
                    <a:pt x="281712" y="174097"/>
                  </a:cubicBezTo>
                  <a:cubicBezTo>
                    <a:pt x="281712" y="174902"/>
                    <a:pt x="281712" y="178125"/>
                    <a:pt x="280905" y="178931"/>
                  </a:cubicBezTo>
                  <a:cubicBezTo>
                    <a:pt x="280905" y="178931"/>
                    <a:pt x="279291" y="179737"/>
                    <a:pt x="276869" y="178931"/>
                  </a:cubicBezTo>
                  <a:cubicBezTo>
                    <a:pt x="275255" y="178125"/>
                    <a:pt x="271218" y="176514"/>
                    <a:pt x="266375" y="176514"/>
                  </a:cubicBezTo>
                  <a:cubicBezTo>
                    <a:pt x="260724" y="176514"/>
                    <a:pt x="256688" y="178125"/>
                    <a:pt x="253459" y="182154"/>
                  </a:cubicBezTo>
                  <a:cubicBezTo>
                    <a:pt x="250230" y="167651"/>
                    <a:pt x="248616" y="141062"/>
                    <a:pt x="269604" y="123336"/>
                  </a:cubicBezTo>
                  <a:close/>
                  <a:moveTo>
                    <a:pt x="305717" y="105370"/>
                  </a:moveTo>
                  <a:cubicBezTo>
                    <a:pt x="310842" y="105295"/>
                    <a:pt x="316548" y="106049"/>
                    <a:pt x="322809" y="108060"/>
                  </a:cubicBezTo>
                  <a:cubicBezTo>
                    <a:pt x="359972" y="120126"/>
                    <a:pt x="361588" y="138627"/>
                    <a:pt x="358356" y="150693"/>
                  </a:cubicBezTo>
                  <a:lnTo>
                    <a:pt x="351893" y="153107"/>
                  </a:lnTo>
                  <a:cubicBezTo>
                    <a:pt x="351893" y="153107"/>
                    <a:pt x="348662" y="153911"/>
                    <a:pt x="343814" y="153911"/>
                  </a:cubicBezTo>
                  <a:cubicBezTo>
                    <a:pt x="338159" y="153911"/>
                    <a:pt x="331696" y="152302"/>
                    <a:pt x="325233" y="150693"/>
                  </a:cubicBezTo>
                  <a:cubicBezTo>
                    <a:pt x="313115" y="145867"/>
                    <a:pt x="307460" y="144258"/>
                    <a:pt x="301804" y="144258"/>
                  </a:cubicBezTo>
                  <a:cubicBezTo>
                    <a:pt x="300996" y="144258"/>
                    <a:pt x="300189" y="144258"/>
                    <a:pt x="299381" y="144258"/>
                  </a:cubicBezTo>
                  <a:cubicBezTo>
                    <a:pt x="285647" y="136214"/>
                    <a:pt x="279184" y="124952"/>
                    <a:pt x="275952" y="116908"/>
                  </a:cubicBezTo>
                  <a:cubicBezTo>
                    <a:pt x="280193" y="113289"/>
                    <a:pt x="290342" y="105597"/>
                    <a:pt x="305717" y="105370"/>
                  </a:cubicBezTo>
                  <a:close/>
                  <a:moveTo>
                    <a:pt x="283249" y="0"/>
                  </a:moveTo>
                  <a:cubicBezTo>
                    <a:pt x="385735" y="0"/>
                    <a:pt x="480152" y="56418"/>
                    <a:pt x="530184" y="144269"/>
                  </a:cubicBezTo>
                  <a:lnTo>
                    <a:pt x="581831" y="131374"/>
                  </a:lnTo>
                  <a:lnTo>
                    <a:pt x="539868" y="282091"/>
                  </a:lnTo>
                  <a:lnTo>
                    <a:pt x="430119" y="170867"/>
                  </a:lnTo>
                  <a:lnTo>
                    <a:pt x="476924" y="158777"/>
                  </a:lnTo>
                  <a:cubicBezTo>
                    <a:pt x="434961" y="92687"/>
                    <a:pt x="361526" y="52388"/>
                    <a:pt x="283249" y="52388"/>
                  </a:cubicBezTo>
                  <a:cubicBezTo>
                    <a:pt x="155747" y="52388"/>
                    <a:pt x="52454" y="155553"/>
                    <a:pt x="52454" y="282091"/>
                  </a:cubicBezTo>
                  <a:cubicBezTo>
                    <a:pt x="52454" y="409435"/>
                    <a:pt x="155747" y="512600"/>
                    <a:pt x="283249" y="512600"/>
                  </a:cubicBezTo>
                  <a:cubicBezTo>
                    <a:pt x="296968" y="512600"/>
                    <a:pt x="311493" y="510988"/>
                    <a:pt x="325212" y="508570"/>
                  </a:cubicBezTo>
                  <a:lnTo>
                    <a:pt x="334896" y="560152"/>
                  </a:lnTo>
                  <a:cubicBezTo>
                    <a:pt x="317949" y="563376"/>
                    <a:pt x="300196" y="564988"/>
                    <a:pt x="283249" y="564988"/>
                  </a:cubicBezTo>
                  <a:cubicBezTo>
                    <a:pt x="126696" y="564988"/>
                    <a:pt x="0" y="438450"/>
                    <a:pt x="0" y="282091"/>
                  </a:cubicBezTo>
                  <a:cubicBezTo>
                    <a:pt x="0" y="126538"/>
                    <a:pt x="126696" y="0"/>
                    <a:pt x="28324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4" name="组合 3"/>
          <p:cNvGrpSpPr/>
          <p:nvPr/>
        </p:nvGrpSpPr>
        <p:grpSpPr>
          <a:xfrm>
            <a:off x="4671350" y="1551425"/>
            <a:ext cx="1807607" cy="2581194"/>
            <a:chOff x="6228467" y="2068567"/>
            <a:chExt cx="2410142" cy="3441592"/>
          </a:xfrm>
        </p:grpSpPr>
        <p:sp>
          <p:nvSpPr>
            <p:cNvPr id="39" name="矩形 38"/>
            <p:cNvSpPr/>
            <p:nvPr/>
          </p:nvSpPr>
          <p:spPr>
            <a:xfrm>
              <a:off x="6228467" y="2068567"/>
              <a:ext cx="2410142" cy="3441592"/>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43" name="矩形 42"/>
            <p:cNvSpPr/>
            <p:nvPr/>
          </p:nvSpPr>
          <p:spPr>
            <a:xfrm>
              <a:off x="6228467" y="3263315"/>
              <a:ext cx="2410142" cy="615553"/>
            </a:xfrm>
            <a:prstGeom prst="rect">
              <a:avLst/>
            </a:prstGeom>
          </p:spPr>
          <p:txBody>
            <a:bodyPr wrap="square">
              <a:spAutoFit/>
              <a:scene3d>
                <a:camera prst="orthographicFront"/>
                <a:lightRig rig="threePt" dir="t"/>
              </a:scene3d>
              <a:sp3d contourW="12700"/>
            </a:bodyPr>
            <a:lstStyle/>
            <a:p>
              <a:pPr algn="ctr" defTabSz="685800"/>
              <a:r>
                <a:rPr lang="en-US" altLang="zh-CN" sz="2400" i="1" dirty="0">
                  <a:solidFill>
                    <a:srgbClr val="D82042"/>
                  </a:solidFill>
                  <a:latin typeface="Century Gothic" panose="020B0502020202020204" pitchFamily="34" charset="0"/>
                  <a:ea typeface="微软雅黑"/>
                </a:rPr>
                <a:t>NO.03</a:t>
              </a:r>
              <a:endParaRPr lang="zh-CN" altLang="en-US" sz="2400" i="1" dirty="0">
                <a:solidFill>
                  <a:srgbClr val="D82042"/>
                </a:solidFill>
                <a:latin typeface="Century Gothic" panose="020B0502020202020204" pitchFamily="34" charset="0"/>
                <a:ea typeface="微软雅黑"/>
              </a:endParaRPr>
            </a:p>
          </p:txBody>
        </p:sp>
        <p:sp>
          <p:nvSpPr>
            <p:cNvPr id="51" name="矩形 50"/>
            <p:cNvSpPr/>
            <p:nvPr/>
          </p:nvSpPr>
          <p:spPr>
            <a:xfrm>
              <a:off x="6351022" y="4553483"/>
              <a:ext cx="2165031" cy="446447"/>
            </a:xfrm>
            <a:prstGeom prst="rect">
              <a:avLst/>
            </a:prstGeom>
          </p:spPr>
          <p:txBody>
            <a:bodyPr wrap="square">
              <a:spAutoFit/>
              <a:scene3d>
                <a:camera prst="orthographicFront"/>
                <a:lightRig rig="threePt" dir="t"/>
              </a:scene3d>
              <a:sp3d contourW="12700"/>
            </a:bodyPr>
            <a:lstStyle/>
            <a:p>
              <a:pPr algn="ctr" defTabSz="685800">
                <a:defRPr/>
              </a:pPr>
              <a:r>
                <a:rPr lang="en-US" altLang="zh-CN" sz="788" i="1" dirty="0">
                  <a:solidFill>
                    <a:prstClr val="black">
                      <a:lumMod val="50000"/>
                      <a:lumOff val="50000"/>
                    </a:prstClr>
                  </a:solidFill>
                  <a:latin typeface="Century Gothic" panose="020B0502020202020204" pitchFamily="34" charset="0"/>
                  <a:ea typeface="等线" panose="02010600030101010101" pitchFamily="2" charset="-122"/>
                </a:rPr>
                <a:t>The user can demonstrate on a projector or computer,</a:t>
              </a:r>
            </a:p>
          </p:txBody>
        </p:sp>
        <p:sp>
          <p:nvSpPr>
            <p:cNvPr id="52" name="矩形 51"/>
            <p:cNvSpPr/>
            <p:nvPr/>
          </p:nvSpPr>
          <p:spPr>
            <a:xfrm>
              <a:off x="6228467" y="4061146"/>
              <a:ext cx="2410142" cy="492443"/>
            </a:xfrm>
            <a:prstGeom prst="rect">
              <a:avLst/>
            </a:prstGeom>
          </p:spPr>
          <p:txBody>
            <a:bodyPr wrap="square">
              <a:spAutoFit/>
              <a:scene3d>
                <a:camera prst="orthographicFront"/>
                <a:lightRig rig="threePt" dir="t"/>
              </a:scene3d>
              <a:sp3d contourW="12700"/>
            </a:bodyPr>
            <a:lstStyle/>
            <a:p>
              <a:pPr algn="ctr" defTabSz="685800">
                <a:defRPr/>
              </a:pPr>
              <a:r>
                <a:rPr lang="zh-CN" altLang="en-US" b="1" dirty="0">
                  <a:solidFill>
                    <a:prstClr val="black">
                      <a:lumMod val="65000"/>
                      <a:lumOff val="35000"/>
                    </a:prstClr>
                  </a:solidFill>
                  <a:latin typeface="微软雅黑"/>
                  <a:ea typeface="微软雅黑"/>
                </a:rPr>
                <a:t>标题添加</a:t>
              </a:r>
              <a:endParaRPr lang="en-US" altLang="zh-CN" b="1" dirty="0">
                <a:solidFill>
                  <a:prstClr val="black">
                    <a:lumMod val="65000"/>
                    <a:lumOff val="35000"/>
                  </a:prstClr>
                </a:solidFill>
                <a:latin typeface="微软雅黑"/>
                <a:ea typeface="微软雅黑"/>
              </a:endParaRPr>
            </a:p>
          </p:txBody>
        </p:sp>
        <p:sp>
          <p:nvSpPr>
            <p:cNvPr id="61" name="椭圆 56"/>
            <p:cNvSpPr/>
            <p:nvPr/>
          </p:nvSpPr>
          <p:spPr>
            <a:xfrm>
              <a:off x="7221959" y="2509962"/>
              <a:ext cx="423158" cy="422533"/>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10" name="组合 9"/>
          <p:cNvGrpSpPr/>
          <p:nvPr/>
        </p:nvGrpSpPr>
        <p:grpSpPr>
          <a:xfrm>
            <a:off x="6679008" y="1551425"/>
            <a:ext cx="1807607" cy="2581194"/>
            <a:chOff x="8905344" y="2068567"/>
            <a:chExt cx="2410142" cy="3441592"/>
          </a:xfrm>
        </p:grpSpPr>
        <p:sp>
          <p:nvSpPr>
            <p:cNvPr id="40" name="矩形 39"/>
            <p:cNvSpPr/>
            <p:nvPr/>
          </p:nvSpPr>
          <p:spPr>
            <a:xfrm>
              <a:off x="8905344" y="2068567"/>
              <a:ext cx="2410142" cy="3441592"/>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44" name="矩形 43"/>
            <p:cNvSpPr/>
            <p:nvPr/>
          </p:nvSpPr>
          <p:spPr>
            <a:xfrm>
              <a:off x="8905344" y="3263315"/>
              <a:ext cx="2410142" cy="615553"/>
            </a:xfrm>
            <a:prstGeom prst="rect">
              <a:avLst/>
            </a:prstGeom>
          </p:spPr>
          <p:txBody>
            <a:bodyPr wrap="square">
              <a:spAutoFit/>
              <a:scene3d>
                <a:camera prst="orthographicFront"/>
                <a:lightRig rig="threePt" dir="t"/>
              </a:scene3d>
              <a:sp3d contourW="12700"/>
            </a:bodyPr>
            <a:lstStyle/>
            <a:p>
              <a:pPr algn="ctr" defTabSz="685800"/>
              <a:r>
                <a:rPr lang="en-US" altLang="zh-CN" sz="2400" i="1" dirty="0">
                  <a:solidFill>
                    <a:srgbClr val="D82042"/>
                  </a:solidFill>
                  <a:latin typeface="Century Gothic" panose="020B0502020202020204" pitchFamily="34" charset="0"/>
                  <a:ea typeface="微软雅黑"/>
                </a:rPr>
                <a:t>NO.04</a:t>
              </a:r>
              <a:endParaRPr lang="zh-CN" altLang="en-US" sz="2400" i="1" dirty="0">
                <a:solidFill>
                  <a:srgbClr val="D82042"/>
                </a:solidFill>
                <a:latin typeface="Century Gothic" panose="020B0502020202020204" pitchFamily="34" charset="0"/>
                <a:ea typeface="微软雅黑"/>
              </a:endParaRPr>
            </a:p>
          </p:txBody>
        </p:sp>
        <p:sp>
          <p:nvSpPr>
            <p:cNvPr id="54" name="矩形 53"/>
            <p:cNvSpPr/>
            <p:nvPr/>
          </p:nvSpPr>
          <p:spPr>
            <a:xfrm>
              <a:off x="9027899" y="4553483"/>
              <a:ext cx="2165031" cy="446447"/>
            </a:xfrm>
            <a:prstGeom prst="rect">
              <a:avLst/>
            </a:prstGeom>
          </p:spPr>
          <p:txBody>
            <a:bodyPr wrap="square">
              <a:spAutoFit/>
              <a:scene3d>
                <a:camera prst="orthographicFront"/>
                <a:lightRig rig="threePt" dir="t"/>
              </a:scene3d>
              <a:sp3d contourW="12700"/>
            </a:bodyPr>
            <a:lstStyle/>
            <a:p>
              <a:pPr algn="ctr" defTabSz="685800">
                <a:defRPr/>
              </a:pPr>
              <a:r>
                <a:rPr lang="en-US" altLang="zh-CN" sz="788" i="1" dirty="0">
                  <a:solidFill>
                    <a:prstClr val="black">
                      <a:lumMod val="50000"/>
                      <a:lumOff val="50000"/>
                    </a:prstClr>
                  </a:solidFill>
                  <a:latin typeface="Century Gothic" panose="020B0502020202020204" pitchFamily="34" charset="0"/>
                  <a:ea typeface="等线" panose="02010600030101010101" pitchFamily="2" charset="-122"/>
                </a:rPr>
                <a:t>The user can demonstrate on a projector or computer,</a:t>
              </a:r>
            </a:p>
          </p:txBody>
        </p:sp>
        <p:sp>
          <p:nvSpPr>
            <p:cNvPr id="55" name="矩形 54"/>
            <p:cNvSpPr/>
            <p:nvPr/>
          </p:nvSpPr>
          <p:spPr>
            <a:xfrm>
              <a:off x="8905344" y="4061146"/>
              <a:ext cx="2410142" cy="492443"/>
            </a:xfrm>
            <a:prstGeom prst="rect">
              <a:avLst/>
            </a:prstGeom>
          </p:spPr>
          <p:txBody>
            <a:bodyPr wrap="square">
              <a:spAutoFit/>
              <a:scene3d>
                <a:camera prst="orthographicFront"/>
                <a:lightRig rig="threePt" dir="t"/>
              </a:scene3d>
              <a:sp3d contourW="12700"/>
            </a:bodyPr>
            <a:lstStyle/>
            <a:p>
              <a:pPr algn="ctr" defTabSz="685800">
                <a:defRPr/>
              </a:pPr>
              <a:r>
                <a:rPr lang="zh-CN" altLang="en-US" b="1" dirty="0">
                  <a:solidFill>
                    <a:prstClr val="black">
                      <a:lumMod val="65000"/>
                      <a:lumOff val="35000"/>
                    </a:prstClr>
                  </a:solidFill>
                  <a:latin typeface="微软雅黑"/>
                  <a:ea typeface="微软雅黑"/>
                </a:rPr>
                <a:t>标题添加</a:t>
              </a:r>
              <a:endParaRPr lang="en-US" altLang="zh-CN" b="1" dirty="0">
                <a:solidFill>
                  <a:prstClr val="black">
                    <a:lumMod val="65000"/>
                    <a:lumOff val="35000"/>
                  </a:prstClr>
                </a:solidFill>
                <a:latin typeface="微软雅黑"/>
                <a:ea typeface="微软雅黑"/>
              </a:endParaRPr>
            </a:p>
          </p:txBody>
        </p:sp>
        <p:sp>
          <p:nvSpPr>
            <p:cNvPr id="62" name="椭圆 57"/>
            <p:cNvSpPr/>
            <p:nvPr/>
          </p:nvSpPr>
          <p:spPr>
            <a:xfrm>
              <a:off x="9904703" y="2509650"/>
              <a:ext cx="411425" cy="423158"/>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Tree>
    <p:extLst>
      <p:ext uri="{BB962C8B-B14F-4D97-AF65-F5344CB8AC3E}">
        <p14:creationId xmlns:p14="http://schemas.microsoft.com/office/powerpoint/2010/main" val="678700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p:cTn id="15" dur="750" fill="hold"/>
                                        <p:tgtEl>
                                          <p:spTgt spid="4"/>
                                        </p:tgtEl>
                                        <p:attrNameLst>
                                          <p:attrName>ppt_w</p:attrName>
                                        </p:attrNameLst>
                                      </p:cBhvr>
                                      <p:tavLst>
                                        <p:tav tm="0">
                                          <p:val>
                                            <p:fltVal val="0"/>
                                          </p:val>
                                        </p:tav>
                                        <p:tav tm="100000">
                                          <p:val>
                                            <p:strVal val="#ppt_w"/>
                                          </p:val>
                                        </p:tav>
                                      </p:tavLst>
                                    </p:anim>
                                    <p:anim calcmode="lin" valueType="num">
                                      <p:cBhvr>
                                        <p:cTn id="16" dur="750" fill="hold"/>
                                        <p:tgtEl>
                                          <p:spTgt spid="4"/>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p:cTn id="19" dur="750" fill="hold"/>
                                        <p:tgtEl>
                                          <p:spTgt spid="10"/>
                                        </p:tgtEl>
                                        <p:attrNameLst>
                                          <p:attrName>ppt_w</p:attrName>
                                        </p:attrNameLst>
                                      </p:cBhvr>
                                      <p:tavLst>
                                        <p:tav tm="0">
                                          <p:val>
                                            <p:fltVal val="0"/>
                                          </p:val>
                                        </p:tav>
                                        <p:tav tm="100000">
                                          <p:val>
                                            <p:strVal val="#ppt_w"/>
                                          </p:val>
                                        </p:tav>
                                      </p:tavLst>
                                    </p:anim>
                                    <p:anim calcmode="lin" valueType="num">
                                      <p:cBhvr>
                                        <p:cTn id="20" dur="75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527" b="527"/>
          <a:stretch>
            <a:fillRect/>
          </a:stretch>
        </p:blipFill>
        <p:spPr/>
      </p:pic>
      <p:sp>
        <p:nvSpPr>
          <p:cNvPr id="16" name="矩形 15"/>
          <p:cNvSpPr/>
          <p:nvPr/>
        </p:nvSpPr>
        <p:spPr>
          <a:xfrm>
            <a:off x="0" y="0"/>
            <a:ext cx="9144000" cy="51435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17" name="组合 16"/>
          <p:cNvGrpSpPr/>
          <p:nvPr/>
        </p:nvGrpSpPr>
        <p:grpSpPr>
          <a:xfrm>
            <a:off x="8200315" y="4780069"/>
            <a:ext cx="520532" cy="207749"/>
            <a:chOff x="4229100" y="3970851"/>
            <a:chExt cx="1866900" cy="745098"/>
          </a:xfrm>
          <a:solidFill>
            <a:schemeClr val="bg1">
              <a:lumMod val="95000"/>
            </a:schemeClr>
          </a:solidFill>
        </p:grpSpPr>
        <p:sp>
          <p:nvSpPr>
            <p:cNvPr id="18"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9"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20" name="矩形 19"/>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white">
                    <a:lumMod val="95000"/>
                  </a:prstClr>
                </a:solidFill>
                <a:latin typeface="Century Gothic" panose="020B0502020202020204" pitchFamily="34" charset="0"/>
                <a:ea typeface="微软雅黑"/>
              </a:rPr>
              <a:t> </a:t>
            </a:r>
            <a:endParaRPr lang="zh-CN" altLang="en-US" sz="900" dirty="0">
              <a:solidFill>
                <a:prstClr val="white">
                  <a:lumMod val="95000"/>
                </a:prstClr>
              </a:solidFill>
              <a:latin typeface="Century Gothic" panose="020B0502020202020204" pitchFamily="34" charset="0"/>
              <a:ea typeface="微软雅黑"/>
            </a:endParaRPr>
          </a:p>
        </p:txBody>
      </p:sp>
      <p:sp>
        <p:nvSpPr>
          <p:cNvPr id="22" name="矩形 21"/>
          <p:cNvSpPr/>
          <p:nvPr/>
        </p:nvSpPr>
        <p:spPr>
          <a:xfrm>
            <a:off x="3517531" y="1524122"/>
            <a:ext cx="2088695" cy="600164"/>
          </a:xfrm>
          <a:prstGeom prst="rect">
            <a:avLst/>
          </a:prstGeom>
        </p:spPr>
        <p:txBody>
          <a:bodyPr wrap="square">
            <a:spAutoFit/>
            <a:scene3d>
              <a:camera prst="orthographicFront"/>
              <a:lightRig rig="threePt" dir="t"/>
            </a:scene3d>
            <a:sp3d contourW="12700"/>
          </a:bodyPr>
          <a:lstStyle/>
          <a:p>
            <a:pPr algn="ctr" defTabSz="685800"/>
            <a:r>
              <a:rPr lang="en-US" altLang="zh-CN" sz="3300" b="1" dirty="0">
                <a:solidFill>
                  <a:srgbClr val="D82042"/>
                </a:solidFill>
                <a:latin typeface="Century Gothic" panose="020B0502020202020204" pitchFamily="34" charset="0"/>
                <a:ea typeface="微软雅黑"/>
              </a:rPr>
              <a:t>NO.04</a:t>
            </a:r>
            <a:endParaRPr lang="zh-CN" altLang="en-US" sz="3300" b="1" dirty="0">
              <a:solidFill>
                <a:srgbClr val="D82042"/>
              </a:solidFill>
              <a:latin typeface="Century Gothic" panose="020B0502020202020204" pitchFamily="34" charset="0"/>
              <a:ea typeface="微软雅黑"/>
            </a:endParaRPr>
          </a:p>
        </p:txBody>
      </p:sp>
      <p:sp>
        <p:nvSpPr>
          <p:cNvPr id="23" name="矩形 22"/>
          <p:cNvSpPr/>
          <p:nvPr/>
        </p:nvSpPr>
        <p:spPr>
          <a:xfrm>
            <a:off x="2226352" y="3075282"/>
            <a:ext cx="4671053" cy="415498"/>
          </a:xfrm>
          <a:prstGeom prst="rect">
            <a:avLst/>
          </a:prstGeom>
        </p:spPr>
        <p:txBody>
          <a:bodyPr wrap="square">
            <a:spAutoFit/>
            <a:scene3d>
              <a:camera prst="orthographicFront"/>
              <a:lightRig rig="threePt" dir="t"/>
            </a:scene3d>
            <a:sp3d contourW="12700"/>
          </a:bodyPr>
          <a:lstStyle/>
          <a:p>
            <a:pPr algn="ctr" defTabSz="685800">
              <a:defRPr/>
            </a:pPr>
            <a:r>
              <a:rPr lang="en-US" altLang="zh-CN" sz="1050" i="1" dirty="0">
                <a:solidFill>
                  <a:prstClr val="white"/>
                </a:solidFill>
                <a:latin typeface="Century Gothic" panose="020B0502020202020204" pitchFamily="34" charset="0"/>
                <a:ea typeface="等线" panose="02010600030101010101" pitchFamily="2" charset="-122"/>
              </a:rPr>
              <a:t>The user can demonstrate on a projector or computer, or print the presentation and make it into a film to be used in a wider field</a:t>
            </a:r>
          </a:p>
        </p:txBody>
      </p:sp>
      <p:sp>
        <p:nvSpPr>
          <p:cNvPr id="25" name="矩形 24"/>
          <p:cNvSpPr/>
          <p:nvPr/>
        </p:nvSpPr>
        <p:spPr>
          <a:xfrm>
            <a:off x="2297110" y="2481705"/>
            <a:ext cx="4529538" cy="600164"/>
          </a:xfrm>
          <a:prstGeom prst="rect">
            <a:avLst/>
          </a:prstGeom>
        </p:spPr>
        <p:txBody>
          <a:bodyPr wrap="square">
            <a:spAutoFit/>
            <a:scene3d>
              <a:camera prst="orthographicFront"/>
              <a:lightRig rig="threePt" dir="t"/>
            </a:scene3d>
            <a:sp3d contourW="12700"/>
          </a:bodyPr>
          <a:lstStyle/>
          <a:p>
            <a:pPr algn="ctr" defTabSz="685800">
              <a:defRPr/>
            </a:pPr>
            <a:r>
              <a:rPr lang="zh-CN" altLang="en-US" sz="3300" b="1" dirty="0">
                <a:solidFill>
                  <a:srgbClr val="D82042"/>
                </a:solidFill>
                <a:latin typeface="微软雅黑"/>
                <a:ea typeface="微软雅黑"/>
              </a:rPr>
              <a:t>标题文字添加此处</a:t>
            </a:r>
            <a:endParaRPr lang="en-US" altLang="zh-CN" sz="3300" b="1" dirty="0">
              <a:solidFill>
                <a:srgbClr val="D82042"/>
              </a:solidFill>
              <a:latin typeface="微软雅黑"/>
              <a:ea typeface="微软雅黑"/>
            </a:endParaRPr>
          </a:p>
        </p:txBody>
      </p:sp>
      <p:sp>
        <p:nvSpPr>
          <p:cNvPr id="27" name="任意多边形 26"/>
          <p:cNvSpPr/>
          <p:nvPr/>
        </p:nvSpPr>
        <p:spPr>
          <a:xfrm>
            <a:off x="3733800" y="966448"/>
            <a:ext cx="1676400" cy="3115694"/>
          </a:xfrm>
          <a:custGeom>
            <a:avLst/>
            <a:gdLst>
              <a:gd name="connsiteX0" fmla="*/ 0 w 2757936"/>
              <a:gd name="connsiteY0" fmla="*/ 3501625 h 4154259"/>
              <a:gd name="connsiteX1" fmla="*/ 61033 w 2757936"/>
              <a:gd name="connsiteY1" fmla="*/ 3501625 h 4154259"/>
              <a:gd name="connsiteX2" fmla="*/ 61033 w 2757936"/>
              <a:gd name="connsiteY2" fmla="*/ 4093226 h 4154259"/>
              <a:gd name="connsiteX3" fmla="*/ 2696903 w 2757936"/>
              <a:gd name="connsiteY3" fmla="*/ 4093226 h 4154259"/>
              <a:gd name="connsiteX4" fmla="*/ 2696903 w 2757936"/>
              <a:gd name="connsiteY4" fmla="*/ 3501625 h 4154259"/>
              <a:gd name="connsiteX5" fmla="*/ 2757936 w 2757936"/>
              <a:gd name="connsiteY5" fmla="*/ 3501625 h 4154259"/>
              <a:gd name="connsiteX6" fmla="*/ 2757936 w 2757936"/>
              <a:gd name="connsiteY6" fmla="*/ 4154259 h 4154259"/>
              <a:gd name="connsiteX7" fmla="*/ 0 w 2757936"/>
              <a:gd name="connsiteY7" fmla="*/ 4154259 h 4154259"/>
              <a:gd name="connsiteX8" fmla="*/ 0 w 2757936"/>
              <a:gd name="connsiteY8" fmla="*/ 0 h 4154259"/>
              <a:gd name="connsiteX9" fmla="*/ 2757936 w 2757936"/>
              <a:gd name="connsiteY9" fmla="*/ 0 h 4154259"/>
              <a:gd name="connsiteX10" fmla="*/ 2757936 w 2757936"/>
              <a:gd name="connsiteY10" fmla="*/ 1875200 h 4154259"/>
              <a:gd name="connsiteX11" fmla="*/ 2696903 w 2757936"/>
              <a:gd name="connsiteY11" fmla="*/ 1875200 h 4154259"/>
              <a:gd name="connsiteX12" fmla="*/ 2696903 w 2757936"/>
              <a:gd name="connsiteY12" fmla="*/ 61033 h 4154259"/>
              <a:gd name="connsiteX13" fmla="*/ 61033 w 2757936"/>
              <a:gd name="connsiteY13" fmla="*/ 61033 h 4154259"/>
              <a:gd name="connsiteX14" fmla="*/ 61033 w 2757936"/>
              <a:gd name="connsiteY14" fmla="*/ 1875200 h 4154259"/>
              <a:gd name="connsiteX15" fmla="*/ 0 w 2757936"/>
              <a:gd name="connsiteY15" fmla="*/ 1875200 h 41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7936" h="4154259">
                <a:moveTo>
                  <a:pt x="0" y="3501625"/>
                </a:moveTo>
                <a:lnTo>
                  <a:pt x="61033" y="3501625"/>
                </a:lnTo>
                <a:lnTo>
                  <a:pt x="61033" y="4093226"/>
                </a:lnTo>
                <a:lnTo>
                  <a:pt x="2696903" y="4093226"/>
                </a:lnTo>
                <a:lnTo>
                  <a:pt x="2696903" y="3501625"/>
                </a:lnTo>
                <a:lnTo>
                  <a:pt x="2757936" y="3501625"/>
                </a:lnTo>
                <a:lnTo>
                  <a:pt x="2757936" y="4154259"/>
                </a:lnTo>
                <a:lnTo>
                  <a:pt x="0" y="4154259"/>
                </a:lnTo>
                <a:close/>
                <a:moveTo>
                  <a:pt x="0" y="0"/>
                </a:moveTo>
                <a:lnTo>
                  <a:pt x="2757936" y="0"/>
                </a:lnTo>
                <a:lnTo>
                  <a:pt x="2757936" y="1875200"/>
                </a:lnTo>
                <a:lnTo>
                  <a:pt x="2696903" y="1875200"/>
                </a:lnTo>
                <a:lnTo>
                  <a:pt x="2696903" y="61033"/>
                </a:lnTo>
                <a:lnTo>
                  <a:pt x="61033" y="61033"/>
                </a:lnTo>
                <a:lnTo>
                  <a:pt x="61033" y="1875200"/>
                </a:lnTo>
                <a:lnTo>
                  <a:pt x="0" y="1875200"/>
                </a:ln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Tree>
    <p:extLst>
      <p:ext uri="{BB962C8B-B14F-4D97-AF65-F5344CB8AC3E}">
        <p14:creationId xmlns:p14="http://schemas.microsoft.com/office/powerpoint/2010/main" val="6572218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5" grpId="0"/>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21</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42" name="组合 41"/>
          <p:cNvGrpSpPr/>
          <p:nvPr/>
        </p:nvGrpSpPr>
        <p:grpSpPr>
          <a:xfrm>
            <a:off x="958197" y="2056637"/>
            <a:ext cx="1681481" cy="594825"/>
            <a:chOff x="1820427" y="4294197"/>
            <a:chExt cx="2241974" cy="793100"/>
          </a:xfrm>
        </p:grpSpPr>
        <p:sp>
          <p:nvSpPr>
            <p:cNvPr id="43" name="矩形 42"/>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825" dirty="0">
                  <a:solidFill>
                    <a:prstClr val="black">
                      <a:lumMod val="50000"/>
                      <a:lumOff val="50000"/>
                    </a:prstClr>
                  </a:solidFill>
                  <a:latin typeface="Arial"/>
                  <a:ea typeface="微软雅黑"/>
                </a:rPr>
                <a:t>用户可以在投影仪或者计算机上文应用到更广泛的领域中</a:t>
              </a:r>
            </a:p>
          </p:txBody>
        </p:sp>
        <p:sp>
          <p:nvSpPr>
            <p:cNvPr id="44" name="矩形 43"/>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45" name="组合 44"/>
          <p:cNvGrpSpPr/>
          <p:nvPr/>
        </p:nvGrpSpPr>
        <p:grpSpPr>
          <a:xfrm>
            <a:off x="958197" y="2972067"/>
            <a:ext cx="1681481" cy="594825"/>
            <a:chOff x="1820427" y="4294197"/>
            <a:chExt cx="2241974" cy="793100"/>
          </a:xfrm>
        </p:grpSpPr>
        <p:sp>
          <p:nvSpPr>
            <p:cNvPr id="46" name="矩形 45"/>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825" dirty="0">
                  <a:solidFill>
                    <a:prstClr val="black">
                      <a:lumMod val="50000"/>
                      <a:lumOff val="50000"/>
                    </a:prstClr>
                  </a:solidFill>
                  <a:latin typeface="Arial"/>
                  <a:ea typeface="微软雅黑"/>
                </a:rPr>
                <a:t>用户可以在投影仪或者计算机上文应用到更广泛的领域中</a:t>
              </a:r>
            </a:p>
          </p:txBody>
        </p:sp>
        <p:sp>
          <p:nvSpPr>
            <p:cNvPr id="47" name="矩形 46"/>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48" name="组合 47"/>
          <p:cNvGrpSpPr/>
          <p:nvPr/>
        </p:nvGrpSpPr>
        <p:grpSpPr>
          <a:xfrm>
            <a:off x="6322219" y="2056637"/>
            <a:ext cx="1681481" cy="594825"/>
            <a:chOff x="1820427" y="4294197"/>
            <a:chExt cx="2241974" cy="793100"/>
          </a:xfrm>
        </p:grpSpPr>
        <p:sp>
          <p:nvSpPr>
            <p:cNvPr id="49" name="矩形 48"/>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825" dirty="0">
                  <a:solidFill>
                    <a:prstClr val="black">
                      <a:lumMod val="50000"/>
                      <a:lumOff val="50000"/>
                    </a:prstClr>
                  </a:solidFill>
                  <a:latin typeface="Arial"/>
                  <a:ea typeface="微软雅黑"/>
                </a:rPr>
                <a:t>用户可以在投影仪或者计算机上文应用到更广泛的领域中</a:t>
              </a:r>
            </a:p>
          </p:txBody>
        </p:sp>
        <p:sp>
          <p:nvSpPr>
            <p:cNvPr id="50" name="矩形 49"/>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59" name="组合 58"/>
          <p:cNvGrpSpPr/>
          <p:nvPr/>
        </p:nvGrpSpPr>
        <p:grpSpPr>
          <a:xfrm>
            <a:off x="6322219" y="2972067"/>
            <a:ext cx="1681481" cy="594825"/>
            <a:chOff x="1820427" y="4294197"/>
            <a:chExt cx="2241974" cy="793100"/>
          </a:xfrm>
        </p:grpSpPr>
        <p:sp>
          <p:nvSpPr>
            <p:cNvPr id="60" name="矩形 59"/>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825" dirty="0">
                  <a:solidFill>
                    <a:prstClr val="black">
                      <a:lumMod val="50000"/>
                      <a:lumOff val="50000"/>
                    </a:prstClr>
                  </a:solidFill>
                  <a:latin typeface="Arial"/>
                  <a:ea typeface="微软雅黑"/>
                </a:rPr>
                <a:t>用户可以在投影仪或者计算机上文应用到更广泛的领域中</a:t>
              </a:r>
            </a:p>
          </p:txBody>
        </p:sp>
        <p:sp>
          <p:nvSpPr>
            <p:cNvPr id="61" name="矩形 60"/>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2" name="组合 1"/>
          <p:cNvGrpSpPr/>
          <p:nvPr/>
        </p:nvGrpSpPr>
        <p:grpSpPr>
          <a:xfrm>
            <a:off x="2326779" y="1345208"/>
            <a:ext cx="4490442" cy="2993628"/>
            <a:chOff x="3102372" y="1793611"/>
            <a:chExt cx="5987256" cy="3991504"/>
          </a:xfrm>
        </p:grpSpPr>
        <p:graphicFrame>
          <p:nvGraphicFramePr>
            <p:cNvPr id="4" name="图表 3"/>
            <p:cNvGraphicFramePr/>
            <p:nvPr>
              <p:extLst/>
            </p:nvPr>
          </p:nvGraphicFramePr>
          <p:xfrm>
            <a:off x="3102372" y="1793611"/>
            <a:ext cx="5987256" cy="3991504"/>
          </p:xfrm>
          <a:graphic>
            <a:graphicData uri="http://schemas.openxmlformats.org/drawingml/2006/chart">
              <c:chart xmlns:c="http://schemas.openxmlformats.org/drawingml/2006/chart" xmlns:r="http://schemas.openxmlformats.org/officeDocument/2006/relationships" r:id="rId3"/>
            </a:graphicData>
          </a:graphic>
        </p:graphicFrame>
        <p:sp>
          <p:nvSpPr>
            <p:cNvPr id="18" name="矩形 17"/>
            <p:cNvSpPr/>
            <p:nvPr/>
          </p:nvSpPr>
          <p:spPr>
            <a:xfrm>
              <a:off x="3121173" y="4936738"/>
              <a:ext cx="1220848" cy="553997"/>
            </a:xfrm>
            <a:prstGeom prst="rect">
              <a:avLst/>
            </a:prstGeom>
          </p:spPr>
          <p:txBody>
            <a:bodyPr wrap="none">
              <a:spAutoFit/>
              <a:scene3d>
                <a:camera prst="orthographicFront"/>
                <a:lightRig rig="threePt" dir="t"/>
              </a:scene3d>
              <a:sp3d contourW="12700"/>
            </a:bodyPr>
            <a:lstStyle/>
            <a:p>
              <a:pPr algn="r" defTabSz="685800"/>
              <a:r>
                <a:rPr lang="en-US" altLang="zh-CN" sz="2100" i="1" dirty="0">
                  <a:solidFill>
                    <a:prstClr val="black">
                      <a:lumMod val="65000"/>
                      <a:lumOff val="35000"/>
                    </a:prstClr>
                  </a:solidFill>
                  <a:latin typeface="Century Gothic" panose="020B0502020202020204" pitchFamily="34" charset="0"/>
                  <a:ea typeface="微软雅黑"/>
                </a:rPr>
                <a:t>80.8%</a:t>
              </a:r>
              <a:endParaRPr lang="zh-CN" altLang="en-US" sz="2100" i="1" dirty="0">
                <a:solidFill>
                  <a:prstClr val="black">
                    <a:lumMod val="65000"/>
                    <a:lumOff val="35000"/>
                  </a:prstClr>
                </a:solidFill>
                <a:latin typeface="Century Gothic" panose="020B0502020202020204" pitchFamily="34" charset="0"/>
                <a:ea typeface="微软雅黑"/>
              </a:endParaRPr>
            </a:p>
          </p:txBody>
        </p:sp>
        <p:sp>
          <p:nvSpPr>
            <p:cNvPr id="17" name="矩形 16"/>
            <p:cNvSpPr/>
            <p:nvPr/>
          </p:nvSpPr>
          <p:spPr>
            <a:xfrm>
              <a:off x="3121173" y="2098288"/>
              <a:ext cx="1220848" cy="553997"/>
            </a:xfrm>
            <a:prstGeom prst="rect">
              <a:avLst/>
            </a:prstGeom>
          </p:spPr>
          <p:txBody>
            <a:bodyPr wrap="none">
              <a:spAutoFit/>
              <a:scene3d>
                <a:camera prst="orthographicFront"/>
                <a:lightRig rig="threePt" dir="t"/>
              </a:scene3d>
              <a:sp3d contourW="12700"/>
            </a:bodyPr>
            <a:lstStyle/>
            <a:p>
              <a:pPr algn="r" defTabSz="685800"/>
              <a:r>
                <a:rPr lang="en-US" altLang="zh-CN" sz="2100" i="1" dirty="0">
                  <a:solidFill>
                    <a:prstClr val="black">
                      <a:lumMod val="65000"/>
                      <a:lumOff val="35000"/>
                    </a:prstClr>
                  </a:solidFill>
                  <a:latin typeface="Century Gothic" panose="020B0502020202020204" pitchFamily="34" charset="0"/>
                  <a:ea typeface="微软雅黑"/>
                </a:rPr>
                <a:t>80.8%</a:t>
              </a:r>
              <a:endParaRPr lang="zh-CN" altLang="en-US" sz="2100" i="1" dirty="0">
                <a:solidFill>
                  <a:prstClr val="black">
                    <a:lumMod val="65000"/>
                    <a:lumOff val="35000"/>
                  </a:prstClr>
                </a:solidFill>
                <a:latin typeface="Century Gothic" panose="020B0502020202020204" pitchFamily="34" charset="0"/>
                <a:ea typeface="微软雅黑"/>
              </a:endParaRPr>
            </a:p>
          </p:txBody>
        </p:sp>
        <p:sp>
          <p:nvSpPr>
            <p:cNvPr id="19" name="矩形 18"/>
            <p:cNvSpPr/>
            <p:nvPr/>
          </p:nvSpPr>
          <p:spPr>
            <a:xfrm>
              <a:off x="7849979" y="2098288"/>
              <a:ext cx="1220847" cy="553997"/>
            </a:xfrm>
            <a:prstGeom prst="rect">
              <a:avLst/>
            </a:prstGeom>
          </p:spPr>
          <p:txBody>
            <a:bodyPr wrap="none">
              <a:spAutoFit/>
              <a:scene3d>
                <a:camera prst="orthographicFront"/>
                <a:lightRig rig="threePt" dir="t"/>
              </a:scene3d>
              <a:sp3d contourW="12700"/>
            </a:bodyPr>
            <a:lstStyle/>
            <a:p>
              <a:pPr defTabSz="685800"/>
              <a:r>
                <a:rPr lang="en-US" altLang="zh-CN" sz="2100" i="1" dirty="0">
                  <a:solidFill>
                    <a:prstClr val="black">
                      <a:lumMod val="65000"/>
                      <a:lumOff val="35000"/>
                    </a:prstClr>
                  </a:solidFill>
                  <a:latin typeface="Century Gothic" panose="020B0502020202020204" pitchFamily="34" charset="0"/>
                  <a:ea typeface="微软雅黑"/>
                </a:rPr>
                <a:t>80.8%</a:t>
              </a:r>
              <a:endParaRPr lang="zh-CN" altLang="en-US" sz="2100" i="1" dirty="0">
                <a:solidFill>
                  <a:prstClr val="black">
                    <a:lumMod val="65000"/>
                    <a:lumOff val="35000"/>
                  </a:prstClr>
                </a:solidFill>
                <a:latin typeface="Century Gothic" panose="020B0502020202020204" pitchFamily="34" charset="0"/>
                <a:ea typeface="微软雅黑"/>
              </a:endParaRPr>
            </a:p>
          </p:txBody>
        </p:sp>
        <p:grpSp>
          <p:nvGrpSpPr>
            <p:cNvPr id="30" name="组合 29"/>
            <p:cNvGrpSpPr/>
            <p:nvPr/>
          </p:nvGrpSpPr>
          <p:grpSpPr>
            <a:xfrm>
              <a:off x="5127897" y="1943099"/>
              <a:ext cx="543931" cy="543931"/>
              <a:chOff x="4191000" y="-910925"/>
              <a:chExt cx="990600" cy="990600"/>
            </a:xfrm>
          </p:grpSpPr>
          <p:sp>
            <p:nvSpPr>
              <p:cNvPr id="31" name="椭圆 30"/>
              <p:cNvSpPr/>
              <p:nvPr/>
            </p:nvSpPr>
            <p:spPr>
              <a:xfrm>
                <a:off x="4191000" y="-910925"/>
                <a:ext cx="990600" cy="990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2" name="椭圆 31"/>
              <p:cNvSpPr/>
              <p:nvPr/>
            </p:nvSpPr>
            <p:spPr>
              <a:xfrm>
                <a:off x="4335559" y="-766366"/>
                <a:ext cx="701481" cy="7014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3" name="椭圆 20"/>
              <p:cNvSpPr/>
              <p:nvPr/>
            </p:nvSpPr>
            <p:spPr>
              <a:xfrm>
                <a:off x="4473628" y="-627976"/>
                <a:ext cx="425345" cy="424703"/>
              </a:xfrm>
              <a:custGeom>
                <a:avLst/>
                <a:gdLst>
                  <a:gd name="connsiteX0" fmla="*/ 314442 w 607639"/>
                  <a:gd name="connsiteY0" fmla="*/ 318853 h 606722"/>
                  <a:gd name="connsiteX1" fmla="*/ 314442 w 607639"/>
                  <a:gd name="connsiteY1" fmla="*/ 415280 h 606722"/>
                  <a:gd name="connsiteX2" fmla="*/ 351725 w 607639"/>
                  <a:gd name="connsiteY2" fmla="*/ 408525 h 606722"/>
                  <a:gd name="connsiteX3" fmla="*/ 376818 w 607639"/>
                  <a:gd name="connsiteY3" fmla="*/ 362489 h 606722"/>
                  <a:gd name="connsiteX4" fmla="*/ 318180 w 607639"/>
                  <a:gd name="connsiteY4" fmla="*/ 319297 h 606722"/>
                  <a:gd name="connsiteX5" fmla="*/ 314442 w 607639"/>
                  <a:gd name="connsiteY5" fmla="*/ 318853 h 606722"/>
                  <a:gd name="connsiteX6" fmla="*/ 290151 w 607639"/>
                  <a:gd name="connsiteY6" fmla="*/ 177634 h 606722"/>
                  <a:gd name="connsiteX7" fmla="*/ 261054 w 607639"/>
                  <a:gd name="connsiteY7" fmla="*/ 182700 h 606722"/>
                  <a:gd name="connsiteX8" fmla="*/ 242279 w 607639"/>
                  <a:gd name="connsiteY8" fmla="*/ 230513 h 606722"/>
                  <a:gd name="connsiteX9" fmla="*/ 290151 w 607639"/>
                  <a:gd name="connsiteY9" fmla="*/ 289702 h 606722"/>
                  <a:gd name="connsiteX10" fmla="*/ 302252 w 607639"/>
                  <a:gd name="connsiteY10" fmla="*/ 109024 h 606722"/>
                  <a:gd name="connsiteX11" fmla="*/ 314442 w 607639"/>
                  <a:gd name="connsiteY11" fmla="*/ 121111 h 606722"/>
                  <a:gd name="connsiteX12" fmla="*/ 314442 w 607639"/>
                  <a:gd name="connsiteY12" fmla="*/ 156838 h 606722"/>
                  <a:gd name="connsiteX13" fmla="*/ 381890 w 607639"/>
                  <a:gd name="connsiteY13" fmla="*/ 183677 h 606722"/>
                  <a:gd name="connsiteX14" fmla="*/ 386784 w 607639"/>
                  <a:gd name="connsiteY14" fmla="*/ 200207 h 606722"/>
                  <a:gd name="connsiteX15" fmla="*/ 369788 w 607639"/>
                  <a:gd name="connsiteY15" fmla="*/ 204651 h 606722"/>
                  <a:gd name="connsiteX16" fmla="*/ 314442 w 607639"/>
                  <a:gd name="connsiteY16" fmla="*/ 181900 h 606722"/>
                  <a:gd name="connsiteX17" fmla="*/ 314442 w 607639"/>
                  <a:gd name="connsiteY17" fmla="*/ 294324 h 606722"/>
                  <a:gd name="connsiteX18" fmla="*/ 321739 w 607639"/>
                  <a:gd name="connsiteY18" fmla="*/ 295301 h 606722"/>
                  <a:gd name="connsiteX19" fmla="*/ 400309 w 607639"/>
                  <a:gd name="connsiteY19" fmla="*/ 365511 h 606722"/>
                  <a:gd name="connsiteX20" fmla="*/ 364450 w 607639"/>
                  <a:gd name="connsiteY20" fmla="*/ 429410 h 606722"/>
                  <a:gd name="connsiteX21" fmla="*/ 321205 w 607639"/>
                  <a:gd name="connsiteY21" fmla="*/ 439809 h 606722"/>
                  <a:gd name="connsiteX22" fmla="*/ 314442 w 607639"/>
                  <a:gd name="connsiteY22" fmla="*/ 439453 h 606722"/>
                  <a:gd name="connsiteX23" fmla="*/ 314442 w 607639"/>
                  <a:gd name="connsiteY23" fmla="*/ 485311 h 606722"/>
                  <a:gd name="connsiteX24" fmla="*/ 302252 w 607639"/>
                  <a:gd name="connsiteY24" fmla="*/ 497487 h 606722"/>
                  <a:gd name="connsiteX25" fmla="*/ 290151 w 607639"/>
                  <a:gd name="connsiteY25" fmla="*/ 485311 h 606722"/>
                  <a:gd name="connsiteX26" fmla="*/ 290151 w 607639"/>
                  <a:gd name="connsiteY26" fmla="*/ 436609 h 606722"/>
                  <a:gd name="connsiteX27" fmla="*/ 213271 w 607639"/>
                  <a:gd name="connsiteY27" fmla="*/ 411636 h 606722"/>
                  <a:gd name="connsiteX28" fmla="*/ 207132 w 607639"/>
                  <a:gd name="connsiteY28" fmla="*/ 395905 h 606722"/>
                  <a:gd name="connsiteX29" fmla="*/ 222525 w 607639"/>
                  <a:gd name="connsiteY29" fmla="*/ 389151 h 606722"/>
                  <a:gd name="connsiteX30" fmla="*/ 290151 w 607639"/>
                  <a:gd name="connsiteY30" fmla="*/ 411814 h 606722"/>
                  <a:gd name="connsiteX31" fmla="*/ 290151 w 607639"/>
                  <a:gd name="connsiteY31" fmla="*/ 314676 h 606722"/>
                  <a:gd name="connsiteX32" fmla="*/ 217631 w 607639"/>
                  <a:gd name="connsiteY32" fmla="*/ 230513 h 606722"/>
                  <a:gd name="connsiteX33" fmla="*/ 249309 w 607639"/>
                  <a:gd name="connsiteY33" fmla="*/ 161637 h 606722"/>
                  <a:gd name="connsiteX34" fmla="*/ 290151 w 607639"/>
                  <a:gd name="connsiteY34" fmla="*/ 153283 h 606722"/>
                  <a:gd name="connsiteX35" fmla="*/ 290151 w 607639"/>
                  <a:gd name="connsiteY35" fmla="*/ 121111 h 606722"/>
                  <a:gd name="connsiteX36" fmla="*/ 302252 w 607639"/>
                  <a:gd name="connsiteY36" fmla="*/ 109024 h 606722"/>
                  <a:gd name="connsiteX37" fmla="*/ 303775 w 607639"/>
                  <a:gd name="connsiteY37" fmla="*/ 24262 h 606722"/>
                  <a:gd name="connsiteX38" fmla="*/ 24298 w 607639"/>
                  <a:gd name="connsiteY38" fmla="*/ 303317 h 606722"/>
                  <a:gd name="connsiteX39" fmla="*/ 303775 w 607639"/>
                  <a:gd name="connsiteY39" fmla="*/ 582460 h 606722"/>
                  <a:gd name="connsiteX40" fmla="*/ 583341 w 607639"/>
                  <a:gd name="connsiteY40" fmla="*/ 303317 h 606722"/>
                  <a:gd name="connsiteX41" fmla="*/ 303775 w 607639"/>
                  <a:gd name="connsiteY41" fmla="*/ 24262 h 606722"/>
                  <a:gd name="connsiteX42" fmla="*/ 303775 w 607639"/>
                  <a:gd name="connsiteY42" fmla="*/ 0 h 606722"/>
                  <a:gd name="connsiteX43" fmla="*/ 607639 w 607639"/>
                  <a:gd name="connsiteY43" fmla="*/ 303317 h 606722"/>
                  <a:gd name="connsiteX44" fmla="*/ 303775 w 607639"/>
                  <a:gd name="connsiteY44" fmla="*/ 606722 h 606722"/>
                  <a:gd name="connsiteX45" fmla="*/ 0 w 607639"/>
                  <a:gd name="connsiteY45" fmla="*/ 303317 h 606722"/>
                  <a:gd name="connsiteX46" fmla="*/ 303775 w 607639"/>
                  <a:gd name="connsiteY4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39" h="606722">
                    <a:moveTo>
                      <a:pt x="314442" y="318853"/>
                    </a:moveTo>
                    <a:lnTo>
                      <a:pt x="314442" y="415280"/>
                    </a:lnTo>
                    <a:cubicBezTo>
                      <a:pt x="329569" y="416080"/>
                      <a:pt x="341848" y="414391"/>
                      <a:pt x="351725" y="408525"/>
                    </a:cubicBezTo>
                    <a:cubicBezTo>
                      <a:pt x="365161" y="400616"/>
                      <a:pt x="373882" y="385596"/>
                      <a:pt x="376818" y="362489"/>
                    </a:cubicBezTo>
                    <a:cubicBezTo>
                      <a:pt x="380733" y="331206"/>
                      <a:pt x="363293" y="325785"/>
                      <a:pt x="318180" y="319297"/>
                    </a:cubicBezTo>
                    <a:cubicBezTo>
                      <a:pt x="317201" y="319119"/>
                      <a:pt x="317468" y="319030"/>
                      <a:pt x="314442" y="318853"/>
                    </a:cubicBezTo>
                    <a:close/>
                    <a:moveTo>
                      <a:pt x="290151" y="177634"/>
                    </a:moveTo>
                    <a:cubicBezTo>
                      <a:pt x="280986" y="176834"/>
                      <a:pt x="269062" y="178078"/>
                      <a:pt x="261054" y="182700"/>
                    </a:cubicBezTo>
                    <a:cubicBezTo>
                      <a:pt x="248330" y="189987"/>
                      <a:pt x="242279" y="206073"/>
                      <a:pt x="242279" y="230513"/>
                    </a:cubicBezTo>
                    <a:cubicBezTo>
                      <a:pt x="242279" y="268817"/>
                      <a:pt x="259719" y="282237"/>
                      <a:pt x="290151" y="289702"/>
                    </a:cubicBezTo>
                    <a:close/>
                    <a:moveTo>
                      <a:pt x="302252" y="109024"/>
                    </a:moveTo>
                    <a:cubicBezTo>
                      <a:pt x="309015" y="109024"/>
                      <a:pt x="314442" y="114445"/>
                      <a:pt x="314442" y="121111"/>
                    </a:cubicBezTo>
                    <a:lnTo>
                      <a:pt x="314442" y="156838"/>
                    </a:lnTo>
                    <a:cubicBezTo>
                      <a:pt x="347810" y="164303"/>
                      <a:pt x="376729" y="180655"/>
                      <a:pt x="381890" y="183677"/>
                    </a:cubicBezTo>
                    <a:cubicBezTo>
                      <a:pt x="387674" y="187054"/>
                      <a:pt x="390165" y="194431"/>
                      <a:pt x="386784" y="200207"/>
                    </a:cubicBezTo>
                    <a:cubicBezTo>
                      <a:pt x="383402" y="205984"/>
                      <a:pt x="375572" y="207939"/>
                      <a:pt x="369788" y="204651"/>
                    </a:cubicBezTo>
                    <a:cubicBezTo>
                      <a:pt x="359111" y="198341"/>
                      <a:pt x="338734" y="187943"/>
                      <a:pt x="314442" y="181900"/>
                    </a:cubicBezTo>
                    <a:lnTo>
                      <a:pt x="314442" y="294324"/>
                    </a:lnTo>
                    <a:cubicBezTo>
                      <a:pt x="317468" y="294590"/>
                      <a:pt x="319425" y="294946"/>
                      <a:pt x="321739" y="295301"/>
                    </a:cubicBezTo>
                    <a:cubicBezTo>
                      <a:pt x="359823" y="300812"/>
                      <a:pt x="407516" y="307655"/>
                      <a:pt x="400309" y="365511"/>
                    </a:cubicBezTo>
                    <a:cubicBezTo>
                      <a:pt x="396483" y="396083"/>
                      <a:pt x="384559" y="417590"/>
                      <a:pt x="364450" y="429410"/>
                    </a:cubicBezTo>
                    <a:cubicBezTo>
                      <a:pt x="351814" y="436876"/>
                      <a:pt x="336688" y="439809"/>
                      <a:pt x="321205" y="439809"/>
                    </a:cubicBezTo>
                    <a:cubicBezTo>
                      <a:pt x="319158" y="439809"/>
                      <a:pt x="317468" y="439542"/>
                      <a:pt x="314442" y="439453"/>
                    </a:cubicBezTo>
                    <a:lnTo>
                      <a:pt x="314442" y="485311"/>
                    </a:lnTo>
                    <a:cubicBezTo>
                      <a:pt x="314442" y="492066"/>
                      <a:pt x="309015" y="497487"/>
                      <a:pt x="302252" y="497487"/>
                    </a:cubicBezTo>
                    <a:cubicBezTo>
                      <a:pt x="295579" y="497487"/>
                      <a:pt x="290151" y="492066"/>
                      <a:pt x="290151" y="485311"/>
                    </a:cubicBezTo>
                    <a:lnTo>
                      <a:pt x="290151" y="436609"/>
                    </a:lnTo>
                    <a:cubicBezTo>
                      <a:pt x="262834" y="431277"/>
                      <a:pt x="234182" y="419990"/>
                      <a:pt x="213271" y="411636"/>
                    </a:cubicBezTo>
                    <a:cubicBezTo>
                      <a:pt x="207043" y="409147"/>
                      <a:pt x="204640" y="402126"/>
                      <a:pt x="207132" y="395905"/>
                    </a:cubicBezTo>
                    <a:cubicBezTo>
                      <a:pt x="209623" y="389684"/>
                      <a:pt x="216297" y="386663"/>
                      <a:pt x="222525" y="389151"/>
                    </a:cubicBezTo>
                    <a:cubicBezTo>
                      <a:pt x="240144" y="396172"/>
                      <a:pt x="265859" y="406392"/>
                      <a:pt x="290151" y="411814"/>
                    </a:cubicBezTo>
                    <a:lnTo>
                      <a:pt x="290151" y="314676"/>
                    </a:lnTo>
                    <a:cubicBezTo>
                      <a:pt x="256694" y="306944"/>
                      <a:pt x="217631" y="289614"/>
                      <a:pt x="217631" y="230513"/>
                    </a:cubicBezTo>
                    <a:cubicBezTo>
                      <a:pt x="217631" y="196741"/>
                      <a:pt x="228487" y="173546"/>
                      <a:pt x="249309" y="161637"/>
                    </a:cubicBezTo>
                    <a:cubicBezTo>
                      <a:pt x="261588" y="154527"/>
                      <a:pt x="277960" y="152483"/>
                      <a:pt x="290151" y="153283"/>
                    </a:cubicBezTo>
                    <a:lnTo>
                      <a:pt x="290151" y="121111"/>
                    </a:lnTo>
                    <a:cubicBezTo>
                      <a:pt x="290151" y="114445"/>
                      <a:pt x="295579" y="109024"/>
                      <a:pt x="302252" y="109024"/>
                    </a:cubicBezTo>
                    <a:close/>
                    <a:moveTo>
                      <a:pt x="303775" y="24262"/>
                    </a:moveTo>
                    <a:cubicBezTo>
                      <a:pt x="149707" y="24262"/>
                      <a:pt x="24298" y="149481"/>
                      <a:pt x="24298" y="303317"/>
                    </a:cubicBezTo>
                    <a:cubicBezTo>
                      <a:pt x="24298" y="457241"/>
                      <a:pt x="149707" y="582460"/>
                      <a:pt x="303775" y="582460"/>
                    </a:cubicBezTo>
                    <a:cubicBezTo>
                      <a:pt x="457932" y="582460"/>
                      <a:pt x="583341" y="457241"/>
                      <a:pt x="583341" y="303317"/>
                    </a:cubicBezTo>
                    <a:cubicBezTo>
                      <a:pt x="583341" y="149481"/>
                      <a:pt x="457932" y="24262"/>
                      <a:pt x="303775" y="24262"/>
                    </a:cubicBezTo>
                    <a:close/>
                    <a:moveTo>
                      <a:pt x="303775" y="0"/>
                    </a:moveTo>
                    <a:cubicBezTo>
                      <a:pt x="471283" y="0"/>
                      <a:pt x="607639" y="136061"/>
                      <a:pt x="607639" y="303317"/>
                    </a:cubicBezTo>
                    <a:cubicBezTo>
                      <a:pt x="607639" y="470572"/>
                      <a:pt x="471283" y="606722"/>
                      <a:pt x="303775" y="606722"/>
                    </a:cubicBezTo>
                    <a:cubicBezTo>
                      <a:pt x="136267" y="606722"/>
                      <a:pt x="0" y="470572"/>
                      <a:pt x="0" y="303317"/>
                    </a:cubicBezTo>
                    <a:cubicBezTo>
                      <a:pt x="0" y="136061"/>
                      <a:pt x="136267" y="0"/>
                      <a:pt x="30377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38" name="组合 37"/>
            <p:cNvGrpSpPr/>
            <p:nvPr/>
          </p:nvGrpSpPr>
          <p:grpSpPr>
            <a:xfrm>
              <a:off x="7108762" y="2349542"/>
              <a:ext cx="543931" cy="543931"/>
              <a:chOff x="4191000" y="-910925"/>
              <a:chExt cx="990600" cy="990600"/>
            </a:xfrm>
          </p:grpSpPr>
          <p:sp>
            <p:nvSpPr>
              <p:cNvPr id="39" name="椭圆 38"/>
              <p:cNvSpPr/>
              <p:nvPr/>
            </p:nvSpPr>
            <p:spPr>
              <a:xfrm>
                <a:off x="4191000" y="-910925"/>
                <a:ext cx="990600" cy="990600"/>
              </a:xfrm>
              <a:prstGeom prst="ellipse">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0" name="椭圆 39"/>
              <p:cNvSpPr/>
              <p:nvPr/>
            </p:nvSpPr>
            <p:spPr>
              <a:xfrm>
                <a:off x="4335559" y="-766366"/>
                <a:ext cx="701481" cy="7014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1" name="椭圆 24"/>
              <p:cNvSpPr/>
              <p:nvPr/>
            </p:nvSpPr>
            <p:spPr>
              <a:xfrm>
                <a:off x="4473628" y="-627976"/>
                <a:ext cx="425345" cy="424702"/>
              </a:xfrm>
              <a:custGeom>
                <a:avLst/>
                <a:gdLst>
                  <a:gd name="connsiteX0" fmla="*/ 385198 w 606721"/>
                  <a:gd name="connsiteY0" fmla="*/ 94901 h 605804"/>
                  <a:gd name="connsiteX1" fmla="*/ 495688 w 606721"/>
                  <a:gd name="connsiteY1" fmla="*/ 127255 h 605804"/>
                  <a:gd name="connsiteX2" fmla="*/ 512494 w 606721"/>
                  <a:gd name="connsiteY2" fmla="*/ 157940 h 605804"/>
                  <a:gd name="connsiteX3" fmla="*/ 480090 w 606721"/>
                  <a:gd name="connsiteY3" fmla="*/ 268165 h 605804"/>
                  <a:gd name="connsiteX4" fmla="*/ 449357 w 606721"/>
                  <a:gd name="connsiteY4" fmla="*/ 285037 h 605804"/>
                  <a:gd name="connsiteX5" fmla="*/ 432551 w 606721"/>
                  <a:gd name="connsiteY5" fmla="*/ 254352 h 605804"/>
                  <a:gd name="connsiteX6" fmla="*/ 448149 w 606721"/>
                  <a:gd name="connsiteY6" fmla="*/ 201325 h 605804"/>
                  <a:gd name="connsiteX7" fmla="*/ 322989 w 606721"/>
                  <a:gd name="connsiteY7" fmla="*/ 269555 h 605804"/>
                  <a:gd name="connsiteX8" fmla="*/ 367371 w 606721"/>
                  <a:gd name="connsiteY8" fmla="*/ 350671 h 605804"/>
                  <a:gd name="connsiteX9" fmla="*/ 357343 w 606721"/>
                  <a:gd name="connsiteY9" fmla="*/ 384137 h 605804"/>
                  <a:gd name="connsiteX10" fmla="*/ 129306 w 606721"/>
                  <a:gd name="connsiteY10" fmla="*/ 508639 h 605804"/>
                  <a:gd name="connsiteX11" fmla="*/ 95787 w 606721"/>
                  <a:gd name="connsiteY11" fmla="*/ 498719 h 605804"/>
                  <a:gd name="connsiteX12" fmla="*/ 105722 w 606721"/>
                  <a:gd name="connsiteY12" fmla="*/ 465253 h 605804"/>
                  <a:gd name="connsiteX13" fmla="*/ 312218 w 606721"/>
                  <a:gd name="connsiteY13" fmla="*/ 352618 h 605804"/>
                  <a:gd name="connsiteX14" fmla="*/ 267744 w 606721"/>
                  <a:gd name="connsiteY14" fmla="*/ 271502 h 605804"/>
                  <a:gd name="connsiteX15" fmla="*/ 277679 w 606721"/>
                  <a:gd name="connsiteY15" fmla="*/ 238036 h 605804"/>
                  <a:gd name="connsiteX16" fmla="*/ 424473 w 606721"/>
                  <a:gd name="connsiteY16" fmla="*/ 157940 h 605804"/>
                  <a:gd name="connsiteX17" fmla="*/ 371363 w 606721"/>
                  <a:gd name="connsiteY17" fmla="*/ 142365 h 605804"/>
                  <a:gd name="connsiteX18" fmla="*/ 354558 w 606721"/>
                  <a:gd name="connsiteY18" fmla="*/ 111680 h 605804"/>
                  <a:gd name="connsiteX19" fmla="*/ 385198 w 606721"/>
                  <a:gd name="connsiteY19" fmla="*/ 94901 h 605804"/>
                  <a:gd name="connsiteX20" fmla="*/ 92935 w 606721"/>
                  <a:gd name="connsiteY20" fmla="*/ 50337 h 605804"/>
                  <a:gd name="connsiteX21" fmla="*/ 50413 w 606721"/>
                  <a:gd name="connsiteY21" fmla="*/ 92794 h 605804"/>
                  <a:gd name="connsiteX22" fmla="*/ 50413 w 606721"/>
                  <a:gd name="connsiteY22" fmla="*/ 512824 h 605804"/>
                  <a:gd name="connsiteX23" fmla="*/ 92935 w 606721"/>
                  <a:gd name="connsiteY23" fmla="*/ 555374 h 605804"/>
                  <a:gd name="connsiteX24" fmla="*/ 513601 w 606721"/>
                  <a:gd name="connsiteY24" fmla="*/ 555374 h 605804"/>
                  <a:gd name="connsiteX25" fmla="*/ 556215 w 606721"/>
                  <a:gd name="connsiteY25" fmla="*/ 512824 h 605804"/>
                  <a:gd name="connsiteX26" fmla="*/ 556308 w 606721"/>
                  <a:gd name="connsiteY26" fmla="*/ 512824 h 605804"/>
                  <a:gd name="connsiteX27" fmla="*/ 556308 w 606721"/>
                  <a:gd name="connsiteY27" fmla="*/ 92794 h 605804"/>
                  <a:gd name="connsiteX28" fmla="*/ 513694 w 606721"/>
                  <a:gd name="connsiteY28" fmla="*/ 50337 h 605804"/>
                  <a:gd name="connsiteX29" fmla="*/ 92935 w 606721"/>
                  <a:gd name="connsiteY29" fmla="*/ 0 h 605804"/>
                  <a:gd name="connsiteX30" fmla="*/ 513601 w 606721"/>
                  <a:gd name="connsiteY30" fmla="*/ 0 h 605804"/>
                  <a:gd name="connsiteX31" fmla="*/ 606721 w 606721"/>
                  <a:gd name="connsiteY31" fmla="*/ 92794 h 605804"/>
                  <a:gd name="connsiteX32" fmla="*/ 606721 w 606721"/>
                  <a:gd name="connsiteY32" fmla="*/ 512917 h 605804"/>
                  <a:gd name="connsiteX33" fmla="*/ 513694 w 606721"/>
                  <a:gd name="connsiteY33" fmla="*/ 605804 h 605804"/>
                  <a:gd name="connsiteX34" fmla="*/ 92935 w 606721"/>
                  <a:gd name="connsiteY34" fmla="*/ 605804 h 605804"/>
                  <a:gd name="connsiteX35" fmla="*/ 0 w 606721"/>
                  <a:gd name="connsiteY35" fmla="*/ 512917 h 605804"/>
                  <a:gd name="connsiteX36" fmla="*/ 0 w 606721"/>
                  <a:gd name="connsiteY36" fmla="*/ 92794 h 605804"/>
                  <a:gd name="connsiteX37" fmla="*/ 92935 w 606721"/>
                  <a:gd name="connsiteY37" fmla="*/ 0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721" h="605804">
                    <a:moveTo>
                      <a:pt x="385198" y="94901"/>
                    </a:moveTo>
                    <a:lnTo>
                      <a:pt x="495688" y="127255"/>
                    </a:lnTo>
                    <a:cubicBezTo>
                      <a:pt x="511844" y="131612"/>
                      <a:pt x="516115" y="145610"/>
                      <a:pt x="512494" y="157940"/>
                    </a:cubicBezTo>
                    <a:lnTo>
                      <a:pt x="480090" y="268165"/>
                    </a:lnTo>
                    <a:cubicBezTo>
                      <a:pt x="476190" y="281329"/>
                      <a:pt x="462448" y="288745"/>
                      <a:pt x="449357" y="285037"/>
                    </a:cubicBezTo>
                    <a:cubicBezTo>
                      <a:pt x="438957" y="282070"/>
                      <a:pt x="428651" y="269833"/>
                      <a:pt x="432551" y="254352"/>
                    </a:cubicBezTo>
                    <a:lnTo>
                      <a:pt x="448149" y="201325"/>
                    </a:lnTo>
                    <a:lnTo>
                      <a:pt x="322989" y="269555"/>
                    </a:lnTo>
                    <a:lnTo>
                      <a:pt x="367371" y="350671"/>
                    </a:lnTo>
                    <a:cubicBezTo>
                      <a:pt x="373963" y="362630"/>
                      <a:pt x="369506" y="377741"/>
                      <a:pt x="357343" y="384137"/>
                    </a:cubicBezTo>
                    <a:lnTo>
                      <a:pt x="129306" y="508639"/>
                    </a:lnTo>
                    <a:cubicBezTo>
                      <a:pt x="117328" y="515128"/>
                      <a:pt x="102380" y="510678"/>
                      <a:pt x="95787" y="498719"/>
                    </a:cubicBezTo>
                    <a:cubicBezTo>
                      <a:pt x="89195" y="486761"/>
                      <a:pt x="93652" y="471743"/>
                      <a:pt x="105722" y="465253"/>
                    </a:cubicBezTo>
                    <a:lnTo>
                      <a:pt x="312218" y="352618"/>
                    </a:lnTo>
                    <a:lnTo>
                      <a:pt x="267744" y="271502"/>
                    </a:lnTo>
                    <a:cubicBezTo>
                      <a:pt x="261151" y="259543"/>
                      <a:pt x="265608" y="244618"/>
                      <a:pt x="277679" y="238036"/>
                    </a:cubicBezTo>
                    <a:lnTo>
                      <a:pt x="424473" y="157940"/>
                    </a:lnTo>
                    <a:lnTo>
                      <a:pt x="371363" y="142365"/>
                    </a:lnTo>
                    <a:cubicBezTo>
                      <a:pt x="358272" y="138564"/>
                      <a:pt x="350658" y="124844"/>
                      <a:pt x="354558" y="111680"/>
                    </a:cubicBezTo>
                    <a:cubicBezTo>
                      <a:pt x="358364" y="98609"/>
                      <a:pt x="372106" y="91100"/>
                      <a:pt x="385198" y="94901"/>
                    </a:cubicBezTo>
                    <a:close/>
                    <a:moveTo>
                      <a:pt x="92935" y="50337"/>
                    </a:moveTo>
                    <a:cubicBezTo>
                      <a:pt x="69724" y="50337"/>
                      <a:pt x="50413" y="69619"/>
                      <a:pt x="50413" y="92794"/>
                    </a:cubicBezTo>
                    <a:lnTo>
                      <a:pt x="50413" y="512824"/>
                    </a:lnTo>
                    <a:cubicBezTo>
                      <a:pt x="50413" y="536092"/>
                      <a:pt x="69724" y="555374"/>
                      <a:pt x="92935" y="555374"/>
                    </a:cubicBezTo>
                    <a:lnTo>
                      <a:pt x="513601" y="555374"/>
                    </a:lnTo>
                    <a:cubicBezTo>
                      <a:pt x="536904" y="555374"/>
                      <a:pt x="556215" y="536092"/>
                      <a:pt x="556215" y="512824"/>
                    </a:cubicBezTo>
                    <a:lnTo>
                      <a:pt x="556308" y="512824"/>
                    </a:lnTo>
                    <a:lnTo>
                      <a:pt x="556308" y="92794"/>
                    </a:lnTo>
                    <a:cubicBezTo>
                      <a:pt x="556308" y="69619"/>
                      <a:pt x="536997" y="50337"/>
                      <a:pt x="513694" y="50337"/>
                    </a:cubicBezTo>
                    <a:close/>
                    <a:moveTo>
                      <a:pt x="92935" y="0"/>
                    </a:moveTo>
                    <a:lnTo>
                      <a:pt x="513601" y="0"/>
                    </a:lnTo>
                    <a:cubicBezTo>
                      <a:pt x="565221" y="0"/>
                      <a:pt x="606535" y="41252"/>
                      <a:pt x="606721" y="92794"/>
                    </a:cubicBezTo>
                    <a:lnTo>
                      <a:pt x="606721" y="512917"/>
                    </a:lnTo>
                    <a:cubicBezTo>
                      <a:pt x="606721" y="564459"/>
                      <a:pt x="565314" y="605804"/>
                      <a:pt x="513694" y="605804"/>
                    </a:cubicBezTo>
                    <a:lnTo>
                      <a:pt x="92935" y="605804"/>
                    </a:lnTo>
                    <a:cubicBezTo>
                      <a:pt x="41315" y="605804"/>
                      <a:pt x="0" y="564459"/>
                      <a:pt x="0" y="512917"/>
                    </a:cubicBezTo>
                    <a:lnTo>
                      <a:pt x="0" y="92794"/>
                    </a:lnTo>
                    <a:cubicBezTo>
                      <a:pt x="0" y="41252"/>
                      <a:pt x="41315" y="0"/>
                      <a:pt x="92935" y="0"/>
                    </a:cubicBez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34" name="组合 33"/>
            <p:cNvGrpSpPr/>
            <p:nvPr/>
          </p:nvGrpSpPr>
          <p:grpSpPr>
            <a:xfrm>
              <a:off x="4243977" y="4201240"/>
              <a:ext cx="543931" cy="543931"/>
              <a:chOff x="4191000" y="-910925"/>
              <a:chExt cx="990600" cy="990600"/>
            </a:xfrm>
          </p:grpSpPr>
          <p:sp>
            <p:nvSpPr>
              <p:cNvPr id="35" name="椭圆 34"/>
              <p:cNvSpPr/>
              <p:nvPr/>
            </p:nvSpPr>
            <p:spPr>
              <a:xfrm>
                <a:off x="4191000" y="-910925"/>
                <a:ext cx="990600" cy="990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6" name="椭圆 35"/>
              <p:cNvSpPr/>
              <p:nvPr/>
            </p:nvSpPr>
            <p:spPr>
              <a:xfrm>
                <a:off x="4335559" y="-766366"/>
                <a:ext cx="701481" cy="7014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7" name="椭圆 28"/>
              <p:cNvSpPr/>
              <p:nvPr/>
            </p:nvSpPr>
            <p:spPr>
              <a:xfrm>
                <a:off x="4473628" y="-627605"/>
                <a:ext cx="425345" cy="423961"/>
              </a:xfrm>
              <a:custGeom>
                <a:avLst/>
                <a:gdLst>
                  <a:gd name="connsiteX0" fmla="*/ 405260 w 606397"/>
                  <a:gd name="connsiteY0" fmla="*/ 106736 h 604424"/>
                  <a:gd name="connsiteX1" fmla="*/ 427541 w 606397"/>
                  <a:gd name="connsiteY1" fmla="*/ 119654 h 604424"/>
                  <a:gd name="connsiteX2" fmla="*/ 446850 w 606397"/>
                  <a:gd name="connsiteY2" fmla="*/ 154410 h 604424"/>
                  <a:gd name="connsiteX3" fmla="*/ 476465 w 606397"/>
                  <a:gd name="connsiteY3" fmla="*/ 116966 h 604424"/>
                  <a:gd name="connsiteX4" fmla="*/ 511278 w 606397"/>
                  <a:gd name="connsiteY4" fmla="*/ 113073 h 604424"/>
                  <a:gd name="connsiteX5" fmla="*/ 515084 w 606397"/>
                  <a:gd name="connsiteY5" fmla="*/ 147829 h 604424"/>
                  <a:gd name="connsiteX6" fmla="*/ 462261 w 606397"/>
                  <a:gd name="connsiteY6" fmla="*/ 215952 h 604424"/>
                  <a:gd name="connsiteX7" fmla="*/ 419743 w 606397"/>
                  <a:gd name="connsiteY7" fmla="*/ 213356 h 604424"/>
                  <a:gd name="connsiteX8" fmla="*/ 399226 w 606397"/>
                  <a:gd name="connsiteY8" fmla="*/ 177395 h 604424"/>
                  <a:gd name="connsiteX9" fmla="*/ 297479 w 606397"/>
                  <a:gd name="connsiteY9" fmla="*/ 296957 h 604424"/>
                  <a:gd name="connsiteX10" fmla="*/ 260066 w 606397"/>
                  <a:gd name="connsiteY10" fmla="*/ 299552 h 604424"/>
                  <a:gd name="connsiteX11" fmla="*/ 193132 w 606397"/>
                  <a:gd name="connsiteY11" fmla="*/ 237918 h 604424"/>
                  <a:gd name="connsiteX12" fmla="*/ 124898 w 606397"/>
                  <a:gd name="connsiteY12" fmla="*/ 315030 h 604424"/>
                  <a:gd name="connsiteX13" fmla="*/ 92777 w 606397"/>
                  <a:gd name="connsiteY13" fmla="*/ 316235 h 604424"/>
                  <a:gd name="connsiteX14" fmla="*/ 90178 w 606397"/>
                  <a:gd name="connsiteY14" fmla="*/ 280459 h 604424"/>
                  <a:gd name="connsiteX15" fmla="*/ 175215 w 606397"/>
                  <a:gd name="connsiteY15" fmla="*/ 184069 h 604424"/>
                  <a:gd name="connsiteX16" fmla="*/ 211235 w 606397"/>
                  <a:gd name="connsiteY16" fmla="*/ 181473 h 604424"/>
                  <a:gd name="connsiteX17" fmla="*/ 278169 w 606397"/>
                  <a:gd name="connsiteY17" fmla="*/ 243108 h 604424"/>
                  <a:gd name="connsiteX18" fmla="*/ 386322 w 606397"/>
                  <a:gd name="connsiteY18" fmla="*/ 115854 h 604424"/>
                  <a:gd name="connsiteX19" fmla="*/ 405260 w 606397"/>
                  <a:gd name="connsiteY19" fmla="*/ 106736 h 604424"/>
                  <a:gd name="connsiteX20" fmla="*/ 50231 w 606397"/>
                  <a:gd name="connsiteY20" fmla="*/ 50241 h 604424"/>
                  <a:gd name="connsiteX21" fmla="*/ 50231 w 606397"/>
                  <a:gd name="connsiteY21" fmla="*/ 349836 h 604424"/>
                  <a:gd name="connsiteX22" fmla="*/ 555142 w 606397"/>
                  <a:gd name="connsiteY22" fmla="*/ 349836 h 604424"/>
                  <a:gd name="connsiteX23" fmla="*/ 555142 w 606397"/>
                  <a:gd name="connsiteY23" fmla="*/ 50241 h 604424"/>
                  <a:gd name="connsiteX24" fmla="*/ 25719 w 606397"/>
                  <a:gd name="connsiteY24" fmla="*/ 0 h 604424"/>
                  <a:gd name="connsiteX25" fmla="*/ 580861 w 606397"/>
                  <a:gd name="connsiteY25" fmla="*/ 0 h 604424"/>
                  <a:gd name="connsiteX26" fmla="*/ 606395 w 606397"/>
                  <a:gd name="connsiteY26" fmla="*/ 25862 h 604424"/>
                  <a:gd name="connsiteX27" fmla="*/ 606395 w 606397"/>
                  <a:gd name="connsiteY27" fmla="*/ 375606 h 604424"/>
                  <a:gd name="connsiteX28" fmla="*/ 579376 w 606397"/>
                  <a:gd name="connsiteY28" fmla="*/ 401376 h 604424"/>
                  <a:gd name="connsiteX29" fmla="*/ 350968 w 606397"/>
                  <a:gd name="connsiteY29" fmla="*/ 401376 h 604424"/>
                  <a:gd name="connsiteX30" fmla="*/ 422276 w 606397"/>
                  <a:gd name="connsiteY30" fmla="*/ 569063 h 604424"/>
                  <a:gd name="connsiteX31" fmla="*/ 409370 w 606397"/>
                  <a:gd name="connsiteY31" fmla="*/ 602434 h 604424"/>
                  <a:gd name="connsiteX32" fmla="*/ 375944 w 606397"/>
                  <a:gd name="connsiteY32" fmla="*/ 589549 h 604424"/>
                  <a:gd name="connsiteX33" fmla="*/ 302408 w 606397"/>
                  <a:gd name="connsiteY33" fmla="*/ 416392 h 604424"/>
                  <a:gd name="connsiteX34" fmla="*/ 229151 w 606397"/>
                  <a:gd name="connsiteY34" fmla="*/ 588993 h 604424"/>
                  <a:gd name="connsiteX35" fmla="*/ 195725 w 606397"/>
                  <a:gd name="connsiteY35" fmla="*/ 601785 h 604424"/>
                  <a:gd name="connsiteX36" fmla="*/ 182819 w 606397"/>
                  <a:gd name="connsiteY36" fmla="*/ 568415 h 604424"/>
                  <a:gd name="connsiteX37" fmla="*/ 253941 w 606397"/>
                  <a:gd name="connsiteY37" fmla="*/ 401190 h 604424"/>
                  <a:gd name="connsiteX38" fmla="*/ 25719 w 606397"/>
                  <a:gd name="connsiteY38" fmla="*/ 401190 h 604424"/>
                  <a:gd name="connsiteX39" fmla="*/ 0 w 606397"/>
                  <a:gd name="connsiteY39" fmla="*/ 375513 h 604424"/>
                  <a:gd name="connsiteX40" fmla="*/ 0 w 606397"/>
                  <a:gd name="connsiteY40" fmla="*/ 25770 h 604424"/>
                  <a:gd name="connsiteX41" fmla="*/ 25719 w 606397"/>
                  <a:gd name="connsiteY41" fmla="*/ 0 h 60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6397" h="604424">
                    <a:moveTo>
                      <a:pt x="405260" y="106736"/>
                    </a:moveTo>
                    <a:cubicBezTo>
                      <a:pt x="413383" y="106284"/>
                      <a:pt x="422063" y="109505"/>
                      <a:pt x="427541" y="119654"/>
                    </a:cubicBezTo>
                    <a:lnTo>
                      <a:pt x="446850" y="154410"/>
                    </a:lnTo>
                    <a:lnTo>
                      <a:pt x="476465" y="116966"/>
                    </a:lnTo>
                    <a:cubicBezTo>
                      <a:pt x="485470" y="105473"/>
                      <a:pt x="500973" y="104083"/>
                      <a:pt x="511278" y="113073"/>
                    </a:cubicBezTo>
                    <a:cubicBezTo>
                      <a:pt x="522790" y="122156"/>
                      <a:pt x="524089" y="137542"/>
                      <a:pt x="515084" y="147829"/>
                    </a:cubicBezTo>
                    <a:lnTo>
                      <a:pt x="462261" y="215952"/>
                    </a:lnTo>
                    <a:cubicBezTo>
                      <a:pt x="451492" y="229483"/>
                      <a:pt x="429676" y="230596"/>
                      <a:pt x="419743" y="213356"/>
                    </a:cubicBezTo>
                    <a:lnTo>
                      <a:pt x="399226" y="177395"/>
                    </a:lnTo>
                    <a:lnTo>
                      <a:pt x="297479" y="296957"/>
                    </a:lnTo>
                    <a:cubicBezTo>
                      <a:pt x="286431" y="310118"/>
                      <a:pt x="272321" y="307615"/>
                      <a:pt x="260066" y="299552"/>
                    </a:cubicBezTo>
                    <a:lnTo>
                      <a:pt x="193132" y="237918"/>
                    </a:lnTo>
                    <a:lnTo>
                      <a:pt x="124898" y="315030"/>
                    </a:lnTo>
                    <a:cubicBezTo>
                      <a:pt x="115058" y="327635"/>
                      <a:pt x="100204" y="322723"/>
                      <a:pt x="92777" y="316235"/>
                    </a:cubicBezTo>
                    <a:cubicBezTo>
                      <a:pt x="82473" y="307337"/>
                      <a:pt x="81080" y="291952"/>
                      <a:pt x="90178" y="280459"/>
                    </a:cubicBezTo>
                    <a:lnTo>
                      <a:pt x="175215" y="184069"/>
                    </a:lnTo>
                    <a:cubicBezTo>
                      <a:pt x="185427" y="171649"/>
                      <a:pt x="202509" y="173132"/>
                      <a:pt x="211235" y="181473"/>
                    </a:cubicBezTo>
                    <a:lnTo>
                      <a:pt x="278169" y="243108"/>
                    </a:lnTo>
                    <a:lnTo>
                      <a:pt x="386322" y="115854"/>
                    </a:lnTo>
                    <a:cubicBezTo>
                      <a:pt x="389571" y="111313"/>
                      <a:pt x="397137" y="107188"/>
                      <a:pt x="405260" y="106736"/>
                    </a:cubicBezTo>
                    <a:close/>
                    <a:moveTo>
                      <a:pt x="50231" y="50241"/>
                    </a:moveTo>
                    <a:lnTo>
                      <a:pt x="50231" y="349836"/>
                    </a:lnTo>
                    <a:lnTo>
                      <a:pt x="555142" y="349836"/>
                    </a:lnTo>
                    <a:lnTo>
                      <a:pt x="555142" y="50241"/>
                    </a:lnTo>
                    <a:close/>
                    <a:moveTo>
                      <a:pt x="25719" y="0"/>
                    </a:moveTo>
                    <a:lnTo>
                      <a:pt x="580861" y="0"/>
                    </a:lnTo>
                    <a:cubicBezTo>
                      <a:pt x="594974" y="0"/>
                      <a:pt x="606580" y="11680"/>
                      <a:pt x="606395" y="25862"/>
                    </a:cubicBezTo>
                    <a:lnTo>
                      <a:pt x="606395" y="375606"/>
                    </a:lnTo>
                    <a:cubicBezTo>
                      <a:pt x="605095" y="389696"/>
                      <a:pt x="593489" y="401376"/>
                      <a:pt x="579376" y="401376"/>
                    </a:cubicBezTo>
                    <a:lnTo>
                      <a:pt x="350968" y="401376"/>
                    </a:lnTo>
                    <a:lnTo>
                      <a:pt x="422276" y="569063"/>
                    </a:lnTo>
                    <a:cubicBezTo>
                      <a:pt x="427475" y="581948"/>
                      <a:pt x="422276" y="596038"/>
                      <a:pt x="409370" y="602434"/>
                    </a:cubicBezTo>
                    <a:cubicBezTo>
                      <a:pt x="396557" y="607625"/>
                      <a:pt x="382444" y="602434"/>
                      <a:pt x="375944" y="589549"/>
                    </a:cubicBezTo>
                    <a:lnTo>
                      <a:pt x="302408" y="416392"/>
                    </a:lnTo>
                    <a:lnTo>
                      <a:pt x="229151" y="588993"/>
                    </a:lnTo>
                    <a:cubicBezTo>
                      <a:pt x="224044" y="601785"/>
                      <a:pt x="208631" y="608274"/>
                      <a:pt x="195725" y="601785"/>
                    </a:cubicBezTo>
                    <a:cubicBezTo>
                      <a:pt x="182819" y="596780"/>
                      <a:pt x="176413" y="581299"/>
                      <a:pt x="182819" y="568415"/>
                    </a:cubicBezTo>
                    <a:lnTo>
                      <a:pt x="253941" y="401190"/>
                    </a:lnTo>
                    <a:lnTo>
                      <a:pt x="25719" y="401190"/>
                    </a:lnTo>
                    <a:cubicBezTo>
                      <a:pt x="11606" y="401190"/>
                      <a:pt x="0" y="389603"/>
                      <a:pt x="0" y="375513"/>
                    </a:cubicBezTo>
                    <a:lnTo>
                      <a:pt x="0" y="25770"/>
                    </a:lnTo>
                    <a:cubicBezTo>
                      <a:pt x="0" y="11680"/>
                      <a:pt x="11606" y="0"/>
                      <a:pt x="2571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55" name="组合 54"/>
            <p:cNvGrpSpPr/>
            <p:nvPr/>
          </p:nvGrpSpPr>
          <p:grpSpPr>
            <a:xfrm>
              <a:off x="6171893" y="5187992"/>
              <a:ext cx="543931" cy="543931"/>
              <a:chOff x="4191000" y="-910925"/>
              <a:chExt cx="990600" cy="990600"/>
            </a:xfrm>
          </p:grpSpPr>
          <p:sp>
            <p:nvSpPr>
              <p:cNvPr id="56" name="椭圆 55"/>
              <p:cNvSpPr/>
              <p:nvPr/>
            </p:nvSpPr>
            <p:spPr>
              <a:xfrm>
                <a:off x="4191000" y="-910925"/>
                <a:ext cx="990600" cy="9906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57" name="椭圆 56"/>
              <p:cNvSpPr/>
              <p:nvPr/>
            </p:nvSpPr>
            <p:spPr>
              <a:xfrm>
                <a:off x="4335559" y="-766366"/>
                <a:ext cx="701481" cy="7014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58" name="椭圆 28"/>
              <p:cNvSpPr/>
              <p:nvPr/>
            </p:nvSpPr>
            <p:spPr>
              <a:xfrm>
                <a:off x="4473628" y="-627605"/>
                <a:ext cx="425345" cy="423961"/>
              </a:xfrm>
              <a:custGeom>
                <a:avLst/>
                <a:gdLst>
                  <a:gd name="connsiteX0" fmla="*/ 405260 w 606397"/>
                  <a:gd name="connsiteY0" fmla="*/ 106736 h 604424"/>
                  <a:gd name="connsiteX1" fmla="*/ 427541 w 606397"/>
                  <a:gd name="connsiteY1" fmla="*/ 119654 h 604424"/>
                  <a:gd name="connsiteX2" fmla="*/ 446850 w 606397"/>
                  <a:gd name="connsiteY2" fmla="*/ 154410 h 604424"/>
                  <a:gd name="connsiteX3" fmla="*/ 476465 w 606397"/>
                  <a:gd name="connsiteY3" fmla="*/ 116966 h 604424"/>
                  <a:gd name="connsiteX4" fmla="*/ 511278 w 606397"/>
                  <a:gd name="connsiteY4" fmla="*/ 113073 h 604424"/>
                  <a:gd name="connsiteX5" fmla="*/ 515084 w 606397"/>
                  <a:gd name="connsiteY5" fmla="*/ 147829 h 604424"/>
                  <a:gd name="connsiteX6" fmla="*/ 462261 w 606397"/>
                  <a:gd name="connsiteY6" fmla="*/ 215952 h 604424"/>
                  <a:gd name="connsiteX7" fmla="*/ 419743 w 606397"/>
                  <a:gd name="connsiteY7" fmla="*/ 213356 h 604424"/>
                  <a:gd name="connsiteX8" fmla="*/ 399226 w 606397"/>
                  <a:gd name="connsiteY8" fmla="*/ 177395 h 604424"/>
                  <a:gd name="connsiteX9" fmla="*/ 297479 w 606397"/>
                  <a:gd name="connsiteY9" fmla="*/ 296957 h 604424"/>
                  <a:gd name="connsiteX10" fmla="*/ 260066 w 606397"/>
                  <a:gd name="connsiteY10" fmla="*/ 299552 h 604424"/>
                  <a:gd name="connsiteX11" fmla="*/ 193132 w 606397"/>
                  <a:gd name="connsiteY11" fmla="*/ 237918 h 604424"/>
                  <a:gd name="connsiteX12" fmla="*/ 124898 w 606397"/>
                  <a:gd name="connsiteY12" fmla="*/ 315030 h 604424"/>
                  <a:gd name="connsiteX13" fmla="*/ 92777 w 606397"/>
                  <a:gd name="connsiteY13" fmla="*/ 316235 h 604424"/>
                  <a:gd name="connsiteX14" fmla="*/ 90178 w 606397"/>
                  <a:gd name="connsiteY14" fmla="*/ 280459 h 604424"/>
                  <a:gd name="connsiteX15" fmla="*/ 175215 w 606397"/>
                  <a:gd name="connsiteY15" fmla="*/ 184069 h 604424"/>
                  <a:gd name="connsiteX16" fmla="*/ 211235 w 606397"/>
                  <a:gd name="connsiteY16" fmla="*/ 181473 h 604424"/>
                  <a:gd name="connsiteX17" fmla="*/ 278169 w 606397"/>
                  <a:gd name="connsiteY17" fmla="*/ 243108 h 604424"/>
                  <a:gd name="connsiteX18" fmla="*/ 386322 w 606397"/>
                  <a:gd name="connsiteY18" fmla="*/ 115854 h 604424"/>
                  <a:gd name="connsiteX19" fmla="*/ 405260 w 606397"/>
                  <a:gd name="connsiteY19" fmla="*/ 106736 h 604424"/>
                  <a:gd name="connsiteX20" fmla="*/ 50231 w 606397"/>
                  <a:gd name="connsiteY20" fmla="*/ 50241 h 604424"/>
                  <a:gd name="connsiteX21" fmla="*/ 50231 w 606397"/>
                  <a:gd name="connsiteY21" fmla="*/ 349836 h 604424"/>
                  <a:gd name="connsiteX22" fmla="*/ 555142 w 606397"/>
                  <a:gd name="connsiteY22" fmla="*/ 349836 h 604424"/>
                  <a:gd name="connsiteX23" fmla="*/ 555142 w 606397"/>
                  <a:gd name="connsiteY23" fmla="*/ 50241 h 604424"/>
                  <a:gd name="connsiteX24" fmla="*/ 25719 w 606397"/>
                  <a:gd name="connsiteY24" fmla="*/ 0 h 604424"/>
                  <a:gd name="connsiteX25" fmla="*/ 580861 w 606397"/>
                  <a:gd name="connsiteY25" fmla="*/ 0 h 604424"/>
                  <a:gd name="connsiteX26" fmla="*/ 606395 w 606397"/>
                  <a:gd name="connsiteY26" fmla="*/ 25862 h 604424"/>
                  <a:gd name="connsiteX27" fmla="*/ 606395 w 606397"/>
                  <a:gd name="connsiteY27" fmla="*/ 375606 h 604424"/>
                  <a:gd name="connsiteX28" fmla="*/ 579376 w 606397"/>
                  <a:gd name="connsiteY28" fmla="*/ 401376 h 604424"/>
                  <a:gd name="connsiteX29" fmla="*/ 350968 w 606397"/>
                  <a:gd name="connsiteY29" fmla="*/ 401376 h 604424"/>
                  <a:gd name="connsiteX30" fmla="*/ 422276 w 606397"/>
                  <a:gd name="connsiteY30" fmla="*/ 569063 h 604424"/>
                  <a:gd name="connsiteX31" fmla="*/ 409370 w 606397"/>
                  <a:gd name="connsiteY31" fmla="*/ 602434 h 604424"/>
                  <a:gd name="connsiteX32" fmla="*/ 375944 w 606397"/>
                  <a:gd name="connsiteY32" fmla="*/ 589549 h 604424"/>
                  <a:gd name="connsiteX33" fmla="*/ 302408 w 606397"/>
                  <a:gd name="connsiteY33" fmla="*/ 416392 h 604424"/>
                  <a:gd name="connsiteX34" fmla="*/ 229151 w 606397"/>
                  <a:gd name="connsiteY34" fmla="*/ 588993 h 604424"/>
                  <a:gd name="connsiteX35" fmla="*/ 195725 w 606397"/>
                  <a:gd name="connsiteY35" fmla="*/ 601785 h 604424"/>
                  <a:gd name="connsiteX36" fmla="*/ 182819 w 606397"/>
                  <a:gd name="connsiteY36" fmla="*/ 568415 h 604424"/>
                  <a:gd name="connsiteX37" fmla="*/ 253941 w 606397"/>
                  <a:gd name="connsiteY37" fmla="*/ 401190 h 604424"/>
                  <a:gd name="connsiteX38" fmla="*/ 25719 w 606397"/>
                  <a:gd name="connsiteY38" fmla="*/ 401190 h 604424"/>
                  <a:gd name="connsiteX39" fmla="*/ 0 w 606397"/>
                  <a:gd name="connsiteY39" fmla="*/ 375513 h 604424"/>
                  <a:gd name="connsiteX40" fmla="*/ 0 w 606397"/>
                  <a:gd name="connsiteY40" fmla="*/ 25770 h 604424"/>
                  <a:gd name="connsiteX41" fmla="*/ 25719 w 606397"/>
                  <a:gd name="connsiteY41" fmla="*/ 0 h 60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6397" h="604424">
                    <a:moveTo>
                      <a:pt x="405260" y="106736"/>
                    </a:moveTo>
                    <a:cubicBezTo>
                      <a:pt x="413383" y="106284"/>
                      <a:pt x="422063" y="109505"/>
                      <a:pt x="427541" y="119654"/>
                    </a:cubicBezTo>
                    <a:lnTo>
                      <a:pt x="446850" y="154410"/>
                    </a:lnTo>
                    <a:lnTo>
                      <a:pt x="476465" y="116966"/>
                    </a:lnTo>
                    <a:cubicBezTo>
                      <a:pt x="485470" y="105473"/>
                      <a:pt x="500973" y="104083"/>
                      <a:pt x="511278" y="113073"/>
                    </a:cubicBezTo>
                    <a:cubicBezTo>
                      <a:pt x="522790" y="122156"/>
                      <a:pt x="524089" y="137542"/>
                      <a:pt x="515084" y="147829"/>
                    </a:cubicBezTo>
                    <a:lnTo>
                      <a:pt x="462261" y="215952"/>
                    </a:lnTo>
                    <a:cubicBezTo>
                      <a:pt x="451492" y="229483"/>
                      <a:pt x="429676" y="230596"/>
                      <a:pt x="419743" y="213356"/>
                    </a:cubicBezTo>
                    <a:lnTo>
                      <a:pt x="399226" y="177395"/>
                    </a:lnTo>
                    <a:lnTo>
                      <a:pt x="297479" y="296957"/>
                    </a:lnTo>
                    <a:cubicBezTo>
                      <a:pt x="286431" y="310118"/>
                      <a:pt x="272321" y="307615"/>
                      <a:pt x="260066" y="299552"/>
                    </a:cubicBezTo>
                    <a:lnTo>
                      <a:pt x="193132" y="237918"/>
                    </a:lnTo>
                    <a:lnTo>
                      <a:pt x="124898" y="315030"/>
                    </a:lnTo>
                    <a:cubicBezTo>
                      <a:pt x="115058" y="327635"/>
                      <a:pt x="100204" y="322723"/>
                      <a:pt x="92777" y="316235"/>
                    </a:cubicBezTo>
                    <a:cubicBezTo>
                      <a:pt x="82473" y="307337"/>
                      <a:pt x="81080" y="291952"/>
                      <a:pt x="90178" y="280459"/>
                    </a:cubicBezTo>
                    <a:lnTo>
                      <a:pt x="175215" y="184069"/>
                    </a:lnTo>
                    <a:cubicBezTo>
                      <a:pt x="185427" y="171649"/>
                      <a:pt x="202509" y="173132"/>
                      <a:pt x="211235" y="181473"/>
                    </a:cubicBezTo>
                    <a:lnTo>
                      <a:pt x="278169" y="243108"/>
                    </a:lnTo>
                    <a:lnTo>
                      <a:pt x="386322" y="115854"/>
                    </a:lnTo>
                    <a:cubicBezTo>
                      <a:pt x="389571" y="111313"/>
                      <a:pt x="397137" y="107188"/>
                      <a:pt x="405260" y="106736"/>
                    </a:cubicBezTo>
                    <a:close/>
                    <a:moveTo>
                      <a:pt x="50231" y="50241"/>
                    </a:moveTo>
                    <a:lnTo>
                      <a:pt x="50231" y="349836"/>
                    </a:lnTo>
                    <a:lnTo>
                      <a:pt x="555142" y="349836"/>
                    </a:lnTo>
                    <a:lnTo>
                      <a:pt x="555142" y="50241"/>
                    </a:lnTo>
                    <a:close/>
                    <a:moveTo>
                      <a:pt x="25719" y="0"/>
                    </a:moveTo>
                    <a:lnTo>
                      <a:pt x="580861" y="0"/>
                    </a:lnTo>
                    <a:cubicBezTo>
                      <a:pt x="594974" y="0"/>
                      <a:pt x="606580" y="11680"/>
                      <a:pt x="606395" y="25862"/>
                    </a:cubicBezTo>
                    <a:lnTo>
                      <a:pt x="606395" y="375606"/>
                    </a:lnTo>
                    <a:cubicBezTo>
                      <a:pt x="605095" y="389696"/>
                      <a:pt x="593489" y="401376"/>
                      <a:pt x="579376" y="401376"/>
                    </a:cubicBezTo>
                    <a:lnTo>
                      <a:pt x="350968" y="401376"/>
                    </a:lnTo>
                    <a:lnTo>
                      <a:pt x="422276" y="569063"/>
                    </a:lnTo>
                    <a:cubicBezTo>
                      <a:pt x="427475" y="581948"/>
                      <a:pt x="422276" y="596038"/>
                      <a:pt x="409370" y="602434"/>
                    </a:cubicBezTo>
                    <a:cubicBezTo>
                      <a:pt x="396557" y="607625"/>
                      <a:pt x="382444" y="602434"/>
                      <a:pt x="375944" y="589549"/>
                    </a:cubicBezTo>
                    <a:lnTo>
                      <a:pt x="302408" y="416392"/>
                    </a:lnTo>
                    <a:lnTo>
                      <a:pt x="229151" y="588993"/>
                    </a:lnTo>
                    <a:cubicBezTo>
                      <a:pt x="224044" y="601785"/>
                      <a:pt x="208631" y="608274"/>
                      <a:pt x="195725" y="601785"/>
                    </a:cubicBezTo>
                    <a:cubicBezTo>
                      <a:pt x="182819" y="596780"/>
                      <a:pt x="176413" y="581299"/>
                      <a:pt x="182819" y="568415"/>
                    </a:cubicBezTo>
                    <a:lnTo>
                      <a:pt x="253941" y="401190"/>
                    </a:lnTo>
                    <a:lnTo>
                      <a:pt x="25719" y="401190"/>
                    </a:lnTo>
                    <a:cubicBezTo>
                      <a:pt x="11606" y="401190"/>
                      <a:pt x="0" y="389603"/>
                      <a:pt x="0" y="375513"/>
                    </a:cubicBezTo>
                    <a:lnTo>
                      <a:pt x="0" y="25770"/>
                    </a:lnTo>
                    <a:cubicBezTo>
                      <a:pt x="0" y="11680"/>
                      <a:pt x="11606" y="0"/>
                      <a:pt x="2571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62" name="矩形 61"/>
            <p:cNvSpPr/>
            <p:nvPr/>
          </p:nvSpPr>
          <p:spPr>
            <a:xfrm>
              <a:off x="7849979" y="4936738"/>
              <a:ext cx="1220847" cy="553997"/>
            </a:xfrm>
            <a:prstGeom prst="rect">
              <a:avLst/>
            </a:prstGeom>
          </p:spPr>
          <p:txBody>
            <a:bodyPr wrap="none">
              <a:spAutoFit/>
              <a:scene3d>
                <a:camera prst="orthographicFront"/>
                <a:lightRig rig="threePt" dir="t"/>
              </a:scene3d>
              <a:sp3d contourW="12700"/>
            </a:bodyPr>
            <a:lstStyle/>
            <a:p>
              <a:pPr defTabSz="685800"/>
              <a:r>
                <a:rPr lang="en-US" altLang="zh-CN" sz="2100" i="1" dirty="0">
                  <a:solidFill>
                    <a:prstClr val="black">
                      <a:lumMod val="65000"/>
                      <a:lumOff val="35000"/>
                    </a:prstClr>
                  </a:solidFill>
                  <a:latin typeface="Century Gothic" panose="020B0502020202020204" pitchFamily="34" charset="0"/>
                  <a:ea typeface="微软雅黑"/>
                </a:rPr>
                <a:t>80.8%</a:t>
              </a:r>
              <a:endParaRPr lang="zh-CN" altLang="en-US" sz="2100" i="1" dirty="0">
                <a:solidFill>
                  <a:prstClr val="black">
                    <a:lumMod val="65000"/>
                    <a:lumOff val="35000"/>
                  </a:prstClr>
                </a:solidFill>
                <a:latin typeface="Century Gothic" panose="020B0502020202020204" pitchFamily="34" charset="0"/>
                <a:ea typeface="微软雅黑"/>
              </a:endParaRPr>
            </a:p>
          </p:txBody>
        </p:sp>
        <p:sp>
          <p:nvSpPr>
            <p:cNvPr id="64" name="椭圆 62"/>
            <p:cNvSpPr/>
            <p:nvPr/>
          </p:nvSpPr>
          <p:spPr>
            <a:xfrm>
              <a:off x="5604747" y="3344858"/>
              <a:ext cx="982506" cy="889010"/>
            </a:xfrm>
            <a:custGeom>
              <a:avLst/>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Tree>
    <p:extLst>
      <p:ext uri="{BB962C8B-B14F-4D97-AF65-F5344CB8AC3E}">
        <p14:creationId xmlns:p14="http://schemas.microsoft.com/office/powerpoint/2010/main" val="37318693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1+#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500" fill="hold"/>
                                        <p:tgtEl>
                                          <p:spTgt spid="59"/>
                                        </p:tgtEl>
                                        <p:attrNameLst>
                                          <p:attrName>ppt_x</p:attrName>
                                        </p:attrNameLst>
                                      </p:cBhvr>
                                      <p:tavLst>
                                        <p:tav tm="0">
                                          <p:val>
                                            <p:strVal val="1+#ppt_w/2"/>
                                          </p:val>
                                        </p:tav>
                                        <p:tav tm="100000">
                                          <p:val>
                                            <p:strVal val="#ppt_x"/>
                                          </p:val>
                                        </p:tav>
                                      </p:tavLst>
                                    </p:anim>
                                    <p:anim calcmode="lin" valueType="num">
                                      <p:cBhvr additive="base">
                                        <p:cTn id="19" dur="500" fill="hold"/>
                                        <p:tgtEl>
                                          <p:spTgt spid="5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0-#ppt_w/2"/>
                                          </p:val>
                                        </p:tav>
                                        <p:tav tm="100000">
                                          <p:val>
                                            <p:strVal val="#ppt_x"/>
                                          </p:val>
                                        </p:tav>
                                      </p:tavLst>
                                    </p:anim>
                                    <p:anim calcmode="lin" valueType="num">
                                      <p:cBhvr additive="base">
                                        <p:cTn id="27"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22</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21" name="7d6633c4-8576-4102-9d95-7fe3d1e941d5" descr="wA8AAB+LCAAAAAAABADlk1tPwjAYhv9Lo3eT7BSE3WGMSoyGANELw0XDKtR03dJ1BCH7734dOxVHMi5hd/Ad2vd9u2ePbuRvRJCHZgEW8pHilcDBWJIAGWjsI48njBnogXKf8tWzCJMoRt7Xvlyrdz6pXH9glhC1y6mkmB3+ev/mi7E3ymmQBPmY2TOhhLe1kmUeitT3GamPjbkkYlPeYKla9nsmBVzwFIoAS7hwb6a3KG8hr9/vmala9skWlgw0P8gq9OTyVACNPlVD2ZyEsaQhrzYmGHIjIKnB7NFSNQqyiJB0idmI0RUPCFeKwQCRyzV0X0JBdyGXen9KV2sJ3VdCojy/Gd3Bfd+YxaRIYY0j8g73FOaygmXB3pQwLOlGG9FqFkpLX+WQiuN4zNCPXpRxVvGAWVCtpZwaJxOak608L1O1UQ+06fVPucnkqAPq0nMJ5+ke+T9JLLP3OUt9tVf3kH+d9jEed8MmQAZm9kmfdpg/VmVRU9tkdNFg9VIIH5p1wu2uEW7bbQi32xFua4TD0RdLuH39hNtdIXygEe50jXDHaUO4045wRyMcjr5Ywp3rJ9zpCuH3GuFu1wh33TaEu+0IdzXC4eiLJdy9fsLd8whfpH+dY3gYwA8AAA=="/>
          <p:cNvGrpSpPr>
            <a:grpSpLocks noChangeAspect="1"/>
          </p:cNvGrpSpPr>
          <p:nvPr/>
        </p:nvGrpSpPr>
        <p:grpSpPr>
          <a:xfrm>
            <a:off x="4943450" y="1417507"/>
            <a:ext cx="3012931" cy="2849030"/>
            <a:chOff x="2975874" y="478606"/>
            <a:chExt cx="6240253" cy="5900788"/>
          </a:xfrm>
        </p:grpSpPr>
        <p:sp>
          <p:nvSpPr>
            <p:cNvPr id="22" name="ValueShape1"/>
            <p:cNvSpPr/>
            <p:nvPr/>
          </p:nvSpPr>
          <p:spPr>
            <a:xfrm>
              <a:off x="3475727" y="638994"/>
              <a:ext cx="5740400" cy="5740400"/>
            </a:xfrm>
            <a:prstGeom prst="blockArc">
              <a:avLst>
                <a:gd name="adj1" fmla="val 16200000"/>
                <a:gd name="adj2" fmla="val 5292000"/>
                <a:gd name="adj3" fmla="val 5067"/>
              </a:avLst>
            </a:prstGeom>
            <a:solidFill>
              <a:srgbClr val="D82042"/>
            </a:solidFill>
            <a:ln w="254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23" name="ValueShape2"/>
            <p:cNvSpPr/>
            <p:nvPr/>
          </p:nvSpPr>
          <p:spPr>
            <a:xfrm>
              <a:off x="3772603" y="935870"/>
              <a:ext cx="5146649" cy="5146649"/>
            </a:xfrm>
            <a:prstGeom prst="blockArc">
              <a:avLst>
                <a:gd name="adj1" fmla="val 16200000"/>
                <a:gd name="adj2" fmla="val 9180000"/>
                <a:gd name="adj3" fmla="val 5772"/>
              </a:avLst>
            </a:prstGeom>
            <a:solidFill>
              <a:schemeClr val="tx1">
                <a:lumMod val="65000"/>
                <a:lumOff val="35000"/>
              </a:schemeClr>
            </a:solidFill>
            <a:ln w="254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24" name="ValueShape3"/>
            <p:cNvSpPr/>
            <p:nvPr/>
          </p:nvSpPr>
          <p:spPr>
            <a:xfrm>
              <a:off x="4065730" y="1228997"/>
              <a:ext cx="4560395" cy="4560395"/>
            </a:xfrm>
            <a:prstGeom prst="blockArc">
              <a:avLst>
                <a:gd name="adj1" fmla="val 16200000"/>
                <a:gd name="adj2" fmla="val 7560000"/>
                <a:gd name="adj3" fmla="val 7146"/>
              </a:avLst>
            </a:prstGeom>
            <a:solidFill>
              <a:srgbClr val="D82042"/>
            </a:solidFill>
            <a:ln w="254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25" name="ValueShape4"/>
            <p:cNvSpPr/>
            <p:nvPr/>
          </p:nvSpPr>
          <p:spPr>
            <a:xfrm>
              <a:off x="4383283" y="1546550"/>
              <a:ext cx="3925287" cy="3925287"/>
            </a:xfrm>
            <a:prstGeom prst="blockArc">
              <a:avLst>
                <a:gd name="adj1" fmla="val 16200000"/>
                <a:gd name="adj2" fmla="val 5940000"/>
                <a:gd name="adj3" fmla="val 8265"/>
              </a:avLst>
            </a:prstGeom>
            <a:solidFill>
              <a:schemeClr val="bg1">
                <a:lumMod val="85000"/>
              </a:schemeClr>
            </a:solidFill>
            <a:ln w="254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26" name="ValueText1"/>
            <p:cNvSpPr txBox="1"/>
            <p:nvPr/>
          </p:nvSpPr>
          <p:spPr>
            <a:xfrm>
              <a:off x="5784066" y="684274"/>
              <a:ext cx="379276" cy="218108"/>
            </a:xfrm>
            <a:prstGeom prst="rect">
              <a:avLst/>
            </a:prstGeom>
            <a:noFill/>
            <a:ln>
              <a:noFill/>
            </a:ln>
          </p:spPr>
          <p:txBody>
            <a:bodyPr wrap="none" lIns="0" tIns="0" rIns="0" bIns="0" numCol="1" anchor="ctr" anchorCtr="1">
              <a:prstTxWarp prst="textPlain">
                <a:avLst/>
              </a:prstTxWarp>
              <a:normAutofit lnSpcReduction="10000"/>
            </a:bodyPr>
            <a:lstStyle/>
            <a:p>
              <a:pPr algn="ctr" defTabSz="685800"/>
              <a:r>
                <a:rPr lang="en-US" altLang="zh-CN" sz="750">
                  <a:solidFill>
                    <a:prstClr val="black">
                      <a:lumMod val="65000"/>
                      <a:lumOff val="35000"/>
                    </a:prstClr>
                  </a:solidFill>
                  <a:latin typeface="Century Gothic" panose="020B0502020202020204" pitchFamily="34" charset="0"/>
                  <a:ea typeface="微软雅黑"/>
                </a:rPr>
                <a:t>66%</a:t>
              </a:r>
            </a:p>
          </p:txBody>
        </p:sp>
        <p:sp>
          <p:nvSpPr>
            <p:cNvPr id="27" name="ValueText2"/>
            <p:cNvSpPr txBox="1"/>
            <p:nvPr/>
          </p:nvSpPr>
          <p:spPr>
            <a:xfrm>
              <a:off x="5784066" y="996768"/>
              <a:ext cx="379276" cy="218108"/>
            </a:xfrm>
            <a:prstGeom prst="rect">
              <a:avLst/>
            </a:prstGeom>
            <a:noFill/>
            <a:ln>
              <a:noFill/>
            </a:ln>
          </p:spPr>
          <p:txBody>
            <a:bodyPr wrap="none" lIns="0" tIns="0" rIns="0" bIns="0" numCol="1" anchor="ctr" anchorCtr="1">
              <a:prstTxWarp prst="textPlain">
                <a:avLst/>
              </a:prstTxWarp>
              <a:normAutofit lnSpcReduction="10000"/>
            </a:bodyPr>
            <a:lstStyle/>
            <a:p>
              <a:pPr algn="ctr" defTabSz="685800"/>
              <a:r>
                <a:rPr lang="en-US" altLang="zh-CN" sz="750">
                  <a:solidFill>
                    <a:prstClr val="black">
                      <a:lumMod val="65000"/>
                      <a:lumOff val="35000"/>
                    </a:prstClr>
                  </a:solidFill>
                  <a:latin typeface="Century Gothic" panose="020B0502020202020204" pitchFamily="34" charset="0"/>
                  <a:ea typeface="微软雅黑"/>
                </a:rPr>
                <a:t>90%</a:t>
              </a:r>
            </a:p>
          </p:txBody>
        </p:sp>
        <p:sp>
          <p:nvSpPr>
            <p:cNvPr id="28" name="ValueText3"/>
            <p:cNvSpPr txBox="1"/>
            <p:nvPr/>
          </p:nvSpPr>
          <p:spPr>
            <a:xfrm>
              <a:off x="5784066" y="1306840"/>
              <a:ext cx="379276" cy="218108"/>
            </a:xfrm>
            <a:prstGeom prst="rect">
              <a:avLst/>
            </a:prstGeom>
            <a:noFill/>
            <a:ln>
              <a:noFill/>
            </a:ln>
          </p:spPr>
          <p:txBody>
            <a:bodyPr wrap="none" lIns="0" tIns="0" rIns="0" bIns="0" numCol="1" anchor="ctr" anchorCtr="1">
              <a:prstTxWarp prst="textPlain">
                <a:avLst/>
              </a:prstTxWarp>
              <a:normAutofit lnSpcReduction="10000"/>
            </a:bodyPr>
            <a:lstStyle/>
            <a:p>
              <a:pPr algn="ctr" defTabSz="685800"/>
              <a:r>
                <a:rPr lang="en-US" altLang="zh-CN" sz="750">
                  <a:solidFill>
                    <a:prstClr val="black">
                      <a:lumMod val="65000"/>
                      <a:lumOff val="35000"/>
                    </a:prstClr>
                  </a:solidFill>
                  <a:latin typeface="Century Gothic" panose="020B0502020202020204" pitchFamily="34" charset="0"/>
                  <a:ea typeface="微软雅黑"/>
                </a:rPr>
                <a:t>80%</a:t>
              </a:r>
            </a:p>
          </p:txBody>
        </p:sp>
        <p:sp>
          <p:nvSpPr>
            <p:cNvPr id="29" name="CustomText2"/>
            <p:cNvSpPr txBox="1"/>
            <p:nvPr/>
          </p:nvSpPr>
          <p:spPr>
            <a:xfrm flipH="1">
              <a:off x="5239722" y="969450"/>
              <a:ext cx="522073" cy="272744"/>
            </a:xfrm>
            <a:prstGeom prst="rect">
              <a:avLst/>
            </a:prstGeom>
            <a:noFill/>
          </p:spPr>
          <p:txBody>
            <a:bodyPr wrap="none" lIns="0" tIns="0" rIns="0" bIns="0" anchor="ctr" anchorCtr="0">
              <a:normAutofit lnSpcReduction="10000"/>
            </a:bodyPr>
            <a:lstStyle/>
            <a:p>
              <a:pPr algn="ctr" defTabSz="685800"/>
              <a:r>
                <a:rPr lang="en-US" altLang="zh-CN" sz="900" dirty="0">
                  <a:solidFill>
                    <a:prstClr val="black">
                      <a:lumMod val="65000"/>
                      <a:lumOff val="35000"/>
                    </a:prstClr>
                  </a:solidFill>
                  <a:latin typeface="Century Gothic" panose="020B0502020202020204" pitchFamily="34" charset="0"/>
                  <a:ea typeface="微软雅黑"/>
                </a:rPr>
                <a:t>Q2</a:t>
              </a:r>
            </a:p>
          </p:txBody>
        </p:sp>
        <p:sp>
          <p:nvSpPr>
            <p:cNvPr id="30" name="CustomText3"/>
            <p:cNvSpPr txBox="1"/>
            <p:nvPr/>
          </p:nvSpPr>
          <p:spPr>
            <a:xfrm flipH="1">
              <a:off x="5239722" y="1279522"/>
              <a:ext cx="522073" cy="272744"/>
            </a:xfrm>
            <a:prstGeom prst="rect">
              <a:avLst/>
            </a:prstGeom>
            <a:noFill/>
          </p:spPr>
          <p:txBody>
            <a:bodyPr wrap="none" lIns="0" tIns="0" rIns="0" bIns="0" anchor="ctr" anchorCtr="0">
              <a:normAutofit lnSpcReduction="10000"/>
            </a:bodyPr>
            <a:lstStyle/>
            <a:p>
              <a:pPr algn="ctr" defTabSz="685800"/>
              <a:r>
                <a:rPr lang="en-US" altLang="zh-CN" sz="900" dirty="0">
                  <a:solidFill>
                    <a:prstClr val="black">
                      <a:lumMod val="65000"/>
                      <a:lumOff val="35000"/>
                    </a:prstClr>
                  </a:solidFill>
                  <a:latin typeface="Century Gothic" panose="020B0502020202020204" pitchFamily="34" charset="0"/>
                  <a:ea typeface="微软雅黑"/>
                </a:rPr>
                <a:t>Q3</a:t>
              </a:r>
            </a:p>
          </p:txBody>
        </p:sp>
        <p:sp>
          <p:nvSpPr>
            <p:cNvPr id="31" name="ValueText4"/>
            <p:cNvSpPr txBox="1"/>
            <p:nvPr/>
          </p:nvSpPr>
          <p:spPr>
            <a:xfrm>
              <a:off x="5784066" y="1616911"/>
              <a:ext cx="379276" cy="218108"/>
            </a:xfrm>
            <a:prstGeom prst="rect">
              <a:avLst/>
            </a:prstGeom>
            <a:noFill/>
            <a:ln>
              <a:noFill/>
            </a:ln>
          </p:spPr>
          <p:txBody>
            <a:bodyPr wrap="none" lIns="0" tIns="0" rIns="0" bIns="0" numCol="1" anchor="ctr" anchorCtr="1">
              <a:prstTxWarp prst="textPlain">
                <a:avLst/>
              </a:prstTxWarp>
              <a:normAutofit lnSpcReduction="10000"/>
            </a:bodyPr>
            <a:lstStyle/>
            <a:p>
              <a:pPr algn="ctr" defTabSz="685800"/>
              <a:r>
                <a:rPr lang="en-US" altLang="zh-CN" sz="750">
                  <a:solidFill>
                    <a:prstClr val="black">
                      <a:lumMod val="65000"/>
                      <a:lumOff val="35000"/>
                    </a:prstClr>
                  </a:solidFill>
                  <a:latin typeface="Century Gothic" panose="020B0502020202020204" pitchFamily="34" charset="0"/>
                  <a:ea typeface="微软雅黑"/>
                </a:rPr>
                <a:t>70%</a:t>
              </a:r>
            </a:p>
          </p:txBody>
        </p:sp>
        <p:sp>
          <p:nvSpPr>
            <p:cNvPr id="32" name="CustomText4"/>
            <p:cNvSpPr txBox="1"/>
            <p:nvPr/>
          </p:nvSpPr>
          <p:spPr>
            <a:xfrm flipH="1">
              <a:off x="5239722" y="1589593"/>
              <a:ext cx="522073" cy="272744"/>
            </a:xfrm>
            <a:prstGeom prst="rect">
              <a:avLst/>
            </a:prstGeom>
            <a:noFill/>
          </p:spPr>
          <p:txBody>
            <a:bodyPr wrap="none" lIns="0" tIns="0" rIns="0" bIns="0" anchor="ctr" anchorCtr="0">
              <a:normAutofit lnSpcReduction="10000"/>
            </a:bodyPr>
            <a:lstStyle/>
            <a:p>
              <a:pPr algn="ctr" defTabSz="685800"/>
              <a:r>
                <a:rPr lang="en-US" altLang="zh-CN" sz="900" dirty="0">
                  <a:solidFill>
                    <a:prstClr val="black">
                      <a:lumMod val="65000"/>
                      <a:lumOff val="35000"/>
                    </a:prstClr>
                  </a:solidFill>
                  <a:latin typeface="Century Gothic" panose="020B0502020202020204" pitchFamily="34" charset="0"/>
                  <a:ea typeface="微软雅黑"/>
                </a:rPr>
                <a:t>Q4</a:t>
              </a:r>
            </a:p>
          </p:txBody>
        </p:sp>
        <p:sp>
          <p:nvSpPr>
            <p:cNvPr id="35" name="Line 6"/>
            <p:cNvSpPr>
              <a:spLocks/>
            </p:cNvSpPr>
            <p:nvPr/>
          </p:nvSpPr>
          <p:spPr bwMode="auto">
            <a:xfrm>
              <a:off x="5273060" y="478606"/>
              <a:ext cx="0" cy="1527175"/>
            </a:xfrm>
            <a:prstGeom prst="line">
              <a:avLst/>
            </a:prstGeom>
            <a:noFill/>
            <a:ln w="9525" cap="flat">
              <a:solidFill>
                <a:srgbClr val="D9D9D9"/>
              </a:solidFill>
              <a:prstDash val="solid"/>
              <a:round/>
              <a:headEnd/>
              <a:tailEnd/>
            </a:ln>
            <a:extLst>
              <a:ext uri="{909E8E84-426E-40DD-AFC4-6F175D3DCCD1}">
                <a14:hiddenFill xmlns:a14="http://schemas.microsoft.com/office/drawing/2010/main">
                  <a:noFill/>
                </a14:hiddenFill>
              </a:ext>
            </a:extLst>
          </p:spPr>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36" name="CustomText1"/>
            <p:cNvSpPr txBox="1"/>
            <p:nvPr/>
          </p:nvSpPr>
          <p:spPr>
            <a:xfrm flipH="1">
              <a:off x="5239722" y="656956"/>
              <a:ext cx="522073" cy="272744"/>
            </a:xfrm>
            <a:prstGeom prst="rect">
              <a:avLst/>
            </a:prstGeom>
            <a:noFill/>
          </p:spPr>
          <p:txBody>
            <a:bodyPr wrap="none" lIns="0" tIns="0" rIns="0" bIns="0" anchor="ctr" anchorCtr="0">
              <a:normAutofit lnSpcReduction="10000"/>
            </a:bodyPr>
            <a:lstStyle/>
            <a:p>
              <a:pPr algn="ctr" defTabSz="685800"/>
              <a:r>
                <a:rPr lang="en-US" altLang="zh-CN" sz="900" dirty="0">
                  <a:solidFill>
                    <a:prstClr val="black">
                      <a:lumMod val="65000"/>
                      <a:lumOff val="35000"/>
                    </a:prstClr>
                  </a:solidFill>
                  <a:latin typeface="Century Gothic" panose="020B0502020202020204" pitchFamily="34" charset="0"/>
                  <a:ea typeface="微软雅黑"/>
                </a:rPr>
                <a:t>Q1</a:t>
              </a:r>
            </a:p>
          </p:txBody>
        </p:sp>
        <p:sp>
          <p:nvSpPr>
            <p:cNvPr id="37" name="RelativeShape4"/>
            <p:cNvSpPr/>
            <p:nvPr/>
          </p:nvSpPr>
          <p:spPr>
            <a:xfrm>
              <a:off x="2975874" y="1645623"/>
              <a:ext cx="2297186" cy="1606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38" name="RelativeShape3"/>
            <p:cNvSpPr/>
            <p:nvPr/>
          </p:nvSpPr>
          <p:spPr>
            <a:xfrm>
              <a:off x="2975874" y="1335552"/>
              <a:ext cx="2297186" cy="1606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39" name="RelativeShape2"/>
            <p:cNvSpPr/>
            <p:nvPr/>
          </p:nvSpPr>
          <p:spPr>
            <a:xfrm>
              <a:off x="2975874" y="1025480"/>
              <a:ext cx="2297186" cy="1606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40" name="RelativeShape1"/>
            <p:cNvSpPr/>
            <p:nvPr/>
          </p:nvSpPr>
          <p:spPr>
            <a:xfrm>
              <a:off x="2975874" y="712986"/>
              <a:ext cx="2297186" cy="1606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41" name="ValueShape44"/>
            <p:cNvSpPr/>
            <p:nvPr/>
          </p:nvSpPr>
          <p:spPr>
            <a:xfrm>
              <a:off x="3665030" y="1645623"/>
              <a:ext cx="1608030" cy="1606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42" name="ValueShape33"/>
            <p:cNvSpPr/>
            <p:nvPr/>
          </p:nvSpPr>
          <p:spPr>
            <a:xfrm>
              <a:off x="3435311" y="1335552"/>
              <a:ext cx="1837749" cy="160685"/>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43" name="ValueShape22"/>
            <p:cNvSpPr/>
            <p:nvPr/>
          </p:nvSpPr>
          <p:spPr>
            <a:xfrm>
              <a:off x="3205593" y="1025480"/>
              <a:ext cx="2067467" cy="16068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sp>
          <p:nvSpPr>
            <p:cNvPr id="44" name="ValueShape11"/>
            <p:cNvSpPr/>
            <p:nvPr/>
          </p:nvSpPr>
          <p:spPr>
            <a:xfrm>
              <a:off x="3756918" y="712986"/>
              <a:ext cx="1516143" cy="160685"/>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200">
                <a:solidFill>
                  <a:prstClr val="black">
                    <a:lumMod val="65000"/>
                    <a:lumOff val="35000"/>
                  </a:prstClr>
                </a:solidFill>
                <a:latin typeface="Century Gothic" panose="020B0502020202020204" pitchFamily="34" charset="0"/>
                <a:ea typeface="微软雅黑"/>
              </a:endParaRPr>
            </a:p>
          </p:txBody>
        </p:sp>
      </p:grpSp>
      <p:grpSp>
        <p:nvGrpSpPr>
          <p:cNvPr id="2" name="组合 1"/>
          <p:cNvGrpSpPr/>
          <p:nvPr/>
        </p:nvGrpSpPr>
        <p:grpSpPr>
          <a:xfrm>
            <a:off x="617933" y="1361414"/>
            <a:ext cx="4046286" cy="784450"/>
            <a:chOff x="823910" y="1815219"/>
            <a:chExt cx="5395048" cy="1045933"/>
          </a:xfrm>
        </p:grpSpPr>
        <p:cxnSp>
          <p:nvCxnSpPr>
            <p:cNvPr id="49" name="直接连接符 48"/>
            <p:cNvCxnSpPr/>
            <p:nvPr/>
          </p:nvCxnSpPr>
          <p:spPr>
            <a:xfrm>
              <a:off x="918005" y="2265351"/>
              <a:ext cx="8556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823910" y="1815219"/>
              <a:ext cx="5395048" cy="1045933"/>
              <a:chOff x="36951" y="4167197"/>
              <a:chExt cx="5395048" cy="1045933"/>
            </a:xfrm>
          </p:grpSpPr>
          <p:sp>
            <p:nvSpPr>
              <p:cNvPr id="51" name="矩形 50"/>
              <p:cNvSpPr/>
              <p:nvPr/>
            </p:nvSpPr>
            <p:spPr>
              <a:xfrm>
                <a:off x="36951" y="4646821"/>
                <a:ext cx="5395048" cy="5663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用户可以在投影仪或者计算机上进行演示也可以将演示文稿打印出来制作成胶片以便应用到更广泛的领域中利用幻灯片不仅可以创建演示文稿</a:t>
                </a:r>
              </a:p>
            </p:txBody>
          </p:sp>
          <p:sp>
            <p:nvSpPr>
              <p:cNvPr id="52" name="矩形 51"/>
              <p:cNvSpPr/>
              <p:nvPr/>
            </p:nvSpPr>
            <p:spPr>
              <a:xfrm>
                <a:off x="36952" y="4167197"/>
                <a:ext cx="2241975"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srgbClr val="D82042"/>
                    </a:solidFill>
                    <a:latin typeface="Arial"/>
                    <a:ea typeface="微软雅黑"/>
                  </a:rPr>
                  <a:t>标题文字添加</a:t>
                </a:r>
              </a:p>
            </p:txBody>
          </p:sp>
        </p:grpSp>
      </p:grpSp>
      <p:grpSp>
        <p:nvGrpSpPr>
          <p:cNvPr id="57" name="组合 56"/>
          <p:cNvGrpSpPr/>
          <p:nvPr/>
        </p:nvGrpSpPr>
        <p:grpSpPr>
          <a:xfrm>
            <a:off x="617933" y="2361624"/>
            <a:ext cx="4046286" cy="784450"/>
            <a:chOff x="823910" y="1815219"/>
            <a:chExt cx="5395048" cy="1045933"/>
          </a:xfrm>
        </p:grpSpPr>
        <p:cxnSp>
          <p:nvCxnSpPr>
            <p:cNvPr id="58" name="直接连接符 57"/>
            <p:cNvCxnSpPr/>
            <p:nvPr/>
          </p:nvCxnSpPr>
          <p:spPr>
            <a:xfrm>
              <a:off x="918005" y="2265351"/>
              <a:ext cx="8556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823910" y="1815219"/>
              <a:ext cx="5395048" cy="1045933"/>
              <a:chOff x="36951" y="4167197"/>
              <a:chExt cx="5395048" cy="1045933"/>
            </a:xfrm>
          </p:grpSpPr>
          <p:sp>
            <p:nvSpPr>
              <p:cNvPr id="60" name="矩形 59"/>
              <p:cNvSpPr/>
              <p:nvPr/>
            </p:nvSpPr>
            <p:spPr>
              <a:xfrm>
                <a:off x="36951" y="4646821"/>
                <a:ext cx="5395048" cy="5663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用户可以在投影仪或者计算机上进行演示也可以将演示文稿打印出来制作成胶片以便应用到更广泛的领域中利用幻灯片不仅可以创建演示文稿</a:t>
                </a:r>
              </a:p>
            </p:txBody>
          </p:sp>
          <p:sp>
            <p:nvSpPr>
              <p:cNvPr id="61" name="矩形 60"/>
              <p:cNvSpPr/>
              <p:nvPr/>
            </p:nvSpPr>
            <p:spPr>
              <a:xfrm>
                <a:off x="36952" y="4167197"/>
                <a:ext cx="2241975"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lumMod val="65000"/>
                        <a:lumOff val="35000"/>
                      </a:prstClr>
                    </a:solidFill>
                    <a:latin typeface="Arial"/>
                    <a:ea typeface="微软雅黑"/>
                  </a:rPr>
                  <a:t>标题文字添加</a:t>
                </a:r>
              </a:p>
            </p:txBody>
          </p:sp>
        </p:grpSp>
      </p:grpSp>
      <p:grpSp>
        <p:nvGrpSpPr>
          <p:cNvPr id="62" name="组合 61"/>
          <p:cNvGrpSpPr/>
          <p:nvPr/>
        </p:nvGrpSpPr>
        <p:grpSpPr>
          <a:xfrm>
            <a:off x="617933" y="3361833"/>
            <a:ext cx="4046286" cy="784450"/>
            <a:chOff x="823910" y="1815219"/>
            <a:chExt cx="5395048" cy="1045933"/>
          </a:xfrm>
        </p:grpSpPr>
        <p:cxnSp>
          <p:nvCxnSpPr>
            <p:cNvPr id="63" name="直接连接符 62"/>
            <p:cNvCxnSpPr/>
            <p:nvPr/>
          </p:nvCxnSpPr>
          <p:spPr>
            <a:xfrm>
              <a:off x="918005" y="2265351"/>
              <a:ext cx="8556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823910" y="1815219"/>
              <a:ext cx="5395048" cy="1045933"/>
              <a:chOff x="36951" y="4167197"/>
              <a:chExt cx="5395048" cy="1045933"/>
            </a:xfrm>
          </p:grpSpPr>
          <p:sp>
            <p:nvSpPr>
              <p:cNvPr id="65" name="矩形 64"/>
              <p:cNvSpPr/>
              <p:nvPr/>
            </p:nvSpPr>
            <p:spPr>
              <a:xfrm>
                <a:off x="36951" y="4646821"/>
                <a:ext cx="5395048" cy="5663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用户可以在投影仪或者计算机上进行演示也可以将演示文稿打印出来制作成胶片以便应用到更广泛的领域中利用幻灯片不仅可以创建演示文稿</a:t>
                </a:r>
              </a:p>
            </p:txBody>
          </p:sp>
          <p:sp>
            <p:nvSpPr>
              <p:cNvPr id="66" name="矩形 65"/>
              <p:cNvSpPr/>
              <p:nvPr/>
            </p:nvSpPr>
            <p:spPr>
              <a:xfrm>
                <a:off x="36952" y="4167197"/>
                <a:ext cx="2241975"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white">
                        <a:lumMod val="65000"/>
                      </a:prstClr>
                    </a:solidFill>
                    <a:latin typeface="Arial"/>
                    <a:ea typeface="微软雅黑"/>
                  </a:rPr>
                  <a:t>标题文字添加</a:t>
                </a:r>
              </a:p>
            </p:txBody>
          </p:sp>
        </p:grpSp>
      </p:grpSp>
      <p:sp>
        <p:nvSpPr>
          <p:cNvPr id="67" name="椭圆 62"/>
          <p:cNvSpPr/>
          <p:nvPr/>
        </p:nvSpPr>
        <p:spPr>
          <a:xfrm>
            <a:off x="6153935" y="2596715"/>
            <a:ext cx="605372" cy="547765"/>
          </a:xfrm>
          <a:custGeom>
            <a:avLst/>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Tree>
    <p:extLst>
      <p:ext uri="{BB962C8B-B14F-4D97-AF65-F5344CB8AC3E}">
        <p14:creationId xmlns:p14="http://schemas.microsoft.com/office/powerpoint/2010/main" val="2527617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500" fill="hold"/>
                                        <p:tgtEl>
                                          <p:spTgt spid="57"/>
                                        </p:tgtEl>
                                        <p:attrNameLst>
                                          <p:attrName>ppt_x</p:attrName>
                                        </p:attrNameLst>
                                      </p:cBhvr>
                                      <p:tavLst>
                                        <p:tav tm="0">
                                          <p:val>
                                            <p:strVal val="0-#ppt_w/2"/>
                                          </p:val>
                                        </p:tav>
                                        <p:tav tm="100000">
                                          <p:val>
                                            <p:strVal val="#ppt_x"/>
                                          </p:val>
                                        </p:tav>
                                      </p:tavLst>
                                    </p:anim>
                                    <p:anim calcmode="lin" valueType="num">
                                      <p:cBhvr additive="base">
                                        <p:cTn id="23" dur="500" fill="hold"/>
                                        <p:tgtEl>
                                          <p:spTgt spid="5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0-#ppt_w/2"/>
                                          </p:val>
                                        </p:tav>
                                        <p:tav tm="100000">
                                          <p:val>
                                            <p:strVal val="#ppt_x"/>
                                          </p:val>
                                        </p:tav>
                                      </p:tavLst>
                                    </p:anim>
                                    <p:anim calcmode="lin" valueType="num">
                                      <p:cBhvr additive="base">
                                        <p:cTn id="28"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23</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2" name="组合 1"/>
          <p:cNvGrpSpPr/>
          <p:nvPr/>
        </p:nvGrpSpPr>
        <p:grpSpPr>
          <a:xfrm>
            <a:off x="665191" y="1429598"/>
            <a:ext cx="2262806" cy="2824848"/>
            <a:chOff x="886921" y="1906131"/>
            <a:chExt cx="3017074" cy="3766464"/>
          </a:xfrm>
        </p:grpSpPr>
        <p:sp>
          <p:nvSpPr>
            <p:cNvPr id="13" name="矩形 12"/>
            <p:cNvSpPr/>
            <p:nvPr/>
          </p:nvSpPr>
          <p:spPr>
            <a:xfrm>
              <a:off x="886921" y="1906131"/>
              <a:ext cx="3017074" cy="3766464"/>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9" name="矩形 18"/>
            <p:cNvSpPr/>
            <p:nvPr/>
          </p:nvSpPr>
          <p:spPr>
            <a:xfrm>
              <a:off x="886921" y="4856813"/>
              <a:ext cx="3017074" cy="815781"/>
            </a:xfrm>
            <a:prstGeom prst="rect">
              <a:avLst/>
            </a:prstGeom>
            <a:solidFill>
              <a:srgbClr val="D8204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 name="弧形 2"/>
            <p:cNvSpPr/>
            <p:nvPr/>
          </p:nvSpPr>
          <p:spPr>
            <a:xfrm>
              <a:off x="1444764" y="2443399"/>
              <a:ext cx="1901388" cy="1901386"/>
            </a:xfrm>
            <a:prstGeom prst="arc">
              <a:avLst>
                <a:gd name="adj1" fmla="val 16200000"/>
                <a:gd name="adj2" fmla="val 10514182"/>
              </a:avLst>
            </a:prstGeom>
            <a:ln w="57150" cap="rnd">
              <a:solidFill>
                <a:srgbClr val="D82042"/>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350">
                <a:solidFill>
                  <a:prstClr val="black"/>
                </a:solidFill>
                <a:latin typeface="Arial"/>
                <a:ea typeface="微软雅黑"/>
              </a:endParaRPr>
            </a:p>
          </p:txBody>
        </p:sp>
        <p:sp>
          <p:nvSpPr>
            <p:cNvPr id="24" name="矩形 23"/>
            <p:cNvSpPr/>
            <p:nvPr/>
          </p:nvSpPr>
          <p:spPr>
            <a:xfrm>
              <a:off x="1754255" y="3132482"/>
              <a:ext cx="1220848" cy="553997"/>
            </a:xfrm>
            <a:prstGeom prst="rect">
              <a:avLst/>
            </a:prstGeom>
          </p:spPr>
          <p:txBody>
            <a:bodyPr wrap="none">
              <a:spAutoFit/>
              <a:scene3d>
                <a:camera prst="orthographicFront"/>
                <a:lightRig rig="threePt" dir="t"/>
              </a:scene3d>
              <a:sp3d contourW="12700"/>
            </a:bodyPr>
            <a:lstStyle/>
            <a:p>
              <a:pPr algn="r" defTabSz="685800"/>
              <a:r>
                <a:rPr lang="en-US" altLang="zh-CN" sz="2100" i="1" dirty="0">
                  <a:solidFill>
                    <a:prstClr val="black">
                      <a:lumMod val="65000"/>
                      <a:lumOff val="35000"/>
                    </a:prstClr>
                  </a:solidFill>
                  <a:latin typeface="Century Gothic" panose="020B0502020202020204" pitchFamily="34" charset="0"/>
                  <a:ea typeface="微软雅黑"/>
                </a:rPr>
                <a:t>80.8%</a:t>
              </a:r>
              <a:endParaRPr lang="zh-CN" altLang="en-US" sz="2100" i="1" dirty="0">
                <a:solidFill>
                  <a:prstClr val="black">
                    <a:lumMod val="65000"/>
                    <a:lumOff val="35000"/>
                  </a:prstClr>
                </a:solidFill>
                <a:latin typeface="Century Gothic" panose="020B0502020202020204" pitchFamily="34" charset="0"/>
                <a:ea typeface="微软雅黑"/>
              </a:endParaRPr>
            </a:p>
          </p:txBody>
        </p:sp>
        <p:grpSp>
          <p:nvGrpSpPr>
            <p:cNvPr id="27" name="组合 26"/>
            <p:cNvGrpSpPr/>
            <p:nvPr/>
          </p:nvGrpSpPr>
          <p:grpSpPr>
            <a:xfrm>
              <a:off x="1274471" y="4922973"/>
              <a:ext cx="2241974" cy="743467"/>
              <a:chOff x="1820427" y="4306897"/>
              <a:chExt cx="2241974" cy="743467"/>
            </a:xfrm>
          </p:grpSpPr>
          <p:sp>
            <p:nvSpPr>
              <p:cNvPr id="28" name="矩形 27"/>
              <p:cNvSpPr/>
              <p:nvPr/>
            </p:nvSpPr>
            <p:spPr>
              <a:xfrm>
                <a:off x="1820427" y="4557921"/>
                <a:ext cx="2241974"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750" dirty="0">
                    <a:solidFill>
                      <a:prstClr val="white"/>
                    </a:solidFill>
                    <a:latin typeface="Arial"/>
                    <a:ea typeface="微软雅黑"/>
                  </a:rPr>
                  <a:t>用户可以在投影仪或者计算机上文应用到更广泛的领域中</a:t>
                </a:r>
              </a:p>
            </p:txBody>
          </p:sp>
          <p:sp>
            <p:nvSpPr>
              <p:cNvPr id="29" name="矩形 28"/>
              <p:cNvSpPr/>
              <p:nvPr/>
            </p:nvSpPr>
            <p:spPr>
              <a:xfrm>
                <a:off x="1820427" y="4306897"/>
                <a:ext cx="2241974"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b="1" dirty="0">
                    <a:solidFill>
                      <a:prstClr val="white"/>
                    </a:solidFill>
                    <a:latin typeface="Arial"/>
                    <a:ea typeface="微软雅黑"/>
                  </a:rPr>
                  <a:t>标题文字添加</a:t>
                </a:r>
              </a:p>
            </p:txBody>
          </p:sp>
        </p:grpSp>
      </p:grpSp>
      <p:grpSp>
        <p:nvGrpSpPr>
          <p:cNvPr id="4" name="组合 3"/>
          <p:cNvGrpSpPr/>
          <p:nvPr/>
        </p:nvGrpSpPr>
        <p:grpSpPr>
          <a:xfrm>
            <a:off x="3445177" y="1429598"/>
            <a:ext cx="2262806" cy="2824848"/>
            <a:chOff x="4593569" y="1906131"/>
            <a:chExt cx="3017074" cy="3766464"/>
          </a:xfrm>
        </p:grpSpPr>
        <p:sp>
          <p:nvSpPr>
            <p:cNvPr id="17" name="矩形 16"/>
            <p:cNvSpPr/>
            <p:nvPr/>
          </p:nvSpPr>
          <p:spPr>
            <a:xfrm>
              <a:off x="4593569" y="1906131"/>
              <a:ext cx="3017074" cy="3766464"/>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0" name="矩形 19"/>
            <p:cNvSpPr/>
            <p:nvPr/>
          </p:nvSpPr>
          <p:spPr>
            <a:xfrm>
              <a:off x="4593569" y="4856813"/>
              <a:ext cx="3017074" cy="815781"/>
            </a:xfrm>
            <a:prstGeom prst="rect">
              <a:avLst/>
            </a:prstGeom>
            <a:solidFill>
              <a:schemeClr val="tx1">
                <a:lumMod val="65000"/>
                <a:lumOff val="3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2" name="弧形 21"/>
            <p:cNvSpPr/>
            <p:nvPr/>
          </p:nvSpPr>
          <p:spPr>
            <a:xfrm>
              <a:off x="5145306" y="2443399"/>
              <a:ext cx="1901388" cy="1901386"/>
            </a:xfrm>
            <a:prstGeom prst="arc">
              <a:avLst>
                <a:gd name="adj1" fmla="val 16200000"/>
                <a:gd name="adj2" fmla="val 7361453"/>
              </a:avLst>
            </a:prstGeom>
            <a:ln w="5715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350">
                <a:solidFill>
                  <a:prstClr val="black"/>
                </a:solidFill>
                <a:latin typeface="Arial"/>
                <a:ea typeface="微软雅黑"/>
              </a:endParaRPr>
            </a:p>
          </p:txBody>
        </p:sp>
        <p:sp>
          <p:nvSpPr>
            <p:cNvPr id="25" name="矩形 24"/>
            <p:cNvSpPr/>
            <p:nvPr/>
          </p:nvSpPr>
          <p:spPr>
            <a:xfrm>
              <a:off x="5454798" y="3132482"/>
              <a:ext cx="1220848" cy="553997"/>
            </a:xfrm>
            <a:prstGeom prst="rect">
              <a:avLst/>
            </a:prstGeom>
          </p:spPr>
          <p:txBody>
            <a:bodyPr wrap="none">
              <a:spAutoFit/>
              <a:scene3d>
                <a:camera prst="orthographicFront"/>
                <a:lightRig rig="threePt" dir="t"/>
              </a:scene3d>
              <a:sp3d contourW="12700"/>
            </a:bodyPr>
            <a:lstStyle/>
            <a:p>
              <a:pPr algn="r" defTabSz="685800"/>
              <a:r>
                <a:rPr lang="en-US" altLang="zh-CN" sz="2100" i="1" dirty="0">
                  <a:solidFill>
                    <a:prstClr val="black">
                      <a:lumMod val="65000"/>
                      <a:lumOff val="35000"/>
                    </a:prstClr>
                  </a:solidFill>
                  <a:latin typeface="Century Gothic" panose="020B0502020202020204" pitchFamily="34" charset="0"/>
                  <a:ea typeface="微软雅黑"/>
                </a:rPr>
                <a:t>80.8%</a:t>
              </a:r>
              <a:endParaRPr lang="zh-CN" altLang="en-US" sz="2100" i="1" dirty="0">
                <a:solidFill>
                  <a:prstClr val="black">
                    <a:lumMod val="65000"/>
                    <a:lumOff val="35000"/>
                  </a:prstClr>
                </a:solidFill>
                <a:latin typeface="Century Gothic" panose="020B0502020202020204" pitchFamily="34" charset="0"/>
                <a:ea typeface="微软雅黑"/>
              </a:endParaRPr>
            </a:p>
          </p:txBody>
        </p:sp>
        <p:grpSp>
          <p:nvGrpSpPr>
            <p:cNvPr id="30" name="组合 29"/>
            <p:cNvGrpSpPr/>
            <p:nvPr/>
          </p:nvGrpSpPr>
          <p:grpSpPr>
            <a:xfrm>
              <a:off x="4975013" y="4922973"/>
              <a:ext cx="2241974" cy="743467"/>
              <a:chOff x="1820427" y="4306897"/>
              <a:chExt cx="2241974" cy="743467"/>
            </a:xfrm>
          </p:grpSpPr>
          <p:sp>
            <p:nvSpPr>
              <p:cNvPr id="31" name="矩形 30"/>
              <p:cNvSpPr/>
              <p:nvPr/>
            </p:nvSpPr>
            <p:spPr>
              <a:xfrm>
                <a:off x="1820427" y="4557921"/>
                <a:ext cx="2241974"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750" dirty="0">
                    <a:solidFill>
                      <a:prstClr val="white"/>
                    </a:solidFill>
                    <a:latin typeface="Arial"/>
                    <a:ea typeface="微软雅黑"/>
                  </a:rPr>
                  <a:t>用户可以在投影仪或者计算机上文应用到更广泛的领域中</a:t>
                </a:r>
              </a:p>
            </p:txBody>
          </p:sp>
          <p:sp>
            <p:nvSpPr>
              <p:cNvPr id="32" name="矩形 31"/>
              <p:cNvSpPr/>
              <p:nvPr/>
            </p:nvSpPr>
            <p:spPr>
              <a:xfrm>
                <a:off x="1820427" y="4306897"/>
                <a:ext cx="2241974"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b="1" dirty="0">
                    <a:solidFill>
                      <a:prstClr val="white"/>
                    </a:solidFill>
                    <a:latin typeface="Arial"/>
                    <a:ea typeface="微软雅黑"/>
                  </a:rPr>
                  <a:t>标题文字添加</a:t>
                </a:r>
              </a:p>
            </p:txBody>
          </p:sp>
        </p:grpSp>
      </p:grpSp>
      <p:grpSp>
        <p:nvGrpSpPr>
          <p:cNvPr id="10" name="组合 9"/>
          <p:cNvGrpSpPr/>
          <p:nvPr/>
        </p:nvGrpSpPr>
        <p:grpSpPr>
          <a:xfrm>
            <a:off x="6225161" y="1429598"/>
            <a:ext cx="2262806" cy="2824848"/>
            <a:chOff x="8300215" y="1906131"/>
            <a:chExt cx="3017074" cy="3766464"/>
          </a:xfrm>
        </p:grpSpPr>
        <p:sp>
          <p:nvSpPr>
            <p:cNvPr id="18" name="矩形 17"/>
            <p:cNvSpPr/>
            <p:nvPr/>
          </p:nvSpPr>
          <p:spPr>
            <a:xfrm>
              <a:off x="8300215" y="1906131"/>
              <a:ext cx="3017074" cy="3766464"/>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1" name="矩形 20"/>
            <p:cNvSpPr/>
            <p:nvPr/>
          </p:nvSpPr>
          <p:spPr>
            <a:xfrm>
              <a:off x="8300215" y="4856813"/>
              <a:ext cx="3017074" cy="815781"/>
            </a:xfrm>
            <a:prstGeom prst="rect">
              <a:avLst/>
            </a:prstGeom>
            <a:solidFill>
              <a:schemeClr val="bg1">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3" name="弧形 22"/>
            <p:cNvSpPr/>
            <p:nvPr/>
          </p:nvSpPr>
          <p:spPr>
            <a:xfrm>
              <a:off x="8858058" y="2443399"/>
              <a:ext cx="1901388" cy="1901386"/>
            </a:xfrm>
            <a:prstGeom prst="arc">
              <a:avLst>
                <a:gd name="adj1" fmla="val 16200000"/>
                <a:gd name="adj2" fmla="val 13433896"/>
              </a:avLst>
            </a:prstGeom>
            <a:ln w="571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350">
                <a:solidFill>
                  <a:prstClr val="black"/>
                </a:solidFill>
                <a:latin typeface="Arial"/>
                <a:ea typeface="微软雅黑"/>
              </a:endParaRPr>
            </a:p>
          </p:txBody>
        </p:sp>
        <p:sp>
          <p:nvSpPr>
            <p:cNvPr id="26" name="矩形 25"/>
            <p:cNvSpPr/>
            <p:nvPr/>
          </p:nvSpPr>
          <p:spPr>
            <a:xfrm>
              <a:off x="9167549" y="3132482"/>
              <a:ext cx="1220848" cy="553997"/>
            </a:xfrm>
            <a:prstGeom prst="rect">
              <a:avLst/>
            </a:prstGeom>
          </p:spPr>
          <p:txBody>
            <a:bodyPr wrap="none">
              <a:spAutoFit/>
              <a:scene3d>
                <a:camera prst="orthographicFront"/>
                <a:lightRig rig="threePt" dir="t"/>
              </a:scene3d>
              <a:sp3d contourW="12700"/>
            </a:bodyPr>
            <a:lstStyle/>
            <a:p>
              <a:pPr algn="r" defTabSz="685800"/>
              <a:r>
                <a:rPr lang="en-US" altLang="zh-CN" sz="2100" i="1" dirty="0">
                  <a:solidFill>
                    <a:prstClr val="black">
                      <a:lumMod val="65000"/>
                      <a:lumOff val="35000"/>
                    </a:prstClr>
                  </a:solidFill>
                  <a:latin typeface="Century Gothic" panose="020B0502020202020204" pitchFamily="34" charset="0"/>
                  <a:ea typeface="微软雅黑"/>
                </a:rPr>
                <a:t>80.8%</a:t>
              </a:r>
              <a:endParaRPr lang="zh-CN" altLang="en-US" sz="2100" i="1" dirty="0">
                <a:solidFill>
                  <a:prstClr val="black">
                    <a:lumMod val="65000"/>
                    <a:lumOff val="35000"/>
                  </a:prstClr>
                </a:solidFill>
                <a:latin typeface="Century Gothic" panose="020B0502020202020204" pitchFamily="34" charset="0"/>
                <a:ea typeface="微软雅黑"/>
              </a:endParaRPr>
            </a:p>
          </p:txBody>
        </p:sp>
        <p:grpSp>
          <p:nvGrpSpPr>
            <p:cNvPr id="33" name="组合 32"/>
            <p:cNvGrpSpPr/>
            <p:nvPr/>
          </p:nvGrpSpPr>
          <p:grpSpPr>
            <a:xfrm>
              <a:off x="8675555" y="4922973"/>
              <a:ext cx="2241974" cy="743467"/>
              <a:chOff x="1820427" y="4306897"/>
              <a:chExt cx="2241974" cy="743467"/>
            </a:xfrm>
          </p:grpSpPr>
          <p:sp>
            <p:nvSpPr>
              <p:cNvPr id="34" name="矩形 33"/>
              <p:cNvSpPr/>
              <p:nvPr/>
            </p:nvSpPr>
            <p:spPr>
              <a:xfrm>
                <a:off x="1820427" y="4557921"/>
                <a:ext cx="2241974" cy="4924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750" dirty="0">
                    <a:solidFill>
                      <a:prstClr val="white"/>
                    </a:solidFill>
                    <a:latin typeface="Arial"/>
                    <a:ea typeface="微软雅黑"/>
                  </a:rPr>
                  <a:t>用户可以在投影仪或者计算机上文应用到更广泛的领域中</a:t>
                </a:r>
              </a:p>
            </p:txBody>
          </p:sp>
          <p:sp>
            <p:nvSpPr>
              <p:cNvPr id="35" name="矩形 34"/>
              <p:cNvSpPr/>
              <p:nvPr/>
            </p:nvSpPr>
            <p:spPr>
              <a:xfrm>
                <a:off x="1820427" y="4306897"/>
                <a:ext cx="2241974"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b="1" dirty="0">
                    <a:solidFill>
                      <a:prstClr val="white"/>
                    </a:solidFill>
                    <a:latin typeface="Arial"/>
                    <a:ea typeface="微软雅黑"/>
                  </a:rPr>
                  <a:t>标题文字添加</a:t>
                </a:r>
              </a:p>
            </p:txBody>
          </p:sp>
        </p:grpSp>
      </p:grpSp>
    </p:spTree>
    <p:extLst>
      <p:ext uri="{BB962C8B-B14F-4D97-AF65-F5344CB8AC3E}">
        <p14:creationId xmlns:p14="http://schemas.microsoft.com/office/powerpoint/2010/main" val="5375653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038497" y="297136"/>
            <a:ext cx="31290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24</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cxnSp>
        <p:nvCxnSpPr>
          <p:cNvPr id="3" name="直接连接符 2"/>
          <p:cNvCxnSpPr/>
          <p:nvPr/>
        </p:nvCxnSpPr>
        <p:spPr>
          <a:xfrm>
            <a:off x="4060372" y="4354286"/>
            <a:ext cx="444801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4299858" y="1665514"/>
            <a:ext cx="3938474" cy="2689622"/>
            <a:chOff x="5419866" y="1483497"/>
            <a:chExt cx="5564576" cy="4323352"/>
          </a:xfrm>
        </p:grpSpPr>
        <p:grpSp>
          <p:nvGrpSpPr>
            <p:cNvPr id="11" name="组合 10"/>
            <p:cNvGrpSpPr/>
            <p:nvPr/>
          </p:nvGrpSpPr>
          <p:grpSpPr>
            <a:xfrm>
              <a:off x="5419866" y="4496444"/>
              <a:ext cx="258907" cy="1310404"/>
              <a:chOff x="1890938" y="4045368"/>
              <a:chExt cx="1419679" cy="1310404"/>
            </a:xfrm>
          </p:grpSpPr>
          <p:sp>
            <p:nvSpPr>
              <p:cNvPr id="10" name="矩形 9"/>
              <p:cNvSpPr/>
              <p:nvPr/>
            </p:nvSpPr>
            <p:spPr>
              <a:xfrm>
                <a:off x="1890938" y="4483781"/>
                <a:ext cx="1419679" cy="87199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7" name="矩形 16"/>
              <p:cNvSpPr/>
              <p:nvPr/>
            </p:nvSpPr>
            <p:spPr>
              <a:xfrm>
                <a:off x="1890938" y="4045368"/>
                <a:ext cx="1419679" cy="438413"/>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18" name="组合 17"/>
            <p:cNvGrpSpPr/>
            <p:nvPr/>
          </p:nvGrpSpPr>
          <p:grpSpPr>
            <a:xfrm>
              <a:off x="6177819" y="4391250"/>
              <a:ext cx="258907" cy="1415597"/>
              <a:chOff x="1890938" y="3940174"/>
              <a:chExt cx="1419679" cy="1415597"/>
            </a:xfrm>
          </p:grpSpPr>
          <p:sp>
            <p:nvSpPr>
              <p:cNvPr id="19" name="矩形 18"/>
              <p:cNvSpPr/>
              <p:nvPr/>
            </p:nvSpPr>
            <p:spPr>
              <a:xfrm>
                <a:off x="1890938" y="4147163"/>
                <a:ext cx="1419679" cy="12086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0" name="矩形 19"/>
              <p:cNvSpPr/>
              <p:nvPr/>
            </p:nvSpPr>
            <p:spPr>
              <a:xfrm>
                <a:off x="1890938" y="3940174"/>
                <a:ext cx="1419679" cy="210393"/>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21" name="组合 20"/>
            <p:cNvGrpSpPr/>
            <p:nvPr/>
          </p:nvGrpSpPr>
          <p:grpSpPr>
            <a:xfrm>
              <a:off x="6935772" y="3919991"/>
              <a:ext cx="258907" cy="1886858"/>
              <a:chOff x="1890938" y="3468915"/>
              <a:chExt cx="1419679" cy="1886858"/>
            </a:xfrm>
          </p:grpSpPr>
          <p:sp>
            <p:nvSpPr>
              <p:cNvPr id="22" name="矩形 21"/>
              <p:cNvSpPr/>
              <p:nvPr/>
            </p:nvSpPr>
            <p:spPr>
              <a:xfrm>
                <a:off x="1890938" y="3946752"/>
                <a:ext cx="1419679" cy="140902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3" name="矩形 22"/>
              <p:cNvSpPr/>
              <p:nvPr/>
            </p:nvSpPr>
            <p:spPr>
              <a:xfrm>
                <a:off x="1890938" y="3468915"/>
                <a:ext cx="1419679" cy="477836"/>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24" name="组合 23"/>
            <p:cNvGrpSpPr/>
            <p:nvPr/>
          </p:nvGrpSpPr>
          <p:grpSpPr>
            <a:xfrm>
              <a:off x="7693725" y="3639846"/>
              <a:ext cx="258907" cy="2167002"/>
              <a:chOff x="1890938" y="3188770"/>
              <a:chExt cx="1419679" cy="2167002"/>
            </a:xfrm>
          </p:grpSpPr>
          <p:sp>
            <p:nvSpPr>
              <p:cNvPr id="25" name="矩形 24"/>
              <p:cNvSpPr/>
              <p:nvPr/>
            </p:nvSpPr>
            <p:spPr>
              <a:xfrm>
                <a:off x="1890938" y="3946752"/>
                <a:ext cx="1419679" cy="14090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6" name="矩形 25"/>
              <p:cNvSpPr/>
              <p:nvPr/>
            </p:nvSpPr>
            <p:spPr>
              <a:xfrm>
                <a:off x="1890938" y="3188770"/>
                <a:ext cx="1419679" cy="758664"/>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27" name="组合 26"/>
            <p:cNvGrpSpPr/>
            <p:nvPr/>
          </p:nvGrpSpPr>
          <p:grpSpPr>
            <a:xfrm>
              <a:off x="8451678" y="3705731"/>
              <a:ext cx="258907" cy="2101117"/>
              <a:chOff x="1890938" y="3254655"/>
              <a:chExt cx="1419679" cy="2101117"/>
            </a:xfrm>
          </p:grpSpPr>
          <p:sp>
            <p:nvSpPr>
              <p:cNvPr id="28" name="矩形 27"/>
              <p:cNvSpPr/>
              <p:nvPr/>
            </p:nvSpPr>
            <p:spPr>
              <a:xfrm>
                <a:off x="1890938" y="3654648"/>
                <a:ext cx="1419679" cy="170112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9" name="矩形 28"/>
              <p:cNvSpPr/>
              <p:nvPr/>
            </p:nvSpPr>
            <p:spPr>
              <a:xfrm>
                <a:off x="1890938" y="3254655"/>
                <a:ext cx="1419679" cy="395096"/>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30" name="组合 29"/>
            <p:cNvGrpSpPr/>
            <p:nvPr/>
          </p:nvGrpSpPr>
          <p:grpSpPr>
            <a:xfrm>
              <a:off x="9209631" y="2873829"/>
              <a:ext cx="258907" cy="2933020"/>
              <a:chOff x="1890938" y="2027280"/>
              <a:chExt cx="1419679" cy="3328493"/>
            </a:xfrm>
          </p:grpSpPr>
          <p:sp>
            <p:nvSpPr>
              <p:cNvPr id="31" name="矩形 30"/>
              <p:cNvSpPr/>
              <p:nvPr/>
            </p:nvSpPr>
            <p:spPr>
              <a:xfrm>
                <a:off x="1890938" y="2888343"/>
                <a:ext cx="1419679" cy="246743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2" name="矩形 31"/>
              <p:cNvSpPr/>
              <p:nvPr/>
            </p:nvSpPr>
            <p:spPr>
              <a:xfrm>
                <a:off x="1890938" y="2027280"/>
                <a:ext cx="1419679" cy="861063"/>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33" name="组合 32"/>
            <p:cNvGrpSpPr/>
            <p:nvPr/>
          </p:nvGrpSpPr>
          <p:grpSpPr>
            <a:xfrm>
              <a:off x="9967584" y="1915883"/>
              <a:ext cx="258907" cy="3890964"/>
              <a:chOff x="1890938" y="2453314"/>
              <a:chExt cx="1419679" cy="2902458"/>
            </a:xfrm>
          </p:grpSpPr>
          <p:sp>
            <p:nvSpPr>
              <p:cNvPr id="34" name="矩形 33"/>
              <p:cNvSpPr/>
              <p:nvPr/>
            </p:nvSpPr>
            <p:spPr>
              <a:xfrm>
                <a:off x="1890938" y="3267025"/>
                <a:ext cx="1419679" cy="208874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5" name="矩形 34"/>
              <p:cNvSpPr/>
              <p:nvPr/>
            </p:nvSpPr>
            <p:spPr>
              <a:xfrm>
                <a:off x="1890938" y="2453314"/>
                <a:ext cx="1419679" cy="813711"/>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36" name="组合 35"/>
            <p:cNvGrpSpPr/>
            <p:nvPr/>
          </p:nvGrpSpPr>
          <p:grpSpPr>
            <a:xfrm>
              <a:off x="10725535" y="1483497"/>
              <a:ext cx="258907" cy="4323352"/>
              <a:chOff x="1890938" y="2450398"/>
              <a:chExt cx="1419679" cy="2905374"/>
            </a:xfrm>
          </p:grpSpPr>
          <p:sp>
            <p:nvSpPr>
              <p:cNvPr id="37" name="矩形 36"/>
              <p:cNvSpPr/>
              <p:nvPr/>
            </p:nvSpPr>
            <p:spPr>
              <a:xfrm>
                <a:off x="1890938" y="2740971"/>
                <a:ext cx="1419679" cy="26148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8" name="矩形 37"/>
              <p:cNvSpPr/>
              <p:nvPr/>
            </p:nvSpPr>
            <p:spPr>
              <a:xfrm>
                <a:off x="1890938" y="2450398"/>
                <a:ext cx="1419679" cy="290573"/>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sp>
        <p:nvSpPr>
          <p:cNvPr id="13" name="圆角矩形 12"/>
          <p:cNvSpPr/>
          <p:nvPr/>
        </p:nvSpPr>
        <p:spPr>
          <a:xfrm>
            <a:off x="4125464" y="2258891"/>
            <a:ext cx="869054" cy="270000"/>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43" name="圆角矩形 42"/>
          <p:cNvSpPr/>
          <p:nvPr/>
        </p:nvSpPr>
        <p:spPr>
          <a:xfrm>
            <a:off x="5271712" y="2258891"/>
            <a:ext cx="869054" cy="270000"/>
          </a:xfrm>
          <a:prstGeom prst="roundRect">
            <a:avLst>
              <a:gd name="adj" fmla="val 50000"/>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46" name="组合 45"/>
          <p:cNvGrpSpPr/>
          <p:nvPr/>
        </p:nvGrpSpPr>
        <p:grpSpPr>
          <a:xfrm>
            <a:off x="598602" y="3824422"/>
            <a:ext cx="901209" cy="578512"/>
            <a:chOff x="682022" y="4366632"/>
            <a:chExt cx="1201612" cy="771349"/>
          </a:xfrm>
        </p:grpSpPr>
        <p:sp>
          <p:nvSpPr>
            <p:cNvPr id="44" name="矩形 43"/>
            <p:cNvSpPr/>
            <p:nvPr/>
          </p:nvSpPr>
          <p:spPr>
            <a:xfrm>
              <a:off x="682022" y="4366632"/>
              <a:ext cx="1201612" cy="553997"/>
            </a:xfrm>
            <a:prstGeom prst="rect">
              <a:avLst/>
            </a:prstGeom>
          </p:spPr>
          <p:txBody>
            <a:bodyPr wrap="none">
              <a:spAutoFit/>
              <a:scene3d>
                <a:camera prst="orthographicFront"/>
                <a:lightRig rig="threePt" dir="t"/>
              </a:scene3d>
              <a:sp3d contourW="12700"/>
            </a:bodyPr>
            <a:lstStyle/>
            <a:p>
              <a:pPr defTabSz="685800"/>
              <a:r>
                <a:rPr lang="zh-CN" altLang="en-US" sz="2100" dirty="0">
                  <a:solidFill>
                    <a:prstClr val="black">
                      <a:lumMod val="65000"/>
                      <a:lumOff val="35000"/>
                    </a:prstClr>
                  </a:solidFill>
                  <a:latin typeface="Century Gothic" panose="020B0502020202020204" pitchFamily="34" charset="0"/>
                  <a:ea typeface="微软雅黑"/>
                </a:rPr>
                <a:t>￥</a:t>
              </a:r>
              <a:r>
                <a:rPr lang="en-US" altLang="zh-CN" sz="2100" dirty="0">
                  <a:solidFill>
                    <a:prstClr val="black">
                      <a:lumMod val="65000"/>
                      <a:lumOff val="35000"/>
                    </a:prstClr>
                  </a:solidFill>
                  <a:latin typeface="Century Gothic" panose="020B0502020202020204" pitchFamily="34" charset="0"/>
                  <a:ea typeface="微软雅黑"/>
                </a:rPr>
                <a:t>589</a:t>
              </a:r>
              <a:endParaRPr lang="zh-CN" altLang="en-US" sz="2100" dirty="0">
                <a:solidFill>
                  <a:prstClr val="black">
                    <a:lumMod val="65000"/>
                    <a:lumOff val="35000"/>
                  </a:prstClr>
                </a:solidFill>
                <a:latin typeface="Century Gothic" panose="020B0502020202020204" pitchFamily="34" charset="0"/>
                <a:ea typeface="微软雅黑"/>
              </a:endParaRPr>
            </a:p>
          </p:txBody>
        </p:sp>
        <p:sp>
          <p:nvSpPr>
            <p:cNvPr id="45" name="矩形 44"/>
            <p:cNvSpPr/>
            <p:nvPr/>
          </p:nvSpPr>
          <p:spPr>
            <a:xfrm>
              <a:off x="783977" y="4845593"/>
              <a:ext cx="1092607" cy="292388"/>
            </a:xfrm>
            <a:prstGeom prst="rect">
              <a:avLst/>
            </a:prstGeom>
          </p:spPr>
          <p:txBody>
            <a:bodyPr wrap="none">
              <a:spAutoFit/>
              <a:scene3d>
                <a:camera prst="orthographicFront"/>
                <a:lightRig rig="threePt" dir="t"/>
              </a:scene3d>
              <a:sp3d contourW="12700"/>
            </a:bodyPr>
            <a:lstStyle/>
            <a:p>
              <a:pPr defTabSz="685800"/>
              <a:r>
                <a:rPr lang="zh-CN" altLang="en-US" sz="825" dirty="0">
                  <a:solidFill>
                    <a:prstClr val="black">
                      <a:lumMod val="65000"/>
                      <a:lumOff val="35000"/>
                    </a:prstClr>
                  </a:solidFill>
                  <a:latin typeface="Century Gothic" panose="020B0502020202020204" pitchFamily="34" charset="0"/>
                  <a:ea typeface="微软雅黑"/>
                </a:rPr>
                <a:t>文字添加此处</a:t>
              </a:r>
            </a:p>
          </p:txBody>
        </p:sp>
      </p:grpSp>
      <p:grpSp>
        <p:nvGrpSpPr>
          <p:cNvPr id="54" name="组合 53"/>
          <p:cNvGrpSpPr/>
          <p:nvPr/>
        </p:nvGrpSpPr>
        <p:grpSpPr>
          <a:xfrm>
            <a:off x="1807080" y="3824422"/>
            <a:ext cx="901209" cy="578512"/>
            <a:chOff x="682022" y="4366632"/>
            <a:chExt cx="1201612" cy="771349"/>
          </a:xfrm>
        </p:grpSpPr>
        <p:sp>
          <p:nvSpPr>
            <p:cNvPr id="55" name="矩形 54"/>
            <p:cNvSpPr/>
            <p:nvPr/>
          </p:nvSpPr>
          <p:spPr>
            <a:xfrm>
              <a:off x="682022" y="4366632"/>
              <a:ext cx="1201612" cy="553997"/>
            </a:xfrm>
            <a:prstGeom prst="rect">
              <a:avLst/>
            </a:prstGeom>
          </p:spPr>
          <p:txBody>
            <a:bodyPr wrap="none">
              <a:spAutoFit/>
              <a:scene3d>
                <a:camera prst="orthographicFront"/>
                <a:lightRig rig="threePt" dir="t"/>
              </a:scene3d>
              <a:sp3d contourW="12700"/>
            </a:bodyPr>
            <a:lstStyle/>
            <a:p>
              <a:pPr defTabSz="685800"/>
              <a:r>
                <a:rPr lang="zh-CN" altLang="en-US" sz="2100" dirty="0">
                  <a:solidFill>
                    <a:prstClr val="black">
                      <a:lumMod val="65000"/>
                      <a:lumOff val="35000"/>
                    </a:prstClr>
                  </a:solidFill>
                  <a:latin typeface="Century Gothic" panose="020B0502020202020204" pitchFamily="34" charset="0"/>
                  <a:ea typeface="微软雅黑"/>
                </a:rPr>
                <a:t>￥</a:t>
              </a:r>
              <a:r>
                <a:rPr lang="en-US" altLang="zh-CN" sz="2100" dirty="0">
                  <a:solidFill>
                    <a:prstClr val="black">
                      <a:lumMod val="65000"/>
                      <a:lumOff val="35000"/>
                    </a:prstClr>
                  </a:solidFill>
                  <a:latin typeface="Century Gothic" panose="020B0502020202020204" pitchFamily="34" charset="0"/>
                  <a:ea typeface="微软雅黑"/>
                </a:rPr>
                <a:t>589</a:t>
              </a:r>
              <a:endParaRPr lang="zh-CN" altLang="en-US" sz="2100" dirty="0">
                <a:solidFill>
                  <a:prstClr val="black">
                    <a:lumMod val="65000"/>
                    <a:lumOff val="35000"/>
                  </a:prstClr>
                </a:solidFill>
                <a:latin typeface="Century Gothic" panose="020B0502020202020204" pitchFamily="34" charset="0"/>
                <a:ea typeface="微软雅黑"/>
              </a:endParaRPr>
            </a:p>
          </p:txBody>
        </p:sp>
        <p:sp>
          <p:nvSpPr>
            <p:cNvPr id="56" name="矩形 55"/>
            <p:cNvSpPr/>
            <p:nvPr/>
          </p:nvSpPr>
          <p:spPr>
            <a:xfrm>
              <a:off x="783977" y="4845593"/>
              <a:ext cx="1092607" cy="292388"/>
            </a:xfrm>
            <a:prstGeom prst="rect">
              <a:avLst/>
            </a:prstGeom>
          </p:spPr>
          <p:txBody>
            <a:bodyPr wrap="none">
              <a:spAutoFit/>
              <a:scene3d>
                <a:camera prst="orthographicFront"/>
                <a:lightRig rig="threePt" dir="t"/>
              </a:scene3d>
              <a:sp3d contourW="12700"/>
            </a:bodyPr>
            <a:lstStyle/>
            <a:p>
              <a:pPr defTabSz="685800"/>
              <a:r>
                <a:rPr lang="zh-CN" altLang="en-US" sz="825" dirty="0">
                  <a:solidFill>
                    <a:prstClr val="black">
                      <a:lumMod val="65000"/>
                      <a:lumOff val="35000"/>
                    </a:prstClr>
                  </a:solidFill>
                  <a:latin typeface="Century Gothic" panose="020B0502020202020204" pitchFamily="34" charset="0"/>
                  <a:ea typeface="微软雅黑"/>
                </a:rPr>
                <a:t>文字添加此处</a:t>
              </a:r>
            </a:p>
          </p:txBody>
        </p:sp>
      </p:grpSp>
      <p:grpSp>
        <p:nvGrpSpPr>
          <p:cNvPr id="57" name="组合 56"/>
          <p:cNvGrpSpPr/>
          <p:nvPr/>
        </p:nvGrpSpPr>
        <p:grpSpPr>
          <a:xfrm>
            <a:off x="3015558" y="3824422"/>
            <a:ext cx="901209" cy="578512"/>
            <a:chOff x="682022" y="4366632"/>
            <a:chExt cx="1201612" cy="771349"/>
          </a:xfrm>
        </p:grpSpPr>
        <p:sp>
          <p:nvSpPr>
            <p:cNvPr id="58" name="矩形 57"/>
            <p:cNvSpPr/>
            <p:nvPr/>
          </p:nvSpPr>
          <p:spPr>
            <a:xfrm>
              <a:off x="682022" y="4366632"/>
              <a:ext cx="1201612" cy="553997"/>
            </a:xfrm>
            <a:prstGeom prst="rect">
              <a:avLst/>
            </a:prstGeom>
          </p:spPr>
          <p:txBody>
            <a:bodyPr wrap="none">
              <a:spAutoFit/>
              <a:scene3d>
                <a:camera prst="orthographicFront"/>
                <a:lightRig rig="threePt" dir="t"/>
              </a:scene3d>
              <a:sp3d contourW="12700"/>
            </a:bodyPr>
            <a:lstStyle/>
            <a:p>
              <a:pPr defTabSz="685800"/>
              <a:r>
                <a:rPr lang="zh-CN" altLang="en-US" sz="2100" dirty="0">
                  <a:solidFill>
                    <a:prstClr val="black">
                      <a:lumMod val="65000"/>
                      <a:lumOff val="35000"/>
                    </a:prstClr>
                  </a:solidFill>
                  <a:latin typeface="Century Gothic" panose="020B0502020202020204" pitchFamily="34" charset="0"/>
                  <a:ea typeface="微软雅黑"/>
                </a:rPr>
                <a:t>￥</a:t>
              </a:r>
              <a:r>
                <a:rPr lang="en-US" altLang="zh-CN" sz="2100" dirty="0">
                  <a:solidFill>
                    <a:prstClr val="black">
                      <a:lumMod val="65000"/>
                      <a:lumOff val="35000"/>
                    </a:prstClr>
                  </a:solidFill>
                  <a:latin typeface="Century Gothic" panose="020B0502020202020204" pitchFamily="34" charset="0"/>
                  <a:ea typeface="微软雅黑"/>
                </a:rPr>
                <a:t>589</a:t>
              </a:r>
              <a:endParaRPr lang="zh-CN" altLang="en-US" sz="2100" dirty="0">
                <a:solidFill>
                  <a:prstClr val="black">
                    <a:lumMod val="65000"/>
                    <a:lumOff val="35000"/>
                  </a:prstClr>
                </a:solidFill>
                <a:latin typeface="Century Gothic" panose="020B0502020202020204" pitchFamily="34" charset="0"/>
                <a:ea typeface="微软雅黑"/>
              </a:endParaRPr>
            </a:p>
          </p:txBody>
        </p:sp>
        <p:sp>
          <p:nvSpPr>
            <p:cNvPr id="59" name="矩形 58"/>
            <p:cNvSpPr/>
            <p:nvPr/>
          </p:nvSpPr>
          <p:spPr>
            <a:xfrm>
              <a:off x="783977" y="4845593"/>
              <a:ext cx="1092607" cy="292388"/>
            </a:xfrm>
            <a:prstGeom prst="rect">
              <a:avLst/>
            </a:prstGeom>
          </p:spPr>
          <p:txBody>
            <a:bodyPr wrap="none">
              <a:spAutoFit/>
              <a:scene3d>
                <a:camera prst="orthographicFront"/>
                <a:lightRig rig="threePt" dir="t"/>
              </a:scene3d>
              <a:sp3d contourW="12700"/>
            </a:bodyPr>
            <a:lstStyle/>
            <a:p>
              <a:pPr defTabSz="685800"/>
              <a:r>
                <a:rPr lang="zh-CN" altLang="en-US" sz="825" dirty="0">
                  <a:solidFill>
                    <a:prstClr val="black">
                      <a:lumMod val="65000"/>
                      <a:lumOff val="35000"/>
                    </a:prstClr>
                  </a:solidFill>
                  <a:latin typeface="Century Gothic" panose="020B0502020202020204" pitchFamily="34" charset="0"/>
                  <a:ea typeface="微软雅黑"/>
                </a:rPr>
                <a:t>文字添加此处</a:t>
              </a:r>
            </a:p>
          </p:txBody>
        </p:sp>
      </p:grpSp>
      <p:cxnSp>
        <p:nvCxnSpPr>
          <p:cNvPr id="61" name="直接连接符 60"/>
          <p:cNvCxnSpPr/>
          <p:nvPr/>
        </p:nvCxnSpPr>
        <p:spPr>
          <a:xfrm>
            <a:off x="1630362" y="3854205"/>
            <a:ext cx="0" cy="459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2838840" y="3854205"/>
            <a:ext cx="0" cy="459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88504" y="1679963"/>
            <a:ext cx="64176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617933" y="1342363"/>
            <a:ext cx="3154318" cy="2085241"/>
            <a:chOff x="36951" y="4141797"/>
            <a:chExt cx="4205757" cy="2780321"/>
          </a:xfrm>
        </p:grpSpPr>
        <p:sp>
          <p:nvSpPr>
            <p:cNvPr id="65" name="矩形 64"/>
            <p:cNvSpPr/>
            <p:nvPr/>
          </p:nvSpPr>
          <p:spPr>
            <a:xfrm>
              <a:off x="36951" y="4684921"/>
              <a:ext cx="4205757" cy="100950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幻灯片不仅可以创建演示文稿，还可以在互联网上召开面对面会议、远程会议或在网上给观众展示演示文稿</a:t>
              </a:r>
            </a:p>
          </p:txBody>
        </p:sp>
        <p:sp>
          <p:nvSpPr>
            <p:cNvPr id="66" name="矩形 65"/>
            <p:cNvSpPr/>
            <p:nvPr/>
          </p:nvSpPr>
          <p:spPr>
            <a:xfrm>
              <a:off x="36952" y="4141797"/>
              <a:ext cx="2241974"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srgbClr val="D82042"/>
                  </a:solidFill>
                  <a:latin typeface="Arial"/>
                  <a:ea typeface="微软雅黑"/>
                </a:rPr>
                <a:t>标题文字添加</a:t>
              </a:r>
            </a:p>
          </p:txBody>
        </p:sp>
        <p:sp>
          <p:nvSpPr>
            <p:cNvPr id="67" name="矩形 66"/>
            <p:cNvSpPr/>
            <p:nvPr/>
          </p:nvSpPr>
          <p:spPr>
            <a:xfrm>
              <a:off x="36951" y="5783345"/>
              <a:ext cx="4205757" cy="1138773"/>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825" dirty="0">
                  <a:solidFill>
                    <a:prstClr val="black">
                      <a:lumMod val="50000"/>
                      <a:lumOff val="50000"/>
                    </a:prstClr>
                  </a:solidFill>
                  <a:latin typeface="Century Gothic" panose="020B0502020202020204" pitchFamily="34" charset="0"/>
                  <a:ea typeface="微软雅黑"/>
                </a:rPr>
                <a:t>The user can demonstrate on a projector or computer, or print the presentation and make it into a film to be used in a wider field. Using PowerPoint, not only can you create presentations, you can also hold face-to-face meetings, teleconferencing, or presentations on the Internet </a:t>
              </a:r>
            </a:p>
          </p:txBody>
        </p:sp>
      </p:grpSp>
      <p:sp>
        <p:nvSpPr>
          <p:cNvPr id="68" name="矩形 67"/>
          <p:cNvSpPr/>
          <p:nvPr/>
        </p:nvSpPr>
        <p:spPr>
          <a:xfrm>
            <a:off x="4211355" y="2284868"/>
            <a:ext cx="723276" cy="253916"/>
          </a:xfrm>
          <a:prstGeom prst="rect">
            <a:avLst/>
          </a:prstGeom>
        </p:spPr>
        <p:txBody>
          <a:bodyPr wrap="none">
            <a:spAutoFit/>
            <a:scene3d>
              <a:camera prst="orthographicFront"/>
              <a:lightRig rig="threePt" dir="t"/>
            </a:scene3d>
            <a:sp3d contourW="12700"/>
          </a:bodyPr>
          <a:lstStyle/>
          <a:p>
            <a:pPr algn="ctr" defTabSz="685800"/>
            <a:r>
              <a:rPr lang="zh-CN" altLang="en-US" sz="1050" b="1" dirty="0">
                <a:solidFill>
                  <a:prstClr val="white"/>
                </a:solidFill>
                <a:latin typeface="Century Gothic" panose="020B0502020202020204" pitchFamily="34" charset="0"/>
                <a:ea typeface="微软雅黑"/>
              </a:rPr>
              <a:t>标题添加</a:t>
            </a:r>
          </a:p>
        </p:txBody>
      </p:sp>
      <p:sp>
        <p:nvSpPr>
          <p:cNvPr id="69" name="矩形 68"/>
          <p:cNvSpPr/>
          <p:nvPr/>
        </p:nvSpPr>
        <p:spPr>
          <a:xfrm>
            <a:off x="5344601" y="2284868"/>
            <a:ext cx="723276" cy="253916"/>
          </a:xfrm>
          <a:prstGeom prst="rect">
            <a:avLst/>
          </a:prstGeom>
        </p:spPr>
        <p:txBody>
          <a:bodyPr wrap="none">
            <a:spAutoFit/>
            <a:scene3d>
              <a:camera prst="orthographicFront"/>
              <a:lightRig rig="threePt" dir="t"/>
            </a:scene3d>
            <a:sp3d contourW="12700"/>
          </a:bodyPr>
          <a:lstStyle/>
          <a:p>
            <a:pPr algn="ctr" defTabSz="685800"/>
            <a:r>
              <a:rPr lang="zh-CN" altLang="en-US" sz="1050" b="1" dirty="0">
                <a:solidFill>
                  <a:prstClr val="white"/>
                </a:solidFill>
                <a:latin typeface="Century Gothic" panose="020B0502020202020204" pitchFamily="34" charset="0"/>
                <a:ea typeface="微软雅黑"/>
              </a:rPr>
              <a:t>标题添加</a:t>
            </a:r>
          </a:p>
        </p:txBody>
      </p:sp>
    </p:spTree>
    <p:extLst>
      <p:ext uri="{BB962C8B-B14F-4D97-AF65-F5344CB8AC3E}">
        <p14:creationId xmlns:p14="http://schemas.microsoft.com/office/powerpoint/2010/main" val="2977767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anim calcmode="lin" valueType="num">
                                      <p:cBhvr>
                                        <p:cTn id="21" dur="500" fill="hold"/>
                                        <p:tgtEl>
                                          <p:spTgt spid="68"/>
                                        </p:tgtEl>
                                        <p:attrNameLst>
                                          <p:attrName>ppt_w</p:attrName>
                                        </p:attrNameLst>
                                      </p:cBhvr>
                                      <p:tavLst>
                                        <p:tav tm="0">
                                          <p:val>
                                            <p:fltVal val="0"/>
                                          </p:val>
                                        </p:tav>
                                        <p:tav tm="100000">
                                          <p:val>
                                            <p:strVal val="#ppt_w"/>
                                          </p:val>
                                        </p:tav>
                                      </p:tavLst>
                                    </p:anim>
                                    <p:anim calcmode="lin" valueType="num">
                                      <p:cBhvr>
                                        <p:cTn id="22" dur="500" fill="hold"/>
                                        <p:tgtEl>
                                          <p:spTgt spid="68"/>
                                        </p:tgtEl>
                                        <p:attrNameLst>
                                          <p:attrName>ppt_h</p:attrName>
                                        </p:attrNameLst>
                                      </p:cBhvr>
                                      <p:tavLst>
                                        <p:tav tm="0">
                                          <p:val>
                                            <p:fltVal val="0"/>
                                          </p:val>
                                        </p:tav>
                                        <p:tav tm="100000">
                                          <p:val>
                                            <p:strVal val="#ppt_h"/>
                                          </p:val>
                                        </p:tav>
                                      </p:tavLst>
                                    </p:anim>
                                    <p:animEffect transition="in" filter="fade">
                                      <p:cBhvr>
                                        <p:cTn id="23" dur="500"/>
                                        <p:tgtEl>
                                          <p:spTgt spid="6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 calcmode="lin" valueType="num">
                                      <p:cBhvr>
                                        <p:cTn id="26" dur="500" fill="hold"/>
                                        <p:tgtEl>
                                          <p:spTgt spid="69"/>
                                        </p:tgtEl>
                                        <p:attrNameLst>
                                          <p:attrName>ppt_w</p:attrName>
                                        </p:attrNameLst>
                                      </p:cBhvr>
                                      <p:tavLst>
                                        <p:tav tm="0">
                                          <p:val>
                                            <p:fltVal val="0"/>
                                          </p:val>
                                        </p:tav>
                                        <p:tav tm="100000">
                                          <p:val>
                                            <p:strVal val="#ppt_w"/>
                                          </p:val>
                                        </p:tav>
                                      </p:tavLst>
                                    </p:anim>
                                    <p:anim calcmode="lin" valueType="num">
                                      <p:cBhvr>
                                        <p:cTn id="27" dur="500" fill="hold"/>
                                        <p:tgtEl>
                                          <p:spTgt spid="69"/>
                                        </p:tgtEl>
                                        <p:attrNameLst>
                                          <p:attrName>ppt_h</p:attrName>
                                        </p:attrNameLst>
                                      </p:cBhvr>
                                      <p:tavLst>
                                        <p:tav tm="0">
                                          <p:val>
                                            <p:fltVal val="0"/>
                                          </p:val>
                                        </p:tav>
                                        <p:tav tm="100000">
                                          <p:val>
                                            <p:strVal val="#ppt_h"/>
                                          </p:val>
                                        </p:tav>
                                      </p:tavLst>
                                    </p:anim>
                                    <p:animEffect transition="in" filter="fade">
                                      <p:cBhvr>
                                        <p:cTn id="28" dur="500"/>
                                        <p:tgtEl>
                                          <p:spTgt spid="69"/>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500" fill="hold"/>
                                        <p:tgtEl>
                                          <p:spTgt spid="64"/>
                                        </p:tgtEl>
                                        <p:attrNameLst>
                                          <p:attrName>ppt_x</p:attrName>
                                        </p:attrNameLst>
                                      </p:cBhvr>
                                      <p:tavLst>
                                        <p:tav tm="0">
                                          <p:val>
                                            <p:strVal val="0-#ppt_w/2"/>
                                          </p:val>
                                        </p:tav>
                                        <p:tav tm="100000">
                                          <p:val>
                                            <p:strVal val="#ppt_x"/>
                                          </p:val>
                                        </p:tav>
                                      </p:tavLst>
                                    </p:anim>
                                    <p:anim calcmode="lin" valueType="num">
                                      <p:cBhvr additive="base">
                                        <p:cTn id="33" dur="500" fill="hold"/>
                                        <p:tgtEl>
                                          <p:spTgt spid="64"/>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par>
                                <p:cTn id="44" presetID="53" presetClass="entr" presetSubtype="16"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p:cTn id="46" dur="500" fill="hold"/>
                                        <p:tgtEl>
                                          <p:spTgt spid="54"/>
                                        </p:tgtEl>
                                        <p:attrNameLst>
                                          <p:attrName>ppt_w</p:attrName>
                                        </p:attrNameLst>
                                      </p:cBhvr>
                                      <p:tavLst>
                                        <p:tav tm="0">
                                          <p:val>
                                            <p:fltVal val="0"/>
                                          </p:val>
                                        </p:tav>
                                        <p:tav tm="100000">
                                          <p:val>
                                            <p:strVal val="#ppt_w"/>
                                          </p:val>
                                        </p:tav>
                                      </p:tavLst>
                                    </p:anim>
                                    <p:anim calcmode="lin" valueType="num">
                                      <p:cBhvr>
                                        <p:cTn id="47" dur="500" fill="hold"/>
                                        <p:tgtEl>
                                          <p:spTgt spid="54"/>
                                        </p:tgtEl>
                                        <p:attrNameLst>
                                          <p:attrName>ppt_h</p:attrName>
                                        </p:attrNameLst>
                                      </p:cBhvr>
                                      <p:tavLst>
                                        <p:tav tm="0">
                                          <p:val>
                                            <p:fltVal val="0"/>
                                          </p:val>
                                        </p:tav>
                                        <p:tav tm="100000">
                                          <p:val>
                                            <p:strVal val="#ppt_h"/>
                                          </p:val>
                                        </p:tav>
                                      </p:tavLst>
                                    </p:anim>
                                    <p:animEffect transition="in" filter="fade">
                                      <p:cBhvr>
                                        <p:cTn id="48" dur="500"/>
                                        <p:tgtEl>
                                          <p:spTgt spid="54"/>
                                        </p:tgtEl>
                                      </p:cBhvr>
                                    </p:animEffect>
                                  </p:childTnLst>
                                </p:cTn>
                              </p:par>
                              <p:par>
                                <p:cTn id="49" presetID="53" presetClass="entr" presetSubtype="16" fill="hold" nodeType="with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p:cTn id="51" dur="500" fill="hold"/>
                                        <p:tgtEl>
                                          <p:spTgt spid="57"/>
                                        </p:tgtEl>
                                        <p:attrNameLst>
                                          <p:attrName>ppt_w</p:attrName>
                                        </p:attrNameLst>
                                      </p:cBhvr>
                                      <p:tavLst>
                                        <p:tav tm="0">
                                          <p:val>
                                            <p:fltVal val="0"/>
                                          </p:val>
                                        </p:tav>
                                        <p:tav tm="100000">
                                          <p:val>
                                            <p:strVal val="#ppt_w"/>
                                          </p:val>
                                        </p:tav>
                                      </p:tavLst>
                                    </p:anim>
                                    <p:anim calcmode="lin" valueType="num">
                                      <p:cBhvr>
                                        <p:cTn id="52" dur="500" fill="hold"/>
                                        <p:tgtEl>
                                          <p:spTgt spid="57"/>
                                        </p:tgtEl>
                                        <p:attrNameLst>
                                          <p:attrName>ppt_h</p:attrName>
                                        </p:attrNameLst>
                                      </p:cBhvr>
                                      <p:tavLst>
                                        <p:tav tm="0">
                                          <p:val>
                                            <p:fltVal val="0"/>
                                          </p:val>
                                        </p:tav>
                                        <p:tav tm="100000">
                                          <p:val>
                                            <p:strVal val="#ppt_h"/>
                                          </p:val>
                                        </p:tav>
                                      </p:tavLst>
                                    </p:anim>
                                    <p:animEffect transition="in" filter="fade">
                                      <p:cBhvr>
                                        <p:cTn id="53" dur="500"/>
                                        <p:tgtEl>
                                          <p:spTgt spid="57"/>
                                        </p:tgtEl>
                                      </p:cBhvr>
                                    </p:animEffect>
                                  </p:childTnLst>
                                </p:cTn>
                              </p:par>
                              <p:par>
                                <p:cTn id="54" presetID="53" presetClass="entr" presetSubtype="16" fill="hold"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p:cTn id="56" dur="500" fill="hold"/>
                                        <p:tgtEl>
                                          <p:spTgt spid="61"/>
                                        </p:tgtEl>
                                        <p:attrNameLst>
                                          <p:attrName>ppt_w</p:attrName>
                                        </p:attrNameLst>
                                      </p:cBhvr>
                                      <p:tavLst>
                                        <p:tav tm="0">
                                          <p:val>
                                            <p:fltVal val="0"/>
                                          </p:val>
                                        </p:tav>
                                        <p:tav tm="100000">
                                          <p:val>
                                            <p:strVal val="#ppt_w"/>
                                          </p:val>
                                        </p:tav>
                                      </p:tavLst>
                                    </p:anim>
                                    <p:anim calcmode="lin" valueType="num">
                                      <p:cBhvr>
                                        <p:cTn id="57" dur="500" fill="hold"/>
                                        <p:tgtEl>
                                          <p:spTgt spid="61"/>
                                        </p:tgtEl>
                                        <p:attrNameLst>
                                          <p:attrName>ppt_h</p:attrName>
                                        </p:attrNameLst>
                                      </p:cBhvr>
                                      <p:tavLst>
                                        <p:tav tm="0">
                                          <p:val>
                                            <p:fltVal val="0"/>
                                          </p:val>
                                        </p:tav>
                                        <p:tav tm="100000">
                                          <p:val>
                                            <p:strVal val="#ppt_h"/>
                                          </p:val>
                                        </p:tav>
                                      </p:tavLst>
                                    </p:anim>
                                    <p:animEffect transition="in" filter="fade">
                                      <p:cBhvr>
                                        <p:cTn id="58" dur="500"/>
                                        <p:tgtEl>
                                          <p:spTgt spid="61"/>
                                        </p:tgtEl>
                                      </p:cBhvr>
                                    </p:animEffect>
                                  </p:childTnLst>
                                </p:cTn>
                              </p:par>
                              <p:par>
                                <p:cTn id="59" presetID="53" presetClass="entr" presetSubtype="16" fill="hold" nodeType="with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p:cTn id="61" dur="500" fill="hold"/>
                                        <p:tgtEl>
                                          <p:spTgt spid="62"/>
                                        </p:tgtEl>
                                        <p:attrNameLst>
                                          <p:attrName>ppt_w</p:attrName>
                                        </p:attrNameLst>
                                      </p:cBhvr>
                                      <p:tavLst>
                                        <p:tav tm="0">
                                          <p:val>
                                            <p:fltVal val="0"/>
                                          </p:val>
                                        </p:tav>
                                        <p:tav tm="100000">
                                          <p:val>
                                            <p:strVal val="#ppt_w"/>
                                          </p:val>
                                        </p:tav>
                                      </p:tavLst>
                                    </p:anim>
                                    <p:anim calcmode="lin" valueType="num">
                                      <p:cBhvr>
                                        <p:cTn id="62" dur="500" fill="hold"/>
                                        <p:tgtEl>
                                          <p:spTgt spid="62"/>
                                        </p:tgtEl>
                                        <p:attrNameLst>
                                          <p:attrName>ppt_h</p:attrName>
                                        </p:attrNameLst>
                                      </p:cBhvr>
                                      <p:tavLst>
                                        <p:tav tm="0">
                                          <p:val>
                                            <p:fltVal val="0"/>
                                          </p:val>
                                        </p:tav>
                                        <p:tav tm="100000">
                                          <p:val>
                                            <p:strVal val="#ppt_h"/>
                                          </p:val>
                                        </p:tav>
                                      </p:tavLst>
                                    </p:anim>
                                    <p:animEffect transition="in" filter="fade">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3" grpId="0" animBg="1"/>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527" b="527"/>
          <a:stretch>
            <a:fillRect/>
          </a:stretch>
        </p:blipFill>
        <p:spPr/>
      </p:pic>
      <p:sp>
        <p:nvSpPr>
          <p:cNvPr id="16" name="矩形 15"/>
          <p:cNvSpPr/>
          <p:nvPr/>
        </p:nvSpPr>
        <p:spPr>
          <a:xfrm>
            <a:off x="0" y="0"/>
            <a:ext cx="9144000" cy="51435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5" name="矩形 14"/>
          <p:cNvSpPr/>
          <p:nvPr/>
        </p:nvSpPr>
        <p:spPr>
          <a:xfrm>
            <a:off x="0" y="0"/>
            <a:ext cx="9144000" cy="5143500"/>
          </a:xfrm>
          <a:prstGeom prst="rect">
            <a:avLst/>
          </a:prstGeom>
          <a:gradFill>
            <a:gsLst>
              <a:gs pos="0">
                <a:srgbClr val="D82042">
                  <a:alpha val="79000"/>
                </a:srgbClr>
              </a:gs>
              <a:gs pos="100000">
                <a:srgbClr val="D82042">
                  <a:alpha val="3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17" name="组合 16"/>
          <p:cNvGrpSpPr/>
          <p:nvPr/>
        </p:nvGrpSpPr>
        <p:grpSpPr>
          <a:xfrm>
            <a:off x="8200315" y="4780069"/>
            <a:ext cx="520532" cy="207749"/>
            <a:chOff x="4229100" y="3970851"/>
            <a:chExt cx="1866900" cy="745098"/>
          </a:xfrm>
          <a:solidFill>
            <a:schemeClr val="bg1">
              <a:lumMod val="95000"/>
            </a:schemeClr>
          </a:solidFill>
        </p:grpSpPr>
        <p:sp>
          <p:nvSpPr>
            <p:cNvPr id="18"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9"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20" name="矩形 19"/>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white">
                    <a:lumMod val="95000"/>
                  </a:prstClr>
                </a:solidFill>
                <a:latin typeface="Century Gothic" panose="020B0502020202020204" pitchFamily="34" charset="0"/>
                <a:ea typeface="微软雅黑"/>
              </a:rPr>
              <a:t> </a:t>
            </a:r>
            <a:endParaRPr lang="zh-CN" altLang="en-US" sz="900" dirty="0">
              <a:solidFill>
                <a:prstClr val="white">
                  <a:lumMod val="95000"/>
                </a:prstClr>
              </a:solidFill>
              <a:latin typeface="Century Gothic" panose="020B0502020202020204" pitchFamily="34" charset="0"/>
              <a:ea typeface="微软雅黑"/>
            </a:endParaRPr>
          </a:p>
        </p:txBody>
      </p:sp>
      <p:sp>
        <p:nvSpPr>
          <p:cNvPr id="28" name="文本框 27"/>
          <p:cNvSpPr txBox="1"/>
          <p:nvPr/>
        </p:nvSpPr>
        <p:spPr>
          <a:xfrm>
            <a:off x="699635" y="1673363"/>
            <a:ext cx="7777204" cy="1168659"/>
          </a:xfrm>
          <a:custGeom>
            <a:avLst/>
            <a:gdLst/>
            <a:ahLst/>
            <a:cxnLst/>
            <a:rect l="l" t="t" r="r" b="b"/>
            <a:pathLst>
              <a:path w="10369605" h="1558212">
                <a:moveTo>
                  <a:pt x="199402" y="836666"/>
                </a:moveTo>
                <a:lnTo>
                  <a:pt x="199402" y="1354699"/>
                </a:lnTo>
                <a:lnTo>
                  <a:pt x="574565" y="1354699"/>
                </a:lnTo>
                <a:cubicBezTo>
                  <a:pt x="638977" y="1354699"/>
                  <a:pt x="684202" y="1352301"/>
                  <a:pt x="710241" y="1347504"/>
                </a:cubicBezTo>
                <a:cubicBezTo>
                  <a:pt x="756151" y="1339281"/>
                  <a:pt x="794524" y="1325577"/>
                  <a:pt x="825359" y="1306390"/>
                </a:cubicBezTo>
                <a:cubicBezTo>
                  <a:pt x="856195" y="1287204"/>
                  <a:pt x="881548" y="1259281"/>
                  <a:pt x="901420" y="1222621"/>
                </a:cubicBezTo>
                <a:cubicBezTo>
                  <a:pt x="921292" y="1185961"/>
                  <a:pt x="931228" y="1143648"/>
                  <a:pt x="931228" y="1095682"/>
                </a:cubicBezTo>
                <a:cubicBezTo>
                  <a:pt x="931228" y="1039494"/>
                  <a:pt x="916838" y="990671"/>
                  <a:pt x="888058" y="949215"/>
                </a:cubicBezTo>
                <a:cubicBezTo>
                  <a:pt x="859278" y="907758"/>
                  <a:pt x="819364" y="878636"/>
                  <a:pt x="768314" y="861848"/>
                </a:cubicBezTo>
                <a:cubicBezTo>
                  <a:pt x="717265" y="845060"/>
                  <a:pt x="643774" y="836666"/>
                  <a:pt x="547842" y="836666"/>
                </a:cubicBezTo>
                <a:close/>
                <a:moveTo>
                  <a:pt x="199402" y="203514"/>
                </a:moveTo>
                <a:lnTo>
                  <a:pt x="199402" y="658849"/>
                </a:lnTo>
                <a:lnTo>
                  <a:pt x="525229" y="658849"/>
                </a:lnTo>
                <a:cubicBezTo>
                  <a:pt x="613624" y="658849"/>
                  <a:pt x="677007" y="653024"/>
                  <a:pt x="715380" y="641375"/>
                </a:cubicBezTo>
                <a:cubicBezTo>
                  <a:pt x="766087" y="626300"/>
                  <a:pt x="804289" y="601289"/>
                  <a:pt x="829985" y="566343"/>
                </a:cubicBezTo>
                <a:cubicBezTo>
                  <a:pt x="855681" y="531396"/>
                  <a:pt x="868529" y="487541"/>
                  <a:pt x="868529" y="434779"/>
                </a:cubicBezTo>
                <a:cubicBezTo>
                  <a:pt x="868529" y="384757"/>
                  <a:pt x="856537" y="340731"/>
                  <a:pt x="832554" y="302701"/>
                </a:cubicBezTo>
                <a:cubicBezTo>
                  <a:pt x="808571" y="264670"/>
                  <a:pt x="774310" y="238631"/>
                  <a:pt x="729770" y="224584"/>
                </a:cubicBezTo>
                <a:cubicBezTo>
                  <a:pt x="685230" y="210537"/>
                  <a:pt x="608827" y="203514"/>
                  <a:pt x="500561" y="203514"/>
                </a:cubicBezTo>
                <a:close/>
                <a:moveTo>
                  <a:pt x="6441709" y="25696"/>
                </a:moveTo>
                <a:lnTo>
                  <a:pt x="7531224" y="25696"/>
                </a:lnTo>
                <a:lnTo>
                  <a:pt x="7531224" y="203514"/>
                </a:lnTo>
                <a:lnTo>
                  <a:pt x="6641111" y="203514"/>
                </a:lnTo>
                <a:lnTo>
                  <a:pt x="6641111" y="665016"/>
                </a:lnTo>
                <a:lnTo>
                  <a:pt x="7474693" y="665016"/>
                </a:lnTo>
                <a:lnTo>
                  <a:pt x="7474693" y="841805"/>
                </a:lnTo>
                <a:lnTo>
                  <a:pt x="6641111" y="841805"/>
                </a:lnTo>
                <a:lnTo>
                  <a:pt x="6641111" y="1354699"/>
                </a:lnTo>
                <a:lnTo>
                  <a:pt x="7566171" y="1354699"/>
                </a:lnTo>
                <a:lnTo>
                  <a:pt x="7566171" y="1532516"/>
                </a:lnTo>
                <a:lnTo>
                  <a:pt x="6441709" y="1532516"/>
                </a:lnTo>
                <a:close/>
                <a:moveTo>
                  <a:pt x="4911542" y="25696"/>
                </a:moveTo>
                <a:lnTo>
                  <a:pt x="5116083" y="25696"/>
                </a:lnTo>
                <a:lnTo>
                  <a:pt x="5907523" y="1208745"/>
                </a:lnTo>
                <a:lnTo>
                  <a:pt x="5907523" y="25696"/>
                </a:lnTo>
                <a:lnTo>
                  <a:pt x="6098702" y="25696"/>
                </a:lnTo>
                <a:lnTo>
                  <a:pt x="6098702" y="1532516"/>
                </a:lnTo>
                <a:lnTo>
                  <a:pt x="5894161" y="1532516"/>
                </a:lnTo>
                <a:lnTo>
                  <a:pt x="5102721" y="348440"/>
                </a:lnTo>
                <a:lnTo>
                  <a:pt x="5102721" y="1532516"/>
                </a:lnTo>
                <a:lnTo>
                  <a:pt x="4911542" y="1532516"/>
                </a:lnTo>
                <a:close/>
                <a:moveTo>
                  <a:pt x="4366492" y="25696"/>
                </a:moveTo>
                <a:lnTo>
                  <a:pt x="4565894" y="25696"/>
                </a:lnTo>
                <a:lnTo>
                  <a:pt x="4565894" y="1532516"/>
                </a:lnTo>
                <a:lnTo>
                  <a:pt x="4366492" y="1532516"/>
                </a:lnTo>
                <a:close/>
                <a:moveTo>
                  <a:pt x="1411482" y="25696"/>
                </a:moveTo>
                <a:lnTo>
                  <a:pt x="1610884" y="25696"/>
                </a:lnTo>
                <a:lnTo>
                  <a:pt x="1610884" y="895253"/>
                </a:lnTo>
                <a:cubicBezTo>
                  <a:pt x="1610884" y="1026132"/>
                  <a:pt x="1623046" y="1122578"/>
                  <a:pt x="1647372" y="1184591"/>
                </a:cubicBezTo>
                <a:cubicBezTo>
                  <a:pt x="1671698" y="1246604"/>
                  <a:pt x="1713497" y="1294399"/>
                  <a:pt x="1772769" y="1327975"/>
                </a:cubicBezTo>
                <a:cubicBezTo>
                  <a:pt x="1832041" y="1361552"/>
                  <a:pt x="1904505" y="1378340"/>
                  <a:pt x="1990158" y="1378340"/>
                </a:cubicBezTo>
                <a:cubicBezTo>
                  <a:pt x="2136797" y="1378340"/>
                  <a:pt x="2241295" y="1345106"/>
                  <a:pt x="2303651" y="1278639"/>
                </a:cubicBezTo>
                <a:cubicBezTo>
                  <a:pt x="2366007" y="1212171"/>
                  <a:pt x="2397184" y="1084376"/>
                  <a:pt x="2397184" y="895253"/>
                </a:cubicBezTo>
                <a:lnTo>
                  <a:pt x="2397184" y="25696"/>
                </a:lnTo>
                <a:lnTo>
                  <a:pt x="2596587" y="25696"/>
                </a:lnTo>
                <a:lnTo>
                  <a:pt x="2596587" y="896281"/>
                </a:lnTo>
                <a:cubicBezTo>
                  <a:pt x="2596587" y="1047716"/>
                  <a:pt x="2579456" y="1167974"/>
                  <a:pt x="2545194" y="1257054"/>
                </a:cubicBezTo>
                <a:cubicBezTo>
                  <a:pt x="2510932" y="1346134"/>
                  <a:pt x="2449091" y="1418597"/>
                  <a:pt x="2359668" y="1474443"/>
                </a:cubicBezTo>
                <a:cubicBezTo>
                  <a:pt x="2270246" y="1530289"/>
                  <a:pt x="2152900" y="1558212"/>
                  <a:pt x="2007632" y="1558212"/>
                </a:cubicBezTo>
                <a:cubicBezTo>
                  <a:pt x="1866474" y="1558212"/>
                  <a:pt x="1751013" y="1533887"/>
                  <a:pt x="1661248" y="1485235"/>
                </a:cubicBezTo>
                <a:cubicBezTo>
                  <a:pt x="1571483" y="1436584"/>
                  <a:pt x="1507414" y="1366177"/>
                  <a:pt x="1469041" y="1274013"/>
                </a:cubicBezTo>
                <a:cubicBezTo>
                  <a:pt x="1430668" y="1181850"/>
                  <a:pt x="1411482" y="1055939"/>
                  <a:pt x="1411482" y="896281"/>
                </a:cubicBezTo>
                <a:close/>
                <a:moveTo>
                  <a:pt x="0" y="25696"/>
                </a:moveTo>
                <a:lnTo>
                  <a:pt x="565315" y="25696"/>
                </a:lnTo>
                <a:cubicBezTo>
                  <a:pt x="680434" y="25696"/>
                  <a:pt x="772768" y="40943"/>
                  <a:pt x="842319" y="71436"/>
                </a:cubicBezTo>
                <a:cubicBezTo>
                  <a:pt x="911870" y="101928"/>
                  <a:pt x="966345" y="148867"/>
                  <a:pt x="1005746" y="212250"/>
                </a:cubicBezTo>
                <a:cubicBezTo>
                  <a:pt x="1045147" y="275634"/>
                  <a:pt x="1064847" y="341930"/>
                  <a:pt x="1064847" y="411138"/>
                </a:cubicBezTo>
                <a:cubicBezTo>
                  <a:pt x="1064847" y="475550"/>
                  <a:pt x="1047374" y="536193"/>
                  <a:pt x="1012427" y="593067"/>
                </a:cubicBezTo>
                <a:cubicBezTo>
                  <a:pt x="977480" y="649941"/>
                  <a:pt x="924718" y="695851"/>
                  <a:pt x="854139" y="730798"/>
                </a:cubicBezTo>
                <a:cubicBezTo>
                  <a:pt x="945274" y="757522"/>
                  <a:pt x="1015339" y="803089"/>
                  <a:pt x="1064333" y="867501"/>
                </a:cubicBezTo>
                <a:cubicBezTo>
                  <a:pt x="1113327" y="931913"/>
                  <a:pt x="1137824" y="1007973"/>
                  <a:pt x="1137824" y="1095682"/>
                </a:cubicBezTo>
                <a:cubicBezTo>
                  <a:pt x="1137824" y="1166261"/>
                  <a:pt x="1122920" y="1231872"/>
                  <a:pt x="1093113" y="1292515"/>
                </a:cubicBezTo>
                <a:cubicBezTo>
                  <a:pt x="1063305" y="1353157"/>
                  <a:pt x="1026474" y="1399924"/>
                  <a:pt x="982620" y="1432815"/>
                </a:cubicBezTo>
                <a:cubicBezTo>
                  <a:pt x="938765" y="1465706"/>
                  <a:pt x="883775" y="1490546"/>
                  <a:pt x="817651" y="1507334"/>
                </a:cubicBezTo>
                <a:cubicBezTo>
                  <a:pt x="751526" y="1524122"/>
                  <a:pt x="670497" y="1532516"/>
                  <a:pt x="574565" y="1532516"/>
                </a:cubicBezTo>
                <a:lnTo>
                  <a:pt x="0" y="1532516"/>
                </a:lnTo>
                <a:close/>
                <a:moveTo>
                  <a:pt x="9758037" y="0"/>
                </a:moveTo>
                <a:cubicBezTo>
                  <a:pt x="9869731" y="0"/>
                  <a:pt x="9968232" y="17988"/>
                  <a:pt x="10053543" y="53962"/>
                </a:cubicBezTo>
                <a:cubicBezTo>
                  <a:pt x="10138854" y="89937"/>
                  <a:pt x="10204464" y="142871"/>
                  <a:pt x="10250375" y="212764"/>
                </a:cubicBezTo>
                <a:cubicBezTo>
                  <a:pt x="10296286" y="282658"/>
                  <a:pt x="10320954" y="361802"/>
                  <a:pt x="10324380" y="450196"/>
                </a:cubicBezTo>
                <a:lnTo>
                  <a:pt x="10133201" y="464586"/>
                </a:lnTo>
                <a:cubicBezTo>
                  <a:pt x="10122922" y="369339"/>
                  <a:pt x="10088147" y="297390"/>
                  <a:pt x="10028874" y="248739"/>
                </a:cubicBezTo>
                <a:cubicBezTo>
                  <a:pt x="9969601" y="200087"/>
                  <a:pt x="9882065" y="175762"/>
                  <a:pt x="9766260" y="175762"/>
                </a:cubicBezTo>
                <a:cubicBezTo>
                  <a:pt x="9645661" y="175762"/>
                  <a:pt x="9557779" y="197860"/>
                  <a:pt x="9502618" y="242058"/>
                </a:cubicBezTo>
                <a:cubicBezTo>
                  <a:pt x="9447456" y="286255"/>
                  <a:pt x="9419876" y="339532"/>
                  <a:pt x="9419876" y="401888"/>
                </a:cubicBezTo>
                <a:cubicBezTo>
                  <a:pt x="9419876" y="456021"/>
                  <a:pt x="9439405" y="500561"/>
                  <a:pt x="9478464" y="535507"/>
                </a:cubicBezTo>
                <a:cubicBezTo>
                  <a:pt x="9516836" y="570454"/>
                  <a:pt x="9617051" y="606257"/>
                  <a:pt x="9779108" y="642917"/>
                </a:cubicBezTo>
                <a:cubicBezTo>
                  <a:pt x="9941166" y="679577"/>
                  <a:pt x="10052343" y="711611"/>
                  <a:pt x="10112644" y="739020"/>
                </a:cubicBezTo>
                <a:cubicBezTo>
                  <a:pt x="10200352" y="779449"/>
                  <a:pt x="10265106" y="830670"/>
                  <a:pt x="10306906" y="892683"/>
                </a:cubicBezTo>
                <a:cubicBezTo>
                  <a:pt x="10348706" y="954696"/>
                  <a:pt x="10369605" y="1026132"/>
                  <a:pt x="10369605" y="1106989"/>
                </a:cubicBezTo>
                <a:cubicBezTo>
                  <a:pt x="10369605" y="1187161"/>
                  <a:pt x="10346650" y="1262707"/>
                  <a:pt x="10300739" y="1333628"/>
                </a:cubicBezTo>
                <a:cubicBezTo>
                  <a:pt x="10254828" y="1404550"/>
                  <a:pt x="10188876" y="1459710"/>
                  <a:pt x="10102879" y="1499111"/>
                </a:cubicBezTo>
                <a:cubicBezTo>
                  <a:pt x="10016882" y="1538512"/>
                  <a:pt x="9920095" y="1558212"/>
                  <a:pt x="9812513" y="1558212"/>
                </a:cubicBezTo>
                <a:cubicBezTo>
                  <a:pt x="9676152" y="1558212"/>
                  <a:pt x="9561890" y="1538341"/>
                  <a:pt x="9469727" y="1498597"/>
                </a:cubicBezTo>
                <a:cubicBezTo>
                  <a:pt x="9377563" y="1458854"/>
                  <a:pt x="9305271" y="1399068"/>
                  <a:pt x="9252851" y="1319239"/>
                </a:cubicBezTo>
                <a:cubicBezTo>
                  <a:pt x="9200431" y="1239409"/>
                  <a:pt x="9172851" y="1149130"/>
                  <a:pt x="9170110" y="1048402"/>
                </a:cubicBezTo>
                <a:lnTo>
                  <a:pt x="9358205" y="1031956"/>
                </a:lnTo>
                <a:cubicBezTo>
                  <a:pt x="9367114" y="1107331"/>
                  <a:pt x="9387841" y="1169173"/>
                  <a:pt x="9420390" y="1217482"/>
                </a:cubicBezTo>
                <a:cubicBezTo>
                  <a:pt x="9452939" y="1265791"/>
                  <a:pt x="9503474" y="1304849"/>
                  <a:pt x="9571998" y="1334656"/>
                </a:cubicBezTo>
                <a:cubicBezTo>
                  <a:pt x="9640521" y="1364464"/>
                  <a:pt x="9717610" y="1379367"/>
                  <a:pt x="9803263" y="1379367"/>
                </a:cubicBezTo>
                <a:cubicBezTo>
                  <a:pt x="9879323" y="1379367"/>
                  <a:pt x="9946475" y="1368061"/>
                  <a:pt x="10004720" y="1345449"/>
                </a:cubicBezTo>
                <a:cubicBezTo>
                  <a:pt x="10062965" y="1322836"/>
                  <a:pt x="10106305" y="1291829"/>
                  <a:pt x="10134742" y="1252429"/>
                </a:cubicBezTo>
                <a:cubicBezTo>
                  <a:pt x="10163180" y="1213028"/>
                  <a:pt x="10177398" y="1170030"/>
                  <a:pt x="10177398" y="1123434"/>
                </a:cubicBezTo>
                <a:cubicBezTo>
                  <a:pt x="10177398" y="1076153"/>
                  <a:pt x="10163694" y="1034868"/>
                  <a:pt x="10136284" y="999579"/>
                </a:cubicBezTo>
                <a:cubicBezTo>
                  <a:pt x="10108874" y="964290"/>
                  <a:pt x="10063649" y="934653"/>
                  <a:pt x="10000609" y="910670"/>
                </a:cubicBezTo>
                <a:cubicBezTo>
                  <a:pt x="9960181" y="894910"/>
                  <a:pt x="9870758" y="870413"/>
                  <a:pt x="9732341" y="837180"/>
                </a:cubicBezTo>
                <a:cubicBezTo>
                  <a:pt x="9593924" y="803946"/>
                  <a:pt x="9496965" y="772597"/>
                  <a:pt x="9441461" y="743132"/>
                </a:cubicBezTo>
                <a:cubicBezTo>
                  <a:pt x="9369512" y="705444"/>
                  <a:pt x="9315892" y="658677"/>
                  <a:pt x="9280603" y="602831"/>
                </a:cubicBezTo>
                <a:cubicBezTo>
                  <a:pt x="9245314" y="546985"/>
                  <a:pt x="9227669" y="484458"/>
                  <a:pt x="9227669" y="415249"/>
                </a:cubicBezTo>
                <a:cubicBezTo>
                  <a:pt x="9227669" y="339189"/>
                  <a:pt x="9249254" y="268096"/>
                  <a:pt x="9292423" y="201972"/>
                </a:cubicBezTo>
                <a:cubicBezTo>
                  <a:pt x="9335593" y="135847"/>
                  <a:pt x="9398634" y="85654"/>
                  <a:pt x="9481547" y="51393"/>
                </a:cubicBezTo>
                <a:cubicBezTo>
                  <a:pt x="9564460" y="17131"/>
                  <a:pt x="9656623" y="0"/>
                  <a:pt x="9758037" y="0"/>
                </a:cubicBezTo>
                <a:close/>
                <a:moveTo>
                  <a:pt x="8357862" y="0"/>
                </a:moveTo>
                <a:cubicBezTo>
                  <a:pt x="8469554" y="0"/>
                  <a:pt x="8568056" y="17988"/>
                  <a:pt x="8653367" y="53962"/>
                </a:cubicBezTo>
                <a:cubicBezTo>
                  <a:pt x="8738678" y="89937"/>
                  <a:pt x="8804289" y="142871"/>
                  <a:pt x="8850199" y="212764"/>
                </a:cubicBezTo>
                <a:cubicBezTo>
                  <a:pt x="8896109" y="282658"/>
                  <a:pt x="8920777" y="361802"/>
                  <a:pt x="8924204" y="450196"/>
                </a:cubicBezTo>
                <a:lnTo>
                  <a:pt x="8733025" y="464586"/>
                </a:lnTo>
                <a:cubicBezTo>
                  <a:pt x="8722747" y="369339"/>
                  <a:pt x="8687971" y="297390"/>
                  <a:pt x="8628699" y="248739"/>
                </a:cubicBezTo>
                <a:cubicBezTo>
                  <a:pt x="8569426" y="200087"/>
                  <a:pt x="8481888" y="175762"/>
                  <a:pt x="8366085" y="175762"/>
                </a:cubicBezTo>
                <a:cubicBezTo>
                  <a:pt x="8245484" y="175762"/>
                  <a:pt x="8157604" y="197860"/>
                  <a:pt x="8102443" y="242058"/>
                </a:cubicBezTo>
                <a:cubicBezTo>
                  <a:pt x="8047281" y="286255"/>
                  <a:pt x="8019701" y="339532"/>
                  <a:pt x="8019701" y="401888"/>
                </a:cubicBezTo>
                <a:cubicBezTo>
                  <a:pt x="8019701" y="456021"/>
                  <a:pt x="8039230" y="500561"/>
                  <a:pt x="8078288" y="535507"/>
                </a:cubicBezTo>
                <a:cubicBezTo>
                  <a:pt x="8116661" y="570454"/>
                  <a:pt x="8216876" y="606257"/>
                  <a:pt x="8378933" y="642917"/>
                </a:cubicBezTo>
                <a:cubicBezTo>
                  <a:pt x="8540989" y="679577"/>
                  <a:pt x="8652168" y="711611"/>
                  <a:pt x="8712468" y="739020"/>
                </a:cubicBezTo>
                <a:cubicBezTo>
                  <a:pt x="8800177" y="779449"/>
                  <a:pt x="8864931" y="830670"/>
                  <a:pt x="8906731" y="892683"/>
                </a:cubicBezTo>
                <a:cubicBezTo>
                  <a:pt x="8948529" y="954696"/>
                  <a:pt x="8969429" y="1026132"/>
                  <a:pt x="8969429" y="1106989"/>
                </a:cubicBezTo>
                <a:cubicBezTo>
                  <a:pt x="8969429" y="1187161"/>
                  <a:pt x="8946474" y="1262707"/>
                  <a:pt x="8900564" y="1333628"/>
                </a:cubicBezTo>
                <a:cubicBezTo>
                  <a:pt x="8854653" y="1404550"/>
                  <a:pt x="8788699" y="1459710"/>
                  <a:pt x="8702704" y="1499111"/>
                </a:cubicBezTo>
                <a:cubicBezTo>
                  <a:pt x="8616707" y="1538512"/>
                  <a:pt x="8519918" y="1558212"/>
                  <a:pt x="8412338" y="1558212"/>
                </a:cubicBezTo>
                <a:cubicBezTo>
                  <a:pt x="8275977" y="1558212"/>
                  <a:pt x="8161715" y="1538341"/>
                  <a:pt x="8069551" y="1498597"/>
                </a:cubicBezTo>
                <a:cubicBezTo>
                  <a:pt x="7977388" y="1458854"/>
                  <a:pt x="7905097" y="1399068"/>
                  <a:pt x="7852677" y="1319239"/>
                </a:cubicBezTo>
                <a:cubicBezTo>
                  <a:pt x="7800257" y="1239409"/>
                  <a:pt x="7772676" y="1149130"/>
                  <a:pt x="7769935" y="1048402"/>
                </a:cubicBezTo>
                <a:lnTo>
                  <a:pt x="7958031" y="1031956"/>
                </a:lnTo>
                <a:cubicBezTo>
                  <a:pt x="7966939" y="1107331"/>
                  <a:pt x="7987667" y="1169173"/>
                  <a:pt x="8020215" y="1217482"/>
                </a:cubicBezTo>
                <a:cubicBezTo>
                  <a:pt x="8052763" y="1265791"/>
                  <a:pt x="8103299" y="1304849"/>
                  <a:pt x="8171822" y="1334656"/>
                </a:cubicBezTo>
                <a:cubicBezTo>
                  <a:pt x="8240345" y="1364464"/>
                  <a:pt x="8317433" y="1379367"/>
                  <a:pt x="8403087" y="1379367"/>
                </a:cubicBezTo>
                <a:cubicBezTo>
                  <a:pt x="8479147" y="1379367"/>
                  <a:pt x="8546300" y="1368061"/>
                  <a:pt x="8604544" y="1345449"/>
                </a:cubicBezTo>
                <a:cubicBezTo>
                  <a:pt x="8662789" y="1322836"/>
                  <a:pt x="8706130" y="1291829"/>
                  <a:pt x="8734567" y="1252429"/>
                </a:cubicBezTo>
                <a:cubicBezTo>
                  <a:pt x="8763003" y="1213028"/>
                  <a:pt x="8777222" y="1170030"/>
                  <a:pt x="8777222" y="1123434"/>
                </a:cubicBezTo>
                <a:cubicBezTo>
                  <a:pt x="8777222" y="1076153"/>
                  <a:pt x="8763517" y="1034868"/>
                  <a:pt x="8736108" y="999579"/>
                </a:cubicBezTo>
                <a:cubicBezTo>
                  <a:pt x="8708699" y="964290"/>
                  <a:pt x="8663474" y="934653"/>
                  <a:pt x="8600433" y="910670"/>
                </a:cubicBezTo>
                <a:cubicBezTo>
                  <a:pt x="8560004" y="894910"/>
                  <a:pt x="8470582" y="870413"/>
                  <a:pt x="8332166" y="837180"/>
                </a:cubicBezTo>
                <a:cubicBezTo>
                  <a:pt x="8193749" y="803946"/>
                  <a:pt x="8096789" y="772597"/>
                  <a:pt x="8041286" y="743132"/>
                </a:cubicBezTo>
                <a:cubicBezTo>
                  <a:pt x="7969337" y="705444"/>
                  <a:pt x="7915717" y="658677"/>
                  <a:pt x="7880428" y="602831"/>
                </a:cubicBezTo>
                <a:cubicBezTo>
                  <a:pt x="7845139" y="546985"/>
                  <a:pt x="7827494" y="484458"/>
                  <a:pt x="7827494" y="415249"/>
                </a:cubicBezTo>
                <a:cubicBezTo>
                  <a:pt x="7827494" y="339189"/>
                  <a:pt x="7849079" y="268096"/>
                  <a:pt x="7892249" y="201972"/>
                </a:cubicBezTo>
                <a:cubicBezTo>
                  <a:pt x="7935418" y="135847"/>
                  <a:pt x="7998459" y="85654"/>
                  <a:pt x="8081372" y="51393"/>
                </a:cubicBezTo>
                <a:cubicBezTo>
                  <a:pt x="8164285" y="17131"/>
                  <a:pt x="8256448" y="0"/>
                  <a:pt x="8357862" y="0"/>
                </a:cubicBezTo>
                <a:close/>
                <a:moveTo>
                  <a:pt x="3452488" y="0"/>
                </a:moveTo>
                <a:cubicBezTo>
                  <a:pt x="3564180" y="0"/>
                  <a:pt x="3662682" y="17988"/>
                  <a:pt x="3747993" y="53962"/>
                </a:cubicBezTo>
                <a:cubicBezTo>
                  <a:pt x="3833304" y="89937"/>
                  <a:pt x="3898914" y="142871"/>
                  <a:pt x="3944825" y="212764"/>
                </a:cubicBezTo>
                <a:cubicBezTo>
                  <a:pt x="3990735" y="282658"/>
                  <a:pt x="4015404" y="361802"/>
                  <a:pt x="4018830" y="450196"/>
                </a:cubicBezTo>
                <a:lnTo>
                  <a:pt x="3827650" y="464586"/>
                </a:lnTo>
                <a:cubicBezTo>
                  <a:pt x="3817372" y="369339"/>
                  <a:pt x="3782597" y="297390"/>
                  <a:pt x="3723324" y="248739"/>
                </a:cubicBezTo>
                <a:cubicBezTo>
                  <a:pt x="3664052" y="200087"/>
                  <a:pt x="3576514" y="175762"/>
                  <a:pt x="3460710" y="175762"/>
                </a:cubicBezTo>
                <a:cubicBezTo>
                  <a:pt x="3340110" y="175762"/>
                  <a:pt x="3252229" y="197860"/>
                  <a:pt x="3197068" y="242058"/>
                </a:cubicBezTo>
                <a:cubicBezTo>
                  <a:pt x="3141908" y="286255"/>
                  <a:pt x="3114327" y="339532"/>
                  <a:pt x="3114327" y="401888"/>
                </a:cubicBezTo>
                <a:cubicBezTo>
                  <a:pt x="3114327" y="456021"/>
                  <a:pt x="3133856" y="500561"/>
                  <a:pt x="3172914" y="535507"/>
                </a:cubicBezTo>
                <a:cubicBezTo>
                  <a:pt x="3211287" y="570454"/>
                  <a:pt x="3311501" y="606257"/>
                  <a:pt x="3473558" y="642917"/>
                </a:cubicBezTo>
                <a:cubicBezTo>
                  <a:pt x="3635615" y="679577"/>
                  <a:pt x="3746793" y="711611"/>
                  <a:pt x="3807093" y="739020"/>
                </a:cubicBezTo>
                <a:cubicBezTo>
                  <a:pt x="3894803" y="779449"/>
                  <a:pt x="3959558" y="830670"/>
                  <a:pt x="4001356" y="892683"/>
                </a:cubicBezTo>
                <a:cubicBezTo>
                  <a:pt x="4043155" y="954696"/>
                  <a:pt x="4064055" y="1026132"/>
                  <a:pt x="4064055" y="1106989"/>
                </a:cubicBezTo>
                <a:cubicBezTo>
                  <a:pt x="4064055" y="1187161"/>
                  <a:pt x="4041099" y="1262707"/>
                  <a:pt x="3995189" y="1333628"/>
                </a:cubicBezTo>
                <a:cubicBezTo>
                  <a:pt x="3949279" y="1404550"/>
                  <a:pt x="3883325" y="1459710"/>
                  <a:pt x="3797329" y="1499111"/>
                </a:cubicBezTo>
                <a:cubicBezTo>
                  <a:pt x="3711333" y="1538512"/>
                  <a:pt x="3614544" y="1558212"/>
                  <a:pt x="3506963" y="1558212"/>
                </a:cubicBezTo>
                <a:cubicBezTo>
                  <a:pt x="3370602" y="1558212"/>
                  <a:pt x="3256341" y="1538341"/>
                  <a:pt x="3164177" y="1498597"/>
                </a:cubicBezTo>
                <a:cubicBezTo>
                  <a:pt x="3072014" y="1458854"/>
                  <a:pt x="2999722" y="1399068"/>
                  <a:pt x="2947302" y="1319239"/>
                </a:cubicBezTo>
                <a:cubicBezTo>
                  <a:pt x="2894882" y="1239409"/>
                  <a:pt x="2867302" y="1149130"/>
                  <a:pt x="2864561" y="1048402"/>
                </a:cubicBezTo>
                <a:lnTo>
                  <a:pt x="3052656" y="1031956"/>
                </a:lnTo>
                <a:cubicBezTo>
                  <a:pt x="3061564" y="1107331"/>
                  <a:pt x="3082292" y="1169173"/>
                  <a:pt x="3114841" y="1217482"/>
                </a:cubicBezTo>
                <a:cubicBezTo>
                  <a:pt x="3147389" y="1265791"/>
                  <a:pt x="3197925" y="1304849"/>
                  <a:pt x="3266448" y="1334656"/>
                </a:cubicBezTo>
                <a:cubicBezTo>
                  <a:pt x="3334970" y="1364464"/>
                  <a:pt x="3412059" y="1379367"/>
                  <a:pt x="3497713" y="1379367"/>
                </a:cubicBezTo>
                <a:cubicBezTo>
                  <a:pt x="3573773" y="1379367"/>
                  <a:pt x="3640925" y="1368061"/>
                  <a:pt x="3699170" y="1345449"/>
                </a:cubicBezTo>
                <a:cubicBezTo>
                  <a:pt x="3757415" y="1322836"/>
                  <a:pt x="3800755" y="1291829"/>
                  <a:pt x="3829192" y="1252429"/>
                </a:cubicBezTo>
                <a:cubicBezTo>
                  <a:pt x="3857629" y="1213028"/>
                  <a:pt x="3871848" y="1170030"/>
                  <a:pt x="3871848" y="1123434"/>
                </a:cubicBezTo>
                <a:cubicBezTo>
                  <a:pt x="3871848" y="1076153"/>
                  <a:pt x="3858143" y="1034868"/>
                  <a:pt x="3830734" y="999579"/>
                </a:cubicBezTo>
                <a:cubicBezTo>
                  <a:pt x="3803325" y="964290"/>
                  <a:pt x="3758100" y="934653"/>
                  <a:pt x="3695058" y="910670"/>
                </a:cubicBezTo>
                <a:cubicBezTo>
                  <a:pt x="3654630" y="894910"/>
                  <a:pt x="3565207" y="870413"/>
                  <a:pt x="3426791" y="837180"/>
                </a:cubicBezTo>
                <a:cubicBezTo>
                  <a:pt x="3288375" y="803946"/>
                  <a:pt x="3191415" y="772597"/>
                  <a:pt x="3135912" y="743132"/>
                </a:cubicBezTo>
                <a:cubicBezTo>
                  <a:pt x="3063962" y="705444"/>
                  <a:pt x="3010343" y="658677"/>
                  <a:pt x="2975054" y="602831"/>
                </a:cubicBezTo>
                <a:cubicBezTo>
                  <a:pt x="2939765" y="546985"/>
                  <a:pt x="2922120" y="484458"/>
                  <a:pt x="2922120" y="415249"/>
                </a:cubicBezTo>
                <a:cubicBezTo>
                  <a:pt x="2922120" y="339189"/>
                  <a:pt x="2943705" y="268096"/>
                  <a:pt x="2986874" y="201972"/>
                </a:cubicBezTo>
                <a:cubicBezTo>
                  <a:pt x="3030044" y="135847"/>
                  <a:pt x="3093084" y="85654"/>
                  <a:pt x="3175997" y="51393"/>
                </a:cubicBezTo>
                <a:cubicBezTo>
                  <a:pt x="3258910" y="17131"/>
                  <a:pt x="3351073" y="0"/>
                  <a:pt x="3452488" y="0"/>
                </a:cubicBezTo>
                <a:close/>
              </a:path>
            </a:pathLst>
          </a:custGeom>
          <a:solidFill>
            <a:schemeClr val="bg1">
              <a:alpha val="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685800"/>
            <a:endParaRPr lang="zh-CN" altLang="en-US" sz="12450" dirty="0">
              <a:solidFill>
                <a:prstClr val="white">
                  <a:alpha val="5000"/>
                </a:prstClr>
              </a:solidFill>
              <a:latin typeface="Arial"/>
              <a:ea typeface="微软雅黑"/>
            </a:endParaRPr>
          </a:p>
        </p:txBody>
      </p:sp>
      <p:sp>
        <p:nvSpPr>
          <p:cNvPr id="23" name="矩形 22"/>
          <p:cNvSpPr/>
          <p:nvPr/>
        </p:nvSpPr>
        <p:spPr>
          <a:xfrm>
            <a:off x="2245402" y="2900599"/>
            <a:ext cx="4671053" cy="415498"/>
          </a:xfrm>
          <a:prstGeom prst="rect">
            <a:avLst/>
          </a:prstGeom>
        </p:spPr>
        <p:txBody>
          <a:bodyPr wrap="square">
            <a:spAutoFit/>
            <a:scene3d>
              <a:camera prst="orthographicFront"/>
              <a:lightRig rig="threePt" dir="t"/>
            </a:scene3d>
            <a:sp3d contourW="12700"/>
          </a:bodyPr>
          <a:lstStyle/>
          <a:p>
            <a:pPr algn="ctr" defTabSz="685800">
              <a:defRPr/>
            </a:pPr>
            <a:r>
              <a:rPr lang="en-US" altLang="zh-CN" sz="1050" i="1" dirty="0">
                <a:solidFill>
                  <a:prstClr val="white"/>
                </a:solidFill>
                <a:latin typeface="Century Gothic" panose="020B0502020202020204" pitchFamily="34" charset="0"/>
                <a:ea typeface="等线" panose="02010600030101010101" pitchFamily="2" charset="-122"/>
              </a:rPr>
              <a:t>The user can demonstrate on a projector or computer, or print the presentation and make it into a film to be used in a wider field</a:t>
            </a:r>
          </a:p>
        </p:txBody>
      </p:sp>
      <p:sp>
        <p:nvSpPr>
          <p:cNvPr id="25" name="矩形 24"/>
          <p:cNvSpPr/>
          <p:nvPr/>
        </p:nvSpPr>
        <p:spPr>
          <a:xfrm>
            <a:off x="2316160" y="2177756"/>
            <a:ext cx="4529538" cy="600164"/>
          </a:xfrm>
          <a:prstGeom prst="rect">
            <a:avLst/>
          </a:prstGeom>
        </p:spPr>
        <p:txBody>
          <a:bodyPr wrap="square">
            <a:spAutoFit/>
            <a:scene3d>
              <a:camera prst="orthographicFront"/>
              <a:lightRig rig="threePt" dir="t"/>
            </a:scene3d>
            <a:sp3d contourW="12700"/>
          </a:bodyPr>
          <a:lstStyle/>
          <a:p>
            <a:pPr algn="ctr" defTabSz="685800">
              <a:defRPr/>
            </a:pPr>
            <a:r>
              <a:rPr lang="zh-CN" altLang="en-US" sz="3300" b="1" dirty="0">
                <a:solidFill>
                  <a:prstClr val="white"/>
                </a:solidFill>
                <a:latin typeface="微软雅黑"/>
                <a:ea typeface="微软雅黑"/>
              </a:rPr>
              <a:t>感谢您的观看</a:t>
            </a:r>
            <a:endParaRPr lang="en-US" altLang="zh-CN" sz="3300" b="1" dirty="0">
              <a:solidFill>
                <a:prstClr val="white"/>
              </a:solidFill>
              <a:latin typeface="微软雅黑"/>
              <a:ea typeface="微软雅黑"/>
            </a:endParaRPr>
          </a:p>
        </p:txBody>
      </p:sp>
      <p:cxnSp>
        <p:nvCxnSpPr>
          <p:cNvPr id="3" name="直接连接符 2"/>
          <p:cNvCxnSpPr/>
          <p:nvPr/>
        </p:nvCxnSpPr>
        <p:spPr>
          <a:xfrm>
            <a:off x="4305300" y="2832497"/>
            <a:ext cx="533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1603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527" b="527"/>
          <a:stretch>
            <a:fillRect/>
          </a:stretch>
        </p:blipFill>
        <p:spPr/>
      </p:pic>
      <p:sp>
        <p:nvSpPr>
          <p:cNvPr id="16" name="矩形 15"/>
          <p:cNvSpPr/>
          <p:nvPr/>
        </p:nvSpPr>
        <p:spPr>
          <a:xfrm>
            <a:off x="0" y="0"/>
            <a:ext cx="9144000" cy="51435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17" name="组合 16"/>
          <p:cNvGrpSpPr/>
          <p:nvPr/>
        </p:nvGrpSpPr>
        <p:grpSpPr>
          <a:xfrm>
            <a:off x="8200315" y="4780069"/>
            <a:ext cx="520532" cy="207749"/>
            <a:chOff x="4229100" y="3970851"/>
            <a:chExt cx="1866900" cy="745098"/>
          </a:xfrm>
          <a:solidFill>
            <a:schemeClr val="bg1">
              <a:lumMod val="95000"/>
            </a:schemeClr>
          </a:solidFill>
        </p:grpSpPr>
        <p:sp>
          <p:nvSpPr>
            <p:cNvPr id="18"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9"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20" name="矩形 19"/>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white">
                    <a:lumMod val="95000"/>
                  </a:prstClr>
                </a:solidFill>
                <a:latin typeface="Century Gothic" panose="020B0502020202020204" pitchFamily="34" charset="0"/>
                <a:ea typeface="微软雅黑"/>
              </a:rPr>
              <a:t> </a:t>
            </a:r>
            <a:endParaRPr lang="zh-CN" altLang="en-US" sz="900" dirty="0">
              <a:solidFill>
                <a:prstClr val="white">
                  <a:lumMod val="95000"/>
                </a:prstClr>
              </a:solidFill>
              <a:latin typeface="Century Gothic" panose="020B0502020202020204" pitchFamily="34" charset="0"/>
              <a:ea typeface="微软雅黑"/>
            </a:endParaRPr>
          </a:p>
        </p:txBody>
      </p:sp>
      <p:sp>
        <p:nvSpPr>
          <p:cNvPr id="22" name="矩形 21"/>
          <p:cNvSpPr/>
          <p:nvPr/>
        </p:nvSpPr>
        <p:spPr>
          <a:xfrm>
            <a:off x="3517531" y="1524122"/>
            <a:ext cx="2088695" cy="600164"/>
          </a:xfrm>
          <a:prstGeom prst="rect">
            <a:avLst/>
          </a:prstGeom>
        </p:spPr>
        <p:txBody>
          <a:bodyPr wrap="square">
            <a:spAutoFit/>
            <a:scene3d>
              <a:camera prst="orthographicFront"/>
              <a:lightRig rig="threePt" dir="t"/>
            </a:scene3d>
            <a:sp3d contourW="12700"/>
          </a:bodyPr>
          <a:lstStyle/>
          <a:p>
            <a:pPr algn="ctr" defTabSz="685800"/>
            <a:r>
              <a:rPr lang="en-US" altLang="zh-CN" sz="3300" b="1" dirty="0">
                <a:solidFill>
                  <a:srgbClr val="D82042"/>
                </a:solidFill>
                <a:latin typeface="Century Gothic" panose="020B0502020202020204" pitchFamily="34" charset="0"/>
                <a:ea typeface="微软雅黑"/>
              </a:rPr>
              <a:t>NO.01</a:t>
            </a:r>
            <a:endParaRPr lang="zh-CN" altLang="en-US" sz="3300" b="1" dirty="0">
              <a:solidFill>
                <a:srgbClr val="D82042"/>
              </a:solidFill>
              <a:latin typeface="Century Gothic" panose="020B0502020202020204" pitchFamily="34" charset="0"/>
              <a:ea typeface="微软雅黑"/>
            </a:endParaRPr>
          </a:p>
        </p:txBody>
      </p:sp>
      <p:sp>
        <p:nvSpPr>
          <p:cNvPr id="23" name="矩形 22"/>
          <p:cNvSpPr/>
          <p:nvPr/>
        </p:nvSpPr>
        <p:spPr>
          <a:xfrm>
            <a:off x="2226352" y="3075282"/>
            <a:ext cx="4671053" cy="415498"/>
          </a:xfrm>
          <a:prstGeom prst="rect">
            <a:avLst/>
          </a:prstGeom>
        </p:spPr>
        <p:txBody>
          <a:bodyPr wrap="square">
            <a:spAutoFit/>
            <a:scene3d>
              <a:camera prst="orthographicFront"/>
              <a:lightRig rig="threePt" dir="t"/>
            </a:scene3d>
            <a:sp3d contourW="12700"/>
          </a:bodyPr>
          <a:lstStyle/>
          <a:p>
            <a:pPr algn="ctr" defTabSz="685800">
              <a:defRPr/>
            </a:pPr>
            <a:r>
              <a:rPr lang="en-US" altLang="zh-CN" sz="1050" i="1" dirty="0">
                <a:solidFill>
                  <a:prstClr val="white"/>
                </a:solidFill>
                <a:latin typeface="Century Gothic" panose="020B0502020202020204" pitchFamily="34" charset="0"/>
                <a:ea typeface="等线" panose="02010600030101010101" pitchFamily="2" charset="-122"/>
              </a:rPr>
              <a:t>The user can demonstrate on a projector or computer, or print the presentation and make it into a film to be used in a wider field</a:t>
            </a:r>
          </a:p>
        </p:txBody>
      </p:sp>
      <p:sp>
        <p:nvSpPr>
          <p:cNvPr id="25" name="矩形 24"/>
          <p:cNvSpPr/>
          <p:nvPr/>
        </p:nvSpPr>
        <p:spPr>
          <a:xfrm>
            <a:off x="2297110" y="2481705"/>
            <a:ext cx="4529538" cy="600164"/>
          </a:xfrm>
          <a:prstGeom prst="rect">
            <a:avLst/>
          </a:prstGeom>
        </p:spPr>
        <p:txBody>
          <a:bodyPr wrap="square">
            <a:spAutoFit/>
            <a:scene3d>
              <a:camera prst="orthographicFront"/>
              <a:lightRig rig="threePt" dir="t"/>
            </a:scene3d>
            <a:sp3d contourW="12700"/>
          </a:bodyPr>
          <a:lstStyle/>
          <a:p>
            <a:pPr algn="ctr" defTabSz="685800">
              <a:defRPr/>
            </a:pPr>
            <a:r>
              <a:rPr lang="zh-CN" altLang="en-US" sz="3300" b="1" dirty="0">
                <a:solidFill>
                  <a:srgbClr val="D82042"/>
                </a:solidFill>
                <a:latin typeface="微软雅黑"/>
                <a:ea typeface="微软雅黑"/>
              </a:rPr>
              <a:t>标题文字添加此处</a:t>
            </a:r>
            <a:endParaRPr lang="en-US" altLang="zh-CN" sz="3300" b="1" dirty="0">
              <a:solidFill>
                <a:srgbClr val="D82042"/>
              </a:solidFill>
              <a:latin typeface="微软雅黑"/>
              <a:ea typeface="微软雅黑"/>
            </a:endParaRPr>
          </a:p>
        </p:txBody>
      </p:sp>
      <p:sp>
        <p:nvSpPr>
          <p:cNvPr id="27" name="任意多边形 26"/>
          <p:cNvSpPr/>
          <p:nvPr/>
        </p:nvSpPr>
        <p:spPr>
          <a:xfrm>
            <a:off x="3733800" y="966448"/>
            <a:ext cx="1676400" cy="3115694"/>
          </a:xfrm>
          <a:custGeom>
            <a:avLst/>
            <a:gdLst>
              <a:gd name="connsiteX0" fmla="*/ 0 w 2757936"/>
              <a:gd name="connsiteY0" fmla="*/ 3501625 h 4154259"/>
              <a:gd name="connsiteX1" fmla="*/ 61033 w 2757936"/>
              <a:gd name="connsiteY1" fmla="*/ 3501625 h 4154259"/>
              <a:gd name="connsiteX2" fmla="*/ 61033 w 2757936"/>
              <a:gd name="connsiteY2" fmla="*/ 4093226 h 4154259"/>
              <a:gd name="connsiteX3" fmla="*/ 2696903 w 2757936"/>
              <a:gd name="connsiteY3" fmla="*/ 4093226 h 4154259"/>
              <a:gd name="connsiteX4" fmla="*/ 2696903 w 2757936"/>
              <a:gd name="connsiteY4" fmla="*/ 3501625 h 4154259"/>
              <a:gd name="connsiteX5" fmla="*/ 2757936 w 2757936"/>
              <a:gd name="connsiteY5" fmla="*/ 3501625 h 4154259"/>
              <a:gd name="connsiteX6" fmla="*/ 2757936 w 2757936"/>
              <a:gd name="connsiteY6" fmla="*/ 4154259 h 4154259"/>
              <a:gd name="connsiteX7" fmla="*/ 0 w 2757936"/>
              <a:gd name="connsiteY7" fmla="*/ 4154259 h 4154259"/>
              <a:gd name="connsiteX8" fmla="*/ 0 w 2757936"/>
              <a:gd name="connsiteY8" fmla="*/ 0 h 4154259"/>
              <a:gd name="connsiteX9" fmla="*/ 2757936 w 2757936"/>
              <a:gd name="connsiteY9" fmla="*/ 0 h 4154259"/>
              <a:gd name="connsiteX10" fmla="*/ 2757936 w 2757936"/>
              <a:gd name="connsiteY10" fmla="*/ 1875200 h 4154259"/>
              <a:gd name="connsiteX11" fmla="*/ 2696903 w 2757936"/>
              <a:gd name="connsiteY11" fmla="*/ 1875200 h 4154259"/>
              <a:gd name="connsiteX12" fmla="*/ 2696903 w 2757936"/>
              <a:gd name="connsiteY12" fmla="*/ 61033 h 4154259"/>
              <a:gd name="connsiteX13" fmla="*/ 61033 w 2757936"/>
              <a:gd name="connsiteY13" fmla="*/ 61033 h 4154259"/>
              <a:gd name="connsiteX14" fmla="*/ 61033 w 2757936"/>
              <a:gd name="connsiteY14" fmla="*/ 1875200 h 4154259"/>
              <a:gd name="connsiteX15" fmla="*/ 0 w 2757936"/>
              <a:gd name="connsiteY15" fmla="*/ 1875200 h 41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7936" h="4154259">
                <a:moveTo>
                  <a:pt x="0" y="3501625"/>
                </a:moveTo>
                <a:lnTo>
                  <a:pt x="61033" y="3501625"/>
                </a:lnTo>
                <a:lnTo>
                  <a:pt x="61033" y="4093226"/>
                </a:lnTo>
                <a:lnTo>
                  <a:pt x="2696903" y="4093226"/>
                </a:lnTo>
                <a:lnTo>
                  <a:pt x="2696903" y="3501625"/>
                </a:lnTo>
                <a:lnTo>
                  <a:pt x="2757936" y="3501625"/>
                </a:lnTo>
                <a:lnTo>
                  <a:pt x="2757936" y="4154259"/>
                </a:lnTo>
                <a:lnTo>
                  <a:pt x="0" y="4154259"/>
                </a:lnTo>
                <a:close/>
                <a:moveTo>
                  <a:pt x="0" y="0"/>
                </a:moveTo>
                <a:lnTo>
                  <a:pt x="2757936" y="0"/>
                </a:lnTo>
                <a:lnTo>
                  <a:pt x="2757936" y="1875200"/>
                </a:lnTo>
                <a:lnTo>
                  <a:pt x="2696903" y="1875200"/>
                </a:lnTo>
                <a:lnTo>
                  <a:pt x="2696903" y="61033"/>
                </a:lnTo>
                <a:lnTo>
                  <a:pt x="61033" y="61033"/>
                </a:lnTo>
                <a:lnTo>
                  <a:pt x="61033" y="1875200"/>
                </a:lnTo>
                <a:lnTo>
                  <a:pt x="0" y="1875200"/>
                </a:ln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Tree>
    <p:extLst>
      <p:ext uri="{BB962C8B-B14F-4D97-AF65-F5344CB8AC3E}">
        <p14:creationId xmlns:p14="http://schemas.microsoft.com/office/powerpoint/2010/main" val="1243588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5" grpId="0"/>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pic>
        <p:nvPicPr>
          <p:cNvPr id="18" name="图片占位符 17"/>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3766" r="3766"/>
          <a:stretch>
            <a:fillRect/>
          </a:stretch>
        </p:blipFill>
        <p:spPr/>
      </p:pic>
      <p:sp>
        <p:nvSpPr>
          <p:cNvPr id="15" name="灯片编号占位符 14"/>
          <p:cNvSpPr>
            <a:spLocks noGrp="1"/>
          </p:cNvSpPr>
          <p:nvPr>
            <p:ph type="sldNum" sz="quarter" idx="4"/>
          </p:nvPr>
        </p:nvSpPr>
        <p:spPr>
          <a:xfrm>
            <a:off x="6102617" y="297136"/>
            <a:ext cx="24878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4</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2" name="组合 1"/>
          <p:cNvGrpSpPr/>
          <p:nvPr/>
        </p:nvGrpSpPr>
        <p:grpSpPr>
          <a:xfrm>
            <a:off x="3788808" y="1571625"/>
            <a:ext cx="1566386" cy="2540795"/>
            <a:chOff x="5051743" y="2095500"/>
            <a:chExt cx="2088515" cy="3387726"/>
          </a:xfrm>
        </p:grpSpPr>
        <p:sp>
          <p:nvSpPr>
            <p:cNvPr id="24" name="矩形 23"/>
            <p:cNvSpPr/>
            <p:nvPr/>
          </p:nvSpPr>
          <p:spPr>
            <a:xfrm>
              <a:off x="5051743" y="2095500"/>
              <a:ext cx="2088515" cy="3387726"/>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47" name="组合 46"/>
            <p:cNvGrpSpPr/>
            <p:nvPr/>
          </p:nvGrpSpPr>
          <p:grpSpPr>
            <a:xfrm>
              <a:off x="5794141" y="2867025"/>
              <a:ext cx="603718" cy="603718"/>
              <a:chOff x="6206257" y="-1066800"/>
              <a:chExt cx="1022818" cy="1022818"/>
            </a:xfrm>
          </p:grpSpPr>
          <p:sp>
            <p:nvSpPr>
              <p:cNvPr id="48" name="椭圆 47"/>
              <p:cNvSpPr/>
              <p:nvPr/>
            </p:nvSpPr>
            <p:spPr>
              <a:xfrm>
                <a:off x="6355716" y="-917341"/>
                <a:ext cx="723900" cy="723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9" name="椭圆 48"/>
              <p:cNvSpPr/>
              <p:nvPr/>
            </p:nvSpPr>
            <p:spPr>
              <a:xfrm>
                <a:off x="6206257" y="-1066800"/>
                <a:ext cx="1022818" cy="1022818"/>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50" name="椭圆 36"/>
              <p:cNvSpPr/>
              <p:nvPr/>
            </p:nvSpPr>
            <p:spPr>
              <a:xfrm>
                <a:off x="6531066" y="-770951"/>
                <a:ext cx="373198" cy="431119"/>
              </a:xfrm>
              <a:custGeom>
                <a:avLst/>
                <a:gdLst>
                  <a:gd name="connsiteX0" fmla="*/ 404976 w 525148"/>
                  <a:gd name="connsiteY0" fmla="*/ 126823 h 606651"/>
                  <a:gd name="connsiteX1" fmla="*/ 415736 w 525148"/>
                  <a:gd name="connsiteY1" fmla="*/ 129635 h 606651"/>
                  <a:gd name="connsiteX2" fmla="*/ 418579 w 525148"/>
                  <a:gd name="connsiteY2" fmla="*/ 150058 h 606651"/>
                  <a:gd name="connsiteX3" fmla="*/ 287326 w 525148"/>
                  <a:gd name="connsiteY3" fmla="*/ 321954 h 606651"/>
                  <a:gd name="connsiteX4" fmla="*/ 276498 w 525148"/>
                  <a:gd name="connsiteY4" fmla="*/ 327633 h 606651"/>
                  <a:gd name="connsiteX5" fmla="*/ 265232 w 525148"/>
                  <a:gd name="connsiteY5" fmla="*/ 323156 h 606651"/>
                  <a:gd name="connsiteX6" fmla="*/ 198840 w 525148"/>
                  <a:gd name="connsiteY6" fmla="*/ 254463 h 606651"/>
                  <a:gd name="connsiteX7" fmla="*/ 127307 w 525148"/>
                  <a:gd name="connsiteY7" fmla="*/ 359195 h 606651"/>
                  <a:gd name="connsiteX8" fmla="*/ 115275 w 525148"/>
                  <a:gd name="connsiteY8" fmla="*/ 365529 h 606651"/>
                  <a:gd name="connsiteX9" fmla="*/ 107072 w 525148"/>
                  <a:gd name="connsiteY9" fmla="*/ 362908 h 606651"/>
                  <a:gd name="connsiteX10" fmla="*/ 103244 w 525148"/>
                  <a:gd name="connsiteY10" fmla="*/ 342704 h 606651"/>
                  <a:gd name="connsiteX11" fmla="*/ 184840 w 525148"/>
                  <a:gd name="connsiteY11" fmla="*/ 223338 h 606651"/>
                  <a:gd name="connsiteX12" fmla="*/ 195668 w 525148"/>
                  <a:gd name="connsiteY12" fmla="*/ 217004 h 606651"/>
                  <a:gd name="connsiteX13" fmla="*/ 207371 w 525148"/>
                  <a:gd name="connsiteY13" fmla="*/ 221372 h 606651"/>
                  <a:gd name="connsiteX14" fmla="*/ 274420 w 525148"/>
                  <a:gd name="connsiteY14" fmla="*/ 290720 h 606651"/>
                  <a:gd name="connsiteX15" fmla="*/ 395282 w 525148"/>
                  <a:gd name="connsiteY15" fmla="*/ 132366 h 606651"/>
                  <a:gd name="connsiteX16" fmla="*/ 404976 w 525148"/>
                  <a:gd name="connsiteY16" fmla="*/ 126823 h 606651"/>
                  <a:gd name="connsiteX17" fmla="*/ 43753 w 525148"/>
                  <a:gd name="connsiteY17" fmla="*/ 43683 h 606651"/>
                  <a:gd name="connsiteX18" fmla="*/ 43753 w 525148"/>
                  <a:gd name="connsiteY18" fmla="*/ 434321 h 606651"/>
                  <a:gd name="connsiteX19" fmla="*/ 481285 w 525148"/>
                  <a:gd name="connsiteY19" fmla="*/ 434321 h 606651"/>
                  <a:gd name="connsiteX20" fmla="*/ 481285 w 525148"/>
                  <a:gd name="connsiteY20" fmla="*/ 43683 h 606651"/>
                  <a:gd name="connsiteX21" fmla="*/ 21877 w 525148"/>
                  <a:gd name="connsiteY21" fmla="*/ 0 h 606651"/>
                  <a:gd name="connsiteX22" fmla="*/ 503162 w 525148"/>
                  <a:gd name="connsiteY22" fmla="*/ 0 h 606651"/>
                  <a:gd name="connsiteX23" fmla="*/ 525148 w 525148"/>
                  <a:gd name="connsiteY23" fmla="*/ 21841 h 606651"/>
                  <a:gd name="connsiteX24" fmla="*/ 525148 w 525148"/>
                  <a:gd name="connsiteY24" fmla="*/ 456162 h 606651"/>
                  <a:gd name="connsiteX25" fmla="*/ 503271 w 525148"/>
                  <a:gd name="connsiteY25" fmla="*/ 478004 h 606651"/>
                  <a:gd name="connsiteX26" fmla="*/ 395748 w 525148"/>
                  <a:gd name="connsiteY26" fmla="*/ 478004 h 606651"/>
                  <a:gd name="connsiteX27" fmla="*/ 458315 w 525148"/>
                  <a:gd name="connsiteY27" fmla="*/ 572797 h 606651"/>
                  <a:gd name="connsiteX28" fmla="*/ 452080 w 525148"/>
                  <a:gd name="connsiteY28" fmla="*/ 603047 h 606651"/>
                  <a:gd name="connsiteX29" fmla="*/ 440048 w 525148"/>
                  <a:gd name="connsiteY29" fmla="*/ 606651 h 606651"/>
                  <a:gd name="connsiteX30" fmla="*/ 421781 w 525148"/>
                  <a:gd name="connsiteY30" fmla="*/ 596822 h 606651"/>
                  <a:gd name="connsiteX31" fmla="*/ 343353 w 525148"/>
                  <a:gd name="connsiteY31" fmla="*/ 478004 h 606651"/>
                  <a:gd name="connsiteX32" fmla="*/ 181795 w 525148"/>
                  <a:gd name="connsiteY32" fmla="*/ 478004 h 606651"/>
                  <a:gd name="connsiteX33" fmla="*/ 103367 w 525148"/>
                  <a:gd name="connsiteY33" fmla="*/ 596822 h 606651"/>
                  <a:gd name="connsiteX34" fmla="*/ 85100 w 525148"/>
                  <a:gd name="connsiteY34" fmla="*/ 606651 h 606651"/>
                  <a:gd name="connsiteX35" fmla="*/ 73068 w 525148"/>
                  <a:gd name="connsiteY35" fmla="*/ 603047 h 606651"/>
                  <a:gd name="connsiteX36" fmla="*/ 66833 w 525148"/>
                  <a:gd name="connsiteY36" fmla="*/ 572797 h 606651"/>
                  <a:gd name="connsiteX37" fmla="*/ 129400 w 525148"/>
                  <a:gd name="connsiteY37" fmla="*/ 478004 h 606651"/>
                  <a:gd name="connsiteX38" fmla="*/ 21877 w 525148"/>
                  <a:gd name="connsiteY38" fmla="*/ 478004 h 606651"/>
                  <a:gd name="connsiteX39" fmla="*/ 0 w 525148"/>
                  <a:gd name="connsiteY39" fmla="*/ 456162 h 606651"/>
                  <a:gd name="connsiteX40" fmla="*/ 0 w 525148"/>
                  <a:gd name="connsiteY40" fmla="*/ 21841 h 606651"/>
                  <a:gd name="connsiteX41" fmla="*/ 21877 w 525148"/>
                  <a:gd name="connsiteY41"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25148" h="606651">
                    <a:moveTo>
                      <a:pt x="404976" y="126823"/>
                    </a:moveTo>
                    <a:cubicBezTo>
                      <a:pt x="408681" y="126332"/>
                      <a:pt x="412564" y="127233"/>
                      <a:pt x="415736" y="129635"/>
                    </a:cubicBezTo>
                    <a:cubicBezTo>
                      <a:pt x="422189" y="134550"/>
                      <a:pt x="423392" y="143724"/>
                      <a:pt x="418579" y="150058"/>
                    </a:cubicBezTo>
                    <a:lnTo>
                      <a:pt x="287326" y="321954"/>
                    </a:lnTo>
                    <a:cubicBezTo>
                      <a:pt x="284701" y="325231"/>
                      <a:pt x="280764" y="327415"/>
                      <a:pt x="276498" y="327633"/>
                    </a:cubicBezTo>
                    <a:cubicBezTo>
                      <a:pt x="272232" y="327852"/>
                      <a:pt x="268185" y="326214"/>
                      <a:pt x="265232" y="323156"/>
                    </a:cubicBezTo>
                    <a:lnTo>
                      <a:pt x="198840" y="254463"/>
                    </a:lnTo>
                    <a:lnTo>
                      <a:pt x="127307" y="359195"/>
                    </a:lnTo>
                    <a:cubicBezTo>
                      <a:pt x="124463" y="363236"/>
                      <a:pt x="119869" y="365529"/>
                      <a:pt x="115275" y="365529"/>
                    </a:cubicBezTo>
                    <a:cubicBezTo>
                      <a:pt x="112432" y="365529"/>
                      <a:pt x="109588" y="364656"/>
                      <a:pt x="107072" y="362908"/>
                    </a:cubicBezTo>
                    <a:cubicBezTo>
                      <a:pt x="100400" y="358431"/>
                      <a:pt x="98650" y="349366"/>
                      <a:pt x="103244" y="342704"/>
                    </a:cubicBezTo>
                    <a:lnTo>
                      <a:pt x="184840" y="223338"/>
                    </a:lnTo>
                    <a:cubicBezTo>
                      <a:pt x="187355" y="219734"/>
                      <a:pt x="191293" y="217440"/>
                      <a:pt x="195668" y="217004"/>
                    </a:cubicBezTo>
                    <a:cubicBezTo>
                      <a:pt x="200043" y="216676"/>
                      <a:pt x="204418" y="218314"/>
                      <a:pt x="207371" y="221372"/>
                    </a:cubicBezTo>
                    <a:lnTo>
                      <a:pt x="274420" y="290720"/>
                    </a:lnTo>
                    <a:lnTo>
                      <a:pt x="395282" y="132366"/>
                    </a:lnTo>
                    <a:cubicBezTo>
                      <a:pt x="397743" y="129199"/>
                      <a:pt x="401270" y="127315"/>
                      <a:pt x="404976" y="126823"/>
                    </a:cubicBezTo>
                    <a:close/>
                    <a:moveTo>
                      <a:pt x="43753" y="43683"/>
                    </a:moveTo>
                    <a:lnTo>
                      <a:pt x="43753" y="434321"/>
                    </a:lnTo>
                    <a:lnTo>
                      <a:pt x="481285" y="434321"/>
                    </a:lnTo>
                    <a:lnTo>
                      <a:pt x="481285" y="43683"/>
                    </a:lnTo>
                    <a:close/>
                    <a:moveTo>
                      <a:pt x="21877" y="0"/>
                    </a:moveTo>
                    <a:lnTo>
                      <a:pt x="503162" y="0"/>
                    </a:lnTo>
                    <a:cubicBezTo>
                      <a:pt x="515304" y="0"/>
                      <a:pt x="525039" y="9828"/>
                      <a:pt x="525148" y="21841"/>
                    </a:cubicBezTo>
                    <a:lnTo>
                      <a:pt x="525148" y="456162"/>
                    </a:lnTo>
                    <a:cubicBezTo>
                      <a:pt x="525148" y="468175"/>
                      <a:pt x="515304" y="478004"/>
                      <a:pt x="503271" y="478004"/>
                    </a:cubicBezTo>
                    <a:lnTo>
                      <a:pt x="395748" y="478004"/>
                    </a:lnTo>
                    <a:lnTo>
                      <a:pt x="458315" y="572797"/>
                    </a:lnTo>
                    <a:cubicBezTo>
                      <a:pt x="464987" y="582844"/>
                      <a:pt x="462143" y="596386"/>
                      <a:pt x="452080" y="603047"/>
                    </a:cubicBezTo>
                    <a:cubicBezTo>
                      <a:pt x="448361" y="605450"/>
                      <a:pt x="444205" y="606651"/>
                      <a:pt x="440048" y="606651"/>
                    </a:cubicBezTo>
                    <a:cubicBezTo>
                      <a:pt x="432938" y="606651"/>
                      <a:pt x="425938" y="603157"/>
                      <a:pt x="421781" y="596822"/>
                    </a:cubicBezTo>
                    <a:lnTo>
                      <a:pt x="343353" y="478004"/>
                    </a:lnTo>
                    <a:lnTo>
                      <a:pt x="181795" y="478004"/>
                    </a:lnTo>
                    <a:lnTo>
                      <a:pt x="103367" y="596822"/>
                    </a:lnTo>
                    <a:cubicBezTo>
                      <a:pt x="99210" y="603157"/>
                      <a:pt x="92210" y="606651"/>
                      <a:pt x="85100" y="606651"/>
                    </a:cubicBezTo>
                    <a:cubicBezTo>
                      <a:pt x="80943" y="606651"/>
                      <a:pt x="76787" y="605450"/>
                      <a:pt x="73068" y="603047"/>
                    </a:cubicBezTo>
                    <a:cubicBezTo>
                      <a:pt x="63005" y="596386"/>
                      <a:pt x="60161" y="582844"/>
                      <a:pt x="66833" y="572797"/>
                    </a:cubicBezTo>
                    <a:lnTo>
                      <a:pt x="129400" y="478004"/>
                    </a:lnTo>
                    <a:lnTo>
                      <a:pt x="21877" y="478004"/>
                    </a:lnTo>
                    <a:cubicBezTo>
                      <a:pt x="9844" y="478004"/>
                      <a:pt x="0" y="468175"/>
                      <a:pt x="0" y="456162"/>
                    </a:cubicBezTo>
                    <a:lnTo>
                      <a:pt x="0" y="21841"/>
                    </a:lnTo>
                    <a:cubicBezTo>
                      <a:pt x="0" y="9828"/>
                      <a:pt x="9844" y="0"/>
                      <a:pt x="21877" y="0"/>
                    </a:cubicBezTo>
                    <a:close/>
                  </a:path>
                </a:pathLst>
              </a:cu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59" name="组合 58"/>
            <p:cNvGrpSpPr/>
            <p:nvPr/>
          </p:nvGrpSpPr>
          <p:grpSpPr>
            <a:xfrm>
              <a:off x="5231342" y="3727790"/>
              <a:ext cx="1753658" cy="1288265"/>
              <a:chOff x="2064585" y="4294197"/>
              <a:chExt cx="1753658" cy="1288265"/>
            </a:xfrm>
          </p:grpSpPr>
          <p:sp>
            <p:nvSpPr>
              <p:cNvPr id="60" name="矩形 59"/>
              <p:cNvSpPr/>
              <p:nvPr/>
            </p:nvSpPr>
            <p:spPr>
              <a:xfrm>
                <a:off x="2064585" y="4646821"/>
                <a:ext cx="1753658" cy="93564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61" name="矩形 60"/>
              <p:cNvSpPr/>
              <p:nvPr/>
            </p:nvSpPr>
            <p:spPr>
              <a:xfrm>
                <a:off x="2166185" y="4294197"/>
                <a:ext cx="1550458"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文字添加</a:t>
                </a:r>
              </a:p>
            </p:txBody>
          </p:sp>
        </p:grpSp>
      </p:grpSp>
      <p:grpSp>
        <p:nvGrpSpPr>
          <p:cNvPr id="3" name="组合 2"/>
          <p:cNvGrpSpPr/>
          <p:nvPr/>
        </p:nvGrpSpPr>
        <p:grpSpPr>
          <a:xfrm>
            <a:off x="5355194" y="1571625"/>
            <a:ext cx="1566386" cy="2540795"/>
            <a:chOff x="7140258" y="2095500"/>
            <a:chExt cx="2088515" cy="3387726"/>
          </a:xfrm>
        </p:grpSpPr>
        <p:sp>
          <p:nvSpPr>
            <p:cNvPr id="26" name="矩形 25"/>
            <p:cNvSpPr/>
            <p:nvPr/>
          </p:nvSpPr>
          <p:spPr>
            <a:xfrm>
              <a:off x="7140258" y="2095500"/>
              <a:ext cx="2088515" cy="33877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51" name="组合 50"/>
            <p:cNvGrpSpPr/>
            <p:nvPr/>
          </p:nvGrpSpPr>
          <p:grpSpPr>
            <a:xfrm>
              <a:off x="7882656" y="2867025"/>
              <a:ext cx="603718" cy="603718"/>
              <a:chOff x="6206257" y="-1066800"/>
              <a:chExt cx="1022818" cy="1022818"/>
            </a:xfrm>
          </p:grpSpPr>
          <p:sp>
            <p:nvSpPr>
              <p:cNvPr id="52" name="椭圆 51"/>
              <p:cNvSpPr/>
              <p:nvPr/>
            </p:nvSpPr>
            <p:spPr>
              <a:xfrm>
                <a:off x="6355716" y="-917341"/>
                <a:ext cx="723900" cy="7239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53" name="椭圆 52"/>
              <p:cNvSpPr/>
              <p:nvPr/>
            </p:nvSpPr>
            <p:spPr>
              <a:xfrm>
                <a:off x="6206257" y="-1066800"/>
                <a:ext cx="1022818" cy="1022818"/>
              </a:xfrm>
              <a:prstGeom prst="ellipse">
                <a:avLst/>
              </a:prstGeom>
              <a:noFill/>
              <a:ln w="3175">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54" name="椭圆 40"/>
              <p:cNvSpPr/>
              <p:nvPr/>
            </p:nvSpPr>
            <p:spPr>
              <a:xfrm>
                <a:off x="6502106" y="-770626"/>
                <a:ext cx="431119" cy="430468"/>
              </a:xfrm>
              <a:custGeom>
                <a:avLst/>
                <a:gdLst>
                  <a:gd name="connsiteX0" fmla="*/ 481089 w 607639"/>
                  <a:gd name="connsiteY0" fmla="*/ 429814 h 606722"/>
                  <a:gd name="connsiteX1" fmla="*/ 493728 w 607639"/>
                  <a:gd name="connsiteY1" fmla="*/ 442434 h 606722"/>
                  <a:gd name="connsiteX2" fmla="*/ 506368 w 607639"/>
                  <a:gd name="connsiteY2" fmla="*/ 442434 h 606722"/>
                  <a:gd name="connsiteX3" fmla="*/ 519008 w 607639"/>
                  <a:gd name="connsiteY3" fmla="*/ 455055 h 606722"/>
                  <a:gd name="connsiteX4" fmla="*/ 506368 w 607639"/>
                  <a:gd name="connsiteY4" fmla="*/ 467675 h 606722"/>
                  <a:gd name="connsiteX5" fmla="*/ 486340 w 607639"/>
                  <a:gd name="connsiteY5" fmla="*/ 467675 h 606722"/>
                  <a:gd name="connsiteX6" fmla="*/ 509751 w 607639"/>
                  <a:gd name="connsiteY6" fmla="*/ 491137 h 606722"/>
                  <a:gd name="connsiteX7" fmla="*/ 514112 w 607639"/>
                  <a:gd name="connsiteY7" fmla="*/ 508823 h 606722"/>
                  <a:gd name="connsiteX8" fmla="*/ 498446 w 607639"/>
                  <a:gd name="connsiteY8" fmla="*/ 518244 h 606722"/>
                  <a:gd name="connsiteX9" fmla="*/ 493728 w 607639"/>
                  <a:gd name="connsiteY9" fmla="*/ 518244 h 606722"/>
                  <a:gd name="connsiteX10" fmla="*/ 481089 w 607639"/>
                  <a:gd name="connsiteY10" fmla="*/ 530864 h 606722"/>
                  <a:gd name="connsiteX11" fmla="*/ 468360 w 607639"/>
                  <a:gd name="connsiteY11" fmla="*/ 518244 h 606722"/>
                  <a:gd name="connsiteX12" fmla="*/ 455720 w 607639"/>
                  <a:gd name="connsiteY12" fmla="*/ 518244 h 606722"/>
                  <a:gd name="connsiteX13" fmla="*/ 443080 w 607639"/>
                  <a:gd name="connsiteY13" fmla="*/ 505624 h 606722"/>
                  <a:gd name="connsiteX14" fmla="*/ 455720 w 607639"/>
                  <a:gd name="connsiteY14" fmla="*/ 493004 h 606722"/>
                  <a:gd name="connsiteX15" fmla="*/ 475837 w 607639"/>
                  <a:gd name="connsiteY15" fmla="*/ 493004 h 606722"/>
                  <a:gd name="connsiteX16" fmla="*/ 452426 w 607639"/>
                  <a:gd name="connsiteY16" fmla="*/ 469630 h 606722"/>
                  <a:gd name="connsiteX17" fmla="*/ 447976 w 607639"/>
                  <a:gd name="connsiteY17" fmla="*/ 451855 h 606722"/>
                  <a:gd name="connsiteX18" fmla="*/ 463642 w 607639"/>
                  <a:gd name="connsiteY18" fmla="*/ 442434 h 606722"/>
                  <a:gd name="connsiteX19" fmla="*/ 468360 w 607639"/>
                  <a:gd name="connsiteY19" fmla="*/ 442434 h 606722"/>
                  <a:gd name="connsiteX20" fmla="*/ 481089 w 607639"/>
                  <a:gd name="connsiteY20" fmla="*/ 429814 h 606722"/>
                  <a:gd name="connsiteX21" fmla="*/ 126550 w 607639"/>
                  <a:gd name="connsiteY21" fmla="*/ 429814 h 606722"/>
                  <a:gd name="connsiteX22" fmla="*/ 139278 w 607639"/>
                  <a:gd name="connsiteY22" fmla="*/ 442434 h 606722"/>
                  <a:gd name="connsiteX23" fmla="*/ 151918 w 607639"/>
                  <a:gd name="connsiteY23" fmla="*/ 442434 h 606722"/>
                  <a:gd name="connsiteX24" fmla="*/ 164558 w 607639"/>
                  <a:gd name="connsiteY24" fmla="*/ 455055 h 606722"/>
                  <a:gd name="connsiteX25" fmla="*/ 151918 w 607639"/>
                  <a:gd name="connsiteY25" fmla="*/ 467675 h 606722"/>
                  <a:gd name="connsiteX26" fmla="*/ 131801 w 607639"/>
                  <a:gd name="connsiteY26" fmla="*/ 467675 h 606722"/>
                  <a:gd name="connsiteX27" fmla="*/ 155301 w 607639"/>
                  <a:gd name="connsiteY27" fmla="*/ 491137 h 606722"/>
                  <a:gd name="connsiteX28" fmla="*/ 159662 w 607639"/>
                  <a:gd name="connsiteY28" fmla="*/ 508823 h 606722"/>
                  <a:gd name="connsiteX29" fmla="*/ 143996 w 607639"/>
                  <a:gd name="connsiteY29" fmla="*/ 518244 h 606722"/>
                  <a:gd name="connsiteX30" fmla="*/ 139278 w 607639"/>
                  <a:gd name="connsiteY30" fmla="*/ 518244 h 606722"/>
                  <a:gd name="connsiteX31" fmla="*/ 126550 w 607639"/>
                  <a:gd name="connsiteY31" fmla="*/ 530864 h 606722"/>
                  <a:gd name="connsiteX32" fmla="*/ 113910 w 607639"/>
                  <a:gd name="connsiteY32" fmla="*/ 518244 h 606722"/>
                  <a:gd name="connsiteX33" fmla="*/ 101270 w 607639"/>
                  <a:gd name="connsiteY33" fmla="*/ 518244 h 606722"/>
                  <a:gd name="connsiteX34" fmla="*/ 88630 w 607639"/>
                  <a:gd name="connsiteY34" fmla="*/ 505624 h 606722"/>
                  <a:gd name="connsiteX35" fmla="*/ 101270 w 607639"/>
                  <a:gd name="connsiteY35" fmla="*/ 493004 h 606722"/>
                  <a:gd name="connsiteX36" fmla="*/ 121298 w 607639"/>
                  <a:gd name="connsiteY36" fmla="*/ 493004 h 606722"/>
                  <a:gd name="connsiteX37" fmla="*/ 97887 w 607639"/>
                  <a:gd name="connsiteY37" fmla="*/ 469630 h 606722"/>
                  <a:gd name="connsiteX38" fmla="*/ 93526 w 607639"/>
                  <a:gd name="connsiteY38" fmla="*/ 451855 h 606722"/>
                  <a:gd name="connsiteX39" fmla="*/ 109192 w 607639"/>
                  <a:gd name="connsiteY39" fmla="*/ 442434 h 606722"/>
                  <a:gd name="connsiteX40" fmla="*/ 113910 w 607639"/>
                  <a:gd name="connsiteY40" fmla="*/ 442434 h 606722"/>
                  <a:gd name="connsiteX41" fmla="*/ 126550 w 607639"/>
                  <a:gd name="connsiteY41" fmla="*/ 429814 h 606722"/>
                  <a:gd name="connsiteX42" fmla="*/ 481054 w 607639"/>
                  <a:gd name="connsiteY42" fmla="*/ 404457 h 606722"/>
                  <a:gd name="connsiteX43" fmla="*/ 405056 w 607639"/>
                  <a:gd name="connsiteY43" fmla="*/ 480260 h 606722"/>
                  <a:gd name="connsiteX44" fmla="*/ 481054 w 607639"/>
                  <a:gd name="connsiteY44" fmla="*/ 556151 h 606722"/>
                  <a:gd name="connsiteX45" fmla="*/ 556962 w 607639"/>
                  <a:gd name="connsiteY45" fmla="*/ 480260 h 606722"/>
                  <a:gd name="connsiteX46" fmla="*/ 481054 w 607639"/>
                  <a:gd name="connsiteY46" fmla="*/ 404457 h 606722"/>
                  <a:gd name="connsiteX47" fmla="*/ 126550 w 607639"/>
                  <a:gd name="connsiteY47" fmla="*/ 404457 h 606722"/>
                  <a:gd name="connsiteX48" fmla="*/ 50615 w 607639"/>
                  <a:gd name="connsiteY48" fmla="*/ 480260 h 606722"/>
                  <a:gd name="connsiteX49" fmla="*/ 126550 w 607639"/>
                  <a:gd name="connsiteY49" fmla="*/ 556151 h 606722"/>
                  <a:gd name="connsiteX50" fmla="*/ 202574 w 607639"/>
                  <a:gd name="connsiteY50" fmla="*/ 480260 h 606722"/>
                  <a:gd name="connsiteX51" fmla="*/ 126550 w 607639"/>
                  <a:gd name="connsiteY51" fmla="*/ 404457 h 606722"/>
                  <a:gd name="connsiteX52" fmla="*/ 481054 w 607639"/>
                  <a:gd name="connsiteY52" fmla="*/ 379219 h 606722"/>
                  <a:gd name="connsiteX53" fmla="*/ 582235 w 607639"/>
                  <a:gd name="connsiteY53" fmla="*/ 480260 h 606722"/>
                  <a:gd name="connsiteX54" fmla="*/ 481054 w 607639"/>
                  <a:gd name="connsiteY54" fmla="*/ 581389 h 606722"/>
                  <a:gd name="connsiteX55" fmla="*/ 379783 w 607639"/>
                  <a:gd name="connsiteY55" fmla="*/ 480260 h 606722"/>
                  <a:gd name="connsiteX56" fmla="*/ 481054 w 607639"/>
                  <a:gd name="connsiteY56" fmla="*/ 379219 h 606722"/>
                  <a:gd name="connsiteX57" fmla="*/ 126550 w 607639"/>
                  <a:gd name="connsiteY57" fmla="*/ 379219 h 606722"/>
                  <a:gd name="connsiteX58" fmla="*/ 227856 w 607639"/>
                  <a:gd name="connsiteY58" fmla="*/ 480260 h 606722"/>
                  <a:gd name="connsiteX59" fmla="*/ 126550 w 607639"/>
                  <a:gd name="connsiteY59" fmla="*/ 581389 h 606722"/>
                  <a:gd name="connsiteX60" fmla="*/ 25333 w 607639"/>
                  <a:gd name="connsiteY60" fmla="*/ 480260 h 606722"/>
                  <a:gd name="connsiteX61" fmla="*/ 126550 w 607639"/>
                  <a:gd name="connsiteY61" fmla="*/ 379219 h 606722"/>
                  <a:gd name="connsiteX62" fmla="*/ 303775 w 607639"/>
                  <a:gd name="connsiteY62" fmla="*/ 75807 h 606722"/>
                  <a:gd name="connsiteX63" fmla="*/ 195456 w 607639"/>
                  <a:gd name="connsiteY63" fmla="*/ 97669 h 606722"/>
                  <a:gd name="connsiteX64" fmla="*/ 106895 w 607639"/>
                  <a:gd name="connsiteY64" fmla="*/ 157301 h 606722"/>
                  <a:gd name="connsiteX65" fmla="*/ 47173 w 607639"/>
                  <a:gd name="connsiteY65" fmla="*/ 245639 h 606722"/>
                  <a:gd name="connsiteX66" fmla="*/ 30440 w 607639"/>
                  <a:gd name="connsiteY66" fmla="*/ 300472 h 606722"/>
                  <a:gd name="connsiteX67" fmla="*/ 93189 w 607639"/>
                  <a:gd name="connsiteY67" fmla="*/ 286164 h 606722"/>
                  <a:gd name="connsiteX68" fmla="*/ 169021 w 607639"/>
                  <a:gd name="connsiteY68" fmla="*/ 307760 h 606722"/>
                  <a:gd name="connsiteX69" fmla="*/ 198482 w 607639"/>
                  <a:gd name="connsiteY69" fmla="*/ 331933 h 606722"/>
                  <a:gd name="connsiteX70" fmla="*/ 227943 w 607639"/>
                  <a:gd name="connsiteY70" fmla="*/ 307760 h 606722"/>
                  <a:gd name="connsiteX71" fmla="*/ 303775 w 607639"/>
                  <a:gd name="connsiteY71" fmla="*/ 286164 h 606722"/>
                  <a:gd name="connsiteX72" fmla="*/ 379608 w 607639"/>
                  <a:gd name="connsiteY72" fmla="*/ 307760 h 606722"/>
                  <a:gd name="connsiteX73" fmla="*/ 409157 w 607639"/>
                  <a:gd name="connsiteY73" fmla="*/ 331933 h 606722"/>
                  <a:gd name="connsiteX74" fmla="*/ 438618 w 607639"/>
                  <a:gd name="connsiteY74" fmla="*/ 307760 h 606722"/>
                  <a:gd name="connsiteX75" fmla="*/ 514451 w 607639"/>
                  <a:gd name="connsiteY75" fmla="*/ 286164 h 606722"/>
                  <a:gd name="connsiteX76" fmla="*/ 577199 w 607639"/>
                  <a:gd name="connsiteY76" fmla="*/ 300472 h 606722"/>
                  <a:gd name="connsiteX77" fmla="*/ 560466 w 607639"/>
                  <a:gd name="connsiteY77" fmla="*/ 245639 h 606722"/>
                  <a:gd name="connsiteX78" fmla="*/ 500744 w 607639"/>
                  <a:gd name="connsiteY78" fmla="*/ 157301 h 606722"/>
                  <a:gd name="connsiteX79" fmla="*/ 412184 w 607639"/>
                  <a:gd name="connsiteY79" fmla="*/ 97669 h 606722"/>
                  <a:gd name="connsiteX80" fmla="*/ 303775 w 607639"/>
                  <a:gd name="connsiteY80" fmla="*/ 75807 h 606722"/>
                  <a:gd name="connsiteX81" fmla="*/ 303775 w 607639"/>
                  <a:gd name="connsiteY81" fmla="*/ 0 h 606722"/>
                  <a:gd name="connsiteX82" fmla="*/ 316503 w 607639"/>
                  <a:gd name="connsiteY82" fmla="*/ 12619 h 606722"/>
                  <a:gd name="connsiteX83" fmla="*/ 316503 w 607639"/>
                  <a:gd name="connsiteY83" fmla="*/ 50834 h 606722"/>
                  <a:gd name="connsiteX84" fmla="*/ 607639 w 607639"/>
                  <a:gd name="connsiteY84" fmla="*/ 353884 h 606722"/>
                  <a:gd name="connsiteX85" fmla="*/ 607639 w 607639"/>
                  <a:gd name="connsiteY85" fmla="*/ 356639 h 606722"/>
                  <a:gd name="connsiteX86" fmla="*/ 514451 w 607639"/>
                  <a:gd name="connsiteY86" fmla="*/ 311404 h 606722"/>
                  <a:gd name="connsiteX87" fmla="*/ 409157 w 607639"/>
                  <a:gd name="connsiteY87" fmla="*/ 375480 h 606722"/>
                  <a:gd name="connsiteX88" fmla="*/ 316503 w 607639"/>
                  <a:gd name="connsiteY88" fmla="*/ 312115 h 606722"/>
                  <a:gd name="connsiteX89" fmla="*/ 316503 w 607639"/>
                  <a:gd name="connsiteY89" fmla="*/ 594014 h 606722"/>
                  <a:gd name="connsiteX90" fmla="*/ 303775 w 607639"/>
                  <a:gd name="connsiteY90" fmla="*/ 606722 h 606722"/>
                  <a:gd name="connsiteX91" fmla="*/ 291136 w 607639"/>
                  <a:gd name="connsiteY91" fmla="*/ 594014 h 606722"/>
                  <a:gd name="connsiteX92" fmla="*/ 291136 w 607639"/>
                  <a:gd name="connsiteY92" fmla="*/ 312115 h 606722"/>
                  <a:gd name="connsiteX93" fmla="*/ 198482 w 607639"/>
                  <a:gd name="connsiteY93" fmla="*/ 375480 h 606722"/>
                  <a:gd name="connsiteX94" fmla="*/ 93189 w 607639"/>
                  <a:gd name="connsiteY94" fmla="*/ 311404 h 606722"/>
                  <a:gd name="connsiteX95" fmla="*/ 0 w 607639"/>
                  <a:gd name="connsiteY95" fmla="*/ 356639 h 606722"/>
                  <a:gd name="connsiteX96" fmla="*/ 0 w 607639"/>
                  <a:gd name="connsiteY96" fmla="*/ 353884 h 606722"/>
                  <a:gd name="connsiteX97" fmla="*/ 291136 w 607639"/>
                  <a:gd name="connsiteY97" fmla="*/ 50834 h 606722"/>
                  <a:gd name="connsiteX98" fmla="*/ 291136 w 607639"/>
                  <a:gd name="connsiteY98" fmla="*/ 12619 h 606722"/>
                  <a:gd name="connsiteX99" fmla="*/ 303775 w 607639"/>
                  <a:gd name="connsiteY9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7639" h="606722">
                    <a:moveTo>
                      <a:pt x="481089" y="429814"/>
                    </a:moveTo>
                    <a:cubicBezTo>
                      <a:pt x="488032" y="429814"/>
                      <a:pt x="493728" y="435413"/>
                      <a:pt x="493728" y="442434"/>
                    </a:cubicBezTo>
                    <a:lnTo>
                      <a:pt x="506368" y="442434"/>
                    </a:lnTo>
                    <a:cubicBezTo>
                      <a:pt x="513311" y="442434"/>
                      <a:pt x="519008" y="448033"/>
                      <a:pt x="519008" y="455055"/>
                    </a:cubicBezTo>
                    <a:cubicBezTo>
                      <a:pt x="519008" y="462076"/>
                      <a:pt x="513400" y="467675"/>
                      <a:pt x="506368" y="467675"/>
                    </a:cubicBezTo>
                    <a:lnTo>
                      <a:pt x="486340" y="467675"/>
                    </a:lnTo>
                    <a:lnTo>
                      <a:pt x="509751" y="491137"/>
                    </a:lnTo>
                    <a:cubicBezTo>
                      <a:pt x="514914" y="496292"/>
                      <a:pt x="516516" y="502869"/>
                      <a:pt x="514112" y="508823"/>
                    </a:cubicBezTo>
                    <a:cubicBezTo>
                      <a:pt x="511620" y="514689"/>
                      <a:pt x="505834" y="518244"/>
                      <a:pt x="498446" y="518244"/>
                    </a:cubicBezTo>
                    <a:lnTo>
                      <a:pt x="493728" y="518244"/>
                    </a:lnTo>
                    <a:cubicBezTo>
                      <a:pt x="493728" y="525265"/>
                      <a:pt x="488032" y="530864"/>
                      <a:pt x="481089" y="530864"/>
                    </a:cubicBezTo>
                    <a:cubicBezTo>
                      <a:pt x="474057" y="530864"/>
                      <a:pt x="468360" y="525265"/>
                      <a:pt x="468360" y="518244"/>
                    </a:cubicBezTo>
                    <a:lnTo>
                      <a:pt x="455720" y="518244"/>
                    </a:lnTo>
                    <a:cubicBezTo>
                      <a:pt x="448777" y="518244"/>
                      <a:pt x="443080" y="512556"/>
                      <a:pt x="443080" y="505624"/>
                    </a:cubicBezTo>
                    <a:cubicBezTo>
                      <a:pt x="443080" y="498603"/>
                      <a:pt x="448777" y="493004"/>
                      <a:pt x="455720" y="493004"/>
                    </a:cubicBezTo>
                    <a:lnTo>
                      <a:pt x="475837" y="493004"/>
                    </a:lnTo>
                    <a:lnTo>
                      <a:pt x="452426" y="469630"/>
                    </a:lnTo>
                    <a:cubicBezTo>
                      <a:pt x="447175" y="464386"/>
                      <a:pt x="445572" y="457810"/>
                      <a:pt x="447976" y="451855"/>
                    </a:cubicBezTo>
                    <a:cubicBezTo>
                      <a:pt x="450468" y="445900"/>
                      <a:pt x="456254" y="442434"/>
                      <a:pt x="463642" y="442434"/>
                    </a:cubicBezTo>
                    <a:lnTo>
                      <a:pt x="468360" y="442434"/>
                    </a:lnTo>
                    <a:cubicBezTo>
                      <a:pt x="468360" y="435413"/>
                      <a:pt x="474057" y="429814"/>
                      <a:pt x="481089" y="429814"/>
                    </a:cubicBezTo>
                    <a:close/>
                    <a:moveTo>
                      <a:pt x="126550" y="429814"/>
                    </a:moveTo>
                    <a:cubicBezTo>
                      <a:pt x="133582" y="429814"/>
                      <a:pt x="139278" y="435413"/>
                      <a:pt x="139278" y="442434"/>
                    </a:cubicBezTo>
                    <a:lnTo>
                      <a:pt x="151918" y="442434"/>
                    </a:lnTo>
                    <a:cubicBezTo>
                      <a:pt x="158861" y="442434"/>
                      <a:pt x="164558" y="448033"/>
                      <a:pt x="164558" y="455055"/>
                    </a:cubicBezTo>
                    <a:cubicBezTo>
                      <a:pt x="164558" y="462076"/>
                      <a:pt x="158861" y="467675"/>
                      <a:pt x="151918" y="467675"/>
                    </a:cubicBezTo>
                    <a:lnTo>
                      <a:pt x="131801" y="467675"/>
                    </a:lnTo>
                    <a:lnTo>
                      <a:pt x="155301" y="491137"/>
                    </a:lnTo>
                    <a:cubicBezTo>
                      <a:pt x="160464" y="496292"/>
                      <a:pt x="162066" y="502869"/>
                      <a:pt x="159662" y="508823"/>
                    </a:cubicBezTo>
                    <a:cubicBezTo>
                      <a:pt x="157170" y="514689"/>
                      <a:pt x="151295" y="518244"/>
                      <a:pt x="143996" y="518244"/>
                    </a:cubicBezTo>
                    <a:lnTo>
                      <a:pt x="139278" y="518244"/>
                    </a:lnTo>
                    <a:cubicBezTo>
                      <a:pt x="139278" y="525265"/>
                      <a:pt x="133582" y="530864"/>
                      <a:pt x="126550" y="530864"/>
                    </a:cubicBezTo>
                    <a:cubicBezTo>
                      <a:pt x="119607" y="530864"/>
                      <a:pt x="113910" y="525265"/>
                      <a:pt x="113910" y="518244"/>
                    </a:cubicBezTo>
                    <a:lnTo>
                      <a:pt x="101270" y="518244"/>
                    </a:lnTo>
                    <a:cubicBezTo>
                      <a:pt x="94238" y="518244"/>
                      <a:pt x="88630" y="512556"/>
                      <a:pt x="88630" y="505624"/>
                    </a:cubicBezTo>
                    <a:cubicBezTo>
                      <a:pt x="88630" y="498603"/>
                      <a:pt x="94238" y="493004"/>
                      <a:pt x="101270" y="493004"/>
                    </a:cubicBezTo>
                    <a:lnTo>
                      <a:pt x="121298" y="493004"/>
                    </a:lnTo>
                    <a:lnTo>
                      <a:pt x="97887" y="469630"/>
                    </a:lnTo>
                    <a:cubicBezTo>
                      <a:pt x="92725" y="464386"/>
                      <a:pt x="91122" y="457810"/>
                      <a:pt x="93526" y="451855"/>
                    </a:cubicBezTo>
                    <a:cubicBezTo>
                      <a:pt x="96018" y="445900"/>
                      <a:pt x="101804" y="442434"/>
                      <a:pt x="109192" y="442434"/>
                    </a:cubicBezTo>
                    <a:lnTo>
                      <a:pt x="113910" y="442434"/>
                    </a:lnTo>
                    <a:cubicBezTo>
                      <a:pt x="113910" y="435413"/>
                      <a:pt x="119607" y="429814"/>
                      <a:pt x="126550" y="429814"/>
                    </a:cubicBezTo>
                    <a:close/>
                    <a:moveTo>
                      <a:pt x="481054" y="404457"/>
                    </a:moveTo>
                    <a:cubicBezTo>
                      <a:pt x="439139" y="404457"/>
                      <a:pt x="405056" y="438493"/>
                      <a:pt x="405056" y="480260"/>
                    </a:cubicBezTo>
                    <a:cubicBezTo>
                      <a:pt x="405056" y="522116"/>
                      <a:pt x="439139" y="556151"/>
                      <a:pt x="481054" y="556151"/>
                    </a:cubicBezTo>
                    <a:cubicBezTo>
                      <a:pt x="522879" y="556151"/>
                      <a:pt x="556962" y="522116"/>
                      <a:pt x="556962" y="480260"/>
                    </a:cubicBezTo>
                    <a:cubicBezTo>
                      <a:pt x="556962" y="438493"/>
                      <a:pt x="522879" y="404457"/>
                      <a:pt x="481054" y="404457"/>
                    </a:cubicBezTo>
                    <a:close/>
                    <a:moveTo>
                      <a:pt x="126550" y="404457"/>
                    </a:moveTo>
                    <a:cubicBezTo>
                      <a:pt x="84710" y="404457"/>
                      <a:pt x="50615" y="438493"/>
                      <a:pt x="50615" y="480260"/>
                    </a:cubicBezTo>
                    <a:cubicBezTo>
                      <a:pt x="50615" y="522116"/>
                      <a:pt x="84710" y="556151"/>
                      <a:pt x="126550" y="556151"/>
                    </a:cubicBezTo>
                    <a:cubicBezTo>
                      <a:pt x="168479" y="556151"/>
                      <a:pt x="202574" y="522116"/>
                      <a:pt x="202574" y="480260"/>
                    </a:cubicBezTo>
                    <a:cubicBezTo>
                      <a:pt x="202574" y="438493"/>
                      <a:pt x="168479" y="404457"/>
                      <a:pt x="126550" y="404457"/>
                    </a:cubicBezTo>
                    <a:close/>
                    <a:moveTo>
                      <a:pt x="481054" y="379219"/>
                    </a:moveTo>
                    <a:cubicBezTo>
                      <a:pt x="536939" y="379219"/>
                      <a:pt x="582235" y="424452"/>
                      <a:pt x="582235" y="480260"/>
                    </a:cubicBezTo>
                    <a:cubicBezTo>
                      <a:pt x="582235" y="536156"/>
                      <a:pt x="536939" y="581389"/>
                      <a:pt x="481054" y="581389"/>
                    </a:cubicBezTo>
                    <a:cubicBezTo>
                      <a:pt x="425079" y="581389"/>
                      <a:pt x="379783" y="536156"/>
                      <a:pt x="379783" y="480260"/>
                    </a:cubicBezTo>
                    <a:cubicBezTo>
                      <a:pt x="379783" y="424452"/>
                      <a:pt x="425079" y="379219"/>
                      <a:pt x="481054" y="379219"/>
                    </a:cubicBezTo>
                    <a:close/>
                    <a:moveTo>
                      <a:pt x="126550" y="379219"/>
                    </a:moveTo>
                    <a:cubicBezTo>
                      <a:pt x="182544" y="379219"/>
                      <a:pt x="227856" y="424452"/>
                      <a:pt x="227856" y="480260"/>
                    </a:cubicBezTo>
                    <a:cubicBezTo>
                      <a:pt x="227856" y="536156"/>
                      <a:pt x="182544" y="581389"/>
                      <a:pt x="126550" y="581389"/>
                    </a:cubicBezTo>
                    <a:cubicBezTo>
                      <a:pt x="70645" y="581389"/>
                      <a:pt x="25333" y="536156"/>
                      <a:pt x="25333" y="480260"/>
                    </a:cubicBezTo>
                    <a:cubicBezTo>
                      <a:pt x="25333" y="424452"/>
                      <a:pt x="70645" y="379219"/>
                      <a:pt x="126550" y="379219"/>
                    </a:cubicBezTo>
                    <a:close/>
                    <a:moveTo>
                      <a:pt x="303775" y="75807"/>
                    </a:moveTo>
                    <a:cubicBezTo>
                      <a:pt x="266215" y="75807"/>
                      <a:pt x="229723" y="83183"/>
                      <a:pt x="195456" y="97669"/>
                    </a:cubicBezTo>
                    <a:cubicBezTo>
                      <a:pt x="162257" y="111711"/>
                      <a:pt x="132440" y="131707"/>
                      <a:pt x="106895" y="157301"/>
                    </a:cubicBezTo>
                    <a:cubicBezTo>
                      <a:pt x="81351" y="182807"/>
                      <a:pt x="61236" y="212579"/>
                      <a:pt x="47173" y="245639"/>
                    </a:cubicBezTo>
                    <a:cubicBezTo>
                      <a:pt x="39696" y="263413"/>
                      <a:pt x="34089" y="281721"/>
                      <a:pt x="30440" y="300472"/>
                    </a:cubicBezTo>
                    <a:cubicBezTo>
                      <a:pt x="50110" y="290963"/>
                      <a:pt x="71204" y="286164"/>
                      <a:pt x="93189" y="286164"/>
                    </a:cubicBezTo>
                    <a:cubicBezTo>
                      <a:pt x="120068" y="286164"/>
                      <a:pt x="146325" y="293629"/>
                      <a:pt x="169021" y="307760"/>
                    </a:cubicBezTo>
                    <a:cubicBezTo>
                      <a:pt x="179880" y="314514"/>
                      <a:pt x="189848" y="322690"/>
                      <a:pt x="198482" y="331933"/>
                    </a:cubicBezTo>
                    <a:cubicBezTo>
                      <a:pt x="207115" y="322690"/>
                      <a:pt x="217084" y="314514"/>
                      <a:pt x="227943" y="307760"/>
                    </a:cubicBezTo>
                    <a:cubicBezTo>
                      <a:pt x="250728" y="293629"/>
                      <a:pt x="276896" y="286164"/>
                      <a:pt x="303775" y="286164"/>
                    </a:cubicBezTo>
                    <a:cubicBezTo>
                      <a:pt x="330655" y="286164"/>
                      <a:pt x="356911" y="293629"/>
                      <a:pt x="379608" y="307760"/>
                    </a:cubicBezTo>
                    <a:cubicBezTo>
                      <a:pt x="390555" y="314514"/>
                      <a:pt x="400435" y="322690"/>
                      <a:pt x="409157" y="331933"/>
                    </a:cubicBezTo>
                    <a:cubicBezTo>
                      <a:pt x="417791" y="322690"/>
                      <a:pt x="427670" y="314514"/>
                      <a:pt x="438618" y="307760"/>
                    </a:cubicBezTo>
                    <a:cubicBezTo>
                      <a:pt x="461314" y="293629"/>
                      <a:pt x="487571" y="286164"/>
                      <a:pt x="514451" y="286164"/>
                    </a:cubicBezTo>
                    <a:cubicBezTo>
                      <a:pt x="536435" y="286164"/>
                      <a:pt x="557529" y="290963"/>
                      <a:pt x="577199" y="300472"/>
                    </a:cubicBezTo>
                    <a:cubicBezTo>
                      <a:pt x="573550" y="281721"/>
                      <a:pt x="567943" y="263413"/>
                      <a:pt x="560466" y="245639"/>
                    </a:cubicBezTo>
                    <a:cubicBezTo>
                      <a:pt x="546404" y="212579"/>
                      <a:pt x="526288" y="182807"/>
                      <a:pt x="500744" y="157301"/>
                    </a:cubicBezTo>
                    <a:cubicBezTo>
                      <a:pt x="475199" y="131707"/>
                      <a:pt x="445383" y="111711"/>
                      <a:pt x="412184" y="97669"/>
                    </a:cubicBezTo>
                    <a:cubicBezTo>
                      <a:pt x="377917" y="83183"/>
                      <a:pt x="341424" y="75807"/>
                      <a:pt x="303775" y="75807"/>
                    </a:cubicBezTo>
                    <a:close/>
                    <a:moveTo>
                      <a:pt x="303775" y="0"/>
                    </a:moveTo>
                    <a:cubicBezTo>
                      <a:pt x="310807" y="0"/>
                      <a:pt x="316503" y="5687"/>
                      <a:pt x="316503" y="12619"/>
                    </a:cubicBezTo>
                    <a:lnTo>
                      <a:pt x="316503" y="50834"/>
                    </a:lnTo>
                    <a:cubicBezTo>
                      <a:pt x="478403" y="57410"/>
                      <a:pt x="607639" y="190628"/>
                      <a:pt x="607639" y="353884"/>
                    </a:cubicBezTo>
                    <a:lnTo>
                      <a:pt x="607639" y="356639"/>
                    </a:lnTo>
                    <a:cubicBezTo>
                      <a:pt x="585922" y="329089"/>
                      <a:pt x="552278" y="311404"/>
                      <a:pt x="514451" y="311404"/>
                    </a:cubicBezTo>
                    <a:cubicBezTo>
                      <a:pt x="468613" y="311404"/>
                      <a:pt x="428828" y="337443"/>
                      <a:pt x="409157" y="375480"/>
                    </a:cubicBezTo>
                    <a:cubicBezTo>
                      <a:pt x="391267" y="340998"/>
                      <a:pt x="356911" y="316380"/>
                      <a:pt x="316503" y="312115"/>
                    </a:cubicBezTo>
                    <a:lnTo>
                      <a:pt x="316503" y="594014"/>
                    </a:lnTo>
                    <a:cubicBezTo>
                      <a:pt x="316503" y="601034"/>
                      <a:pt x="310807" y="606722"/>
                      <a:pt x="303775" y="606722"/>
                    </a:cubicBezTo>
                    <a:cubicBezTo>
                      <a:pt x="296833" y="606722"/>
                      <a:pt x="291136" y="601034"/>
                      <a:pt x="291136" y="594014"/>
                    </a:cubicBezTo>
                    <a:lnTo>
                      <a:pt x="291136" y="312115"/>
                    </a:lnTo>
                    <a:cubicBezTo>
                      <a:pt x="250728" y="316380"/>
                      <a:pt x="216372" y="340998"/>
                      <a:pt x="198482" y="375480"/>
                    </a:cubicBezTo>
                    <a:cubicBezTo>
                      <a:pt x="178812" y="337443"/>
                      <a:pt x="139026" y="311404"/>
                      <a:pt x="93189" y="311404"/>
                    </a:cubicBezTo>
                    <a:cubicBezTo>
                      <a:pt x="55361" y="311404"/>
                      <a:pt x="21717" y="329089"/>
                      <a:pt x="0" y="356639"/>
                    </a:cubicBezTo>
                    <a:lnTo>
                      <a:pt x="0" y="353884"/>
                    </a:lnTo>
                    <a:cubicBezTo>
                      <a:pt x="0" y="190628"/>
                      <a:pt x="129236" y="57410"/>
                      <a:pt x="291136" y="50834"/>
                    </a:cubicBezTo>
                    <a:lnTo>
                      <a:pt x="291136" y="12619"/>
                    </a:lnTo>
                    <a:cubicBezTo>
                      <a:pt x="291136" y="5687"/>
                      <a:pt x="296833"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62" name="组合 61"/>
            <p:cNvGrpSpPr/>
            <p:nvPr/>
          </p:nvGrpSpPr>
          <p:grpSpPr>
            <a:xfrm>
              <a:off x="7307686" y="3727790"/>
              <a:ext cx="1753658" cy="1288265"/>
              <a:chOff x="2064585" y="4294197"/>
              <a:chExt cx="1753658" cy="1288265"/>
            </a:xfrm>
          </p:grpSpPr>
          <p:sp>
            <p:nvSpPr>
              <p:cNvPr id="63" name="矩形 62"/>
              <p:cNvSpPr/>
              <p:nvPr/>
            </p:nvSpPr>
            <p:spPr>
              <a:xfrm>
                <a:off x="2064585" y="4646821"/>
                <a:ext cx="1753658" cy="93564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65000"/>
                        <a:lumOff val="35000"/>
                      </a:prstClr>
                    </a:solidFill>
                    <a:latin typeface="Arial"/>
                    <a:ea typeface="微软雅黑"/>
                  </a:rPr>
                  <a:t>用户可以在投影仪或者计算机上进行演可以将演示文应用到更广泛的领域中</a:t>
                </a:r>
              </a:p>
            </p:txBody>
          </p:sp>
          <p:sp>
            <p:nvSpPr>
              <p:cNvPr id="64" name="矩形 63"/>
              <p:cNvSpPr/>
              <p:nvPr/>
            </p:nvSpPr>
            <p:spPr>
              <a:xfrm>
                <a:off x="2166185" y="4294197"/>
                <a:ext cx="1550458"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文字添加</a:t>
                </a:r>
              </a:p>
            </p:txBody>
          </p:sp>
        </p:grpSp>
      </p:grpSp>
      <p:grpSp>
        <p:nvGrpSpPr>
          <p:cNvPr id="4" name="组合 3"/>
          <p:cNvGrpSpPr/>
          <p:nvPr/>
        </p:nvGrpSpPr>
        <p:grpSpPr>
          <a:xfrm>
            <a:off x="6921581" y="1571625"/>
            <a:ext cx="1566386" cy="2540795"/>
            <a:chOff x="9228774" y="2095500"/>
            <a:chExt cx="2088515" cy="3387726"/>
          </a:xfrm>
        </p:grpSpPr>
        <p:sp>
          <p:nvSpPr>
            <p:cNvPr id="27" name="矩形 26"/>
            <p:cNvSpPr/>
            <p:nvPr/>
          </p:nvSpPr>
          <p:spPr>
            <a:xfrm>
              <a:off x="9228774" y="2095500"/>
              <a:ext cx="2088515" cy="338772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55" name="组合 54"/>
            <p:cNvGrpSpPr/>
            <p:nvPr/>
          </p:nvGrpSpPr>
          <p:grpSpPr>
            <a:xfrm>
              <a:off x="9971172" y="2867025"/>
              <a:ext cx="603718" cy="603718"/>
              <a:chOff x="6206257" y="-1066800"/>
              <a:chExt cx="1022818" cy="1022818"/>
            </a:xfrm>
          </p:grpSpPr>
          <p:sp>
            <p:nvSpPr>
              <p:cNvPr id="56" name="椭圆 55"/>
              <p:cNvSpPr/>
              <p:nvPr/>
            </p:nvSpPr>
            <p:spPr>
              <a:xfrm>
                <a:off x="6355716" y="-917341"/>
                <a:ext cx="723900" cy="723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57" name="椭圆 56"/>
              <p:cNvSpPr/>
              <p:nvPr/>
            </p:nvSpPr>
            <p:spPr>
              <a:xfrm>
                <a:off x="6206257" y="-1066800"/>
                <a:ext cx="1022818" cy="1022818"/>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58" name="椭圆 44"/>
              <p:cNvSpPr/>
              <p:nvPr/>
            </p:nvSpPr>
            <p:spPr>
              <a:xfrm>
                <a:off x="6502106" y="-770626"/>
                <a:ext cx="431119" cy="430468"/>
              </a:xfrm>
              <a:custGeom>
                <a:avLst/>
                <a:gdLst>
                  <a:gd name="connsiteX0" fmla="*/ 314442 w 607639"/>
                  <a:gd name="connsiteY0" fmla="*/ 318853 h 606722"/>
                  <a:gd name="connsiteX1" fmla="*/ 314442 w 607639"/>
                  <a:gd name="connsiteY1" fmla="*/ 415280 h 606722"/>
                  <a:gd name="connsiteX2" fmla="*/ 351725 w 607639"/>
                  <a:gd name="connsiteY2" fmla="*/ 408525 h 606722"/>
                  <a:gd name="connsiteX3" fmla="*/ 376818 w 607639"/>
                  <a:gd name="connsiteY3" fmla="*/ 362489 h 606722"/>
                  <a:gd name="connsiteX4" fmla="*/ 318180 w 607639"/>
                  <a:gd name="connsiteY4" fmla="*/ 319297 h 606722"/>
                  <a:gd name="connsiteX5" fmla="*/ 314442 w 607639"/>
                  <a:gd name="connsiteY5" fmla="*/ 318853 h 606722"/>
                  <a:gd name="connsiteX6" fmla="*/ 290151 w 607639"/>
                  <a:gd name="connsiteY6" fmla="*/ 177634 h 606722"/>
                  <a:gd name="connsiteX7" fmla="*/ 261054 w 607639"/>
                  <a:gd name="connsiteY7" fmla="*/ 182700 h 606722"/>
                  <a:gd name="connsiteX8" fmla="*/ 242279 w 607639"/>
                  <a:gd name="connsiteY8" fmla="*/ 230513 h 606722"/>
                  <a:gd name="connsiteX9" fmla="*/ 290151 w 607639"/>
                  <a:gd name="connsiteY9" fmla="*/ 289702 h 606722"/>
                  <a:gd name="connsiteX10" fmla="*/ 302252 w 607639"/>
                  <a:gd name="connsiteY10" fmla="*/ 109024 h 606722"/>
                  <a:gd name="connsiteX11" fmla="*/ 314442 w 607639"/>
                  <a:gd name="connsiteY11" fmla="*/ 121111 h 606722"/>
                  <a:gd name="connsiteX12" fmla="*/ 314442 w 607639"/>
                  <a:gd name="connsiteY12" fmla="*/ 156838 h 606722"/>
                  <a:gd name="connsiteX13" fmla="*/ 381890 w 607639"/>
                  <a:gd name="connsiteY13" fmla="*/ 183677 h 606722"/>
                  <a:gd name="connsiteX14" fmla="*/ 386784 w 607639"/>
                  <a:gd name="connsiteY14" fmla="*/ 200207 h 606722"/>
                  <a:gd name="connsiteX15" fmla="*/ 369788 w 607639"/>
                  <a:gd name="connsiteY15" fmla="*/ 204651 h 606722"/>
                  <a:gd name="connsiteX16" fmla="*/ 314442 w 607639"/>
                  <a:gd name="connsiteY16" fmla="*/ 181900 h 606722"/>
                  <a:gd name="connsiteX17" fmla="*/ 314442 w 607639"/>
                  <a:gd name="connsiteY17" fmla="*/ 294324 h 606722"/>
                  <a:gd name="connsiteX18" fmla="*/ 321739 w 607639"/>
                  <a:gd name="connsiteY18" fmla="*/ 295301 h 606722"/>
                  <a:gd name="connsiteX19" fmla="*/ 400309 w 607639"/>
                  <a:gd name="connsiteY19" fmla="*/ 365511 h 606722"/>
                  <a:gd name="connsiteX20" fmla="*/ 364450 w 607639"/>
                  <a:gd name="connsiteY20" fmla="*/ 429410 h 606722"/>
                  <a:gd name="connsiteX21" fmla="*/ 321205 w 607639"/>
                  <a:gd name="connsiteY21" fmla="*/ 439809 h 606722"/>
                  <a:gd name="connsiteX22" fmla="*/ 314442 w 607639"/>
                  <a:gd name="connsiteY22" fmla="*/ 439453 h 606722"/>
                  <a:gd name="connsiteX23" fmla="*/ 314442 w 607639"/>
                  <a:gd name="connsiteY23" fmla="*/ 485311 h 606722"/>
                  <a:gd name="connsiteX24" fmla="*/ 302252 w 607639"/>
                  <a:gd name="connsiteY24" fmla="*/ 497487 h 606722"/>
                  <a:gd name="connsiteX25" fmla="*/ 290151 w 607639"/>
                  <a:gd name="connsiteY25" fmla="*/ 485311 h 606722"/>
                  <a:gd name="connsiteX26" fmla="*/ 290151 w 607639"/>
                  <a:gd name="connsiteY26" fmla="*/ 436609 h 606722"/>
                  <a:gd name="connsiteX27" fmla="*/ 213271 w 607639"/>
                  <a:gd name="connsiteY27" fmla="*/ 411636 h 606722"/>
                  <a:gd name="connsiteX28" fmla="*/ 207132 w 607639"/>
                  <a:gd name="connsiteY28" fmla="*/ 395905 h 606722"/>
                  <a:gd name="connsiteX29" fmla="*/ 222525 w 607639"/>
                  <a:gd name="connsiteY29" fmla="*/ 389151 h 606722"/>
                  <a:gd name="connsiteX30" fmla="*/ 290151 w 607639"/>
                  <a:gd name="connsiteY30" fmla="*/ 411814 h 606722"/>
                  <a:gd name="connsiteX31" fmla="*/ 290151 w 607639"/>
                  <a:gd name="connsiteY31" fmla="*/ 314676 h 606722"/>
                  <a:gd name="connsiteX32" fmla="*/ 217631 w 607639"/>
                  <a:gd name="connsiteY32" fmla="*/ 230513 h 606722"/>
                  <a:gd name="connsiteX33" fmla="*/ 249309 w 607639"/>
                  <a:gd name="connsiteY33" fmla="*/ 161637 h 606722"/>
                  <a:gd name="connsiteX34" fmla="*/ 290151 w 607639"/>
                  <a:gd name="connsiteY34" fmla="*/ 153283 h 606722"/>
                  <a:gd name="connsiteX35" fmla="*/ 290151 w 607639"/>
                  <a:gd name="connsiteY35" fmla="*/ 121111 h 606722"/>
                  <a:gd name="connsiteX36" fmla="*/ 302252 w 607639"/>
                  <a:gd name="connsiteY36" fmla="*/ 109024 h 606722"/>
                  <a:gd name="connsiteX37" fmla="*/ 303775 w 607639"/>
                  <a:gd name="connsiteY37" fmla="*/ 24262 h 606722"/>
                  <a:gd name="connsiteX38" fmla="*/ 24298 w 607639"/>
                  <a:gd name="connsiteY38" fmla="*/ 303317 h 606722"/>
                  <a:gd name="connsiteX39" fmla="*/ 303775 w 607639"/>
                  <a:gd name="connsiteY39" fmla="*/ 582460 h 606722"/>
                  <a:gd name="connsiteX40" fmla="*/ 583341 w 607639"/>
                  <a:gd name="connsiteY40" fmla="*/ 303317 h 606722"/>
                  <a:gd name="connsiteX41" fmla="*/ 303775 w 607639"/>
                  <a:gd name="connsiteY41" fmla="*/ 24262 h 606722"/>
                  <a:gd name="connsiteX42" fmla="*/ 303775 w 607639"/>
                  <a:gd name="connsiteY42" fmla="*/ 0 h 606722"/>
                  <a:gd name="connsiteX43" fmla="*/ 607639 w 607639"/>
                  <a:gd name="connsiteY43" fmla="*/ 303317 h 606722"/>
                  <a:gd name="connsiteX44" fmla="*/ 303775 w 607639"/>
                  <a:gd name="connsiteY44" fmla="*/ 606722 h 606722"/>
                  <a:gd name="connsiteX45" fmla="*/ 0 w 607639"/>
                  <a:gd name="connsiteY45" fmla="*/ 303317 h 606722"/>
                  <a:gd name="connsiteX46" fmla="*/ 303775 w 607639"/>
                  <a:gd name="connsiteY4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39" h="606722">
                    <a:moveTo>
                      <a:pt x="314442" y="318853"/>
                    </a:moveTo>
                    <a:lnTo>
                      <a:pt x="314442" y="415280"/>
                    </a:lnTo>
                    <a:cubicBezTo>
                      <a:pt x="329569" y="416080"/>
                      <a:pt x="341848" y="414391"/>
                      <a:pt x="351725" y="408525"/>
                    </a:cubicBezTo>
                    <a:cubicBezTo>
                      <a:pt x="365161" y="400616"/>
                      <a:pt x="373882" y="385596"/>
                      <a:pt x="376818" y="362489"/>
                    </a:cubicBezTo>
                    <a:cubicBezTo>
                      <a:pt x="380733" y="331206"/>
                      <a:pt x="363293" y="325785"/>
                      <a:pt x="318180" y="319297"/>
                    </a:cubicBezTo>
                    <a:cubicBezTo>
                      <a:pt x="317201" y="319119"/>
                      <a:pt x="317468" y="319030"/>
                      <a:pt x="314442" y="318853"/>
                    </a:cubicBezTo>
                    <a:close/>
                    <a:moveTo>
                      <a:pt x="290151" y="177634"/>
                    </a:moveTo>
                    <a:cubicBezTo>
                      <a:pt x="280986" y="176834"/>
                      <a:pt x="269062" y="178078"/>
                      <a:pt x="261054" y="182700"/>
                    </a:cubicBezTo>
                    <a:cubicBezTo>
                      <a:pt x="248330" y="189987"/>
                      <a:pt x="242279" y="206073"/>
                      <a:pt x="242279" y="230513"/>
                    </a:cubicBezTo>
                    <a:cubicBezTo>
                      <a:pt x="242279" y="268817"/>
                      <a:pt x="259719" y="282237"/>
                      <a:pt x="290151" y="289702"/>
                    </a:cubicBezTo>
                    <a:close/>
                    <a:moveTo>
                      <a:pt x="302252" y="109024"/>
                    </a:moveTo>
                    <a:cubicBezTo>
                      <a:pt x="309015" y="109024"/>
                      <a:pt x="314442" y="114445"/>
                      <a:pt x="314442" y="121111"/>
                    </a:cubicBezTo>
                    <a:lnTo>
                      <a:pt x="314442" y="156838"/>
                    </a:lnTo>
                    <a:cubicBezTo>
                      <a:pt x="347810" y="164303"/>
                      <a:pt x="376729" y="180655"/>
                      <a:pt x="381890" y="183677"/>
                    </a:cubicBezTo>
                    <a:cubicBezTo>
                      <a:pt x="387674" y="187054"/>
                      <a:pt x="390165" y="194431"/>
                      <a:pt x="386784" y="200207"/>
                    </a:cubicBezTo>
                    <a:cubicBezTo>
                      <a:pt x="383402" y="205984"/>
                      <a:pt x="375572" y="207939"/>
                      <a:pt x="369788" y="204651"/>
                    </a:cubicBezTo>
                    <a:cubicBezTo>
                      <a:pt x="359111" y="198341"/>
                      <a:pt x="338734" y="187943"/>
                      <a:pt x="314442" y="181900"/>
                    </a:cubicBezTo>
                    <a:lnTo>
                      <a:pt x="314442" y="294324"/>
                    </a:lnTo>
                    <a:cubicBezTo>
                      <a:pt x="317468" y="294590"/>
                      <a:pt x="319425" y="294946"/>
                      <a:pt x="321739" y="295301"/>
                    </a:cubicBezTo>
                    <a:cubicBezTo>
                      <a:pt x="359823" y="300812"/>
                      <a:pt x="407516" y="307655"/>
                      <a:pt x="400309" y="365511"/>
                    </a:cubicBezTo>
                    <a:cubicBezTo>
                      <a:pt x="396483" y="396083"/>
                      <a:pt x="384559" y="417590"/>
                      <a:pt x="364450" y="429410"/>
                    </a:cubicBezTo>
                    <a:cubicBezTo>
                      <a:pt x="351814" y="436876"/>
                      <a:pt x="336688" y="439809"/>
                      <a:pt x="321205" y="439809"/>
                    </a:cubicBezTo>
                    <a:cubicBezTo>
                      <a:pt x="319158" y="439809"/>
                      <a:pt x="317468" y="439542"/>
                      <a:pt x="314442" y="439453"/>
                    </a:cubicBezTo>
                    <a:lnTo>
                      <a:pt x="314442" y="485311"/>
                    </a:lnTo>
                    <a:cubicBezTo>
                      <a:pt x="314442" y="492066"/>
                      <a:pt x="309015" y="497487"/>
                      <a:pt x="302252" y="497487"/>
                    </a:cubicBezTo>
                    <a:cubicBezTo>
                      <a:pt x="295579" y="497487"/>
                      <a:pt x="290151" y="492066"/>
                      <a:pt x="290151" y="485311"/>
                    </a:cubicBezTo>
                    <a:lnTo>
                      <a:pt x="290151" y="436609"/>
                    </a:lnTo>
                    <a:cubicBezTo>
                      <a:pt x="262834" y="431277"/>
                      <a:pt x="234182" y="419990"/>
                      <a:pt x="213271" y="411636"/>
                    </a:cubicBezTo>
                    <a:cubicBezTo>
                      <a:pt x="207043" y="409147"/>
                      <a:pt x="204640" y="402126"/>
                      <a:pt x="207132" y="395905"/>
                    </a:cubicBezTo>
                    <a:cubicBezTo>
                      <a:pt x="209623" y="389684"/>
                      <a:pt x="216297" y="386663"/>
                      <a:pt x="222525" y="389151"/>
                    </a:cubicBezTo>
                    <a:cubicBezTo>
                      <a:pt x="240144" y="396172"/>
                      <a:pt x="265859" y="406392"/>
                      <a:pt x="290151" y="411814"/>
                    </a:cubicBezTo>
                    <a:lnTo>
                      <a:pt x="290151" y="314676"/>
                    </a:lnTo>
                    <a:cubicBezTo>
                      <a:pt x="256694" y="306944"/>
                      <a:pt x="217631" y="289614"/>
                      <a:pt x="217631" y="230513"/>
                    </a:cubicBezTo>
                    <a:cubicBezTo>
                      <a:pt x="217631" y="196741"/>
                      <a:pt x="228487" y="173546"/>
                      <a:pt x="249309" y="161637"/>
                    </a:cubicBezTo>
                    <a:cubicBezTo>
                      <a:pt x="261588" y="154527"/>
                      <a:pt x="277960" y="152483"/>
                      <a:pt x="290151" y="153283"/>
                    </a:cubicBezTo>
                    <a:lnTo>
                      <a:pt x="290151" y="121111"/>
                    </a:lnTo>
                    <a:cubicBezTo>
                      <a:pt x="290151" y="114445"/>
                      <a:pt x="295579" y="109024"/>
                      <a:pt x="302252" y="109024"/>
                    </a:cubicBezTo>
                    <a:close/>
                    <a:moveTo>
                      <a:pt x="303775" y="24262"/>
                    </a:moveTo>
                    <a:cubicBezTo>
                      <a:pt x="149707" y="24262"/>
                      <a:pt x="24298" y="149481"/>
                      <a:pt x="24298" y="303317"/>
                    </a:cubicBezTo>
                    <a:cubicBezTo>
                      <a:pt x="24298" y="457241"/>
                      <a:pt x="149707" y="582460"/>
                      <a:pt x="303775" y="582460"/>
                    </a:cubicBezTo>
                    <a:cubicBezTo>
                      <a:pt x="457932" y="582460"/>
                      <a:pt x="583341" y="457241"/>
                      <a:pt x="583341" y="303317"/>
                    </a:cubicBezTo>
                    <a:cubicBezTo>
                      <a:pt x="583341" y="149481"/>
                      <a:pt x="457932" y="24262"/>
                      <a:pt x="303775" y="24262"/>
                    </a:cubicBezTo>
                    <a:close/>
                    <a:moveTo>
                      <a:pt x="303775" y="0"/>
                    </a:moveTo>
                    <a:cubicBezTo>
                      <a:pt x="471283" y="0"/>
                      <a:pt x="607639" y="136061"/>
                      <a:pt x="607639" y="303317"/>
                    </a:cubicBezTo>
                    <a:cubicBezTo>
                      <a:pt x="607639" y="470572"/>
                      <a:pt x="471283" y="606722"/>
                      <a:pt x="303775" y="606722"/>
                    </a:cubicBezTo>
                    <a:cubicBezTo>
                      <a:pt x="136267" y="606722"/>
                      <a:pt x="0" y="470572"/>
                      <a:pt x="0" y="303317"/>
                    </a:cubicBezTo>
                    <a:cubicBezTo>
                      <a:pt x="0" y="136061"/>
                      <a:pt x="136267" y="0"/>
                      <a:pt x="303775"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65" name="组合 64"/>
            <p:cNvGrpSpPr/>
            <p:nvPr/>
          </p:nvGrpSpPr>
          <p:grpSpPr>
            <a:xfrm>
              <a:off x="9396201" y="3727790"/>
              <a:ext cx="1753658" cy="1288265"/>
              <a:chOff x="2064585" y="4294197"/>
              <a:chExt cx="1753658" cy="1288265"/>
            </a:xfrm>
          </p:grpSpPr>
          <p:sp>
            <p:nvSpPr>
              <p:cNvPr id="66" name="矩形 65"/>
              <p:cNvSpPr/>
              <p:nvPr/>
            </p:nvSpPr>
            <p:spPr>
              <a:xfrm>
                <a:off x="2064585" y="4646821"/>
                <a:ext cx="1753658" cy="93564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67" name="矩形 66"/>
              <p:cNvSpPr/>
              <p:nvPr/>
            </p:nvSpPr>
            <p:spPr>
              <a:xfrm>
                <a:off x="2166185" y="4294197"/>
                <a:ext cx="1550458"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文字添加</a:t>
                </a:r>
              </a:p>
            </p:txBody>
          </p:sp>
        </p:grpSp>
      </p:grpSp>
      <p:sp>
        <p:nvSpPr>
          <p:cNvPr id="68" name="矩形 67"/>
          <p:cNvSpPr/>
          <p:nvPr/>
        </p:nvSpPr>
        <p:spPr>
          <a:xfrm>
            <a:off x="656035" y="1571625"/>
            <a:ext cx="3132772" cy="2540795"/>
          </a:xfrm>
          <a:prstGeom prst="rect">
            <a:avLst/>
          </a:prstGeom>
          <a:gradFill>
            <a:gsLst>
              <a:gs pos="0">
                <a:srgbClr val="D82042">
                  <a:alpha val="0"/>
                </a:srgbClr>
              </a:gs>
              <a:gs pos="100000">
                <a:srgbClr val="D8204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Tree>
    <p:extLst>
      <p:ext uri="{BB962C8B-B14F-4D97-AF65-F5344CB8AC3E}">
        <p14:creationId xmlns:p14="http://schemas.microsoft.com/office/powerpoint/2010/main" val="75047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1000"/>
                                        <p:tgtEl>
                                          <p:spTgt spid="68"/>
                                        </p:tgtEl>
                                      </p:cBhvr>
                                    </p:animEffect>
                                    <p:anim calcmode="lin" valueType="num">
                                      <p:cBhvr>
                                        <p:cTn id="13" dur="1000" fill="hold"/>
                                        <p:tgtEl>
                                          <p:spTgt spid="68"/>
                                        </p:tgtEl>
                                        <p:attrNameLst>
                                          <p:attrName>ppt_x</p:attrName>
                                        </p:attrNameLst>
                                      </p:cBhvr>
                                      <p:tavLst>
                                        <p:tav tm="0">
                                          <p:val>
                                            <p:strVal val="#ppt_x"/>
                                          </p:val>
                                        </p:tav>
                                        <p:tav tm="100000">
                                          <p:val>
                                            <p:strVal val="#ppt_x"/>
                                          </p:val>
                                        </p:tav>
                                      </p:tavLst>
                                    </p:anim>
                                    <p:anim calcmode="lin" valueType="num">
                                      <p:cBhvr>
                                        <p:cTn id="14" dur="1000" fill="hold"/>
                                        <p:tgtEl>
                                          <p:spTgt spid="6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7"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ppt_w/2"/>
                                          </p:val>
                                        </p:tav>
                                        <p:tav tm="100000">
                                          <p:val>
                                            <p:strVal val="#ppt_x"/>
                                          </p:val>
                                        </p:tav>
                                      </p:tavLst>
                                    </p:anim>
                                    <p:anim calcmode="lin" valueType="num">
                                      <p:cBhvr>
                                        <p:cTn id="19" dur="500" fill="hold"/>
                                        <p:tgtEl>
                                          <p:spTgt spid="2"/>
                                        </p:tgtEl>
                                        <p:attrNameLst>
                                          <p:attrName>ppt_y</p:attrName>
                                        </p:attrNameLst>
                                      </p:cBhvr>
                                      <p:tavLst>
                                        <p:tav tm="0">
                                          <p:val>
                                            <p:strVal val="#ppt_y"/>
                                          </p:val>
                                        </p:tav>
                                        <p:tav tm="100000">
                                          <p:val>
                                            <p:strVal val="#ppt_y"/>
                                          </p:val>
                                        </p:tav>
                                      </p:tavLst>
                                    </p:anim>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17"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ppt_x-#ppt_w/2"/>
                                          </p:val>
                                        </p:tav>
                                        <p:tav tm="100000">
                                          <p:val>
                                            <p:strVal val="#ppt_x"/>
                                          </p:val>
                                        </p:tav>
                                      </p:tavLst>
                                    </p:anim>
                                    <p:anim calcmode="lin" valueType="num">
                                      <p:cBhvr>
                                        <p:cTn id="26" dur="500" fill="hold"/>
                                        <p:tgtEl>
                                          <p:spTgt spid="3"/>
                                        </p:tgtEl>
                                        <p:attrNameLst>
                                          <p:attrName>ppt_y</p:attrName>
                                        </p:attrNameLst>
                                      </p:cBhvr>
                                      <p:tavLst>
                                        <p:tav tm="0">
                                          <p:val>
                                            <p:strVal val="#ppt_y"/>
                                          </p:val>
                                        </p:tav>
                                        <p:tav tm="100000">
                                          <p:val>
                                            <p:strVal val="#ppt_y"/>
                                          </p:val>
                                        </p:tav>
                                      </p:tavLst>
                                    </p:anim>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17"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ppt_x</p:attrName>
                                        </p:attrNameLst>
                                      </p:cBhvr>
                                      <p:tavLst>
                                        <p:tav tm="0">
                                          <p:val>
                                            <p:strVal val="#ppt_x-#ppt_w/2"/>
                                          </p:val>
                                        </p:tav>
                                        <p:tav tm="100000">
                                          <p:val>
                                            <p:strVal val="#ppt_x"/>
                                          </p:val>
                                        </p:tav>
                                      </p:tavLst>
                                    </p:anim>
                                    <p:anim calcmode="lin" valueType="num">
                                      <p:cBhvr>
                                        <p:cTn id="33" dur="500" fill="hold"/>
                                        <p:tgtEl>
                                          <p:spTgt spid="4"/>
                                        </p:tgtEl>
                                        <p:attrNameLst>
                                          <p:attrName>ppt_y</p:attrName>
                                        </p:attrNameLst>
                                      </p:cBhvr>
                                      <p:tavLst>
                                        <p:tav tm="0">
                                          <p:val>
                                            <p:strVal val="#ppt_y"/>
                                          </p:val>
                                        </p:tav>
                                        <p:tav tm="100000">
                                          <p:val>
                                            <p:strVal val="#ppt_y"/>
                                          </p:val>
                                        </p:tav>
                                      </p:tavLst>
                                    </p:anim>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pic>
        <p:nvPicPr>
          <p:cNvPr id="43" name="图片占位符 4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8317" r="8317"/>
          <a:stretch>
            <a:fillRect/>
          </a:stretch>
        </p:blipFill>
        <p:spPr/>
      </p:pic>
      <p:pic>
        <p:nvPicPr>
          <p:cNvPr id="44" name="图片占位符 43"/>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8338" r="8338"/>
          <a:stretch>
            <a:fillRect/>
          </a:stretch>
        </p:blipFill>
        <p:spPr/>
      </p:pic>
      <p:pic>
        <p:nvPicPr>
          <p:cNvPr id="45" name="图片占位符 44"/>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8333" r="8333"/>
          <a:stretch>
            <a:fillRect/>
          </a:stretch>
        </p:blipFill>
        <p:spPr/>
      </p:pic>
      <p:pic>
        <p:nvPicPr>
          <p:cNvPr id="46" name="图片占位符 45"/>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8287" r="8287"/>
          <a:stretch>
            <a:fillRect/>
          </a:stretch>
        </p:blipFill>
        <p:spPr/>
      </p:pic>
      <p:sp>
        <p:nvSpPr>
          <p:cNvPr id="15" name="灯片编号占位符 14"/>
          <p:cNvSpPr>
            <a:spLocks noGrp="1"/>
          </p:cNvSpPr>
          <p:nvPr>
            <p:ph type="sldNum" sz="quarter" idx="4"/>
          </p:nvPr>
        </p:nvSpPr>
        <p:spPr>
          <a:xfrm>
            <a:off x="6102617" y="297136"/>
            <a:ext cx="24878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5</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grpSp>
        <p:nvGrpSpPr>
          <p:cNvPr id="10" name="组合 9"/>
          <p:cNvGrpSpPr/>
          <p:nvPr/>
        </p:nvGrpSpPr>
        <p:grpSpPr>
          <a:xfrm>
            <a:off x="656034" y="2842023"/>
            <a:ext cx="1957983" cy="1566692"/>
            <a:chOff x="874712" y="3789363"/>
            <a:chExt cx="2610644" cy="2088923"/>
          </a:xfrm>
        </p:grpSpPr>
        <p:sp>
          <p:nvSpPr>
            <p:cNvPr id="20" name="矩形 19"/>
            <p:cNvSpPr/>
            <p:nvPr/>
          </p:nvSpPr>
          <p:spPr>
            <a:xfrm>
              <a:off x="874712" y="3789363"/>
              <a:ext cx="2610644" cy="2088923"/>
            </a:xfrm>
            <a:prstGeom prst="rect">
              <a:avLst/>
            </a:prstGeom>
            <a:solidFill>
              <a:schemeClr val="tx1">
                <a:lumMod val="65000"/>
                <a:lumOff val="35000"/>
              </a:schemeClr>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24" name="组合 23"/>
            <p:cNvGrpSpPr/>
            <p:nvPr/>
          </p:nvGrpSpPr>
          <p:grpSpPr>
            <a:xfrm>
              <a:off x="1053547" y="4394429"/>
              <a:ext cx="2241974" cy="1085132"/>
              <a:chOff x="1820427" y="4294197"/>
              <a:chExt cx="2241974" cy="1085132"/>
            </a:xfrm>
          </p:grpSpPr>
          <p:sp>
            <p:nvSpPr>
              <p:cNvPr id="25" name="矩形 24"/>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26" name="矩形 25"/>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grpSp>
        <p:nvGrpSpPr>
          <p:cNvPr id="4" name="组合 3"/>
          <p:cNvGrpSpPr/>
          <p:nvPr/>
        </p:nvGrpSpPr>
        <p:grpSpPr>
          <a:xfrm>
            <a:off x="4571999" y="2842023"/>
            <a:ext cx="1957983" cy="1566692"/>
            <a:chOff x="6095999" y="3789363"/>
            <a:chExt cx="2610644" cy="2088923"/>
          </a:xfrm>
        </p:grpSpPr>
        <p:sp>
          <p:nvSpPr>
            <p:cNvPr id="22" name="矩形 21"/>
            <p:cNvSpPr/>
            <p:nvPr/>
          </p:nvSpPr>
          <p:spPr>
            <a:xfrm>
              <a:off x="6095999" y="3789363"/>
              <a:ext cx="2610644" cy="2088923"/>
            </a:xfrm>
            <a:prstGeom prst="rect">
              <a:avLst/>
            </a:prstGeom>
            <a:solidFill>
              <a:schemeClr val="tx1">
                <a:lumMod val="65000"/>
                <a:lumOff val="35000"/>
              </a:schemeClr>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27" name="组合 26"/>
            <p:cNvGrpSpPr/>
            <p:nvPr/>
          </p:nvGrpSpPr>
          <p:grpSpPr>
            <a:xfrm>
              <a:off x="6280335" y="4394429"/>
              <a:ext cx="2241974" cy="1085132"/>
              <a:chOff x="1820427" y="4294197"/>
              <a:chExt cx="2241974" cy="1085132"/>
            </a:xfrm>
          </p:grpSpPr>
          <p:sp>
            <p:nvSpPr>
              <p:cNvPr id="28" name="矩形 27"/>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29" name="矩形 28"/>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grpSp>
        <p:nvGrpSpPr>
          <p:cNvPr id="2" name="组合 1"/>
          <p:cNvGrpSpPr/>
          <p:nvPr/>
        </p:nvGrpSpPr>
        <p:grpSpPr>
          <a:xfrm>
            <a:off x="2614017" y="1275331"/>
            <a:ext cx="1957983" cy="1566692"/>
            <a:chOff x="3485356" y="1700440"/>
            <a:chExt cx="2610644" cy="2088923"/>
          </a:xfrm>
        </p:grpSpPr>
        <p:sp>
          <p:nvSpPr>
            <p:cNvPr id="13" name="矩形 12"/>
            <p:cNvSpPr/>
            <p:nvPr/>
          </p:nvSpPr>
          <p:spPr>
            <a:xfrm>
              <a:off x="3485356" y="1700440"/>
              <a:ext cx="2610644" cy="2088923"/>
            </a:xfrm>
            <a:prstGeom prst="rect">
              <a:avLst/>
            </a:prstGeom>
            <a:solidFill>
              <a:srgbClr val="D8204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30" name="组合 29"/>
            <p:cNvGrpSpPr/>
            <p:nvPr/>
          </p:nvGrpSpPr>
          <p:grpSpPr>
            <a:xfrm>
              <a:off x="3669690" y="2217724"/>
              <a:ext cx="2241974" cy="1085132"/>
              <a:chOff x="1820427" y="4294197"/>
              <a:chExt cx="2241974" cy="1085132"/>
            </a:xfrm>
          </p:grpSpPr>
          <p:sp>
            <p:nvSpPr>
              <p:cNvPr id="31" name="矩形 30"/>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32" name="矩形 31"/>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grpSp>
        <p:nvGrpSpPr>
          <p:cNvPr id="3" name="组合 2"/>
          <p:cNvGrpSpPr/>
          <p:nvPr/>
        </p:nvGrpSpPr>
        <p:grpSpPr>
          <a:xfrm>
            <a:off x="6529982" y="1275331"/>
            <a:ext cx="1957983" cy="1566692"/>
            <a:chOff x="8706643" y="1700440"/>
            <a:chExt cx="2610644" cy="2088923"/>
          </a:xfrm>
        </p:grpSpPr>
        <p:sp>
          <p:nvSpPr>
            <p:cNvPr id="18" name="矩形 17"/>
            <p:cNvSpPr/>
            <p:nvPr/>
          </p:nvSpPr>
          <p:spPr>
            <a:xfrm>
              <a:off x="8706643" y="1700440"/>
              <a:ext cx="2610644" cy="2088923"/>
            </a:xfrm>
            <a:prstGeom prst="rect">
              <a:avLst/>
            </a:prstGeom>
            <a:solidFill>
              <a:srgbClr val="D82042"/>
            </a:solidFill>
            <a:ln w="38100">
              <a:solidFill>
                <a:srgbClr val="F0F5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33" name="组合 32"/>
            <p:cNvGrpSpPr/>
            <p:nvPr/>
          </p:nvGrpSpPr>
          <p:grpSpPr>
            <a:xfrm>
              <a:off x="8890978" y="2217724"/>
              <a:ext cx="2241974" cy="1085132"/>
              <a:chOff x="1820427" y="4294197"/>
              <a:chExt cx="2241974" cy="1085132"/>
            </a:xfrm>
          </p:grpSpPr>
          <p:sp>
            <p:nvSpPr>
              <p:cNvPr id="34" name="矩形 33"/>
              <p:cNvSpPr/>
              <p:nvPr/>
            </p:nvSpPr>
            <p:spPr>
              <a:xfrm>
                <a:off x="1945734" y="4646821"/>
                <a:ext cx="1991362" cy="732508"/>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35" name="矩形 34"/>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spTree>
    <p:extLst>
      <p:ext uri="{BB962C8B-B14F-4D97-AF65-F5344CB8AC3E}">
        <p14:creationId xmlns:p14="http://schemas.microsoft.com/office/powerpoint/2010/main" val="2404171475"/>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1000" fill="hold"/>
                                        <p:tgtEl>
                                          <p:spTgt spid="43"/>
                                        </p:tgtEl>
                                        <p:attrNameLst>
                                          <p:attrName>ppt_x</p:attrName>
                                        </p:attrNameLst>
                                      </p:cBhvr>
                                      <p:tavLst>
                                        <p:tav tm="0">
                                          <p:val>
                                            <p:strVal val="#ppt_x"/>
                                          </p:val>
                                        </p:tav>
                                        <p:tav tm="100000">
                                          <p:val>
                                            <p:strVal val="#ppt_x"/>
                                          </p:val>
                                        </p:tav>
                                      </p:tavLst>
                                    </p:anim>
                                    <p:anim calcmode="lin" valueType="num">
                                      <p:cBhvr additive="base">
                                        <p:cTn id="8" dur="10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1000" fill="hold"/>
                                        <p:tgtEl>
                                          <p:spTgt spid="44"/>
                                        </p:tgtEl>
                                        <p:attrNameLst>
                                          <p:attrName>ppt_x</p:attrName>
                                        </p:attrNameLst>
                                      </p:cBhvr>
                                      <p:tavLst>
                                        <p:tav tm="0">
                                          <p:val>
                                            <p:strVal val="#ppt_x"/>
                                          </p:val>
                                        </p:tav>
                                        <p:tav tm="100000">
                                          <p:val>
                                            <p:strVal val="#ppt_x"/>
                                          </p:val>
                                        </p:tav>
                                      </p:tavLst>
                                    </p:anim>
                                    <p:anim calcmode="lin" valueType="num">
                                      <p:cBhvr additive="base">
                                        <p:cTn id="12" dur="10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1000" fill="hold"/>
                                        <p:tgtEl>
                                          <p:spTgt spid="45"/>
                                        </p:tgtEl>
                                        <p:attrNameLst>
                                          <p:attrName>ppt_x</p:attrName>
                                        </p:attrNameLst>
                                      </p:cBhvr>
                                      <p:tavLst>
                                        <p:tav tm="0">
                                          <p:val>
                                            <p:strVal val="#ppt_x"/>
                                          </p:val>
                                        </p:tav>
                                        <p:tav tm="100000">
                                          <p:val>
                                            <p:strVal val="#ppt_x"/>
                                          </p:val>
                                        </p:tav>
                                      </p:tavLst>
                                    </p:anim>
                                    <p:anim calcmode="lin" valueType="num">
                                      <p:cBhvr additive="base">
                                        <p:cTn id="16" dur="1000" fill="hold"/>
                                        <p:tgtEl>
                                          <p:spTgt spid="4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ppt_x"/>
                                          </p:val>
                                        </p:tav>
                                        <p:tav tm="100000">
                                          <p:val>
                                            <p:strVal val="#ppt_x"/>
                                          </p:val>
                                        </p:tav>
                                      </p:tavLst>
                                    </p:anim>
                                    <p:anim calcmode="lin" valueType="num">
                                      <p:cBhvr additive="base">
                                        <p:cTn id="24" dur="10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1000" fill="hold"/>
                                        <p:tgtEl>
                                          <p:spTgt spid="2"/>
                                        </p:tgtEl>
                                        <p:attrNameLst>
                                          <p:attrName>ppt_x</p:attrName>
                                        </p:attrNameLst>
                                      </p:cBhvr>
                                      <p:tavLst>
                                        <p:tav tm="0">
                                          <p:val>
                                            <p:strVal val="#ppt_x"/>
                                          </p:val>
                                        </p:tav>
                                        <p:tav tm="100000">
                                          <p:val>
                                            <p:strVal val="#ppt_x"/>
                                          </p:val>
                                        </p:tav>
                                      </p:tavLst>
                                    </p:anim>
                                    <p:anim calcmode="lin" valueType="num">
                                      <p:cBhvr additive="base">
                                        <p:cTn id="28" dur="1000" fill="hold"/>
                                        <p:tgtEl>
                                          <p:spTgt spid="2"/>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ppt_x"/>
                                          </p:val>
                                        </p:tav>
                                        <p:tav tm="100000">
                                          <p:val>
                                            <p:strVal val="#ppt_x"/>
                                          </p:val>
                                        </p:tav>
                                      </p:tavLst>
                                    </p:anim>
                                    <p:anim calcmode="lin" valueType="num">
                                      <p:cBhvr additive="base">
                                        <p:cTn id="32" dur="1000" fill="hold"/>
                                        <p:tgtEl>
                                          <p:spTgt spid="4"/>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102617" y="297136"/>
            <a:ext cx="24878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6</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sp>
        <p:nvSpPr>
          <p:cNvPr id="23" name="矩形 22"/>
          <p:cNvSpPr/>
          <p:nvPr/>
        </p:nvSpPr>
        <p:spPr>
          <a:xfrm>
            <a:off x="656035" y="2851111"/>
            <a:ext cx="3099537" cy="1383431"/>
          </a:xfrm>
          <a:prstGeom prst="rect">
            <a:avLst/>
          </a:prstGeom>
          <a:solidFill>
            <a:srgbClr val="D82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13" name="组合 12"/>
          <p:cNvGrpSpPr/>
          <p:nvPr/>
        </p:nvGrpSpPr>
        <p:grpSpPr>
          <a:xfrm>
            <a:off x="1323249" y="3747511"/>
            <a:ext cx="1765109" cy="279729"/>
            <a:chOff x="1661568" y="4996681"/>
            <a:chExt cx="2353478" cy="372972"/>
          </a:xfrm>
        </p:grpSpPr>
        <p:sp>
          <p:nvSpPr>
            <p:cNvPr id="11" name="五角星 10"/>
            <p:cNvSpPr/>
            <p:nvPr/>
          </p:nvSpPr>
          <p:spPr>
            <a:xfrm>
              <a:off x="1661568" y="4996681"/>
              <a:ext cx="372972" cy="372972"/>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7" name="五角星 26"/>
            <p:cNvSpPr/>
            <p:nvPr/>
          </p:nvSpPr>
          <p:spPr>
            <a:xfrm>
              <a:off x="2156695" y="4996681"/>
              <a:ext cx="372972" cy="372972"/>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8" name="五角星 27"/>
            <p:cNvSpPr/>
            <p:nvPr/>
          </p:nvSpPr>
          <p:spPr>
            <a:xfrm>
              <a:off x="2651822" y="4996681"/>
              <a:ext cx="372972" cy="372972"/>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9" name="五角星 28"/>
            <p:cNvSpPr/>
            <p:nvPr/>
          </p:nvSpPr>
          <p:spPr>
            <a:xfrm>
              <a:off x="3146949" y="4996681"/>
              <a:ext cx="372972" cy="372972"/>
            </a:xfrm>
            <a:prstGeom prst="star5">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0" name="五角星 29"/>
            <p:cNvSpPr/>
            <p:nvPr/>
          </p:nvSpPr>
          <p:spPr>
            <a:xfrm>
              <a:off x="3642074" y="4996681"/>
              <a:ext cx="372972" cy="372972"/>
            </a:xfrm>
            <a:prstGeom prst="star5">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nvGrpSpPr>
          <p:cNvPr id="31" name="组合 30"/>
          <p:cNvGrpSpPr/>
          <p:nvPr/>
        </p:nvGrpSpPr>
        <p:grpSpPr>
          <a:xfrm>
            <a:off x="1091095" y="3022732"/>
            <a:ext cx="2229416" cy="623400"/>
            <a:chOff x="1455137" y="4344997"/>
            <a:chExt cx="2972554" cy="831200"/>
          </a:xfrm>
        </p:grpSpPr>
        <p:sp>
          <p:nvSpPr>
            <p:cNvPr id="32" name="矩形 31"/>
            <p:cNvSpPr/>
            <p:nvPr/>
          </p:nvSpPr>
          <p:spPr>
            <a:xfrm>
              <a:off x="1455137" y="4646821"/>
              <a:ext cx="2972554"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用户可以在投影仪或者计算机上进行演可以将演示文应用到更广泛的领域中</a:t>
              </a:r>
            </a:p>
          </p:txBody>
        </p:sp>
        <p:sp>
          <p:nvSpPr>
            <p:cNvPr id="33" name="矩形 32"/>
            <p:cNvSpPr/>
            <p:nvPr/>
          </p:nvSpPr>
          <p:spPr>
            <a:xfrm>
              <a:off x="1820428" y="43449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nvGrpSpPr>
          <p:cNvPr id="34" name="组合 33"/>
          <p:cNvGrpSpPr/>
          <p:nvPr/>
        </p:nvGrpSpPr>
        <p:grpSpPr>
          <a:xfrm>
            <a:off x="617933" y="1437614"/>
            <a:ext cx="3137639" cy="1283048"/>
            <a:chOff x="823910" y="1815219"/>
            <a:chExt cx="4183519" cy="1710730"/>
          </a:xfrm>
        </p:grpSpPr>
        <p:cxnSp>
          <p:nvCxnSpPr>
            <p:cNvPr id="35" name="直接连接符 34"/>
            <p:cNvCxnSpPr/>
            <p:nvPr/>
          </p:nvCxnSpPr>
          <p:spPr>
            <a:xfrm>
              <a:off x="918005" y="2265351"/>
              <a:ext cx="8556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823910" y="1815219"/>
              <a:ext cx="4183519" cy="1710730"/>
              <a:chOff x="36951" y="4167197"/>
              <a:chExt cx="4183519" cy="1710730"/>
            </a:xfrm>
          </p:grpSpPr>
          <p:sp>
            <p:nvSpPr>
              <p:cNvPr id="37" name="矩形 36"/>
              <p:cNvSpPr/>
              <p:nvPr/>
            </p:nvSpPr>
            <p:spPr>
              <a:xfrm>
                <a:off x="36951" y="4646821"/>
                <a:ext cx="4183519" cy="123110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幻灯片不仅可以创建演示文稿用户可以在投影仪或者计算机上进行演示也可以将演示文稿打印出来制作成胶片以便应用到更广泛的领域中利用幻灯片不仅可以创建演示文稿</a:t>
                </a:r>
              </a:p>
            </p:txBody>
          </p:sp>
          <p:sp>
            <p:nvSpPr>
              <p:cNvPr id="38" name="矩形 37"/>
              <p:cNvSpPr/>
              <p:nvPr/>
            </p:nvSpPr>
            <p:spPr>
              <a:xfrm>
                <a:off x="36952" y="4167197"/>
                <a:ext cx="2241974"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srgbClr val="D82042"/>
                    </a:solidFill>
                    <a:latin typeface="Arial"/>
                    <a:ea typeface="微软雅黑"/>
                  </a:rPr>
                  <a:t>标题文字添加</a:t>
                </a:r>
              </a:p>
            </p:txBody>
          </p:sp>
        </p:grpSp>
      </p:grpSp>
      <p:pic>
        <p:nvPicPr>
          <p:cNvPr id="46" name="图片占位符 45"/>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660" b="660"/>
          <a:stretch>
            <a:fillRect/>
          </a:stretch>
        </p:blipFill>
        <p:spPr/>
      </p:pic>
    </p:spTree>
    <p:extLst>
      <p:ext uri="{BB962C8B-B14F-4D97-AF65-F5344CB8AC3E}">
        <p14:creationId xmlns:p14="http://schemas.microsoft.com/office/powerpoint/2010/main" val="2359517912"/>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14" presetClass="entr" presetSubtype="1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par>
                                <p:cTn id="22" presetID="14" presetClass="entr" presetSubtype="10"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randombar(horizontal)">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pic>
        <p:nvPicPr>
          <p:cNvPr id="45" name="图片占位符 4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856" r="16856"/>
          <a:stretch>
            <a:fillRect/>
          </a:stretch>
        </p:blipFill>
        <p:spPr/>
      </p:pic>
      <p:pic>
        <p:nvPicPr>
          <p:cNvPr id="46" name="图片占位符 4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873" r="16873"/>
          <a:stretch>
            <a:fillRect/>
          </a:stretch>
        </p:blipFill>
        <p:spPr/>
      </p:pic>
      <p:pic>
        <p:nvPicPr>
          <p:cNvPr id="47" name="图片占位符 4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889" r="16889"/>
          <a:stretch>
            <a:fillRect/>
          </a:stretch>
        </p:blipFill>
        <p:spPr/>
      </p:pic>
      <p:sp>
        <p:nvSpPr>
          <p:cNvPr id="15" name="灯片编号占位符 14"/>
          <p:cNvSpPr>
            <a:spLocks noGrp="1"/>
          </p:cNvSpPr>
          <p:nvPr>
            <p:ph type="sldNum" sz="quarter" idx="4"/>
          </p:nvPr>
        </p:nvSpPr>
        <p:spPr>
          <a:xfrm>
            <a:off x="6102617" y="297136"/>
            <a:ext cx="24878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7</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sp>
        <p:nvSpPr>
          <p:cNvPr id="22" name="矩形 21"/>
          <p:cNvSpPr/>
          <p:nvPr/>
        </p:nvSpPr>
        <p:spPr>
          <a:xfrm>
            <a:off x="656034" y="1425859"/>
            <a:ext cx="1947186" cy="71437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3" name="矩形 22"/>
          <p:cNvSpPr/>
          <p:nvPr/>
        </p:nvSpPr>
        <p:spPr>
          <a:xfrm>
            <a:off x="3598406" y="3543811"/>
            <a:ext cx="1947186" cy="71437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4" name="矩形 23"/>
          <p:cNvSpPr/>
          <p:nvPr/>
        </p:nvSpPr>
        <p:spPr>
          <a:xfrm>
            <a:off x="6540779" y="1425859"/>
            <a:ext cx="1947186" cy="71437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6" name="矩形 25"/>
          <p:cNvSpPr/>
          <p:nvPr/>
        </p:nvSpPr>
        <p:spPr>
          <a:xfrm>
            <a:off x="2613660" y="2302379"/>
            <a:ext cx="354584" cy="276999"/>
          </a:xfrm>
          <a:prstGeom prst="rect">
            <a:avLst/>
          </a:prstGeom>
        </p:spPr>
        <p:txBody>
          <a:bodyPr wrap="none">
            <a:spAutoFit/>
            <a:scene3d>
              <a:camera prst="orthographicFront"/>
              <a:lightRig rig="threePt" dir="t"/>
            </a:scene3d>
            <a:sp3d contourW="12700"/>
          </a:bodyPr>
          <a:lstStyle/>
          <a:p>
            <a:pPr defTabSz="685800"/>
            <a:r>
              <a:rPr lang="en-US" altLang="zh-CN" sz="1200" i="1" dirty="0">
                <a:solidFill>
                  <a:prstClr val="black">
                    <a:lumMod val="65000"/>
                    <a:lumOff val="35000"/>
                  </a:prstClr>
                </a:solidFill>
                <a:latin typeface="Century Gothic" panose="020B0502020202020204" pitchFamily="34" charset="0"/>
                <a:ea typeface="微软雅黑"/>
              </a:rPr>
              <a:t>01</a:t>
            </a:r>
            <a:endParaRPr lang="zh-CN" altLang="en-US" sz="1200" i="1" dirty="0">
              <a:solidFill>
                <a:prstClr val="black">
                  <a:lumMod val="65000"/>
                  <a:lumOff val="35000"/>
                </a:prstClr>
              </a:solidFill>
              <a:latin typeface="Century Gothic" panose="020B0502020202020204" pitchFamily="34" charset="0"/>
              <a:ea typeface="微软雅黑"/>
            </a:endParaRPr>
          </a:p>
        </p:txBody>
      </p:sp>
      <p:sp>
        <p:nvSpPr>
          <p:cNvPr id="27" name="矩形 26"/>
          <p:cNvSpPr/>
          <p:nvPr/>
        </p:nvSpPr>
        <p:spPr>
          <a:xfrm>
            <a:off x="6186195" y="2302379"/>
            <a:ext cx="354584" cy="276999"/>
          </a:xfrm>
          <a:prstGeom prst="rect">
            <a:avLst/>
          </a:prstGeom>
        </p:spPr>
        <p:txBody>
          <a:bodyPr wrap="none">
            <a:spAutoFit/>
            <a:scene3d>
              <a:camera prst="orthographicFront"/>
              <a:lightRig rig="threePt" dir="t"/>
            </a:scene3d>
            <a:sp3d contourW="12700"/>
          </a:bodyPr>
          <a:lstStyle/>
          <a:p>
            <a:pPr algn="r" defTabSz="685800"/>
            <a:r>
              <a:rPr lang="en-US" altLang="zh-CN" sz="1200" i="1" dirty="0">
                <a:solidFill>
                  <a:prstClr val="black">
                    <a:lumMod val="65000"/>
                    <a:lumOff val="35000"/>
                  </a:prstClr>
                </a:solidFill>
                <a:latin typeface="Century Gothic" panose="020B0502020202020204" pitchFamily="34" charset="0"/>
                <a:ea typeface="微软雅黑"/>
              </a:rPr>
              <a:t>03</a:t>
            </a:r>
            <a:endParaRPr lang="zh-CN" altLang="en-US" sz="1200" i="1" dirty="0">
              <a:solidFill>
                <a:prstClr val="black">
                  <a:lumMod val="65000"/>
                  <a:lumOff val="35000"/>
                </a:prstClr>
              </a:solidFill>
              <a:latin typeface="Century Gothic" panose="020B0502020202020204" pitchFamily="34" charset="0"/>
              <a:ea typeface="微软雅黑"/>
            </a:endParaRPr>
          </a:p>
        </p:txBody>
      </p:sp>
      <p:sp>
        <p:nvSpPr>
          <p:cNvPr id="28" name="矩形 27"/>
          <p:cNvSpPr/>
          <p:nvPr/>
        </p:nvSpPr>
        <p:spPr>
          <a:xfrm>
            <a:off x="3254262" y="3153607"/>
            <a:ext cx="354584" cy="276999"/>
          </a:xfrm>
          <a:prstGeom prst="rect">
            <a:avLst/>
          </a:prstGeom>
        </p:spPr>
        <p:txBody>
          <a:bodyPr wrap="none">
            <a:spAutoFit/>
            <a:scene3d>
              <a:camera prst="orthographicFront"/>
              <a:lightRig rig="threePt" dir="t"/>
            </a:scene3d>
            <a:sp3d contourW="12700"/>
          </a:bodyPr>
          <a:lstStyle/>
          <a:p>
            <a:pPr algn="r" defTabSz="685800"/>
            <a:r>
              <a:rPr lang="en-US" altLang="zh-CN" sz="1200" i="1" dirty="0">
                <a:solidFill>
                  <a:prstClr val="black">
                    <a:lumMod val="65000"/>
                    <a:lumOff val="35000"/>
                  </a:prstClr>
                </a:solidFill>
                <a:latin typeface="Century Gothic" panose="020B0502020202020204" pitchFamily="34" charset="0"/>
                <a:ea typeface="微软雅黑"/>
              </a:rPr>
              <a:t>02</a:t>
            </a:r>
            <a:endParaRPr lang="zh-CN" altLang="en-US" sz="1200" i="1" dirty="0">
              <a:solidFill>
                <a:prstClr val="black">
                  <a:lumMod val="65000"/>
                  <a:lumOff val="35000"/>
                </a:prstClr>
              </a:solidFill>
              <a:latin typeface="Century Gothic" panose="020B0502020202020204" pitchFamily="34" charset="0"/>
              <a:ea typeface="微软雅黑"/>
            </a:endParaRPr>
          </a:p>
        </p:txBody>
      </p:sp>
      <p:grpSp>
        <p:nvGrpSpPr>
          <p:cNvPr id="29" name="组合 28"/>
          <p:cNvGrpSpPr/>
          <p:nvPr/>
        </p:nvGrpSpPr>
        <p:grpSpPr>
          <a:xfrm>
            <a:off x="788887" y="1504415"/>
            <a:ext cx="1681481" cy="594825"/>
            <a:chOff x="1820427" y="4294197"/>
            <a:chExt cx="2241974" cy="793100"/>
          </a:xfrm>
        </p:grpSpPr>
        <p:sp>
          <p:nvSpPr>
            <p:cNvPr id="30" name="矩形 29"/>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用户可以在投影仪或者计算机上文应用到更广泛的领域中</a:t>
              </a:r>
            </a:p>
          </p:txBody>
        </p:sp>
        <p:sp>
          <p:nvSpPr>
            <p:cNvPr id="31" name="矩形 30"/>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32" name="组合 31"/>
          <p:cNvGrpSpPr/>
          <p:nvPr/>
        </p:nvGrpSpPr>
        <p:grpSpPr>
          <a:xfrm>
            <a:off x="6683157" y="1504415"/>
            <a:ext cx="1681481" cy="594825"/>
            <a:chOff x="1820427" y="4294197"/>
            <a:chExt cx="2241974" cy="793100"/>
          </a:xfrm>
        </p:grpSpPr>
        <p:sp>
          <p:nvSpPr>
            <p:cNvPr id="33" name="矩形 32"/>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用户可以在投影仪或者计算机上文应用到更广泛的领域中</a:t>
              </a:r>
            </a:p>
          </p:txBody>
        </p:sp>
        <p:sp>
          <p:nvSpPr>
            <p:cNvPr id="34" name="矩形 33"/>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grpSp>
        <p:nvGrpSpPr>
          <p:cNvPr id="35" name="组合 34"/>
          <p:cNvGrpSpPr/>
          <p:nvPr/>
        </p:nvGrpSpPr>
        <p:grpSpPr>
          <a:xfrm>
            <a:off x="3731260" y="3619432"/>
            <a:ext cx="1681481" cy="594825"/>
            <a:chOff x="1820427" y="4294197"/>
            <a:chExt cx="2241974" cy="793100"/>
          </a:xfrm>
        </p:grpSpPr>
        <p:sp>
          <p:nvSpPr>
            <p:cNvPr id="36" name="矩形 35"/>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用户可以在投影仪或者计算机上文应用到更广泛的领域中</a:t>
              </a:r>
            </a:p>
          </p:txBody>
        </p:sp>
        <p:sp>
          <p:nvSpPr>
            <p:cNvPr id="37" name="矩形 36"/>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black">
                      <a:lumMod val="65000"/>
                      <a:lumOff val="35000"/>
                    </a:prstClr>
                  </a:solidFill>
                  <a:latin typeface="Arial"/>
                  <a:ea typeface="微软雅黑"/>
                </a:rPr>
                <a:t>标题文字添加</a:t>
              </a:r>
            </a:p>
          </p:txBody>
        </p:sp>
      </p:grpSp>
    </p:spTree>
    <p:extLst>
      <p:ext uri="{BB962C8B-B14F-4D97-AF65-F5344CB8AC3E}">
        <p14:creationId xmlns:p14="http://schemas.microsoft.com/office/powerpoint/2010/main" val="40838600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7" presetClass="entr" presetSubtype="0"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1000"/>
                                        <p:tgtEl>
                                          <p:spTgt spid="46"/>
                                        </p:tgtEl>
                                      </p:cBhvr>
                                    </p:animEffect>
                                    <p:anim calcmode="lin" valueType="num">
                                      <p:cBhvr>
                                        <p:cTn id="29" dur="1000" fill="hold"/>
                                        <p:tgtEl>
                                          <p:spTgt spid="46"/>
                                        </p:tgtEl>
                                        <p:attrNameLst>
                                          <p:attrName>ppt_x</p:attrName>
                                        </p:attrNameLst>
                                      </p:cBhvr>
                                      <p:tavLst>
                                        <p:tav tm="0">
                                          <p:val>
                                            <p:strVal val="#ppt_x"/>
                                          </p:val>
                                        </p:tav>
                                        <p:tav tm="100000">
                                          <p:val>
                                            <p:strVal val="#ppt_x"/>
                                          </p:val>
                                        </p:tav>
                                      </p:tavLst>
                                    </p:anim>
                                    <p:anim calcmode="lin" valueType="num">
                                      <p:cBhvr>
                                        <p:cTn id="30" dur="1000" fill="hold"/>
                                        <p:tgtEl>
                                          <p:spTgt spid="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527" b="527"/>
          <a:stretch>
            <a:fillRect/>
          </a:stretch>
        </p:blipFill>
        <p:spPr/>
      </p:pic>
      <p:sp>
        <p:nvSpPr>
          <p:cNvPr id="16" name="矩形 15"/>
          <p:cNvSpPr/>
          <p:nvPr/>
        </p:nvSpPr>
        <p:spPr>
          <a:xfrm>
            <a:off x="0" y="0"/>
            <a:ext cx="9144000" cy="51435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17" name="组合 16"/>
          <p:cNvGrpSpPr/>
          <p:nvPr/>
        </p:nvGrpSpPr>
        <p:grpSpPr>
          <a:xfrm>
            <a:off x="8200315" y="4780069"/>
            <a:ext cx="520532" cy="207749"/>
            <a:chOff x="4229100" y="3970851"/>
            <a:chExt cx="1866900" cy="745098"/>
          </a:xfrm>
          <a:solidFill>
            <a:schemeClr val="bg1">
              <a:lumMod val="95000"/>
            </a:schemeClr>
          </a:solidFill>
        </p:grpSpPr>
        <p:sp>
          <p:nvSpPr>
            <p:cNvPr id="18"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9"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20" name="矩形 19"/>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white">
                    <a:lumMod val="95000"/>
                  </a:prstClr>
                </a:solidFill>
                <a:latin typeface="Century Gothic" panose="020B0502020202020204" pitchFamily="34" charset="0"/>
                <a:ea typeface="微软雅黑"/>
              </a:rPr>
              <a:t> </a:t>
            </a:r>
            <a:endParaRPr lang="zh-CN" altLang="en-US" sz="900" dirty="0">
              <a:solidFill>
                <a:prstClr val="white">
                  <a:lumMod val="95000"/>
                </a:prstClr>
              </a:solidFill>
              <a:latin typeface="Century Gothic" panose="020B0502020202020204" pitchFamily="34" charset="0"/>
              <a:ea typeface="微软雅黑"/>
            </a:endParaRPr>
          </a:p>
        </p:txBody>
      </p:sp>
      <p:sp>
        <p:nvSpPr>
          <p:cNvPr id="22" name="矩形 21"/>
          <p:cNvSpPr/>
          <p:nvPr/>
        </p:nvSpPr>
        <p:spPr>
          <a:xfrm>
            <a:off x="3517531" y="1524122"/>
            <a:ext cx="2088695" cy="600164"/>
          </a:xfrm>
          <a:prstGeom prst="rect">
            <a:avLst/>
          </a:prstGeom>
        </p:spPr>
        <p:txBody>
          <a:bodyPr wrap="square">
            <a:spAutoFit/>
            <a:scene3d>
              <a:camera prst="orthographicFront"/>
              <a:lightRig rig="threePt" dir="t"/>
            </a:scene3d>
            <a:sp3d contourW="12700"/>
          </a:bodyPr>
          <a:lstStyle/>
          <a:p>
            <a:pPr algn="ctr" defTabSz="685800"/>
            <a:r>
              <a:rPr lang="en-US" altLang="zh-CN" sz="3300" b="1" dirty="0">
                <a:solidFill>
                  <a:srgbClr val="D82042"/>
                </a:solidFill>
                <a:latin typeface="Century Gothic" panose="020B0502020202020204" pitchFamily="34" charset="0"/>
                <a:ea typeface="微软雅黑"/>
              </a:rPr>
              <a:t>NO.02</a:t>
            </a:r>
            <a:endParaRPr lang="zh-CN" altLang="en-US" sz="3300" b="1" dirty="0">
              <a:solidFill>
                <a:srgbClr val="D82042"/>
              </a:solidFill>
              <a:latin typeface="Century Gothic" panose="020B0502020202020204" pitchFamily="34" charset="0"/>
              <a:ea typeface="微软雅黑"/>
            </a:endParaRPr>
          </a:p>
        </p:txBody>
      </p:sp>
      <p:sp>
        <p:nvSpPr>
          <p:cNvPr id="23" name="矩形 22"/>
          <p:cNvSpPr/>
          <p:nvPr/>
        </p:nvSpPr>
        <p:spPr>
          <a:xfrm>
            <a:off x="2226352" y="3075282"/>
            <a:ext cx="4671053" cy="415498"/>
          </a:xfrm>
          <a:prstGeom prst="rect">
            <a:avLst/>
          </a:prstGeom>
        </p:spPr>
        <p:txBody>
          <a:bodyPr wrap="square">
            <a:spAutoFit/>
            <a:scene3d>
              <a:camera prst="orthographicFront"/>
              <a:lightRig rig="threePt" dir="t"/>
            </a:scene3d>
            <a:sp3d contourW="12700"/>
          </a:bodyPr>
          <a:lstStyle/>
          <a:p>
            <a:pPr algn="ctr" defTabSz="685800">
              <a:defRPr/>
            </a:pPr>
            <a:r>
              <a:rPr lang="en-US" altLang="zh-CN" sz="1050" i="1" dirty="0">
                <a:solidFill>
                  <a:prstClr val="white"/>
                </a:solidFill>
                <a:latin typeface="Century Gothic" panose="020B0502020202020204" pitchFamily="34" charset="0"/>
                <a:ea typeface="等线" panose="02010600030101010101" pitchFamily="2" charset="-122"/>
              </a:rPr>
              <a:t>The user can demonstrate on a projector or computer, or print the presentation and make it into a film to be used in a wider field</a:t>
            </a:r>
          </a:p>
        </p:txBody>
      </p:sp>
      <p:sp>
        <p:nvSpPr>
          <p:cNvPr id="25" name="矩形 24"/>
          <p:cNvSpPr/>
          <p:nvPr/>
        </p:nvSpPr>
        <p:spPr>
          <a:xfrm>
            <a:off x="2297110" y="2481705"/>
            <a:ext cx="4529538" cy="600164"/>
          </a:xfrm>
          <a:prstGeom prst="rect">
            <a:avLst/>
          </a:prstGeom>
        </p:spPr>
        <p:txBody>
          <a:bodyPr wrap="square">
            <a:spAutoFit/>
            <a:scene3d>
              <a:camera prst="orthographicFront"/>
              <a:lightRig rig="threePt" dir="t"/>
            </a:scene3d>
            <a:sp3d contourW="12700"/>
          </a:bodyPr>
          <a:lstStyle/>
          <a:p>
            <a:pPr algn="ctr" defTabSz="685800">
              <a:defRPr/>
            </a:pPr>
            <a:r>
              <a:rPr lang="zh-CN" altLang="en-US" sz="3300" b="1" dirty="0">
                <a:solidFill>
                  <a:srgbClr val="D82042"/>
                </a:solidFill>
                <a:latin typeface="微软雅黑"/>
                <a:ea typeface="微软雅黑"/>
              </a:rPr>
              <a:t>标题文字添加此处</a:t>
            </a:r>
            <a:endParaRPr lang="en-US" altLang="zh-CN" sz="3300" b="1" dirty="0">
              <a:solidFill>
                <a:srgbClr val="D82042"/>
              </a:solidFill>
              <a:latin typeface="微软雅黑"/>
              <a:ea typeface="微软雅黑"/>
            </a:endParaRPr>
          </a:p>
        </p:txBody>
      </p:sp>
      <p:sp>
        <p:nvSpPr>
          <p:cNvPr id="27" name="任意多边形 26"/>
          <p:cNvSpPr/>
          <p:nvPr/>
        </p:nvSpPr>
        <p:spPr>
          <a:xfrm>
            <a:off x="3733800" y="966448"/>
            <a:ext cx="1676400" cy="3115694"/>
          </a:xfrm>
          <a:custGeom>
            <a:avLst/>
            <a:gdLst>
              <a:gd name="connsiteX0" fmla="*/ 0 w 2757936"/>
              <a:gd name="connsiteY0" fmla="*/ 3501625 h 4154259"/>
              <a:gd name="connsiteX1" fmla="*/ 61033 w 2757936"/>
              <a:gd name="connsiteY1" fmla="*/ 3501625 h 4154259"/>
              <a:gd name="connsiteX2" fmla="*/ 61033 w 2757936"/>
              <a:gd name="connsiteY2" fmla="*/ 4093226 h 4154259"/>
              <a:gd name="connsiteX3" fmla="*/ 2696903 w 2757936"/>
              <a:gd name="connsiteY3" fmla="*/ 4093226 h 4154259"/>
              <a:gd name="connsiteX4" fmla="*/ 2696903 w 2757936"/>
              <a:gd name="connsiteY4" fmla="*/ 3501625 h 4154259"/>
              <a:gd name="connsiteX5" fmla="*/ 2757936 w 2757936"/>
              <a:gd name="connsiteY5" fmla="*/ 3501625 h 4154259"/>
              <a:gd name="connsiteX6" fmla="*/ 2757936 w 2757936"/>
              <a:gd name="connsiteY6" fmla="*/ 4154259 h 4154259"/>
              <a:gd name="connsiteX7" fmla="*/ 0 w 2757936"/>
              <a:gd name="connsiteY7" fmla="*/ 4154259 h 4154259"/>
              <a:gd name="connsiteX8" fmla="*/ 0 w 2757936"/>
              <a:gd name="connsiteY8" fmla="*/ 0 h 4154259"/>
              <a:gd name="connsiteX9" fmla="*/ 2757936 w 2757936"/>
              <a:gd name="connsiteY9" fmla="*/ 0 h 4154259"/>
              <a:gd name="connsiteX10" fmla="*/ 2757936 w 2757936"/>
              <a:gd name="connsiteY10" fmla="*/ 1875200 h 4154259"/>
              <a:gd name="connsiteX11" fmla="*/ 2696903 w 2757936"/>
              <a:gd name="connsiteY11" fmla="*/ 1875200 h 4154259"/>
              <a:gd name="connsiteX12" fmla="*/ 2696903 w 2757936"/>
              <a:gd name="connsiteY12" fmla="*/ 61033 h 4154259"/>
              <a:gd name="connsiteX13" fmla="*/ 61033 w 2757936"/>
              <a:gd name="connsiteY13" fmla="*/ 61033 h 4154259"/>
              <a:gd name="connsiteX14" fmla="*/ 61033 w 2757936"/>
              <a:gd name="connsiteY14" fmla="*/ 1875200 h 4154259"/>
              <a:gd name="connsiteX15" fmla="*/ 0 w 2757936"/>
              <a:gd name="connsiteY15" fmla="*/ 1875200 h 41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57936" h="4154259">
                <a:moveTo>
                  <a:pt x="0" y="3501625"/>
                </a:moveTo>
                <a:lnTo>
                  <a:pt x="61033" y="3501625"/>
                </a:lnTo>
                <a:lnTo>
                  <a:pt x="61033" y="4093226"/>
                </a:lnTo>
                <a:lnTo>
                  <a:pt x="2696903" y="4093226"/>
                </a:lnTo>
                <a:lnTo>
                  <a:pt x="2696903" y="3501625"/>
                </a:lnTo>
                <a:lnTo>
                  <a:pt x="2757936" y="3501625"/>
                </a:lnTo>
                <a:lnTo>
                  <a:pt x="2757936" y="4154259"/>
                </a:lnTo>
                <a:lnTo>
                  <a:pt x="0" y="4154259"/>
                </a:lnTo>
                <a:close/>
                <a:moveTo>
                  <a:pt x="0" y="0"/>
                </a:moveTo>
                <a:lnTo>
                  <a:pt x="2757936" y="0"/>
                </a:lnTo>
                <a:lnTo>
                  <a:pt x="2757936" y="1875200"/>
                </a:lnTo>
                <a:lnTo>
                  <a:pt x="2696903" y="1875200"/>
                </a:lnTo>
                <a:lnTo>
                  <a:pt x="2696903" y="61033"/>
                </a:lnTo>
                <a:lnTo>
                  <a:pt x="61033" y="61033"/>
                </a:lnTo>
                <a:lnTo>
                  <a:pt x="61033" y="1875200"/>
                </a:lnTo>
                <a:lnTo>
                  <a:pt x="0" y="1875200"/>
                </a:ln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Tree>
    <p:extLst>
      <p:ext uri="{BB962C8B-B14F-4D97-AF65-F5344CB8AC3E}">
        <p14:creationId xmlns:p14="http://schemas.microsoft.com/office/powerpoint/2010/main" val="20668541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5" grpId="0"/>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占位符 3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3300" r="23300"/>
          <a:stretch>
            <a:fillRect/>
          </a:stretch>
        </p:blipFill>
        <p:spPr/>
      </p:pic>
      <p:pic>
        <p:nvPicPr>
          <p:cNvPr id="39" name="图片占位符 3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3286" r="23286"/>
          <a:stretch>
            <a:fillRect/>
          </a:stretch>
        </p:blipFill>
        <p:spPr/>
      </p:pic>
      <p:sp>
        <p:nvSpPr>
          <p:cNvPr id="13" name="矩形 12"/>
          <p:cNvSpPr/>
          <p:nvPr/>
        </p:nvSpPr>
        <p:spPr>
          <a:xfrm>
            <a:off x="3445177" y="1429598"/>
            <a:ext cx="2262806" cy="2824848"/>
          </a:xfrm>
          <a:prstGeom prst="rect">
            <a:avLst/>
          </a:prstGeom>
          <a:gradFill>
            <a:gsLst>
              <a:gs pos="0">
                <a:srgbClr val="D82042">
                  <a:alpha val="0"/>
                </a:srgbClr>
              </a:gs>
              <a:gs pos="100000">
                <a:srgbClr val="D8204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7" name="矩形 16"/>
          <p:cNvSpPr/>
          <p:nvPr/>
        </p:nvSpPr>
        <p:spPr>
          <a:xfrm>
            <a:off x="6225161" y="1429598"/>
            <a:ext cx="2262806" cy="2824848"/>
          </a:xfrm>
          <a:prstGeom prst="rect">
            <a:avLst/>
          </a:prstGeom>
          <a:gradFill>
            <a:gsLst>
              <a:gs pos="0">
                <a:schemeClr val="tx1">
                  <a:lumMod val="65000"/>
                  <a:lumOff val="35000"/>
                  <a:alpha val="0"/>
                </a:schemeClr>
              </a:gs>
              <a:gs pos="100000">
                <a:schemeClr val="tx1">
                  <a:lumMod val="65000"/>
                  <a:lumOff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7" name="组合 6"/>
          <p:cNvGrpSpPr/>
          <p:nvPr/>
        </p:nvGrpSpPr>
        <p:grpSpPr>
          <a:xfrm>
            <a:off x="8200315" y="4780069"/>
            <a:ext cx="520532" cy="207749"/>
            <a:chOff x="4229100" y="3970851"/>
            <a:chExt cx="1866900" cy="745098"/>
          </a:xfrm>
          <a:solidFill>
            <a:schemeClr val="tx1">
              <a:lumMod val="65000"/>
              <a:lumOff val="35000"/>
            </a:schemeClr>
          </a:solidFill>
        </p:grpSpPr>
        <p:sp>
          <p:nvSpPr>
            <p:cNvPr id="5" name="椭圆 1"/>
            <p:cNvSpPr/>
            <p:nvPr/>
          </p:nvSpPr>
          <p:spPr>
            <a:xfrm>
              <a:off x="42291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 name="椭圆 1"/>
            <p:cNvSpPr/>
            <p:nvPr/>
          </p:nvSpPr>
          <p:spPr>
            <a:xfrm flipH="1">
              <a:off x="5334000" y="3970851"/>
              <a:ext cx="762000" cy="745098"/>
            </a:xfrm>
            <a:custGeom>
              <a:avLst/>
              <a:gdLst>
                <a:gd name="connsiteX0" fmla="*/ 394388 w 607639"/>
                <a:gd name="connsiteY0" fmla="*/ 126641 h 594161"/>
                <a:gd name="connsiteX1" fmla="*/ 402678 w 607639"/>
                <a:gd name="connsiteY1" fmla="*/ 131673 h 594161"/>
                <a:gd name="connsiteX2" fmla="*/ 399919 w 607639"/>
                <a:gd name="connsiteY2" fmla="*/ 149181 h 594161"/>
                <a:gd name="connsiteX3" fmla="*/ 198561 w 607639"/>
                <a:gd name="connsiteY3" fmla="*/ 297062 h 594161"/>
                <a:gd name="connsiteX4" fmla="*/ 399919 w 607639"/>
                <a:gd name="connsiteY4" fmla="*/ 444855 h 594161"/>
                <a:gd name="connsiteX5" fmla="*/ 400364 w 607639"/>
                <a:gd name="connsiteY5" fmla="*/ 445210 h 594161"/>
                <a:gd name="connsiteX6" fmla="*/ 402678 w 607639"/>
                <a:gd name="connsiteY6" fmla="*/ 462896 h 594161"/>
                <a:gd name="connsiteX7" fmla="*/ 384964 w 607639"/>
                <a:gd name="connsiteY7" fmla="*/ 465206 h 594161"/>
                <a:gd name="connsiteX8" fmla="*/ 169719 w 607639"/>
                <a:gd name="connsiteY8" fmla="*/ 307371 h 594161"/>
                <a:gd name="connsiteX9" fmla="*/ 167049 w 607639"/>
                <a:gd name="connsiteY9" fmla="*/ 304705 h 594161"/>
                <a:gd name="connsiteX10" fmla="*/ 169719 w 607639"/>
                <a:gd name="connsiteY10" fmla="*/ 287020 h 594161"/>
                <a:gd name="connsiteX11" fmla="*/ 384964 w 607639"/>
                <a:gd name="connsiteY11" fmla="*/ 129007 h 594161"/>
                <a:gd name="connsiteX12" fmla="*/ 394388 w 607639"/>
                <a:gd name="connsiteY12" fmla="*/ 126641 h 594161"/>
                <a:gd name="connsiteX13" fmla="*/ 303775 w 607639"/>
                <a:gd name="connsiteY13" fmla="*/ 25331 h 594161"/>
                <a:gd name="connsiteX14" fmla="*/ 25277 w 607639"/>
                <a:gd name="connsiteY14" fmla="*/ 297036 h 594161"/>
                <a:gd name="connsiteX15" fmla="*/ 303775 w 607639"/>
                <a:gd name="connsiteY15" fmla="*/ 568830 h 594161"/>
                <a:gd name="connsiteX16" fmla="*/ 582272 w 607639"/>
                <a:gd name="connsiteY16" fmla="*/ 297036 h 594161"/>
                <a:gd name="connsiteX17" fmla="*/ 303775 w 607639"/>
                <a:gd name="connsiteY17" fmla="*/ 25331 h 594161"/>
                <a:gd name="connsiteX18" fmla="*/ 303775 w 607639"/>
                <a:gd name="connsiteY18" fmla="*/ 0 h 594161"/>
                <a:gd name="connsiteX19" fmla="*/ 607639 w 607639"/>
                <a:gd name="connsiteY19" fmla="*/ 297036 h 594161"/>
                <a:gd name="connsiteX20" fmla="*/ 303775 w 607639"/>
                <a:gd name="connsiteY20" fmla="*/ 594161 h 594161"/>
                <a:gd name="connsiteX21" fmla="*/ 0 w 607639"/>
                <a:gd name="connsiteY21" fmla="*/ 297036 h 594161"/>
                <a:gd name="connsiteX22" fmla="*/ 303775 w 607639"/>
                <a:gd name="connsiteY22" fmla="*/ 0 h 59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639" h="594161">
                  <a:moveTo>
                    <a:pt x="394388" y="126641"/>
                  </a:moveTo>
                  <a:cubicBezTo>
                    <a:pt x="397582" y="127118"/>
                    <a:pt x="400586" y="128829"/>
                    <a:pt x="402678" y="131673"/>
                  </a:cubicBezTo>
                  <a:cubicBezTo>
                    <a:pt x="406773" y="137183"/>
                    <a:pt x="405616" y="145181"/>
                    <a:pt x="399919" y="149181"/>
                  </a:cubicBezTo>
                  <a:lnTo>
                    <a:pt x="198561" y="297062"/>
                  </a:lnTo>
                  <a:lnTo>
                    <a:pt x="399919" y="444855"/>
                  </a:lnTo>
                  <a:cubicBezTo>
                    <a:pt x="400008" y="444944"/>
                    <a:pt x="400275" y="445121"/>
                    <a:pt x="400364" y="445210"/>
                  </a:cubicBezTo>
                  <a:cubicBezTo>
                    <a:pt x="405972" y="449565"/>
                    <a:pt x="406951" y="457386"/>
                    <a:pt x="402678" y="462896"/>
                  </a:cubicBezTo>
                  <a:cubicBezTo>
                    <a:pt x="398405" y="468494"/>
                    <a:pt x="390572" y="469472"/>
                    <a:pt x="384964" y="465206"/>
                  </a:cubicBezTo>
                  <a:lnTo>
                    <a:pt x="169719" y="307371"/>
                  </a:lnTo>
                  <a:cubicBezTo>
                    <a:pt x="168740" y="306571"/>
                    <a:pt x="167850" y="305683"/>
                    <a:pt x="167049" y="304705"/>
                  </a:cubicBezTo>
                  <a:cubicBezTo>
                    <a:pt x="162865" y="299017"/>
                    <a:pt x="164200" y="291108"/>
                    <a:pt x="169719" y="287020"/>
                  </a:cubicBezTo>
                  <a:lnTo>
                    <a:pt x="384964" y="129007"/>
                  </a:lnTo>
                  <a:cubicBezTo>
                    <a:pt x="387813" y="126919"/>
                    <a:pt x="391195" y="126163"/>
                    <a:pt x="394388" y="126641"/>
                  </a:cubicBezTo>
                  <a:close/>
                  <a:moveTo>
                    <a:pt x="303775" y="25331"/>
                  </a:moveTo>
                  <a:cubicBezTo>
                    <a:pt x="150241" y="25331"/>
                    <a:pt x="25277" y="147274"/>
                    <a:pt x="25277" y="297036"/>
                  </a:cubicBezTo>
                  <a:cubicBezTo>
                    <a:pt x="25277" y="446887"/>
                    <a:pt x="150241" y="568830"/>
                    <a:pt x="303775" y="568830"/>
                  </a:cubicBezTo>
                  <a:cubicBezTo>
                    <a:pt x="457309" y="568830"/>
                    <a:pt x="582272" y="446976"/>
                    <a:pt x="582272" y="297036"/>
                  </a:cubicBezTo>
                  <a:cubicBezTo>
                    <a:pt x="582272" y="147185"/>
                    <a:pt x="457309" y="25331"/>
                    <a:pt x="303775" y="25331"/>
                  </a:cubicBezTo>
                  <a:close/>
                  <a:moveTo>
                    <a:pt x="303775" y="0"/>
                  </a:moveTo>
                  <a:cubicBezTo>
                    <a:pt x="471283" y="0"/>
                    <a:pt x="607639" y="133231"/>
                    <a:pt x="607639" y="297036"/>
                  </a:cubicBezTo>
                  <a:cubicBezTo>
                    <a:pt x="607639" y="460930"/>
                    <a:pt x="471283" y="594161"/>
                    <a:pt x="303775" y="594161"/>
                  </a:cubicBezTo>
                  <a:cubicBezTo>
                    <a:pt x="136356" y="594161"/>
                    <a:pt x="0" y="460930"/>
                    <a:pt x="0" y="297036"/>
                  </a:cubicBezTo>
                  <a:cubicBezTo>
                    <a:pt x="0" y="133231"/>
                    <a:pt x="136356" y="0"/>
                    <a:pt x="303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sp>
        <p:nvSpPr>
          <p:cNvPr id="8" name="矩形 7"/>
          <p:cNvSpPr/>
          <p:nvPr/>
        </p:nvSpPr>
        <p:spPr>
          <a:xfrm>
            <a:off x="7887981" y="4780069"/>
            <a:ext cx="216726"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9" name="矩形 8"/>
          <p:cNvSpPr/>
          <p:nvPr/>
        </p:nvSpPr>
        <p:spPr>
          <a:xfrm>
            <a:off x="7665836" y="446194"/>
            <a:ext cx="534122" cy="230832"/>
          </a:xfrm>
          <a:prstGeom prst="rect">
            <a:avLst/>
          </a:prstGeom>
        </p:spPr>
        <p:txBody>
          <a:bodyPr wrap="none">
            <a:spAutoFit/>
            <a:scene3d>
              <a:camera prst="orthographicFront"/>
              <a:lightRig rig="threePt" dir="t"/>
            </a:scene3d>
            <a:sp3d contourW="12700"/>
          </a:bodyPr>
          <a:lstStyle/>
          <a:p>
            <a:pPr algn="r" defTabSz="685800"/>
            <a:r>
              <a:rPr lang="en-US" altLang="zh-CN" sz="900" dirty="0">
                <a:solidFill>
                  <a:prstClr val="black">
                    <a:lumMod val="65000"/>
                    <a:lumOff val="35000"/>
                  </a:prstClr>
                </a:solidFill>
                <a:latin typeface="Century Gothic" panose="020B0502020202020204" pitchFamily="34" charset="0"/>
                <a:ea typeface="微软雅黑"/>
              </a:rPr>
              <a:t>PAGE </a:t>
            </a:r>
            <a:endParaRPr lang="zh-CN" altLang="en-US" sz="900" dirty="0">
              <a:solidFill>
                <a:prstClr val="black">
                  <a:lumMod val="65000"/>
                  <a:lumOff val="35000"/>
                </a:prstClr>
              </a:solidFill>
              <a:latin typeface="Century Gothic" panose="020B0502020202020204" pitchFamily="34" charset="0"/>
              <a:ea typeface="微软雅黑"/>
            </a:endParaRPr>
          </a:p>
        </p:txBody>
      </p:sp>
      <p:sp>
        <p:nvSpPr>
          <p:cNvPr id="14" name="任意多边形 13"/>
          <p:cNvSpPr/>
          <p:nvPr/>
        </p:nvSpPr>
        <p:spPr>
          <a:xfrm>
            <a:off x="1311219" y="278606"/>
            <a:ext cx="639365" cy="542925"/>
          </a:xfrm>
          <a:custGeom>
            <a:avLst/>
            <a:gdLst>
              <a:gd name="connsiteX0" fmla="*/ 0 w 852487"/>
              <a:gd name="connsiteY0" fmla="*/ 0 h 723900"/>
              <a:gd name="connsiteX1" fmla="*/ 852487 w 852487"/>
              <a:gd name="connsiteY1" fmla="*/ 0 h 723900"/>
              <a:gd name="connsiteX2" fmla="*/ 852487 w 852487"/>
              <a:gd name="connsiteY2" fmla="*/ 723900 h 723900"/>
              <a:gd name="connsiteX3" fmla="*/ 0 w 852487"/>
              <a:gd name="connsiteY3" fmla="*/ 723900 h 723900"/>
              <a:gd name="connsiteX4" fmla="*/ 0 w 852487"/>
              <a:gd name="connsiteY4" fmla="*/ 618182 h 723900"/>
              <a:gd name="connsiteX5" fmla="*/ 25445 w 852487"/>
              <a:gd name="connsiteY5" fmla="*/ 618182 h 723900"/>
              <a:gd name="connsiteX6" fmla="*/ 25445 w 852487"/>
              <a:gd name="connsiteY6" fmla="*/ 698455 h 723900"/>
              <a:gd name="connsiteX7" fmla="*/ 827042 w 852487"/>
              <a:gd name="connsiteY7" fmla="*/ 698455 h 723900"/>
              <a:gd name="connsiteX8" fmla="*/ 827042 w 852487"/>
              <a:gd name="connsiteY8" fmla="*/ 25445 h 723900"/>
              <a:gd name="connsiteX9" fmla="*/ 25445 w 852487"/>
              <a:gd name="connsiteY9" fmla="*/ 25445 h 723900"/>
              <a:gd name="connsiteX10" fmla="*/ 25445 w 852487"/>
              <a:gd name="connsiteY10" fmla="*/ 94962 h 723900"/>
              <a:gd name="connsiteX11" fmla="*/ 0 w 852487"/>
              <a:gd name="connsiteY11" fmla="*/ 94962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2487" h="723900">
                <a:moveTo>
                  <a:pt x="0" y="0"/>
                </a:moveTo>
                <a:lnTo>
                  <a:pt x="852487" y="0"/>
                </a:lnTo>
                <a:lnTo>
                  <a:pt x="852487" y="723900"/>
                </a:lnTo>
                <a:lnTo>
                  <a:pt x="0" y="723900"/>
                </a:lnTo>
                <a:lnTo>
                  <a:pt x="0" y="618182"/>
                </a:lnTo>
                <a:lnTo>
                  <a:pt x="25445" y="618182"/>
                </a:lnTo>
                <a:lnTo>
                  <a:pt x="25445" y="698455"/>
                </a:lnTo>
                <a:lnTo>
                  <a:pt x="827042" y="698455"/>
                </a:lnTo>
                <a:lnTo>
                  <a:pt x="827042" y="25445"/>
                </a:lnTo>
                <a:lnTo>
                  <a:pt x="25445" y="25445"/>
                </a:lnTo>
                <a:lnTo>
                  <a:pt x="25445" y="94962"/>
                </a:lnTo>
                <a:lnTo>
                  <a:pt x="0" y="9496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black"/>
              </a:solidFill>
              <a:latin typeface="Arial"/>
              <a:ea typeface="微软雅黑"/>
            </a:endParaRPr>
          </a:p>
        </p:txBody>
      </p:sp>
      <p:sp>
        <p:nvSpPr>
          <p:cNvPr id="12" name="矩形 11"/>
          <p:cNvSpPr/>
          <p:nvPr/>
        </p:nvSpPr>
        <p:spPr>
          <a:xfrm>
            <a:off x="583220" y="349827"/>
            <a:ext cx="1261884" cy="415498"/>
          </a:xfrm>
          <a:prstGeom prst="rect">
            <a:avLst/>
          </a:prstGeom>
        </p:spPr>
        <p:txBody>
          <a:bodyPr wrap="none">
            <a:spAutoFit/>
            <a:scene3d>
              <a:camera prst="orthographicFront"/>
              <a:lightRig rig="threePt" dir="t"/>
            </a:scene3d>
            <a:sp3d contourW="12700"/>
          </a:bodyPr>
          <a:lstStyle/>
          <a:p>
            <a:pPr defTabSz="685800"/>
            <a:r>
              <a:rPr lang="zh-CN" altLang="en-US" sz="2100" b="1" dirty="0">
                <a:solidFill>
                  <a:prstClr val="black">
                    <a:lumMod val="75000"/>
                    <a:lumOff val="25000"/>
                  </a:prstClr>
                </a:solidFill>
                <a:latin typeface="Century Gothic" panose="020B0502020202020204" pitchFamily="34" charset="0"/>
                <a:ea typeface="微软雅黑"/>
              </a:rPr>
              <a:t>标题添加</a:t>
            </a:r>
          </a:p>
        </p:txBody>
      </p:sp>
      <p:sp>
        <p:nvSpPr>
          <p:cNvPr id="15" name="灯片编号占位符 14"/>
          <p:cNvSpPr>
            <a:spLocks noGrp="1"/>
          </p:cNvSpPr>
          <p:nvPr>
            <p:ph type="sldNum" sz="quarter" idx="4"/>
          </p:nvPr>
        </p:nvSpPr>
        <p:spPr>
          <a:xfrm>
            <a:off x="6102617" y="297136"/>
            <a:ext cx="248786" cy="230832"/>
          </a:xfrm>
        </p:spPr>
        <p:txBody>
          <a:bodyPr/>
          <a:lstStyle/>
          <a:p>
            <a:pPr defTabSz="685800"/>
            <a:fld id="{00178CC7-2D77-4BD9-B1FA-8D84A12D4306}" type="slidenum">
              <a:rPr lang="en-US" altLang="zh-CN">
                <a:solidFill>
                  <a:prstClr val="black">
                    <a:lumMod val="65000"/>
                    <a:lumOff val="35000"/>
                  </a:prstClr>
                </a:solidFill>
                <a:ea typeface="微软雅黑"/>
              </a:rPr>
              <a:pPr defTabSz="685800"/>
              <a:t>9</a:t>
            </a:fld>
            <a:endParaRPr lang="en-US" altLang="zh-CN" dirty="0">
              <a:solidFill>
                <a:prstClr val="black">
                  <a:lumMod val="65000"/>
                  <a:lumOff val="35000"/>
                </a:prstClr>
              </a:solidFill>
              <a:ea typeface="微软雅黑"/>
            </a:endParaRPr>
          </a:p>
        </p:txBody>
      </p:sp>
      <p:sp>
        <p:nvSpPr>
          <p:cNvPr id="16" name="矩形 15"/>
          <p:cNvSpPr/>
          <p:nvPr/>
        </p:nvSpPr>
        <p:spPr>
          <a:xfrm>
            <a:off x="2019697" y="442160"/>
            <a:ext cx="3664771" cy="230832"/>
          </a:xfrm>
          <a:prstGeom prst="rect">
            <a:avLst/>
          </a:prstGeom>
        </p:spPr>
        <p:txBody>
          <a:bodyPr wrap="square">
            <a:spAutoFit/>
            <a:scene3d>
              <a:camera prst="orthographicFront"/>
              <a:lightRig rig="threePt" dir="t"/>
            </a:scene3d>
            <a:sp3d contourW="12700"/>
          </a:bodyPr>
          <a:lstStyle/>
          <a:p>
            <a:pPr defTabSz="685800">
              <a:defRPr/>
            </a:pPr>
            <a:r>
              <a:rPr lang="en-US" altLang="zh-CN" sz="900" i="1" dirty="0">
                <a:solidFill>
                  <a:prstClr val="black">
                    <a:lumMod val="65000"/>
                    <a:lumOff val="35000"/>
                  </a:prstClr>
                </a:solidFill>
                <a:latin typeface="Century Gothic" panose="020B0502020202020204" pitchFamily="34" charset="0"/>
                <a:ea typeface="等线" panose="02010600030101010101" pitchFamily="2" charset="-122"/>
              </a:rPr>
              <a:t>ADD YOUR TEXT HERE ADD YOUR TEXT ADD YOUR TEXT </a:t>
            </a:r>
            <a:endParaRPr lang="zh-CN" altLang="en-US" sz="900" i="1" dirty="0">
              <a:solidFill>
                <a:prstClr val="black">
                  <a:lumMod val="65000"/>
                  <a:lumOff val="35000"/>
                </a:prstClr>
              </a:solidFill>
              <a:latin typeface="Century Gothic" panose="020B0502020202020204" pitchFamily="34" charset="0"/>
              <a:ea typeface="等线" panose="02010600030101010101" pitchFamily="2" charset="-122"/>
            </a:endParaRPr>
          </a:p>
        </p:txBody>
      </p:sp>
      <p:sp>
        <p:nvSpPr>
          <p:cNvPr id="28" name="椭圆 1"/>
          <p:cNvSpPr/>
          <p:nvPr/>
        </p:nvSpPr>
        <p:spPr>
          <a:xfrm>
            <a:off x="4298131" y="2564831"/>
            <a:ext cx="556898" cy="554382"/>
          </a:xfrm>
          <a:custGeom>
            <a:avLst/>
            <a:gdLst>
              <a:gd name="connsiteX0" fmla="*/ 305595 w 607639"/>
              <a:gd name="connsiteY0" fmla="*/ 474893 h 604895"/>
              <a:gd name="connsiteX1" fmla="*/ 315864 w 607639"/>
              <a:gd name="connsiteY1" fmla="*/ 479091 h 604895"/>
              <a:gd name="connsiteX2" fmla="*/ 417062 w 607639"/>
              <a:gd name="connsiteY2" fmla="*/ 580197 h 604895"/>
              <a:gd name="connsiteX3" fmla="*/ 417062 w 607639"/>
              <a:gd name="connsiteY3" fmla="*/ 600631 h 604895"/>
              <a:gd name="connsiteX4" fmla="*/ 406826 w 607639"/>
              <a:gd name="connsiteY4" fmla="*/ 604895 h 604895"/>
              <a:gd name="connsiteX5" fmla="*/ 396680 w 607639"/>
              <a:gd name="connsiteY5" fmla="*/ 600631 h 604895"/>
              <a:gd name="connsiteX6" fmla="*/ 305629 w 607639"/>
              <a:gd name="connsiteY6" fmla="*/ 509743 h 604895"/>
              <a:gd name="connsiteX7" fmla="*/ 214577 w 607639"/>
              <a:gd name="connsiteY7" fmla="*/ 600631 h 604895"/>
              <a:gd name="connsiteX8" fmla="*/ 194107 w 607639"/>
              <a:gd name="connsiteY8" fmla="*/ 600631 h 604895"/>
              <a:gd name="connsiteX9" fmla="*/ 194107 w 607639"/>
              <a:gd name="connsiteY9" fmla="*/ 580197 h 604895"/>
              <a:gd name="connsiteX10" fmla="*/ 295393 w 607639"/>
              <a:gd name="connsiteY10" fmla="*/ 479091 h 604895"/>
              <a:gd name="connsiteX11" fmla="*/ 305595 w 607639"/>
              <a:gd name="connsiteY11" fmla="*/ 474893 h 604895"/>
              <a:gd name="connsiteX12" fmla="*/ 519116 w 607639"/>
              <a:gd name="connsiteY12" fmla="*/ 114182 h 604895"/>
              <a:gd name="connsiteX13" fmla="*/ 530042 w 607639"/>
              <a:gd name="connsiteY13" fmla="*/ 115793 h 604895"/>
              <a:gd name="connsiteX14" fmla="*/ 535026 w 607639"/>
              <a:gd name="connsiteY14" fmla="*/ 135608 h 604895"/>
              <a:gd name="connsiteX15" fmla="*/ 491591 w 607639"/>
              <a:gd name="connsiteY15" fmla="*/ 207851 h 604895"/>
              <a:gd name="connsiteX16" fmla="*/ 481800 w 607639"/>
              <a:gd name="connsiteY16" fmla="*/ 214604 h 604895"/>
              <a:gd name="connsiteX17" fmla="*/ 470230 w 607639"/>
              <a:gd name="connsiteY17" fmla="*/ 211671 h 604895"/>
              <a:gd name="connsiteX18" fmla="*/ 407302 w 607639"/>
              <a:gd name="connsiteY18" fmla="*/ 161466 h 604895"/>
              <a:gd name="connsiteX19" fmla="*/ 300673 w 607639"/>
              <a:gd name="connsiteY19" fmla="*/ 254590 h 604895"/>
              <a:gd name="connsiteX20" fmla="*/ 284652 w 607639"/>
              <a:gd name="connsiteY20" fmla="*/ 256634 h 604895"/>
              <a:gd name="connsiteX21" fmla="*/ 206059 w 607639"/>
              <a:gd name="connsiteY21" fmla="*/ 217447 h 604895"/>
              <a:gd name="connsiteX22" fmla="*/ 83052 w 607639"/>
              <a:gd name="connsiteY22" fmla="*/ 312971 h 604895"/>
              <a:gd name="connsiteX23" fmla="*/ 74152 w 607639"/>
              <a:gd name="connsiteY23" fmla="*/ 315992 h 604895"/>
              <a:gd name="connsiteX24" fmla="*/ 62759 w 607639"/>
              <a:gd name="connsiteY24" fmla="*/ 310394 h 604895"/>
              <a:gd name="connsiteX25" fmla="*/ 65251 w 607639"/>
              <a:gd name="connsiteY25" fmla="*/ 290134 h 604895"/>
              <a:gd name="connsiteX26" fmla="*/ 195468 w 607639"/>
              <a:gd name="connsiteY26" fmla="*/ 189012 h 604895"/>
              <a:gd name="connsiteX27" fmla="*/ 210866 w 607639"/>
              <a:gd name="connsiteY27" fmla="*/ 187502 h 604895"/>
              <a:gd name="connsiteX28" fmla="*/ 288924 w 607639"/>
              <a:gd name="connsiteY28" fmla="*/ 226511 h 604895"/>
              <a:gd name="connsiteX29" fmla="*/ 397334 w 607639"/>
              <a:gd name="connsiteY29" fmla="*/ 131787 h 604895"/>
              <a:gd name="connsiteX30" fmla="*/ 415936 w 607639"/>
              <a:gd name="connsiteY30" fmla="*/ 131343 h 604895"/>
              <a:gd name="connsiteX31" fmla="*/ 475303 w 607639"/>
              <a:gd name="connsiteY31" fmla="*/ 178794 h 604895"/>
              <a:gd name="connsiteX32" fmla="*/ 510193 w 607639"/>
              <a:gd name="connsiteY32" fmla="*/ 120769 h 604895"/>
              <a:gd name="connsiteX33" fmla="*/ 519116 w 607639"/>
              <a:gd name="connsiteY33" fmla="*/ 114182 h 604895"/>
              <a:gd name="connsiteX34" fmla="*/ 28926 w 607639"/>
              <a:gd name="connsiteY34" fmla="*/ 28884 h 604895"/>
              <a:gd name="connsiteX35" fmla="*/ 28926 w 607639"/>
              <a:gd name="connsiteY35" fmla="*/ 404459 h 604895"/>
              <a:gd name="connsiteX36" fmla="*/ 578713 w 607639"/>
              <a:gd name="connsiteY36" fmla="*/ 404459 h 604895"/>
              <a:gd name="connsiteX37" fmla="*/ 578713 w 607639"/>
              <a:gd name="connsiteY37" fmla="*/ 28884 h 604895"/>
              <a:gd name="connsiteX38" fmla="*/ 16288 w 607639"/>
              <a:gd name="connsiteY38" fmla="*/ 0 h 604895"/>
              <a:gd name="connsiteX39" fmla="*/ 594911 w 607639"/>
              <a:gd name="connsiteY39" fmla="*/ 0 h 604895"/>
              <a:gd name="connsiteX40" fmla="*/ 607639 w 607639"/>
              <a:gd name="connsiteY40" fmla="*/ 12620 h 604895"/>
              <a:gd name="connsiteX41" fmla="*/ 607639 w 607639"/>
              <a:gd name="connsiteY41" fmla="*/ 417079 h 604895"/>
              <a:gd name="connsiteX42" fmla="*/ 594911 w 607639"/>
              <a:gd name="connsiteY42" fmla="*/ 433343 h 604895"/>
              <a:gd name="connsiteX43" fmla="*/ 16288 w 607639"/>
              <a:gd name="connsiteY43" fmla="*/ 433343 h 604895"/>
              <a:gd name="connsiteX44" fmla="*/ 0 w 607639"/>
              <a:gd name="connsiteY44" fmla="*/ 417079 h 604895"/>
              <a:gd name="connsiteX45" fmla="*/ 0 w 607639"/>
              <a:gd name="connsiteY45" fmla="*/ 12620 h 604895"/>
              <a:gd name="connsiteX46" fmla="*/ 16288 w 607639"/>
              <a:gd name="connsiteY46" fmla="*/ 0 h 604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39" h="604895">
                <a:moveTo>
                  <a:pt x="305595" y="474893"/>
                </a:moveTo>
                <a:cubicBezTo>
                  <a:pt x="309300" y="474893"/>
                  <a:pt x="313016" y="476293"/>
                  <a:pt x="315864" y="479091"/>
                </a:cubicBezTo>
                <a:lnTo>
                  <a:pt x="417062" y="580197"/>
                </a:lnTo>
                <a:cubicBezTo>
                  <a:pt x="422758" y="585883"/>
                  <a:pt x="422758" y="594945"/>
                  <a:pt x="417062" y="600631"/>
                </a:cubicBezTo>
                <a:cubicBezTo>
                  <a:pt x="414303" y="603474"/>
                  <a:pt x="410565" y="604895"/>
                  <a:pt x="406826" y="604895"/>
                </a:cubicBezTo>
                <a:cubicBezTo>
                  <a:pt x="403177" y="604895"/>
                  <a:pt x="399439" y="603474"/>
                  <a:pt x="396680" y="600631"/>
                </a:cubicBezTo>
                <a:lnTo>
                  <a:pt x="305629" y="509743"/>
                </a:lnTo>
                <a:lnTo>
                  <a:pt x="214577" y="600631"/>
                </a:lnTo>
                <a:cubicBezTo>
                  <a:pt x="208881" y="606228"/>
                  <a:pt x="199714" y="606228"/>
                  <a:pt x="194107" y="600631"/>
                </a:cubicBezTo>
                <a:cubicBezTo>
                  <a:pt x="188410" y="594945"/>
                  <a:pt x="188410" y="585883"/>
                  <a:pt x="194107" y="580197"/>
                </a:cubicBezTo>
                <a:lnTo>
                  <a:pt x="295393" y="479091"/>
                </a:lnTo>
                <a:cubicBezTo>
                  <a:pt x="298197" y="476293"/>
                  <a:pt x="301891" y="474893"/>
                  <a:pt x="305595" y="474893"/>
                </a:cubicBezTo>
                <a:close/>
                <a:moveTo>
                  <a:pt x="519116" y="114182"/>
                </a:moveTo>
                <a:cubicBezTo>
                  <a:pt x="522699" y="113282"/>
                  <a:pt x="526615" y="113749"/>
                  <a:pt x="530042" y="115793"/>
                </a:cubicBezTo>
                <a:cubicBezTo>
                  <a:pt x="536895" y="119969"/>
                  <a:pt x="539120" y="128766"/>
                  <a:pt x="535026" y="135608"/>
                </a:cubicBezTo>
                <a:lnTo>
                  <a:pt x="491591" y="207851"/>
                </a:lnTo>
                <a:cubicBezTo>
                  <a:pt x="489455" y="211405"/>
                  <a:pt x="485895" y="213893"/>
                  <a:pt x="481800" y="214604"/>
                </a:cubicBezTo>
                <a:cubicBezTo>
                  <a:pt x="477706" y="215315"/>
                  <a:pt x="473434" y="214337"/>
                  <a:pt x="470230" y="211671"/>
                </a:cubicBezTo>
                <a:lnTo>
                  <a:pt x="407302" y="161466"/>
                </a:lnTo>
                <a:lnTo>
                  <a:pt x="300673" y="254590"/>
                </a:lnTo>
                <a:cubicBezTo>
                  <a:pt x="296312" y="258500"/>
                  <a:pt x="289903" y="259300"/>
                  <a:pt x="284652" y="256634"/>
                </a:cubicBezTo>
                <a:lnTo>
                  <a:pt x="206059" y="217447"/>
                </a:lnTo>
                <a:lnTo>
                  <a:pt x="83052" y="312971"/>
                </a:lnTo>
                <a:cubicBezTo>
                  <a:pt x="80382" y="315015"/>
                  <a:pt x="77267" y="315992"/>
                  <a:pt x="74152" y="315992"/>
                </a:cubicBezTo>
                <a:cubicBezTo>
                  <a:pt x="69880" y="315992"/>
                  <a:pt x="65607" y="314037"/>
                  <a:pt x="62759" y="310394"/>
                </a:cubicBezTo>
                <a:cubicBezTo>
                  <a:pt x="57864" y="304085"/>
                  <a:pt x="58932" y="295021"/>
                  <a:pt x="65251" y="290134"/>
                </a:cubicBezTo>
                <a:lnTo>
                  <a:pt x="195468" y="189012"/>
                </a:lnTo>
                <a:cubicBezTo>
                  <a:pt x="199918" y="185547"/>
                  <a:pt x="205881" y="185014"/>
                  <a:pt x="210866" y="187502"/>
                </a:cubicBezTo>
                <a:lnTo>
                  <a:pt x="288924" y="226511"/>
                </a:lnTo>
                <a:lnTo>
                  <a:pt x="397334" y="131787"/>
                </a:lnTo>
                <a:cubicBezTo>
                  <a:pt x="402585" y="127166"/>
                  <a:pt x="410417" y="126989"/>
                  <a:pt x="415936" y="131343"/>
                </a:cubicBezTo>
                <a:lnTo>
                  <a:pt x="475303" y="178794"/>
                </a:lnTo>
                <a:lnTo>
                  <a:pt x="510193" y="120769"/>
                </a:lnTo>
                <a:cubicBezTo>
                  <a:pt x="512285" y="117348"/>
                  <a:pt x="515534" y="115082"/>
                  <a:pt x="519116" y="114182"/>
                </a:cubicBezTo>
                <a:close/>
                <a:moveTo>
                  <a:pt x="28926" y="28884"/>
                </a:moveTo>
                <a:lnTo>
                  <a:pt x="28926" y="404459"/>
                </a:lnTo>
                <a:lnTo>
                  <a:pt x="578713" y="404459"/>
                </a:lnTo>
                <a:lnTo>
                  <a:pt x="578713" y="28884"/>
                </a:lnTo>
                <a:close/>
                <a:moveTo>
                  <a:pt x="16288" y="0"/>
                </a:moveTo>
                <a:lnTo>
                  <a:pt x="594911" y="0"/>
                </a:lnTo>
                <a:cubicBezTo>
                  <a:pt x="602922" y="0"/>
                  <a:pt x="607639" y="4710"/>
                  <a:pt x="607639" y="12620"/>
                </a:cubicBezTo>
                <a:lnTo>
                  <a:pt x="607639" y="417079"/>
                </a:lnTo>
                <a:cubicBezTo>
                  <a:pt x="607639" y="425078"/>
                  <a:pt x="602922" y="433343"/>
                  <a:pt x="594911" y="433343"/>
                </a:cubicBezTo>
                <a:lnTo>
                  <a:pt x="16288" y="433343"/>
                </a:lnTo>
                <a:cubicBezTo>
                  <a:pt x="8277" y="433343"/>
                  <a:pt x="0" y="425078"/>
                  <a:pt x="0" y="417079"/>
                </a:cubicBezTo>
                <a:lnTo>
                  <a:pt x="0" y="12620"/>
                </a:lnTo>
                <a:cubicBezTo>
                  <a:pt x="0" y="4710"/>
                  <a:pt x="8277" y="0"/>
                  <a:pt x="162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1" name="椭圆 18"/>
          <p:cNvSpPr/>
          <p:nvPr/>
        </p:nvSpPr>
        <p:spPr>
          <a:xfrm>
            <a:off x="7078115" y="2587179"/>
            <a:ext cx="556898" cy="509686"/>
          </a:xfrm>
          <a:custGeom>
            <a:avLst/>
            <a:gdLst>
              <a:gd name="connsiteX0" fmla="*/ 374723 w 607639"/>
              <a:gd name="connsiteY0" fmla="*/ 347980 h 556126"/>
              <a:gd name="connsiteX1" fmla="*/ 280564 w 607639"/>
              <a:gd name="connsiteY1" fmla="*/ 441948 h 556126"/>
              <a:gd name="connsiteX2" fmla="*/ 266325 w 607639"/>
              <a:gd name="connsiteY2" fmla="*/ 441948 h 556126"/>
              <a:gd name="connsiteX3" fmla="*/ 243097 w 607639"/>
              <a:gd name="connsiteY3" fmla="*/ 418745 h 556126"/>
              <a:gd name="connsiteX4" fmla="*/ 226988 w 607639"/>
              <a:gd name="connsiteY4" fmla="*/ 434836 h 556126"/>
              <a:gd name="connsiteX5" fmla="*/ 273444 w 607639"/>
              <a:gd name="connsiteY5" fmla="*/ 481242 h 556126"/>
              <a:gd name="connsiteX6" fmla="*/ 390742 w 607639"/>
              <a:gd name="connsiteY6" fmla="*/ 363982 h 556126"/>
              <a:gd name="connsiteX7" fmla="*/ 367514 w 607639"/>
              <a:gd name="connsiteY7" fmla="*/ 326555 h 556126"/>
              <a:gd name="connsiteX8" fmla="*/ 381842 w 607639"/>
              <a:gd name="connsiteY8" fmla="*/ 326555 h 556126"/>
              <a:gd name="connsiteX9" fmla="*/ 412279 w 607639"/>
              <a:gd name="connsiteY9" fmla="*/ 356870 h 556126"/>
              <a:gd name="connsiteX10" fmla="*/ 412279 w 607639"/>
              <a:gd name="connsiteY10" fmla="*/ 371183 h 556126"/>
              <a:gd name="connsiteX11" fmla="*/ 280564 w 607639"/>
              <a:gd name="connsiteY11" fmla="*/ 502668 h 556126"/>
              <a:gd name="connsiteX12" fmla="*/ 273444 w 607639"/>
              <a:gd name="connsiteY12" fmla="*/ 505601 h 556126"/>
              <a:gd name="connsiteX13" fmla="*/ 266325 w 607639"/>
              <a:gd name="connsiteY13" fmla="*/ 502668 h 556126"/>
              <a:gd name="connsiteX14" fmla="*/ 205540 w 607639"/>
              <a:gd name="connsiteY14" fmla="*/ 441948 h 556126"/>
              <a:gd name="connsiteX15" fmla="*/ 205540 w 607639"/>
              <a:gd name="connsiteY15" fmla="*/ 427635 h 556126"/>
              <a:gd name="connsiteX16" fmla="*/ 235888 w 607639"/>
              <a:gd name="connsiteY16" fmla="*/ 397320 h 556126"/>
              <a:gd name="connsiteX17" fmla="*/ 250216 w 607639"/>
              <a:gd name="connsiteY17" fmla="*/ 397320 h 556126"/>
              <a:gd name="connsiteX18" fmla="*/ 273444 w 607639"/>
              <a:gd name="connsiteY18" fmla="*/ 420523 h 556126"/>
              <a:gd name="connsiteX19" fmla="*/ 20293 w 607639"/>
              <a:gd name="connsiteY19" fmla="*/ 293259 h 556126"/>
              <a:gd name="connsiteX20" fmla="*/ 20293 w 607639"/>
              <a:gd name="connsiteY20" fmla="*/ 535954 h 556126"/>
              <a:gd name="connsiteX21" fmla="*/ 587346 w 607639"/>
              <a:gd name="connsiteY21" fmla="*/ 535954 h 556126"/>
              <a:gd name="connsiteX22" fmla="*/ 587346 w 607639"/>
              <a:gd name="connsiteY22" fmla="*/ 293259 h 556126"/>
              <a:gd name="connsiteX23" fmla="*/ 277519 w 607639"/>
              <a:gd name="connsiteY23" fmla="*/ 71004 h 556126"/>
              <a:gd name="connsiteX24" fmla="*/ 84466 w 607639"/>
              <a:gd name="connsiteY24" fmla="*/ 272997 h 556126"/>
              <a:gd name="connsiteX25" fmla="*/ 523173 w 607639"/>
              <a:gd name="connsiteY25" fmla="*/ 272997 h 556126"/>
              <a:gd name="connsiteX26" fmla="*/ 330032 w 607639"/>
              <a:gd name="connsiteY26" fmla="*/ 71004 h 556126"/>
              <a:gd name="connsiteX27" fmla="*/ 303775 w 607639"/>
              <a:gd name="connsiteY27" fmla="*/ 80957 h 556126"/>
              <a:gd name="connsiteX28" fmla="*/ 277519 w 607639"/>
              <a:gd name="connsiteY28" fmla="*/ 71004 h 556126"/>
              <a:gd name="connsiteX29" fmla="*/ 303775 w 607639"/>
              <a:gd name="connsiteY29" fmla="*/ 20261 h 556126"/>
              <a:gd name="connsiteX30" fmla="*/ 283571 w 607639"/>
              <a:gd name="connsiteY30" fmla="*/ 40523 h 556126"/>
              <a:gd name="connsiteX31" fmla="*/ 303775 w 607639"/>
              <a:gd name="connsiteY31" fmla="*/ 60696 h 556126"/>
              <a:gd name="connsiteX32" fmla="*/ 324068 w 607639"/>
              <a:gd name="connsiteY32" fmla="*/ 40523 h 556126"/>
              <a:gd name="connsiteX33" fmla="*/ 303775 w 607639"/>
              <a:gd name="connsiteY33" fmla="*/ 20261 h 556126"/>
              <a:gd name="connsiteX34" fmla="*/ 303775 w 607639"/>
              <a:gd name="connsiteY34" fmla="*/ 0 h 556126"/>
              <a:gd name="connsiteX35" fmla="*/ 344273 w 607639"/>
              <a:gd name="connsiteY35" fmla="*/ 40523 h 556126"/>
              <a:gd name="connsiteX36" fmla="*/ 341780 w 607639"/>
              <a:gd name="connsiteY36" fmla="*/ 54031 h 556126"/>
              <a:gd name="connsiteX37" fmla="*/ 551210 w 607639"/>
              <a:gd name="connsiteY37" fmla="*/ 272997 h 556126"/>
              <a:gd name="connsiteX38" fmla="*/ 587346 w 607639"/>
              <a:gd name="connsiteY38" fmla="*/ 272997 h 556126"/>
              <a:gd name="connsiteX39" fmla="*/ 607639 w 607639"/>
              <a:gd name="connsiteY39" fmla="*/ 293259 h 556126"/>
              <a:gd name="connsiteX40" fmla="*/ 607639 w 607639"/>
              <a:gd name="connsiteY40" fmla="*/ 535954 h 556126"/>
              <a:gd name="connsiteX41" fmla="*/ 587346 w 607639"/>
              <a:gd name="connsiteY41" fmla="*/ 556126 h 556126"/>
              <a:gd name="connsiteX42" fmla="*/ 20293 w 607639"/>
              <a:gd name="connsiteY42" fmla="*/ 556126 h 556126"/>
              <a:gd name="connsiteX43" fmla="*/ 0 w 607639"/>
              <a:gd name="connsiteY43" fmla="*/ 535954 h 556126"/>
              <a:gd name="connsiteX44" fmla="*/ 0 w 607639"/>
              <a:gd name="connsiteY44" fmla="*/ 293259 h 556126"/>
              <a:gd name="connsiteX45" fmla="*/ 20293 w 607639"/>
              <a:gd name="connsiteY45" fmla="*/ 272997 h 556126"/>
              <a:gd name="connsiteX46" fmla="*/ 56429 w 607639"/>
              <a:gd name="connsiteY46" fmla="*/ 272997 h 556126"/>
              <a:gd name="connsiteX47" fmla="*/ 265770 w 607639"/>
              <a:gd name="connsiteY47" fmla="*/ 54031 h 556126"/>
              <a:gd name="connsiteX48" fmla="*/ 263278 w 607639"/>
              <a:gd name="connsiteY48" fmla="*/ 40523 h 556126"/>
              <a:gd name="connsiteX49" fmla="*/ 303775 w 607639"/>
              <a:gd name="connsiteY49" fmla="*/ 0 h 55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7639" h="556126">
                <a:moveTo>
                  <a:pt x="374723" y="347980"/>
                </a:moveTo>
                <a:lnTo>
                  <a:pt x="280564" y="441948"/>
                </a:lnTo>
                <a:cubicBezTo>
                  <a:pt x="276648" y="445949"/>
                  <a:pt x="270241" y="445949"/>
                  <a:pt x="266325" y="441948"/>
                </a:cubicBezTo>
                <a:lnTo>
                  <a:pt x="243097" y="418745"/>
                </a:lnTo>
                <a:lnTo>
                  <a:pt x="226988" y="434836"/>
                </a:lnTo>
                <a:lnTo>
                  <a:pt x="273444" y="481242"/>
                </a:lnTo>
                <a:lnTo>
                  <a:pt x="390742" y="363982"/>
                </a:lnTo>
                <a:close/>
                <a:moveTo>
                  <a:pt x="367514" y="326555"/>
                </a:moveTo>
                <a:cubicBezTo>
                  <a:pt x="371519" y="322554"/>
                  <a:pt x="377927" y="322554"/>
                  <a:pt x="381842" y="326555"/>
                </a:cubicBezTo>
                <a:lnTo>
                  <a:pt x="412279" y="356870"/>
                </a:lnTo>
                <a:cubicBezTo>
                  <a:pt x="416195" y="360782"/>
                  <a:pt x="416195" y="367183"/>
                  <a:pt x="412279" y="371183"/>
                </a:cubicBezTo>
                <a:lnTo>
                  <a:pt x="280564" y="502668"/>
                </a:lnTo>
                <a:cubicBezTo>
                  <a:pt x="278606" y="504623"/>
                  <a:pt x="276025" y="505601"/>
                  <a:pt x="273444" y="505601"/>
                </a:cubicBezTo>
                <a:cubicBezTo>
                  <a:pt x="270864" y="505601"/>
                  <a:pt x="268283" y="504623"/>
                  <a:pt x="266325" y="502668"/>
                </a:cubicBezTo>
                <a:lnTo>
                  <a:pt x="205540" y="441948"/>
                </a:lnTo>
                <a:cubicBezTo>
                  <a:pt x="201535" y="438037"/>
                  <a:pt x="201535" y="431636"/>
                  <a:pt x="205540" y="427635"/>
                </a:cubicBezTo>
                <a:lnTo>
                  <a:pt x="235888" y="397320"/>
                </a:lnTo>
                <a:cubicBezTo>
                  <a:pt x="239893" y="393408"/>
                  <a:pt x="246300" y="393408"/>
                  <a:pt x="250216" y="397320"/>
                </a:cubicBezTo>
                <a:lnTo>
                  <a:pt x="273444" y="420523"/>
                </a:lnTo>
                <a:close/>
                <a:moveTo>
                  <a:pt x="20293" y="293259"/>
                </a:moveTo>
                <a:lnTo>
                  <a:pt x="20293" y="535954"/>
                </a:lnTo>
                <a:lnTo>
                  <a:pt x="587346" y="535954"/>
                </a:lnTo>
                <a:lnTo>
                  <a:pt x="587346" y="293259"/>
                </a:lnTo>
                <a:close/>
                <a:moveTo>
                  <a:pt x="277519" y="71004"/>
                </a:moveTo>
                <a:lnTo>
                  <a:pt x="84466" y="272997"/>
                </a:lnTo>
                <a:lnTo>
                  <a:pt x="523173" y="272997"/>
                </a:lnTo>
                <a:lnTo>
                  <a:pt x="330032" y="71004"/>
                </a:lnTo>
                <a:cubicBezTo>
                  <a:pt x="323000" y="77136"/>
                  <a:pt x="313833" y="80957"/>
                  <a:pt x="303775" y="80957"/>
                </a:cubicBezTo>
                <a:cubicBezTo>
                  <a:pt x="293718" y="80957"/>
                  <a:pt x="284639" y="77136"/>
                  <a:pt x="277519" y="71004"/>
                </a:cubicBezTo>
                <a:close/>
                <a:moveTo>
                  <a:pt x="303775" y="20261"/>
                </a:moveTo>
                <a:cubicBezTo>
                  <a:pt x="292649" y="20261"/>
                  <a:pt x="283571" y="29326"/>
                  <a:pt x="283571" y="40523"/>
                </a:cubicBezTo>
                <a:cubicBezTo>
                  <a:pt x="283571" y="51631"/>
                  <a:pt x="292649" y="60696"/>
                  <a:pt x="303775" y="60696"/>
                </a:cubicBezTo>
                <a:cubicBezTo>
                  <a:pt x="314990" y="60696"/>
                  <a:pt x="324068" y="51631"/>
                  <a:pt x="324068" y="40523"/>
                </a:cubicBezTo>
                <a:cubicBezTo>
                  <a:pt x="324068" y="29326"/>
                  <a:pt x="314990" y="20261"/>
                  <a:pt x="303775" y="20261"/>
                </a:cubicBezTo>
                <a:close/>
                <a:moveTo>
                  <a:pt x="303775" y="0"/>
                </a:moveTo>
                <a:cubicBezTo>
                  <a:pt x="326115" y="0"/>
                  <a:pt x="344273" y="18217"/>
                  <a:pt x="344273" y="40523"/>
                </a:cubicBezTo>
                <a:cubicBezTo>
                  <a:pt x="344273" y="45233"/>
                  <a:pt x="343293" y="49765"/>
                  <a:pt x="341780" y="54031"/>
                </a:cubicBezTo>
                <a:lnTo>
                  <a:pt x="551210" y="272997"/>
                </a:lnTo>
                <a:lnTo>
                  <a:pt x="587346" y="272997"/>
                </a:lnTo>
                <a:cubicBezTo>
                  <a:pt x="598561" y="272997"/>
                  <a:pt x="607639" y="282151"/>
                  <a:pt x="607639" y="293259"/>
                </a:cubicBezTo>
                <a:lnTo>
                  <a:pt x="607639" y="535954"/>
                </a:lnTo>
                <a:cubicBezTo>
                  <a:pt x="607639" y="547062"/>
                  <a:pt x="598561" y="556126"/>
                  <a:pt x="587346" y="556126"/>
                </a:cubicBezTo>
                <a:lnTo>
                  <a:pt x="20293" y="556126"/>
                </a:lnTo>
                <a:cubicBezTo>
                  <a:pt x="9078" y="556126"/>
                  <a:pt x="0" y="547062"/>
                  <a:pt x="0" y="535954"/>
                </a:cubicBezTo>
                <a:lnTo>
                  <a:pt x="0" y="293259"/>
                </a:lnTo>
                <a:cubicBezTo>
                  <a:pt x="0" y="282151"/>
                  <a:pt x="9078" y="272997"/>
                  <a:pt x="20293" y="272997"/>
                </a:cubicBezTo>
                <a:lnTo>
                  <a:pt x="56429" y="272997"/>
                </a:lnTo>
                <a:lnTo>
                  <a:pt x="265770" y="54031"/>
                </a:lnTo>
                <a:cubicBezTo>
                  <a:pt x="264257" y="49765"/>
                  <a:pt x="263278" y="45233"/>
                  <a:pt x="263278" y="40523"/>
                </a:cubicBezTo>
                <a:cubicBezTo>
                  <a:pt x="263278" y="18217"/>
                  <a:pt x="281435"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nvGrpSpPr>
          <p:cNvPr id="2" name="组合 1"/>
          <p:cNvGrpSpPr/>
          <p:nvPr/>
        </p:nvGrpSpPr>
        <p:grpSpPr>
          <a:xfrm>
            <a:off x="665191" y="1429598"/>
            <a:ext cx="2262806" cy="2824848"/>
            <a:chOff x="886921" y="1906131"/>
            <a:chExt cx="3017074" cy="3766464"/>
          </a:xfrm>
        </p:grpSpPr>
        <p:sp>
          <p:nvSpPr>
            <p:cNvPr id="11" name="矩形 10"/>
            <p:cNvSpPr/>
            <p:nvPr/>
          </p:nvSpPr>
          <p:spPr>
            <a:xfrm>
              <a:off x="886921" y="1906131"/>
              <a:ext cx="3017074" cy="3766464"/>
            </a:xfrm>
            <a:prstGeom prst="rect">
              <a:avLst/>
            </a:prstGeom>
            <a:solidFill>
              <a:srgbClr val="D8204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8" name="矩形 17"/>
            <p:cNvSpPr/>
            <p:nvPr/>
          </p:nvSpPr>
          <p:spPr>
            <a:xfrm>
              <a:off x="886921" y="1906131"/>
              <a:ext cx="3017074" cy="1040269"/>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nvGrpSpPr>
            <p:cNvPr id="3" name="组合 2"/>
            <p:cNvGrpSpPr/>
            <p:nvPr/>
          </p:nvGrpSpPr>
          <p:grpSpPr>
            <a:xfrm>
              <a:off x="1259794" y="2070493"/>
              <a:ext cx="2277742" cy="720199"/>
              <a:chOff x="1217699" y="2070493"/>
              <a:chExt cx="2277742" cy="720199"/>
            </a:xfrm>
          </p:grpSpPr>
          <p:grpSp>
            <p:nvGrpSpPr>
              <p:cNvPr id="20" name="组合 19"/>
              <p:cNvGrpSpPr/>
              <p:nvPr/>
            </p:nvGrpSpPr>
            <p:grpSpPr>
              <a:xfrm>
                <a:off x="1217699" y="2070493"/>
                <a:ext cx="1054134" cy="720199"/>
                <a:chOff x="721458" y="4366632"/>
                <a:chExt cx="1054134" cy="720199"/>
              </a:xfrm>
            </p:grpSpPr>
            <p:sp>
              <p:nvSpPr>
                <p:cNvPr id="21" name="矩形 20"/>
                <p:cNvSpPr/>
                <p:nvPr/>
              </p:nvSpPr>
              <p:spPr>
                <a:xfrm>
                  <a:off x="834735" y="4366632"/>
                  <a:ext cx="827578" cy="492443"/>
                </a:xfrm>
                <a:prstGeom prst="rect">
                  <a:avLst/>
                </a:prstGeom>
              </p:spPr>
              <p:txBody>
                <a:bodyPr wrap="none">
                  <a:spAutoFit/>
                  <a:scene3d>
                    <a:camera prst="orthographicFront"/>
                    <a:lightRig rig="threePt" dir="t"/>
                  </a:scene3d>
                  <a:sp3d contourW="12700"/>
                </a:bodyPr>
                <a:lstStyle/>
                <a:p>
                  <a:pPr algn="ctr" defTabSz="685800"/>
                  <a:r>
                    <a:rPr lang="en-US" altLang="zh-CN" dirty="0">
                      <a:solidFill>
                        <a:prstClr val="black">
                          <a:lumMod val="65000"/>
                          <a:lumOff val="35000"/>
                        </a:prstClr>
                      </a:solidFill>
                      <a:latin typeface="Century Gothic" panose="020B0502020202020204" pitchFamily="34" charset="0"/>
                      <a:ea typeface="微软雅黑"/>
                    </a:rPr>
                    <a:t>85%</a:t>
                  </a:r>
                  <a:endParaRPr lang="zh-CN" altLang="en-US" dirty="0">
                    <a:solidFill>
                      <a:prstClr val="black">
                        <a:lumMod val="65000"/>
                        <a:lumOff val="35000"/>
                      </a:prstClr>
                    </a:solidFill>
                    <a:latin typeface="Century Gothic" panose="020B0502020202020204" pitchFamily="34" charset="0"/>
                    <a:ea typeface="微软雅黑"/>
                  </a:endParaRPr>
                </a:p>
              </p:txBody>
            </p:sp>
            <p:sp>
              <p:nvSpPr>
                <p:cNvPr id="22" name="矩形 21"/>
                <p:cNvSpPr/>
                <p:nvPr/>
              </p:nvSpPr>
              <p:spPr>
                <a:xfrm>
                  <a:off x="721458" y="4802051"/>
                  <a:ext cx="1054134" cy="284780"/>
                </a:xfrm>
                <a:prstGeom prst="rect">
                  <a:avLst/>
                </a:prstGeom>
              </p:spPr>
              <p:txBody>
                <a:bodyPr wrap="none">
                  <a:spAutoFit/>
                  <a:scene3d>
                    <a:camera prst="orthographicFront"/>
                    <a:lightRig rig="threePt" dir="t"/>
                  </a:scene3d>
                  <a:sp3d contourW="12700"/>
                </a:bodyPr>
                <a:lstStyle/>
                <a:p>
                  <a:pPr algn="ctr" defTabSz="685800"/>
                  <a:r>
                    <a:rPr lang="zh-CN" altLang="en-US" sz="788" dirty="0">
                      <a:solidFill>
                        <a:prstClr val="black">
                          <a:lumMod val="65000"/>
                          <a:lumOff val="35000"/>
                        </a:prstClr>
                      </a:solidFill>
                      <a:latin typeface="Century Gothic" panose="020B0502020202020204" pitchFamily="34" charset="0"/>
                      <a:ea typeface="微软雅黑"/>
                    </a:rPr>
                    <a:t>文字添加此处</a:t>
                  </a:r>
                </a:p>
              </p:txBody>
            </p:sp>
          </p:grpSp>
          <p:grpSp>
            <p:nvGrpSpPr>
              <p:cNvPr id="23" name="组合 22"/>
              <p:cNvGrpSpPr/>
              <p:nvPr/>
            </p:nvGrpSpPr>
            <p:grpSpPr>
              <a:xfrm>
                <a:off x="2428482" y="2070493"/>
                <a:ext cx="1066959" cy="720199"/>
                <a:chOff x="715046" y="4366632"/>
                <a:chExt cx="1066959" cy="720199"/>
              </a:xfrm>
            </p:grpSpPr>
            <p:sp>
              <p:nvSpPr>
                <p:cNvPr id="24" name="矩形 23"/>
                <p:cNvSpPr/>
                <p:nvPr/>
              </p:nvSpPr>
              <p:spPr>
                <a:xfrm>
                  <a:off x="715046" y="4366632"/>
                  <a:ext cx="1066959" cy="492443"/>
                </a:xfrm>
                <a:prstGeom prst="rect">
                  <a:avLst/>
                </a:prstGeom>
              </p:spPr>
              <p:txBody>
                <a:bodyPr wrap="none">
                  <a:spAutoFit/>
                  <a:scene3d>
                    <a:camera prst="orthographicFront"/>
                    <a:lightRig rig="threePt" dir="t"/>
                  </a:scene3d>
                  <a:sp3d contourW="12700"/>
                </a:bodyPr>
                <a:lstStyle/>
                <a:p>
                  <a:pPr algn="ctr" defTabSz="685800"/>
                  <a:r>
                    <a:rPr lang="zh-CN" altLang="en-US" dirty="0">
                      <a:solidFill>
                        <a:prstClr val="black">
                          <a:lumMod val="65000"/>
                          <a:lumOff val="35000"/>
                        </a:prstClr>
                      </a:solidFill>
                      <a:latin typeface="Century Gothic" panose="020B0502020202020204" pitchFamily="34" charset="0"/>
                      <a:ea typeface="微软雅黑"/>
                    </a:rPr>
                    <a:t>￥</a:t>
                  </a:r>
                  <a:r>
                    <a:rPr lang="en-US" altLang="zh-CN" dirty="0">
                      <a:solidFill>
                        <a:prstClr val="black">
                          <a:lumMod val="65000"/>
                          <a:lumOff val="35000"/>
                        </a:prstClr>
                      </a:solidFill>
                      <a:latin typeface="Century Gothic" panose="020B0502020202020204" pitchFamily="34" charset="0"/>
                      <a:ea typeface="微软雅黑"/>
                    </a:rPr>
                    <a:t>589</a:t>
                  </a:r>
                  <a:endParaRPr lang="zh-CN" altLang="en-US" dirty="0">
                    <a:solidFill>
                      <a:prstClr val="black">
                        <a:lumMod val="65000"/>
                        <a:lumOff val="35000"/>
                      </a:prstClr>
                    </a:solidFill>
                    <a:latin typeface="Century Gothic" panose="020B0502020202020204" pitchFamily="34" charset="0"/>
                    <a:ea typeface="微软雅黑"/>
                  </a:endParaRPr>
                </a:p>
              </p:txBody>
            </p:sp>
            <p:sp>
              <p:nvSpPr>
                <p:cNvPr id="25" name="矩形 24"/>
                <p:cNvSpPr/>
                <p:nvPr/>
              </p:nvSpPr>
              <p:spPr>
                <a:xfrm>
                  <a:off x="721457" y="4802051"/>
                  <a:ext cx="1054135" cy="284780"/>
                </a:xfrm>
                <a:prstGeom prst="rect">
                  <a:avLst/>
                </a:prstGeom>
              </p:spPr>
              <p:txBody>
                <a:bodyPr wrap="none">
                  <a:spAutoFit/>
                  <a:scene3d>
                    <a:camera prst="orthographicFront"/>
                    <a:lightRig rig="threePt" dir="t"/>
                  </a:scene3d>
                  <a:sp3d contourW="12700"/>
                </a:bodyPr>
                <a:lstStyle/>
                <a:p>
                  <a:pPr algn="ctr" defTabSz="685800"/>
                  <a:r>
                    <a:rPr lang="zh-CN" altLang="en-US" sz="788" dirty="0">
                      <a:solidFill>
                        <a:prstClr val="black">
                          <a:lumMod val="65000"/>
                          <a:lumOff val="35000"/>
                        </a:prstClr>
                      </a:solidFill>
                      <a:latin typeface="Century Gothic" panose="020B0502020202020204" pitchFamily="34" charset="0"/>
                      <a:ea typeface="微软雅黑"/>
                    </a:rPr>
                    <a:t>文字添加此处</a:t>
                  </a:r>
                </a:p>
              </p:txBody>
            </p:sp>
          </p:grpSp>
        </p:grpSp>
        <p:sp>
          <p:nvSpPr>
            <p:cNvPr id="30" name="椭圆 28"/>
            <p:cNvSpPr/>
            <p:nvPr/>
          </p:nvSpPr>
          <p:spPr>
            <a:xfrm>
              <a:off x="2024193" y="3418658"/>
              <a:ext cx="742530" cy="741409"/>
            </a:xfrm>
            <a:custGeom>
              <a:avLst/>
              <a:gdLst>
                <a:gd name="connsiteX0" fmla="*/ 354410 w 607639"/>
                <a:gd name="connsiteY0" fmla="*/ 404461 h 606722"/>
                <a:gd name="connsiteX1" fmla="*/ 329131 w 607639"/>
                <a:gd name="connsiteY1" fmla="*/ 429788 h 606722"/>
                <a:gd name="connsiteX2" fmla="*/ 354410 w 607639"/>
                <a:gd name="connsiteY2" fmla="*/ 455027 h 606722"/>
                <a:gd name="connsiteX3" fmla="*/ 506347 w 607639"/>
                <a:gd name="connsiteY3" fmla="*/ 455027 h 606722"/>
                <a:gd name="connsiteX4" fmla="*/ 531626 w 607639"/>
                <a:gd name="connsiteY4" fmla="*/ 429788 h 606722"/>
                <a:gd name="connsiteX5" fmla="*/ 506347 w 607639"/>
                <a:gd name="connsiteY5" fmla="*/ 404461 h 606722"/>
                <a:gd name="connsiteX6" fmla="*/ 430423 w 607639"/>
                <a:gd name="connsiteY6" fmla="*/ 252766 h 606722"/>
                <a:gd name="connsiteX7" fmla="*/ 607639 w 607639"/>
                <a:gd name="connsiteY7" fmla="*/ 429788 h 606722"/>
                <a:gd name="connsiteX8" fmla="*/ 430423 w 607639"/>
                <a:gd name="connsiteY8" fmla="*/ 606722 h 606722"/>
                <a:gd name="connsiteX9" fmla="*/ 253118 w 607639"/>
                <a:gd name="connsiteY9" fmla="*/ 429788 h 606722"/>
                <a:gd name="connsiteX10" fmla="*/ 430423 w 607639"/>
                <a:gd name="connsiteY10" fmla="*/ 252766 h 606722"/>
                <a:gd name="connsiteX11" fmla="*/ 87492 w 607639"/>
                <a:gd name="connsiteY11" fmla="*/ 0 h 606722"/>
                <a:gd name="connsiteX12" fmla="*/ 227853 w 607639"/>
                <a:gd name="connsiteY12" fmla="*/ 0 h 606722"/>
                <a:gd name="connsiteX13" fmla="*/ 379786 w 607639"/>
                <a:gd name="connsiteY13" fmla="*/ 0 h 606722"/>
                <a:gd name="connsiteX14" fmla="*/ 520058 w 607639"/>
                <a:gd name="connsiteY14" fmla="*/ 0 h 606722"/>
                <a:gd name="connsiteX15" fmla="*/ 607639 w 607639"/>
                <a:gd name="connsiteY15" fmla="*/ 87360 h 606722"/>
                <a:gd name="connsiteX16" fmla="*/ 607639 w 607639"/>
                <a:gd name="connsiteY16" fmla="*/ 176942 h 606722"/>
                <a:gd name="connsiteX17" fmla="*/ 582273 w 607639"/>
                <a:gd name="connsiteY17" fmla="*/ 202270 h 606722"/>
                <a:gd name="connsiteX18" fmla="*/ 556995 w 607639"/>
                <a:gd name="connsiteY18" fmla="*/ 176942 h 606722"/>
                <a:gd name="connsiteX19" fmla="*/ 556995 w 607639"/>
                <a:gd name="connsiteY19" fmla="*/ 87360 h 606722"/>
                <a:gd name="connsiteX20" fmla="*/ 520058 w 607639"/>
                <a:gd name="connsiteY20" fmla="*/ 50568 h 606722"/>
                <a:gd name="connsiteX21" fmla="*/ 405063 w 607639"/>
                <a:gd name="connsiteY21" fmla="*/ 50568 h 606722"/>
                <a:gd name="connsiteX22" fmla="*/ 405063 w 607639"/>
                <a:gd name="connsiteY22" fmla="*/ 176942 h 606722"/>
                <a:gd name="connsiteX23" fmla="*/ 391712 w 607639"/>
                <a:gd name="connsiteY23" fmla="*/ 199249 h 606722"/>
                <a:gd name="connsiteX24" fmla="*/ 379786 w 607639"/>
                <a:gd name="connsiteY24" fmla="*/ 202270 h 606722"/>
                <a:gd name="connsiteX25" fmla="*/ 365723 w 607639"/>
                <a:gd name="connsiteY25" fmla="*/ 198004 h 606722"/>
                <a:gd name="connsiteX26" fmla="*/ 303775 w 607639"/>
                <a:gd name="connsiteY26" fmla="*/ 156768 h 606722"/>
                <a:gd name="connsiteX27" fmla="*/ 241916 w 607639"/>
                <a:gd name="connsiteY27" fmla="*/ 198004 h 606722"/>
                <a:gd name="connsiteX28" fmla="*/ 215927 w 607639"/>
                <a:gd name="connsiteY28" fmla="*/ 199249 h 606722"/>
                <a:gd name="connsiteX29" fmla="*/ 202576 w 607639"/>
                <a:gd name="connsiteY29" fmla="*/ 176942 h 606722"/>
                <a:gd name="connsiteX30" fmla="*/ 202576 w 607639"/>
                <a:gd name="connsiteY30" fmla="*/ 50568 h 606722"/>
                <a:gd name="connsiteX31" fmla="*/ 87492 w 607639"/>
                <a:gd name="connsiteY31" fmla="*/ 50568 h 606722"/>
                <a:gd name="connsiteX32" fmla="*/ 50644 w 607639"/>
                <a:gd name="connsiteY32" fmla="*/ 87360 h 606722"/>
                <a:gd name="connsiteX33" fmla="*/ 50644 w 607639"/>
                <a:gd name="connsiteY33" fmla="*/ 519273 h 606722"/>
                <a:gd name="connsiteX34" fmla="*/ 87492 w 607639"/>
                <a:gd name="connsiteY34" fmla="*/ 556154 h 606722"/>
                <a:gd name="connsiteX35" fmla="*/ 227853 w 607639"/>
                <a:gd name="connsiteY35" fmla="*/ 556154 h 606722"/>
                <a:gd name="connsiteX36" fmla="*/ 253131 w 607639"/>
                <a:gd name="connsiteY36" fmla="*/ 581394 h 606722"/>
                <a:gd name="connsiteX37" fmla="*/ 227853 w 607639"/>
                <a:gd name="connsiteY37" fmla="*/ 606722 h 606722"/>
                <a:gd name="connsiteX38" fmla="*/ 87492 w 607639"/>
                <a:gd name="connsiteY38" fmla="*/ 606722 h 606722"/>
                <a:gd name="connsiteX39" fmla="*/ 0 w 607639"/>
                <a:gd name="connsiteY39" fmla="*/ 519273 h 606722"/>
                <a:gd name="connsiteX40" fmla="*/ 0 w 607639"/>
                <a:gd name="connsiteY40" fmla="*/ 87360 h 606722"/>
                <a:gd name="connsiteX41" fmla="*/ 87492 w 607639"/>
                <a:gd name="connsiteY4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7639" h="606722">
                  <a:moveTo>
                    <a:pt x="354410" y="404461"/>
                  </a:moveTo>
                  <a:cubicBezTo>
                    <a:pt x="340435" y="404461"/>
                    <a:pt x="329131" y="415836"/>
                    <a:pt x="329131" y="429788"/>
                  </a:cubicBezTo>
                  <a:cubicBezTo>
                    <a:pt x="329131" y="443740"/>
                    <a:pt x="340435" y="455027"/>
                    <a:pt x="354410" y="455027"/>
                  </a:cubicBezTo>
                  <a:lnTo>
                    <a:pt x="506347" y="455027"/>
                  </a:lnTo>
                  <a:cubicBezTo>
                    <a:pt x="520322" y="455027"/>
                    <a:pt x="531626" y="443740"/>
                    <a:pt x="531626" y="429788"/>
                  </a:cubicBezTo>
                  <a:cubicBezTo>
                    <a:pt x="531626" y="415836"/>
                    <a:pt x="520322" y="404461"/>
                    <a:pt x="506347" y="404461"/>
                  </a:cubicBezTo>
                  <a:close/>
                  <a:moveTo>
                    <a:pt x="430423" y="252766"/>
                  </a:moveTo>
                  <a:cubicBezTo>
                    <a:pt x="528065" y="252766"/>
                    <a:pt x="607639" y="332213"/>
                    <a:pt x="607639" y="429788"/>
                  </a:cubicBezTo>
                  <a:cubicBezTo>
                    <a:pt x="607639" y="527364"/>
                    <a:pt x="528065" y="606722"/>
                    <a:pt x="430423" y="606722"/>
                  </a:cubicBezTo>
                  <a:cubicBezTo>
                    <a:pt x="332692" y="606722"/>
                    <a:pt x="253118" y="527275"/>
                    <a:pt x="253118" y="429788"/>
                  </a:cubicBezTo>
                  <a:cubicBezTo>
                    <a:pt x="253118" y="332213"/>
                    <a:pt x="332692" y="252766"/>
                    <a:pt x="430423" y="252766"/>
                  </a:cubicBezTo>
                  <a:close/>
                  <a:moveTo>
                    <a:pt x="87492" y="0"/>
                  </a:moveTo>
                  <a:lnTo>
                    <a:pt x="227853" y="0"/>
                  </a:lnTo>
                  <a:lnTo>
                    <a:pt x="379786" y="0"/>
                  </a:lnTo>
                  <a:lnTo>
                    <a:pt x="520058" y="0"/>
                  </a:lnTo>
                  <a:cubicBezTo>
                    <a:pt x="568299" y="0"/>
                    <a:pt x="607639" y="39192"/>
                    <a:pt x="607639" y="87360"/>
                  </a:cubicBezTo>
                  <a:lnTo>
                    <a:pt x="607639" y="176942"/>
                  </a:lnTo>
                  <a:cubicBezTo>
                    <a:pt x="607639" y="190895"/>
                    <a:pt x="596335" y="202270"/>
                    <a:pt x="582273" y="202270"/>
                  </a:cubicBezTo>
                  <a:cubicBezTo>
                    <a:pt x="568299" y="202270"/>
                    <a:pt x="556995" y="190895"/>
                    <a:pt x="556995" y="176942"/>
                  </a:cubicBezTo>
                  <a:lnTo>
                    <a:pt x="556995" y="87360"/>
                  </a:lnTo>
                  <a:cubicBezTo>
                    <a:pt x="556995" y="67098"/>
                    <a:pt x="540440" y="50568"/>
                    <a:pt x="520058" y="50568"/>
                  </a:cubicBezTo>
                  <a:lnTo>
                    <a:pt x="405063" y="50568"/>
                  </a:lnTo>
                  <a:lnTo>
                    <a:pt x="405063" y="176942"/>
                  </a:lnTo>
                  <a:cubicBezTo>
                    <a:pt x="405063" y="186274"/>
                    <a:pt x="399901" y="194805"/>
                    <a:pt x="391712" y="199249"/>
                  </a:cubicBezTo>
                  <a:cubicBezTo>
                    <a:pt x="387974" y="201204"/>
                    <a:pt x="383880" y="202270"/>
                    <a:pt x="379786" y="202270"/>
                  </a:cubicBezTo>
                  <a:cubicBezTo>
                    <a:pt x="374801" y="202270"/>
                    <a:pt x="369906" y="200848"/>
                    <a:pt x="365723" y="198004"/>
                  </a:cubicBezTo>
                  <a:lnTo>
                    <a:pt x="303775" y="156768"/>
                  </a:lnTo>
                  <a:lnTo>
                    <a:pt x="241916" y="198004"/>
                  </a:lnTo>
                  <a:cubicBezTo>
                    <a:pt x="234173" y="203159"/>
                    <a:pt x="224115" y="203603"/>
                    <a:pt x="215927" y="199249"/>
                  </a:cubicBezTo>
                  <a:cubicBezTo>
                    <a:pt x="207649" y="194805"/>
                    <a:pt x="202576" y="186274"/>
                    <a:pt x="202576" y="176942"/>
                  </a:cubicBezTo>
                  <a:lnTo>
                    <a:pt x="202576" y="50568"/>
                  </a:lnTo>
                  <a:lnTo>
                    <a:pt x="87492" y="50568"/>
                  </a:lnTo>
                  <a:cubicBezTo>
                    <a:pt x="67199" y="50568"/>
                    <a:pt x="50644" y="67098"/>
                    <a:pt x="50644" y="87360"/>
                  </a:cubicBezTo>
                  <a:lnTo>
                    <a:pt x="50644" y="519273"/>
                  </a:lnTo>
                  <a:cubicBezTo>
                    <a:pt x="50644" y="539624"/>
                    <a:pt x="67199" y="556154"/>
                    <a:pt x="87492" y="556154"/>
                  </a:cubicBezTo>
                  <a:lnTo>
                    <a:pt x="227853" y="556154"/>
                  </a:lnTo>
                  <a:cubicBezTo>
                    <a:pt x="241827" y="556154"/>
                    <a:pt x="253131" y="567441"/>
                    <a:pt x="253131" y="581394"/>
                  </a:cubicBezTo>
                  <a:cubicBezTo>
                    <a:pt x="253131" y="595346"/>
                    <a:pt x="241827" y="606722"/>
                    <a:pt x="227853" y="606722"/>
                  </a:cubicBezTo>
                  <a:lnTo>
                    <a:pt x="87492" y="606722"/>
                  </a:lnTo>
                  <a:cubicBezTo>
                    <a:pt x="39251" y="606722"/>
                    <a:pt x="0" y="567441"/>
                    <a:pt x="0" y="519273"/>
                  </a:cubicBezTo>
                  <a:lnTo>
                    <a:pt x="0" y="87360"/>
                  </a:lnTo>
                  <a:cubicBezTo>
                    <a:pt x="0" y="39192"/>
                    <a:pt x="39251" y="0"/>
                    <a:pt x="874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nvGrpSpPr>
            <p:cNvPr id="32" name="组合 31"/>
            <p:cNvGrpSpPr/>
            <p:nvPr/>
          </p:nvGrpSpPr>
          <p:grpSpPr>
            <a:xfrm>
              <a:off x="1277607" y="4535170"/>
              <a:ext cx="2241974" cy="793100"/>
              <a:chOff x="1820427" y="4294197"/>
              <a:chExt cx="2241974" cy="793100"/>
            </a:xfrm>
          </p:grpSpPr>
          <p:sp>
            <p:nvSpPr>
              <p:cNvPr id="33" name="矩形 32"/>
              <p:cNvSpPr/>
              <p:nvPr/>
            </p:nvSpPr>
            <p:spPr>
              <a:xfrm>
                <a:off x="1820427" y="4557921"/>
                <a:ext cx="2241974" cy="5293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white"/>
                    </a:solidFill>
                    <a:latin typeface="Arial"/>
                    <a:ea typeface="微软雅黑"/>
                  </a:rPr>
                  <a:t>用户可以在投影仪或者计算机上文应用到更广泛的领域中</a:t>
                </a:r>
              </a:p>
            </p:txBody>
          </p:sp>
          <p:sp>
            <p:nvSpPr>
              <p:cNvPr id="34" name="矩形 33"/>
              <p:cNvSpPr/>
              <p:nvPr/>
            </p:nvSpPr>
            <p:spPr>
              <a:xfrm>
                <a:off x="1820427" y="4294197"/>
                <a:ext cx="2241974" cy="381643"/>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b="1" dirty="0">
                    <a:solidFill>
                      <a:prstClr val="white"/>
                    </a:solidFill>
                    <a:latin typeface="Arial"/>
                    <a:ea typeface="微软雅黑"/>
                  </a:rPr>
                  <a:t>标题文字添加</a:t>
                </a:r>
              </a:p>
            </p:txBody>
          </p:sp>
        </p:grpSp>
      </p:grpSp>
    </p:spTree>
    <p:extLst>
      <p:ext uri="{BB962C8B-B14F-4D97-AF65-F5344CB8AC3E}">
        <p14:creationId xmlns:p14="http://schemas.microsoft.com/office/powerpoint/2010/main" val="925757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28" grpId="0" animBg="1"/>
      <p:bldP spid="31"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2169</Words>
  <Application>Microsoft Office PowerPoint</Application>
  <PresentationFormat>全屏显示(16:9)</PresentationFormat>
  <Paragraphs>302</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等线 Light</vt:lpstr>
      <vt:lpstr>Arial</vt:lpstr>
      <vt:lpstr>Calibri</vt:lpstr>
      <vt:lpstr>Calibri Light</vt:lpstr>
      <vt:lpstr>Century Gothic</vt:lpstr>
      <vt:lpstr>等线</vt:lpstr>
      <vt:lpstr>微软雅黑</vt:lpstr>
      <vt:lpstr>Office 主题​​</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2017-10-24T07:45:20Z</dcterms:created>
  <dcterms:modified xsi:type="dcterms:W3CDTF">2018-04-28T02:24:17Z</dcterms:modified>
</cp:coreProperties>
</file>