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60" r:id="rId3"/>
    <p:sldId id="259" r:id="rId4"/>
    <p:sldId id="268" r:id="rId5"/>
    <p:sldId id="261" r:id="rId6"/>
    <p:sldId id="262" r:id="rId7"/>
    <p:sldId id="263" r:id="rId8"/>
    <p:sldId id="264" r:id="rId9"/>
    <p:sldId id="267" r:id="rId10"/>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3D3D49"/>
    <a:srgbClr val="FEA2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53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2018/7/31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阿源设计-您好"/>
          <p:cNvSpPr>
            <a:spLocks noGrp="1"/>
          </p:cNvSpPr>
          <p:nvPr>
            <p:ph type="ctrTitle"/>
          </p:nvPr>
        </p:nvSpPr>
        <p:spPr>
          <a:xfrm>
            <a:off x="6149340" y="2141351"/>
            <a:ext cx="2993390" cy="1522468"/>
          </a:xfrm>
        </p:spPr>
        <p:txBody>
          <a:bodyPr wrap="square" lIns="0" tIns="0" rIns="0" bIns="0" anchor="ctr" anchorCtr="0">
            <a:spAutoFit/>
          </a:bodyPr>
          <a:lstStyle/>
          <a:p>
            <a:pPr algn="l">
              <a:lnSpc>
                <a:spcPct val="130000"/>
              </a:lnSpc>
            </a:pPr>
            <a:r>
              <a:rPr lang="zh-CN" altLang="en-US" sz="4000" b="1">
                <a:solidFill>
                  <a:schemeClr val="tx1">
                    <a:lumMod val="65000"/>
                    <a:lumOff val="35000"/>
                  </a:schemeClr>
                </a:solidFill>
                <a:latin typeface="微软雅黑" panose="020B0503020204020204" charset="-122"/>
                <a:ea typeface="微软雅黑" panose="020B0503020204020204" charset="-122"/>
              </a:rPr>
              <a:t>您好, </a:t>
            </a:r>
            <a:br>
              <a:rPr lang="zh-CN" altLang="en-US" sz="4000" b="1">
                <a:solidFill>
                  <a:schemeClr val="tx1">
                    <a:lumMod val="65000"/>
                    <a:lumOff val="35000"/>
                  </a:schemeClr>
                </a:solidFill>
                <a:latin typeface="微软雅黑" panose="020B0503020204020204" charset="-122"/>
                <a:ea typeface="微软雅黑" panose="020B0503020204020204" charset="-122"/>
              </a:rPr>
            </a:br>
            <a:r>
              <a:rPr lang="zh-CN" altLang="en-US" sz="4000" b="1">
                <a:solidFill>
                  <a:schemeClr val="tx1">
                    <a:lumMod val="65000"/>
                    <a:lumOff val="35000"/>
                  </a:schemeClr>
                </a:solidFill>
                <a:latin typeface="微软雅黑" panose="020B0503020204020204" charset="-122"/>
                <a:ea typeface="微软雅黑" panose="020B0503020204020204" charset="-122"/>
              </a:rPr>
              <a:t>我是</a:t>
            </a:r>
            <a:r>
              <a:rPr lang="zh-CN" altLang="en-US" sz="4000" b="1">
                <a:solidFill>
                  <a:schemeClr val="tx1">
                    <a:lumMod val="65000"/>
                    <a:lumOff val="35000"/>
                  </a:schemeClr>
                </a:solidFill>
                <a:latin typeface="微软雅黑" panose="020B0503020204020204" charset="-122"/>
                <a:ea typeface="微软雅黑" panose="020B0503020204020204" charset="-122"/>
                <a:sym typeface="+mn-ea"/>
              </a:rPr>
              <a:t>夕小觉</a:t>
            </a:r>
            <a:endParaRPr lang="zh-CN" altLang="en-US" sz="4000" b="1">
              <a:solidFill>
                <a:schemeClr val="tx1">
                  <a:lumMod val="65000"/>
                  <a:lumOff val="35000"/>
                </a:schemeClr>
              </a:solidFill>
              <a:latin typeface="微软雅黑" panose="020B0503020204020204" charset="-122"/>
              <a:ea typeface="微软雅黑" panose="020B0503020204020204" charset="-122"/>
            </a:endParaRPr>
          </a:p>
        </p:txBody>
      </p:sp>
      <p:sp>
        <p:nvSpPr>
          <p:cNvPr id="3" name="副标题 2"/>
          <p:cNvSpPr>
            <a:spLocks noGrp="1"/>
          </p:cNvSpPr>
          <p:nvPr>
            <p:ph type="subTitle" idx="1"/>
          </p:nvPr>
        </p:nvSpPr>
        <p:spPr>
          <a:xfrm>
            <a:off x="6149340" y="4338003"/>
            <a:ext cx="4606290" cy="332105"/>
          </a:xfrm>
        </p:spPr>
        <p:txBody>
          <a:bodyPr wrap="square" lIns="0" tIns="0" rIns="0" bIns="0" anchor="ctr" anchorCtr="0">
            <a:spAutoFit/>
          </a:bodyPr>
          <a:lstStyle/>
          <a:p>
            <a:pPr algn="l"/>
            <a:r>
              <a:rPr lang="zh-CN" altLang="en-US" b="1">
                <a:solidFill>
                  <a:schemeClr val="tx1">
                    <a:lumMod val="65000"/>
                    <a:lumOff val="35000"/>
                  </a:schemeClr>
                </a:solidFill>
                <a:latin typeface="微软雅黑" panose="020B0503020204020204" charset="-122"/>
                <a:ea typeface="微软雅黑" panose="020B0503020204020204" charset="-122"/>
              </a:rPr>
              <a:t>感谢您在百忙中浏览我的作品集</a:t>
            </a:r>
          </a:p>
        </p:txBody>
      </p:sp>
      <p:sp>
        <p:nvSpPr>
          <p:cNvPr id="19" name="阿源设计-hello world"/>
          <p:cNvSpPr>
            <a:spLocks noGrp="1"/>
          </p:cNvSpPr>
          <p:nvPr/>
        </p:nvSpPr>
        <p:spPr>
          <a:xfrm>
            <a:off x="6174740" y="3862070"/>
            <a:ext cx="4211955" cy="400050"/>
          </a:xfrm>
          <a:prstGeom prst="rect">
            <a:avLst/>
          </a:prstGeom>
        </p:spPr>
        <p:txBody>
          <a:bodyPr vert="horz" wrap="square" lIns="0" tIns="0" rIns="0" bIns="0" rtlCol="0" anchor="ctr" anchorCtr="0">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30000"/>
              </a:lnSpc>
            </a:pPr>
            <a:r>
              <a:rPr lang="en-US" altLang="zh-CN" sz="2000" b="1">
                <a:solidFill>
                  <a:schemeClr val="tx1">
                    <a:lumMod val="65000"/>
                    <a:lumOff val="35000"/>
                  </a:schemeClr>
                </a:solidFill>
                <a:latin typeface="Arial" panose="020B0604020202020204" pitchFamily="34" charset="0"/>
                <a:ea typeface="微软雅黑" panose="020B0503020204020204" charset="-122"/>
              </a:rPr>
              <a:t>MY NAME IS WONDERFUL</a:t>
            </a:r>
          </a:p>
        </p:txBody>
      </p:sp>
      <p:pic>
        <p:nvPicPr>
          <p:cNvPr id="7" name="图片 6" descr="1-1-女-_0003_图层-2"/>
          <p:cNvPicPr>
            <a:picLocks noChangeAspect="1"/>
          </p:cNvPicPr>
          <p:nvPr/>
        </p:nvPicPr>
        <p:blipFill>
          <a:blip r:embed="rId2"/>
          <a:stretch>
            <a:fillRect/>
          </a:stretch>
        </p:blipFill>
        <p:spPr>
          <a:xfrm>
            <a:off x="480695" y="1048068"/>
            <a:ext cx="4761865" cy="4761865"/>
          </a:xfrm>
          <a:prstGeom prst="rect">
            <a:avLst/>
          </a:prstGeom>
        </p:spPr>
      </p:pic>
      <p:sp>
        <p:nvSpPr>
          <p:cNvPr id="8" name="矩形 7"/>
          <p:cNvSpPr/>
          <p:nvPr/>
        </p:nvSpPr>
        <p:spPr>
          <a:xfrm>
            <a:off x="1220470" y="1787843"/>
            <a:ext cx="3282315" cy="3282315"/>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阿源设计-您好"/>
          <p:cNvSpPr>
            <a:spLocks noGrp="1"/>
          </p:cNvSpPr>
          <p:nvPr/>
        </p:nvSpPr>
        <p:spPr>
          <a:xfrm>
            <a:off x="1615440" y="3040063"/>
            <a:ext cx="2404745" cy="800100"/>
          </a:xfrm>
          <a:prstGeom prst="rect">
            <a:avLst/>
          </a:prstGeom>
        </p:spPr>
        <p:txBody>
          <a:bodyPr vert="horz" wrap="square" lIns="0" tIns="0" rIns="0" bIns="0" rtlCol="0" anchor="ctr" anchorCtr="0">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30000"/>
              </a:lnSpc>
            </a:pPr>
            <a:r>
              <a:rPr lang="en-US" altLang="zh-CN" sz="4000">
                <a:solidFill>
                  <a:schemeClr val="bg1"/>
                </a:solidFill>
                <a:latin typeface="Arial" panose="020B0604020202020204" pitchFamily="34" charset="0"/>
                <a:ea typeface="微软雅黑" panose="020B0503020204020204" charset="-122"/>
              </a:rPr>
              <a:t>HELLO</a:t>
            </a:r>
          </a:p>
        </p:txBody>
      </p:sp>
      <p:sp>
        <p:nvSpPr>
          <p:cNvPr id="10" name="任意多边形 9"/>
          <p:cNvSpPr/>
          <p:nvPr/>
        </p:nvSpPr>
        <p:spPr>
          <a:xfrm>
            <a:off x="8548370" y="1787843"/>
            <a:ext cx="2664020" cy="3282315"/>
          </a:xfrm>
          <a:custGeom>
            <a:avLst/>
            <a:gdLst>
              <a:gd name="connsiteX0" fmla="*/ 0 w 5169"/>
              <a:gd name="connsiteY0" fmla="*/ 0 h 5169"/>
              <a:gd name="connsiteX1" fmla="*/ 5169 w 5169"/>
              <a:gd name="connsiteY1" fmla="*/ 0 h 5169"/>
              <a:gd name="connsiteX2" fmla="*/ 5169 w 5169"/>
              <a:gd name="connsiteY2" fmla="*/ 5169 h 5169"/>
              <a:gd name="connsiteX3" fmla="*/ 0 w 5169"/>
              <a:gd name="connsiteY3" fmla="*/ 5169 h 5169"/>
            </a:gdLst>
            <a:ahLst/>
            <a:cxnLst>
              <a:cxn ang="0">
                <a:pos x="connsiteX0" y="connsiteY0"/>
              </a:cxn>
              <a:cxn ang="0">
                <a:pos x="connsiteX1" y="connsiteY1"/>
              </a:cxn>
              <a:cxn ang="0">
                <a:pos x="connsiteX2" y="connsiteY2"/>
              </a:cxn>
              <a:cxn ang="0">
                <a:pos x="connsiteX3" y="connsiteY3"/>
              </a:cxn>
            </a:cxnLst>
            <a:rect l="l" t="t" r="r" b="b"/>
            <a:pathLst>
              <a:path w="5169" h="5169">
                <a:moveTo>
                  <a:pt x="0" y="0"/>
                </a:moveTo>
                <a:lnTo>
                  <a:pt x="5169" y="0"/>
                </a:lnTo>
                <a:lnTo>
                  <a:pt x="5169" y="5169"/>
                </a:lnTo>
                <a:lnTo>
                  <a:pt x="0" y="5169"/>
                </a:lnTo>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阿源设计-您好"/>
          <p:cNvSpPr>
            <a:spLocks noGrp="1"/>
          </p:cNvSpPr>
          <p:nvPr>
            <p:ph type="ctrTitle"/>
          </p:nvPr>
        </p:nvSpPr>
        <p:spPr>
          <a:xfrm>
            <a:off x="321310" y="520065"/>
            <a:ext cx="2835275" cy="800100"/>
          </a:xfrm>
        </p:spPr>
        <p:txBody>
          <a:bodyPr wrap="square" lIns="0" tIns="0" rIns="0" bIns="0" anchor="ctr" anchorCtr="0">
            <a:spAutoFit/>
          </a:bodyPr>
          <a:lstStyle/>
          <a:p>
            <a:pPr algn="l">
              <a:lnSpc>
                <a:spcPct val="130000"/>
              </a:lnSpc>
            </a:pPr>
            <a:r>
              <a:rPr lang="zh-CN" altLang="en-US" sz="4000" b="1">
                <a:solidFill>
                  <a:schemeClr val="tx1">
                    <a:lumMod val="65000"/>
                    <a:lumOff val="35000"/>
                  </a:schemeClr>
                </a:solidFill>
                <a:latin typeface="微软雅黑" panose="020B0503020204020204" charset="-122"/>
                <a:ea typeface="微软雅黑" panose="020B0503020204020204" charset="-122"/>
                <a:sym typeface="+mn-ea"/>
              </a:rPr>
              <a:t>我是甄美丽</a:t>
            </a:r>
            <a:endParaRPr lang="en-US" altLang="zh-CN" sz="4000" b="1">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6" name="文本框 5"/>
          <p:cNvSpPr txBox="1"/>
          <p:nvPr/>
        </p:nvSpPr>
        <p:spPr>
          <a:xfrm>
            <a:off x="381635" y="2983865"/>
            <a:ext cx="7055485" cy="2444115"/>
          </a:xfrm>
          <a:prstGeom prst="rect">
            <a:avLst/>
          </a:prstGeom>
          <a:noFill/>
        </p:spPr>
        <p:txBody>
          <a:bodyPr wrap="square" rtlCol="0">
            <a:spAutoFit/>
          </a:bodyPr>
          <a:lstStyle/>
          <a:p>
            <a:pPr algn="just">
              <a:lnSpc>
                <a:spcPct val="170000"/>
              </a:lnSpc>
            </a:pPr>
            <a:r>
              <a:rPr lang="en-US" altLang="zh-CN">
                <a:solidFill>
                  <a:schemeClr val="tx1">
                    <a:lumMod val="65000"/>
                    <a:lumOff val="35000"/>
                  </a:schemeClr>
                </a:solidFill>
                <a:latin typeface="微软雅黑" panose="020B0503020204020204" charset="-122"/>
                <a:ea typeface="微软雅黑" panose="020B0503020204020204" charset="-122"/>
              </a:rPr>
              <a:t>· </a:t>
            </a:r>
            <a:r>
              <a:rPr lang="zh-CN" altLang="en-US">
                <a:solidFill>
                  <a:schemeClr val="tx1">
                    <a:lumMod val="65000"/>
                    <a:lumOff val="35000"/>
                  </a:schemeClr>
                </a:solidFill>
                <a:latin typeface="微软雅黑" panose="020B0503020204020204" charset="-122"/>
                <a:ea typeface="微软雅黑" panose="020B0503020204020204" charset="-122"/>
              </a:rPr>
              <a:t>身高：173cm</a:t>
            </a:r>
            <a:r>
              <a:rPr lang="en-US" altLang="zh-CN">
                <a:solidFill>
                  <a:schemeClr val="tx1">
                    <a:lumMod val="65000"/>
                    <a:lumOff val="35000"/>
                  </a:schemeClr>
                </a:solidFill>
                <a:latin typeface="微软雅黑" panose="020B0503020204020204" charset="-122"/>
                <a:ea typeface="微软雅黑" panose="020B0503020204020204" charset="-122"/>
              </a:rPr>
              <a:t>	</a:t>
            </a:r>
            <a:r>
              <a:rPr lang="en-US" altLang="zh-CN">
                <a:solidFill>
                  <a:schemeClr val="tx1">
                    <a:lumMod val="65000"/>
                    <a:lumOff val="35000"/>
                  </a:schemeClr>
                </a:solidFill>
                <a:latin typeface="微软雅黑" panose="020B0503020204020204" charset="-122"/>
                <a:ea typeface="微软雅黑" panose="020B0503020204020204" charset="-122"/>
                <a:sym typeface="+mn-ea"/>
              </a:rPr>
              <a:t>· </a:t>
            </a:r>
            <a:r>
              <a:rPr lang="zh-CN" altLang="en-US">
                <a:solidFill>
                  <a:schemeClr val="tx1">
                    <a:lumMod val="65000"/>
                    <a:lumOff val="35000"/>
                  </a:schemeClr>
                </a:solidFill>
                <a:latin typeface="微软雅黑" panose="020B0503020204020204" charset="-122"/>
                <a:ea typeface="微软雅黑" panose="020B0503020204020204" charset="-122"/>
              </a:rPr>
              <a:t>最高学历：硕士</a:t>
            </a:r>
          </a:p>
          <a:p>
            <a:pPr algn="just">
              <a:lnSpc>
                <a:spcPct val="170000"/>
              </a:lnSpc>
            </a:pPr>
            <a:r>
              <a:rPr lang="en-US" altLang="zh-CN">
                <a:solidFill>
                  <a:schemeClr val="tx1">
                    <a:lumMod val="65000"/>
                    <a:lumOff val="35000"/>
                  </a:schemeClr>
                </a:solidFill>
                <a:latin typeface="微软雅黑" panose="020B0503020204020204" charset="-122"/>
                <a:ea typeface="微软雅黑" panose="020B0503020204020204" charset="-122"/>
                <a:sym typeface="+mn-ea"/>
              </a:rPr>
              <a:t>· </a:t>
            </a:r>
            <a:r>
              <a:rPr lang="zh-CN" altLang="en-US">
                <a:solidFill>
                  <a:schemeClr val="tx1">
                    <a:lumMod val="65000"/>
                    <a:lumOff val="35000"/>
                  </a:schemeClr>
                </a:solidFill>
                <a:latin typeface="微软雅黑" panose="020B0503020204020204" charset="-122"/>
                <a:ea typeface="微软雅黑" panose="020B0503020204020204" charset="-122"/>
              </a:rPr>
              <a:t>民族：汉族</a:t>
            </a:r>
            <a:r>
              <a:rPr lang="en-US" altLang="zh-CN">
                <a:solidFill>
                  <a:schemeClr val="tx1">
                    <a:lumMod val="65000"/>
                    <a:lumOff val="35000"/>
                  </a:schemeClr>
                </a:solidFill>
                <a:latin typeface="微软雅黑" panose="020B0503020204020204" charset="-122"/>
                <a:ea typeface="微软雅黑" panose="020B0503020204020204" charset="-122"/>
              </a:rPr>
              <a:t>	</a:t>
            </a:r>
            <a:r>
              <a:rPr lang="en-US" altLang="zh-CN">
                <a:solidFill>
                  <a:schemeClr val="tx1">
                    <a:lumMod val="65000"/>
                    <a:lumOff val="35000"/>
                  </a:schemeClr>
                </a:solidFill>
                <a:latin typeface="微软雅黑" panose="020B0503020204020204" charset="-122"/>
                <a:ea typeface="微软雅黑" panose="020B0503020204020204" charset="-122"/>
                <a:sym typeface="+mn-ea"/>
              </a:rPr>
              <a:t>· </a:t>
            </a:r>
            <a:r>
              <a:rPr lang="zh-CN" altLang="en-US">
                <a:solidFill>
                  <a:schemeClr val="tx1">
                    <a:lumMod val="65000"/>
                    <a:lumOff val="35000"/>
                  </a:schemeClr>
                </a:solidFill>
                <a:latin typeface="微软雅黑" panose="020B0503020204020204" charset="-122"/>
                <a:ea typeface="微软雅黑" panose="020B0503020204020204" charset="-122"/>
              </a:rPr>
              <a:t>现居城市：江苏-南京市</a:t>
            </a:r>
          </a:p>
          <a:p>
            <a:pPr algn="just">
              <a:lnSpc>
                <a:spcPct val="170000"/>
              </a:lnSpc>
            </a:pPr>
            <a:endParaRPr lang="en-US" altLang="zh-CN">
              <a:solidFill>
                <a:schemeClr val="tx1">
                  <a:lumMod val="65000"/>
                  <a:lumOff val="35000"/>
                </a:schemeClr>
              </a:solidFill>
              <a:latin typeface="微软雅黑" panose="020B0503020204020204" charset="-122"/>
              <a:ea typeface="微软雅黑" panose="020B0503020204020204" charset="-122"/>
              <a:sym typeface="+mn-ea"/>
            </a:endParaRPr>
          </a:p>
          <a:p>
            <a:pPr algn="just">
              <a:lnSpc>
                <a:spcPct val="170000"/>
              </a:lnSpc>
            </a:pPr>
            <a:r>
              <a:rPr lang="en-US" altLang="zh-CN">
                <a:solidFill>
                  <a:schemeClr val="tx1">
                    <a:lumMod val="65000"/>
                    <a:lumOff val="35000"/>
                  </a:schemeClr>
                </a:solidFill>
                <a:latin typeface="微软雅黑" panose="020B0503020204020204" charset="-122"/>
                <a:ea typeface="微软雅黑" panose="020B0503020204020204" charset="-122"/>
                <a:sym typeface="+mn-ea"/>
              </a:rPr>
              <a:t>· </a:t>
            </a:r>
            <a:r>
              <a:rPr lang="zh-CN" altLang="en-US">
                <a:solidFill>
                  <a:schemeClr val="tx1">
                    <a:lumMod val="65000"/>
                    <a:lumOff val="35000"/>
                  </a:schemeClr>
                </a:solidFill>
                <a:latin typeface="微软雅黑" panose="020B0503020204020204" charset="-122"/>
                <a:ea typeface="微软雅黑" panose="020B0503020204020204" charset="-122"/>
              </a:rPr>
              <a:t>手机号码：186 025 88888          </a:t>
            </a:r>
            <a:r>
              <a:rPr lang="en-US" altLang="zh-CN">
                <a:solidFill>
                  <a:schemeClr val="tx1">
                    <a:lumMod val="65000"/>
                    <a:lumOff val="35000"/>
                  </a:schemeClr>
                </a:solidFill>
                <a:latin typeface="微软雅黑" panose="020B0503020204020204" charset="-122"/>
                <a:ea typeface="微软雅黑" panose="020B0503020204020204" charset="-122"/>
                <a:sym typeface="+mn-ea"/>
              </a:rPr>
              <a:t>· </a:t>
            </a:r>
            <a:r>
              <a:rPr lang="zh-CN" altLang="en-US">
                <a:solidFill>
                  <a:schemeClr val="tx1">
                    <a:lumMod val="65000"/>
                    <a:lumOff val="35000"/>
                  </a:schemeClr>
                </a:solidFill>
                <a:latin typeface="微软雅黑" panose="020B0503020204020204" charset="-122"/>
                <a:ea typeface="微软雅黑" panose="020B0503020204020204" charset="-122"/>
              </a:rPr>
              <a:t>电子邮箱：jobs@docer.com</a:t>
            </a:r>
          </a:p>
          <a:p>
            <a:pPr algn="just">
              <a:lnSpc>
                <a:spcPct val="170000"/>
              </a:lnSpc>
            </a:pPr>
            <a:r>
              <a:rPr lang="en-US" altLang="zh-CN">
                <a:solidFill>
                  <a:schemeClr val="tx1">
                    <a:lumMod val="65000"/>
                    <a:lumOff val="35000"/>
                  </a:schemeClr>
                </a:solidFill>
                <a:latin typeface="微软雅黑" panose="020B0503020204020204" charset="-122"/>
                <a:ea typeface="微软雅黑" panose="020B0503020204020204" charset="-122"/>
                <a:sym typeface="+mn-ea"/>
              </a:rPr>
              <a:t>· </a:t>
            </a:r>
            <a:r>
              <a:rPr lang="zh-CN" altLang="en-US">
                <a:solidFill>
                  <a:schemeClr val="tx1">
                    <a:lumMod val="65000"/>
                    <a:lumOff val="35000"/>
                  </a:schemeClr>
                </a:solidFill>
                <a:latin typeface="微软雅黑" panose="020B0503020204020204" charset="-122"/>
                <a:ea typeface="微软雅黑" panose="020B0503020204020204" charset="-122"/>
              </a:rPr>
              <a:t>首次工作：2001-5或应届            </a:t>
            </a:r>
            <a:r>
              <a:rPr lang="en-US" altLang="zh-CN">
                <a:solidFill>
                  <a:schemeClr val="tx1">
                    <a:lumMod val="65000"/>
                    <a:lumOff val="35000"/>
                  </a:schemeClr>
                </a:solidFill>
                <a:latin typeface="微软雅黑" panose="020B0503020204020204" charset="-122"/>
                <a:ea typeface="微软雅黑" panose="020B0503020204020204" charset="-122"/>
                <a:sym typeface="+mn-ea"/>
              </a:rPr>
              <a:t>· </a:t>
            </a:r>
            <a:r>
              <a:rPr lang="zh-CN" altLang="en-US">
                <a:solidFill>
                  <a:schemeClr val="tx1">
                    <a:lumMod val="65000"/>
                    <a:lumOff val="35000"/>
                  </a:schemeClr>
                </a:solidFill>
                <a:latin typeface="微软雅黑" panose="020B0503020204020204" charset="-122"/>
                <a:ea typeface="微软雅黑" panose="020B0503020204020204" charset="-122"/>
              </a:rPr>
              <a:t>婚姻情况：已婚已育或未婚</a:t>
            </a:r>
          </a:p>
        </p:txBody>
      </p:sp>
      <p:pic>
        <p:nvPicPr>
          <p:cNvPr id="17" name="图片 16" descr="G:\上传盘\_稻壳认证\6-封面-文字类-合同-策划等\_图片\10-long.jpg10-long"/>
          <p:cNvPicPr>
            <a:picLocks noChangeAspect="1"/>
          </p:cNvPicPr>
          <p:nvPr/>
        </p:nvPicPr>
        <p:blipFill>
          <a:blip r:embed="rId2">
            <a:grayscl/>
          </a:blip>
          <a:srcRect/>
          <a:stretch>
            <a:fillRect/>
          </a:stretch>
        </p:blipFill>
        <p:spPr>
          <a:xfrm>
            <a:off x="7478078" y="635000"/>
            <a:ext cx="4081780" cy="5442585"/>
          </a:xfrm>
          <a:prstGeom prst="rect">
            <a:avLst/>
          </a:prstGeom>
          <a:pattFill prst="pct5">
            <a:fgClr>
              <a:schemeClr val="accent1"/>
            </a:fgClr>
            <a:bgClr>
              <a:schemeClr val="bg1"/>
            </a:bgClr>
          </a:pattFill>
        </p:spPr>
      </p:pic>
      <p:sp>
        <p:nvSpPr>
          <p:cNvPr id="3" name="阿源设计-您好"/>
          <p:cNvSpPr>
            <a:spLocks noGrp="1"/>
          </p:cNvSpPr>
          <p:nvPr/>
        </p:nvSpPr>
        <p:spPr>
          <a:xfrm rot="5400000">
            <a:off x="8999220" y="3133408"/>
            <a:ext cx="5219065" cy="461645"/>
          </a:xfrm>
          <a:prstGeom prst="rect">
            <a:avLst/>
          </a:prstGeom>
        </p:spPr>
        <p:txBody>
          <a:bodyPr vert="horz" wrap="square" lIns="0" tIns="0" rIns="0" bIns="0" rtlCol="0" anchor="ctr" anchorCtr="0">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US" sz="3000" b="1">
                <a:solidFill>
                  <a:schemeClr val="tx1">
                    <a:lumMod val="65000"/>
                    <a:lumOff val="35000"/>
                  </a:schemeClr>
                </a:solidFill>
                <a:latin typeface="微软雅黑" panose="020B0503020204020204" charset="-122"/>
                <a:ea typeface="微软雅黑" panose="020B0503020204020204" charset="-122"/>
                <a:sym typeface="+mn-ea"/>
              </a:rPr>
              <a:t>M Y   N A M E   I S</a:t>
            </a:r>
          </a:p>
        </p:txBody>
      </p:sp>
      <p:sp>
        <p:nvSpPr>
          <p:cNvPr id="4" name="文本框 3"/>
          <p:cNvSpPr txBox="1"/>
          <p:nvPr/>
        </p:nvSpPr>
        <p:spPr>
          <a:xfrm>
            <a:off x="216535" y="1352550"/>
            <a:ext cx="4732020" cy="744855"/>
          </a:xfrm>
          <a:prstGeom prst="rect">
            <a:avLst/>
          </a:prstGeom>
          <a:noFill/>
        </p:spPr>
        <p:txBody>
          <a:bodyPr wrap="square" rtlCol="0">
            <a:spAutoFit/>
          </a:bodyPr>
          <a:lstStyle/>
          <a:p>
            <a:pPr algn="l">
              <a:lnSpc>
                <a:spcPct val="170000"/>
              </a:lnSpc>
            </a:pPr>
            <a:r>
              <a:rPr sz="500">
                <a:solidFill>
                  <a:schemeClr val="tx1">
                    <a:lumMod val="65000"/>
                    <a:lumOff val="35000"/>
                  </a:schemeClr>
                </a:solidFill>
                <a:latin typeface="微软雅黑" panose="020B0503020204020204" charset="-122"/>
                <a:ea typeface="微软雅黑" panose="020B0503020204020204" charset="-122"/>
              </a:rPr>
              <a:t>It is curious that our own offenses should seem so much less heinous than that of others. I suppose the reason is that we know all the circumstances that have occasioned them and so manage to excuse in ourselves what we cannot excuse in others. We turn our attention away from our own defects, and when we are forced by untoward events to consider them, find it easy to condone them. For all I know we are right to do this; they are part of us and we must accept the good and bad in ourselves together.</a:t>
            </a:r>
          </a:p>
          <a:p>
            <a:pPr algn="l">
              <a:lnSpc>
                <a:spcPct val="170000"/>
              </a:lnSpc>
            </a:pPr>
            <a:endParaRPr sz="500">
              <a:solidFill>
                <a:schemeClr val="tx1">
                  <a:lumMod val="65000"/>
                  <a:lumOff val="35000"/>
                </a:schemeClr>
              </a:solidFill>
              <a:latin typeface="微软雅黑" panose="020B0503020204020204" charset="-122"/>
              <a:ea typeface="微软雅黑" panose="020B0503020204020204" charset="-122"/>
            </a:endParaRPr>
          </a:p>
        </p:txBody>
      </p:sp>
      <p:sp>
        <p:nvSpPr>
          <p:cNvPr id="5" name="任意多边形 4"/>
          <p:cNvSpPr/>
          <p:nvPr/>
        </p:nvSpPr>
        <p:spPr>
          <a:xfrm rot="10800000">
            <a:off x="321310" y="2594610"/>
            <a:ext cx="7668057" cy="3275965"/>
          </a:xfrm>
          <a:custGeom>
            <a:avLst/>
            <a:gdLst>
              <a:gd name="connsiteX0" fmla="*/ 0 w 5169"/>
              <a:gd name="connsiteY0" fmla="*/ 0 h 5169"/>
              <a:gd name="connsiteX1" fmla="*/ 5169 w 5169"/>
              <a:gd name="connsiteY1" fmla="*/ 0 h 5169"/>
              <a:gd name="connsiteX2" fmla="*/ 5169 w 5169"/>
              <a:gd name="connsiteY2" fmla="*/ 5169 h 5169"/>
              <a:gd name="connsiteX3" fmla="*/ 0 w 5169"/>
              <a:gd name="connsiteY3" fmla="*/ 5169 h 5169"/>
            </a:gdLst>
            <a:ahLst/>
            <a:cxnLst>
              <a:cxn ang="0">
                <a:pos x="connsiteX0" y="connsiteY0"/>
              </a:cxn>
              <a:cxn ang="0">
                <a:pos x="connsiteX1" y="connsiteY1"/>
              </a:cxn>
              <a:cxn ang="0">
                <a:pos x="connsiteX2" y="connsiteY2"/>
              </a:cxn>
              <a:cxn ang="0">
                <a:pos x="connsiteX3" y="connsiteY3"/>
              </a:cxn>
            </a:cxnLst>
            <a:rect l="l" t="t" r="r" b="b"/>
            <a:pathLst>
              <a:path w="5169" h="5169">
                <a:moveTo>
                  <a:pt x="0" y="0"/>
                </a:moveTo>
                <a:lnTo>
                  <a:pt x="5169" y="0"/>
                </a:lnTo>
                <a:lnTo>
                  <a:pt x="5169" y="5169"/>
                </a:lnTo>
                <a:lnTo>
                  <a:pt x="0" y="5169"/>
                </a:lnTo>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1" name="文本框 20"/>
          <p:cNvSpPr txBox="1"/>
          <p:nvPr/>
        </p:nvSpPr>
        <p:spPr>
          <a:xfrm>
            <a:off x="305435" y="1290320"/>
            <a:ext cx="2835910" cy="801370"/>
          </a:xfrm>
          <a:prstGeom prst="rect">
            <a:avLst/>
          </a:prstGeom>
          <a:noFill/>
        </p:spPr>
        <p:txBody>
          <a:bodyPr wrap="square" rtlCol="0">
            <a:spAutoFit/>
          </a:bodyPr>
          <a:lstStyle/>
          <a:p>
            <a:pPr algn="ctr">
              <a:lnSpc>
                <a:spcPct val="110000"/>
              </a:lnSpc>
            </a:pPr>
            <a:r>
              <a:rPr lang="en-US" altLang="zh-CN" sz="4200" b="1">
                <a:solidFill>
                  <a:schemeClr val="bg1">
                    <a:lumMod val="50000"/>
                  </a:schemeClr>
                </a:solidFill>
              </a:rPr>
              <a:t>MY WORKS</a:t>
            </a:r>
          </a:p>
        </p:txBody>
      </p:sp>
      <p:sp>
        <p:nvSpPr>
          <p:cNvPr id="3" name="文本框 2"/>
          <p:cNvSpPr txBox="1"/>
          <p:nvPr/>
        </p:nvSpPr>
        <p:spPr>
          <a:xfrm>
            <a:off x="3112135" y="4773613"/>
            <a:ext cx="2835910" cy="1445260"/>
          </a:xfrm>
          <a:prstGeom prst="rect">
            <a:avLst/>
          </a:prstGeom>
          <a:noFill/>
        </p:spPr>
        <p:txBody>
          <a:bodyPr wrap="square" rtlCol="0">
            <a:spAutoFit/>
          </a:bodyPr>
          <a:lstStyle/>
          <a:p>
            <a:pPr algn="just">
              <a:lnSpc>
                <a:spcPct val="110000"/>
              </a:lnSpc>
            </a:pPr>
            <a:r>
              <a:rPr lang="zh-CN" altLang="en-US" sz="1000">
                <a:solidFill>
                  <a:schemeClr val="bg1">
                    <a:lumMod val="50000"/>
                  </a:schemeClr>
                </a:solidFill>
              </a:rPr>
              <a:t>The young always have a lot of things we can not retain, such as far away time, such as the withered emotions; there is always a lot of things hard to forget, such as chasing dreams, such as the heart of love; facing the unknown factors on the road ahead, not when the walk, don't love the scenery, do not look back to travel simple; do it yourself, there is always a door open for dream.</a:t>
            </a:r>
          </a:p>
        </p:txBody>
      </p:sp>
      <p:pic>
        <p:nvPicPr>
          <p:cNvPr id="6" name="图片 5" descr="G:\上传盘\_稻壳认证\6-封面-文字类-合同-策划等\_图片\1-1-女-_0000_图层-5.png1-1-女-_0000_图层-5"/>
          <p:cNvPicPr>
            <a:picLocks noChangeAspect="1"/>
          </p:cNvPicPr>
          <p:nvPr/>
        </p:nvPicPr>
        <p:blipFill>
          <a:blip r:embed="rId2"/>
          <a:srcRect/>
          <a:stretch>
            <a:fillRect/>
          </a:stretch>
        </p:blipFill>
        <p:spPr>
          <a:xfrm>
            <a:off x="6102636" y="639128"/>
            <a:ext cx="5579745" cy="5579745"/>
          </a:xfrm>
          <a:prstGeom prst="rect">
            <a:avLst/>
          </a:prstGeom>
        </p:spPr>
      </p:pic>
      <p:sp>
        <p:nvSpPr>
          <p:cNvPr id="2" name="阿源设计-您好"/>
          <p:cNvSpPr>
            <a:spLocks noGrp="1"/>
          </p:cNvSpPr>
          <p:nvPr>
            <p:ph type="ctrTitle"/>
          </p:nvPr>
        </p:nvSpPr>
        <p:spPr>
          <a:xfrm>
            <a:off x="425768" y="639128"/>
            <a:ext cx="3048000" cy="800100"/>
          </a:xfrm>
        </p:spPr>
        <p:txBody>
          <a:bodyPr wrap="none" lIns="0" tIns="0" rIns="0" bIns="0" anchor="ctr" anchorCtr="0">
            <a:spAutoFit/>
          </a:bodyPr>
          <a:lstStyle/>
          <a:p>
            <a:pPr algn="l">
              <a:lnSpc>
                <a:spcPct val="130000"/>
              </a:lnSpc>
            </a:pPr>
            <a:r>
              <a:rPr lang="zh-CN" altLang="zh-CN" sz="4000" b="1">
                <a:solidFill>
                  <a:schemeClr val="bg1"/>
                </a:solidFill>
                <a:latin typeface="微软雅黑" panose="020B0503020204020204" charset="-122"/>
                <a:ea typeface="微软雅黑" panose="020B0503020204020204" charset="-122"/>
              </a:rPr>
              <a:t>单张作品名称</a:t>
            </a:r>
          </a:p>
        </p:txBody>
      </p:sp>
      <p:sp>
        <p:nvSpPr>
          <p:cNvPr id="8" name="任意多边形 7"/>
          <p:cNvSpPr/>
          <p:nvPr/>
        </p:nvSpPr>
        <p:spPr>
          <a:xfrm rot="16200000">
            <a:off x="4618355" y="2751455"/>
            <a:ext cx="1872615" cy="1872615"/>
          </a:xfrm>
          <a:custGeom>
            <a:avLst/>
            <a:gdLst>
              <a:gd name="connsiteX0" fmla="*/ 0 w 5169"/>
              <a:gd name="connsiteY0" fmla="*/ 0 h 5169"/>
              <a:gd name="connsiteX1" fmla="*/ 5169 w 5169"/>
              <a:gd name="connsiteY1" fmla="*/ 5169 h 5169"/>
              <a:gd name="connsiteX2" fmla="*/ 0 w 5169"/>
              <a:gd name="connsiteY2" fmla="*/ 5169 h 5169"/>
              <a:gd name="connsiteX3" fmla="*/ 0 w 5169"/>
              <a:gd name="connsiteY3" fmla="*/ 0 h 5169"/>
            </a:gdLst>
            <a:ahLst/>
            <a:cxnLst>
              <a:cxn ang="0">
                <a:pos x="connsiteX0" y="connsiteY0"/>
              </a:cxn>
              <a:cxn ang="0">
                <a:pos x="connsiteX1" y="connsiteY1"/>
              </a:cxn>
              <a:cxn ang="0">
                <a:pos x="connsiteX2" y="connsiteY2"/>
              </a:cxn>
              <a:cxn ang="0">
                <a:pos x="connsiteX3" y="connsiteY3"/>
              </a:cxn>
            </a:cxnLst>
            <a:rect l="l" t="t" r="r" b="b"/>
            <a:pathLst>
              <a:path w="5169" h="5169">
                <a:moveTo>
                  <a:pt x="0" y="0"/>
                </a:moveTo>
                <a:lnTo>
                  <a:pt x="5169" y="5169"/>
                </a:lnTo>
                <a:lnTo>
                  <a:pt x="0" y="5169"/>
                </a:lnTo>
                <a:lnTo>
                  <a:pt x="0" y="0"/>
                </a:ln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1" name="文本框 20"/>
          <p:cNvSpPr txBox="1"/>
          <p:nvPr/>
        </p:nvSpPr>
        <p:spPr>
          <a:xfrm>
            <a:off x="305435" y="1290320"/>
            <a:ext cx="2835910" cy="801370"/>
          </a:xfrm>
          <a:prstGeom prst="rect">
            <a:avLst/>
          </a:prstGeom>
          <a:noFill/>
        </p:spPr>
        <p:txBody>
          <a:bodyPr wrap="square" rtlCol="0">
            <a:spAutoFit/>
          </a:bodyPr>
          <a:lstStyle/>
          <a:p>
            <a:pPr algn="ctr">
              <a:lnSpc>
                <a:spcPct val="110000"/>
              </a:lnSpc>
            </a:pPr>
            <a:r>
              <a:rPr lang="en-US" altLang="zh-CN" sz="4200" b="1">
                <a:solidFill>
                  <a:schemeClr val="bg1">
                    <a:lumMod val="50000"/>
                  </a:schemeClr>
                </a:solidFill>
              </a:rPr>
              <a:t>MY WORKS</a:t>
            </a:r>
          </a:p>
        </p:txBody>
      </p:sp>
      <p:sp>
        <p:nvSpPr>
          <p:cNvPr id="3" name="文本框 2"/>
          <p:cNvSpPr txBox="1"/>
          <p:nvPr/>
        </p:nvSpPr>
        <p:spPr>
          <a:xfrm>
            <a:off x="6833235" y="5345430"/>
            <a:ext cx="5083810" cy="937260"/>
          </a:xfrm>
          <a:prstGeom prst="rect">
            <a:avLst/>
          </a:prstGeom>
          <a:noFill/>
        </p:spPr>
        <p:txBody>
          <a:bodyPr wrap="square" rtlCol="0">
            <a:spAutoFit/>
          </a:bodyPr>
          <a:lstStyle/>
          <a:p>
            <a:pPr algn="just">
              <a:lnSpc>
                <a:spcPct val="110000"/>
              </a:lnSpc>
            </a:pPr>
            <a:r>
              <a:rPr lang="zh-CN" altLang="en-US" sz="1000">
                <a:solidFill>
                  <a:schemeClr val="bg1">
                    <a:lumMod val="50000"/>
                  </a:schemeClr>
                </a:solidFill>
              </a:rPr>
              <a:t>The young always have a lot of things we can not retain, such as far away time, such as the withered emotions; there is always a lot of things hard to forget, such as chasing dreams, such as the heart of love; facing the unknown factors on the road ahead, not when the walk, don't love the scenery, do not look back to travel simple; do it yourself, there is always a door open for dream.</a:t>
            </a:r>
          </a:p>
        </p:txBody>
      </p:sp>
      <p:pic>
        <p:nvPicPr>
          <p:cNvPr id="6" name="图片 5" descr="G:\上传盘\_稻壳认证\6-封面-文字类-合同-策划等\_图片\1-1-女-_0004_图层-1.png1-1-女-_0004_图层-1"/>
          <p:cNvPicPr>
            <a:picLocks noChangeAspect="1"/>
          </p:cNvPicPr>
          <p:nvPr/>
        </p:nvPicPr>
        <p:blipFill>
          <a:blip r:embed="rId2"/>
          <a:srcRect/>
          <a:stretch>
            <a:fillRect/>
          </a:stretch>
        </p:blipFill>
        <p:spPr>
          <a:xfrm>
            <a:off x="6890036" y="258128"/>
            <a:ext cx="5040037" cy="5040037"/>
          </a:xfrm>
          <a:prstGeom prst="rect">
            <a:avLst/>
          </a:prstGeom>
        </p:spPr>
      </p:pic>
      <p:sp>
        <p:nvSpPr>
          <p:cNvPr id="2" name="阿源设计-您好"/>
          <p:cNvSpPr>
            <a:spLocks noGrp="1"/>
          </p:cNvSpPr>
          <p:nvPr>
            <p:ph type="ctrTitle"/>
          </p:nvPr>
        </p:nvSpPr>
        <p:spPr>
          <a:xfrm>
            <a:off x="425768" y="639128"/>
            <a:ext cx="2032000" cy="800100"/>
          </a:xfrm>
        </p:spPr>
        <p:txBody>
          <a:bodyPr wrap="none" lIns="0" tIns="0" rIns="0" bIns="0" anchor="ctr" anchorCtr="0">
            <a:spAutoFit/>
          </a:bodyPr>
          <a:lstStyle/>
          <a:p>
            <a:pPr algn="l">
              <a:lnSpc>
                <a:spcPct val="130000"/>
              </a:lnSpc>
            </a:pPr>
            <a:r>
              <a:rPr lang="zh-CN" altLang="zh-CN" sz="4000" b="1">
                <a:solidFill>
                  <a:schemeClr val="bg1"/>
                </a:solidFill>
                <a:latin typeface="微软雅黑" panose="020B0503020204020204" charset="-122"/>
                <a:ea typeface="微软雅黑" panose="020B0503020204020204" charset="-122"/>
              </a:rPr>
              <a:t>两张作品</a:t>
            </a:r>
          </a:p>
        </p:txBody>
      </p:sp>
      <p:pic>
        <p:nvPicPr>
          <p:cNvPr id="4" name="图片 3" descr="G:\上传盘\_稻壳认证\6-封面-文字类-合同-策划等\_图片\1-1-女-_0003_图层-2.png1-1-女-_0003_图层-2"/>
          <p:cNvPicPr>
            <a:picLocks noChangeAspect="1"/>
          </p:cNvPicPr>
          <p:nvPr/>
        </p:nvPicPr>
        <p:blipFill>
          <a:blip r:embed="rId3"/>
          <a:srcRect/>
          <a:stretch>
            <a:fillRect/>
          </a:stretch>
        </p:blipFill>
        <p:spPr>
          <a:xfrm>
            <a:off x="2788592" y="2594928"/>
            <a:ext cx="3960029" cy="3960059"/>
          </a:xfrm>
          <a:prstGeom prst="rect">
            <a:avLst/>
          </a:prstGeom>
        </p:spPr>
      </p:pic>
      <p:sp>
        <p:nvSpPr>
          <p:cNvPr id="8" name="矩形 7"/>
          <p:cNvSpPr/>
          <p:nvPr/>
        </p:nvSpPr>
        <p:spPr>
          <a:xfrm>
            <a:off x="4440555" y="808355"/>
            <a:ext cx="3282315" cy="3282315"/>
          </a:xfrm>
          <a:prstGeom prst="rect">
            <a:avLst/>
          </a:pr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文本框 5"/>
          <p:cNvSpPr txBox="1"/>
          <p:nvPr/>
        </p:nvSpPr>
        <p:spPr>
          <a:xfrm>
            <a:off x="233363" y="1454150"/>
            <a:ext cx="4178935" cy="1106805"/>
          </a:xfrm>
          <a:prstGeom prst="rect">
            <a:avLst/>
          </a:prstGeom>
          <a:noFill/>
        </p:spPr>
        <p:txBody>
          <a:bodyPr wrap="square" rtlCol="0">
            <a:spAutoFit/>
          </a:bodyPr>
          <a:lstStyle/>
          <a:p>
            <a:pPr algn="l">
              <a:lnSpc>
                <a:spcPct val="110000"/>
              </a:lnSpc>
            </a:pPr>
            <a:r>
              <a:rPr lang="zh-CN" altLang="en-US" sz="1000">
                <a:solidFill>
                  <a:schemeClr val="bg1">
                    <a:lumMod val="50000"/>
                  </a:schemeClr>
                </a:solidFill>
              </a:rPr>
              <a:t>The young always have a lot of things we can not retain, such as far away time, such as the withered emotions; there is always a lot of things hard to forget, such as chasing dreams, such as the heart of love; facing the unknown factors on the road ahead, not when the walk, don't love the scenery, do not look back to travel simple; do it yourself, there is always a door open for dream.</a:t>
            </a:r>
          </a:p>
        </p:txBody>
      </p:sp>
      <p:sp>
        <p:nvSpPr>
          <p:cNvPr id="9" name="阿源设计-您好"/>
          <p:cNvSpPr>
            <a:spLocks noGrp="1"/>
          </p:cNvSpPr>
          <p:nvPr>
            <p:ph type="ctrTitle"/>
          </p:nvPr>
        </p:nvSpPr>
        <p:spPr>
          <a:xfrm>
            <a:off x="271463" y="360045"/>
            <a:ext cx="2835275" cy="800100"/>
          </a:xfrm>
        </p:spPr>
        <p:txBody>
          <a:bodyPr wrap="square" lIns="0" tIns="0" rIns="0" bIns="0" anchor="ctr" anchorCtr="0">
            <a:spAutoFit/>
          </a:bodyPr>
          <a:lstStyle/>
          <a:p>
            <a:pPr algn="l">
              <a:lnSpc>
                <a:spcPct val="130000"/>
              </a:lnSpc>
            </a:pPr>
            <a:r>
              <a:rPr lang="zh-CN" altLang="zh-CN" sz="4000" b="1">
                <a:solidFill>
                  <a:schemeClr val="bg1"/>
                </a:solidFill>
                <a:effectLst/>
                <a:latin typeface="微软雅黑" panose="020B0503020204020204" charset="-122"/>
                <a:ea typeface="微软雅黑" panose="020B0503020204020204" charset="-122"/>
              </a:rPr>
              <a:t>三张作品</a:t>
            </a:r>
          </a:p>
        </p:txBody>
      </p:sp>
      <p:sp>
        <p:nvSpPr>
          <p:cNvPr id="21" name="文本框 20"/>
          <p:cNvSpPr txBox="1"/>
          <p:nvPr/>
        </p:nvSpPr>
        <p:spPr>
          <a:xfrm rot="5400000">
            <a:off x="8916035" y="4502785"/>
            <a:ext cx="2835910" cy="801370"/>
          </a:xfrm>
          <a:prstGeom prst="rect">
            <a:avLst/>
          </a:prstGeom>
          <a:noFill/>
        </p:spPr>
        <p:txBody>
          <a:bodyPr wrap="square" rtlCol="0">
            <a:spAutoFit/>
          </a:bodyPr>
          <a:lstStyle/>
          <a:p>
            <a:pPr algn="l">
              <a:lnSpc>
                <a:spcPct val="110000"/>
              </a:lnSpc>
            </a:pPr>
            <a:r>
              <a:rPr lang="en-US" altLang="zh-CN" sz="4200" b="1">
                <a:solidFill>
                  <a:schemeClr val="bg1">
                    <a:lumMod val="50000"/>
                  </a:schemeClr>
                </a:solidFill>
              </a:rPr>
              <a:t>MY WORKS</a:t>
            </a:r>
          </a:p>
        </p:txBody>
      </p:sp>
      <p:pic>
        <p:nvPicPr>
          <p:cNvPr id="2" name="图片 1" descr="G:\上传盘\_稻壳认证\6-封面-文字类-合同-策划等\_图片\1-1-女-_0001_图层-4.png1-1-女-_0001_图层-4"/>
          <p:cNvPicPr>
            <a:picLocks noChangeAspect="1"/>
          </p:cNvPicPr>
          <p:nvPr/>
        </p:nvPicPr>
        <p:blipFill>
          <a:blip r:embed="rId2"/>
          <a:srcRect/>
          <a:stretch>
            <a:fillRect/>
          </a:stretch>
        </p:blipFill>
        <p:spPr>
          <a:xfrm>
            <a:off x="4629150" y="321945"/>
            <a:ext cx="2849245" cy="2849245"/>
          </a:xfrm>
          <a:prstGeom prst="rect">
            <a:avLst/>
          </a:prstGeom>
        </p:spPr>
      </p:pic>
      <p:pic>
        <p:nvPicPr>
          <p:cNvPr id="3" name="图片 2" descr="G:\上传盘\_稻壳认证\6-封面-文字类-合同-策划等\_图片\16-9-女-_0001_图层-6.png16-9-女-_0001_图层-6"/>
          <p:cNvPicPr>
            <a:picLocks noChangeAspect="1"/>
          </p:cNvPicPr>
          <p:nvPr/>
        </p:nvPicPr>
        <p:blipFill>
          <a:blip r:embed="rId3"/>
          <a:srcRect l="9366"/>
          <a:stretch>
            <a:fillRect/>
          </a:stretch>
        </p:blipFill>
        <p:spPr>
          <a:xfrm>
            <a:off x="3829050" y="3256915"/>
            <a:ext cx="5318125" cy="3299460"/>
          </a:xfrm>
          <a:prstGeom prst="rect">
            <a:avLst/>
          </a:prstGeom>
        </p:spPr>
      </p:pic>
      <p:pic>
        <p:nvPicPr>
          <p:cNvPr id="7" name="图片 6" descr="G:\上传盘\_稻壳认证\6-封面-文字类-合同-策划等\_图片\16-9-女-_0002_图层-5.png16-9-女-_0002_图层-5"/>
          <p:cNvPicPr>
            <a:picLocks noChangeAspect="1"/>
          </p:cNvPicPr>
          <p:nvPr/>
        </p:nvPicPr>
        <p:blipFill>
          <a:blip r:embed="rId4"/>
          <a:srcRect/>
          <a:stretch>
            <a:fillRect/>
          </a:stretch>
        </p:blipFill>
        <p:spPr>
          <a:xfrm>
            <a:off x="7562850" y="922655"/>
            <a:ext cx="3954145" cy="2223135"/>
          </a:xfrm>
          <a:prstGeom prst="rect">
            <a:avLst/>
          </a:prstGeom>
        </p:spPr>
      </p:pic>
      <p:sp>
        <p:nvSpPr>
          <p:cNvPr id="8" name="任意多边形 7"/>
          <p:cNvSpPr/>
          <p:nvPr/>
        </p:nvSpPr>
        <p:spPr>
          <a:xfrm>
            <a:off x="2700655" y="2814955"/>
            <a:ext cx="3282315" cy="3282315"/>
          </a:xfrm>
          <a:custGeom>
            <a:avLst/>
            <a:gdLst>
              <a:gd name="connsiteX0" fmla="*/ 0 w 5169"/>
              <a:gd name="connsiteY0" fmla="*/ 0 h 5169"/>
              <a:gd name="connsiteX1" fmla="*/ 5169 w 5169"/>
              <a:gd name="connsiteY1" fmla="*/ 5169 h 5169"/>
              <a:gd name="connsiteX2" fmla="*/ 0 w 5169"/>
              <a:gd name="connsiteY2" fmla="*/ 5169 h 5169"/>
              <a:gd name="connsiteX3" fmla="*/ 0 w 5169"/>
              <a:gd name="connsiteY3" fmla="*/ 0 h 5169"/>
            </a:gdLst>
            <a:ahLst/>
            <a:cxnLst>
              <a:cxn ang="0">
                <a:pos x="connsiteX0" y="connsiteY0"/>
              </a:cxn>
              <a:cxn ang="0">
                <a:pos x="connsiteX1" y="connsiteY1"/>
              </a:cxn>
              <a:cxn ang="0">
                <a:pos x="connsiteX2" y="connsiteY2"/>
              </a:cxn>
              <a:cxn ang="0">
                <a:pos x="connsiteX3" y="connsiteY3"/>
              </a:cxn>
            </a:cxnLst>
            <a:rect l="l" t="t" r="r" b="b"/>
            <a:pathLst>
              <a:path w="5169" h="5169">
                <a:moveTo>
                  <a:pt x="0" y="0"/>
                </a:moveTo>
                <a:lnTo>
                  <a:pt x="5169" y="5169"/>
                </a:lnTo>
                <a:lnTo>
                  <a:pt x="0" y="5169"/>
                </a:lnTo>
                <a:lnTo>
                  <a:pt x="0" y="0"/>
                </a:ln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3" name="图片 2" descr="G:\上传盘\_稻壳认证\6-封面-文字类-合同-策划等\_图片\16-9-女-_0001_图层-6.png16-9-女-_0001_图层-6"/>
          <p:cNvPicPr>
            <a:picLocks noChangeAspect="1"/>
          </p:cNvPicPr>
          <p:nvPr/>
        </p:nvPicPr>
        <p:blipFill>
          <a:blip r:embed="rId2"/>
          <a:srcRect l="9366"/>
          <a:stretch>
            <a:fillRect/>
          </a:stretch>
        </p:blipFill>
        <p:spPr>
          <a:xfrm>
            <a:off x="298450" y="589915"/>
            <a:ext cx="5318125" cy="3299460"/>
          </a:xfrm>
          <a:prstGeom prst="rect">
            <a:avLst/>
          </a:prstGeom>
        </p:spPr>
      </p:pic>
      <p:sp>
        <p:nvSpPr>
          <p:cNvPr id="4" name="文本框 3"/>
          <p:cNvSpPr txBox="1"/>
          <p:nvPr/>
        </p:nvSpPr>
        <p:spPr>
          <a:xfrm>
            <a:off x="298450" y="4108450"/>
            <a:ext cx="4178935" cy="1106805"/>
          </a:xfrm>
          <a:prstGeom prst="rect">
            <a:avLst/>
          </a:prstGeom>
          <a:noFill/>
        </p:spPr>
        <p:txBody>
          <a:bodyPr wrap="square" rtlCol="0">
            <a:spAutoFit/>
          </a:bodyPr>
          <a:lstStyle/>
          <a:p>
            <a:pPr algn="l">
              <a:lnSpc>
                <a:spcPct val="110000"/>
              </a:lnSpc>
            </a:pPr>
            <a:r>
              <a:rPr lang="zh-CN" altLang="en-US" sz="1000">
                <a:solidFill>
                  <a:schemeClr val="bg1">
                    <a:lumMod val="50000"/>
                  </a:schemeClr>
                </a:solidFill>
              </a:rPr>
              <a:t>The young always have a lot of things we can not retain, such as far away time, such as the withered emotions; there is always a lot of things hard to forget, such as chasing dreams, such as the heart of love; facing the unknown factors on the road ahead, not when the walk, don't love the scenery, do not look back to travel simple; do it yourself, there is always a door open for dream.</a:t>
            </a:r>
          </a:p>
        </p:txBody>
      </p:sp>
      <p:pic>
        <p:nvPicPr>
          <p:cNvPr id="5" name="图片 4" descr="G:\上传盘\_稻壳认证\6-封面-文字类-合同-策划等\_图片\16-9-女-_0005_图层-2.png16-9-女-_0005_图层-2"/>
          <p:cNvPicPr>
            <a:picLocks noChangeAspect="1"/>
          </p:cNvPicPr>
          <p:nvPr/>
        </p:nvPicPr>
        <p:blipFill>
          <a:blip r:embed="rId3"/>
          <a:srcRect/>
          <a:stretch>
            <a:fillRect/>
          </a:stretch>
        </p:blipFill>
        <p:spPr>
          <a:xfrm>
            <a:off x="5757545" y="589915"/>
            <a:ext cx="3150870" cy="5603875"/>
          </a:xfrm>
          <a:prstGeom prst="rect">
            <a:avLst/>
          </a:prstGeom>
        </p:spPr>
      </p:pic>
      <p:pic>
        <p:nvPicPr>
          <p:cNvPr id="7" name="图片 6" descr="G:\上传盘\_稻壳认证\6-封面-文字类-合同-策划等\_图片\1-1-女-_0004_图层-1.png1-1-女-_0004_图层-1"/>
          <p:cNvPicPr>
            <a:picLocks noChangeAspect="1"/>
          </p:cNvPicPr>
          <p:nvPr/>
        </p:nvPicPr>
        <p:blipFill>
          <a:blip r:embed="rId4"/>
          <a:srcRect/>
          <a:stretch>
            <a:fillRect/>
          </a:stretch>
        </p:blipFill>
        <p:spPr>
          <a:xfrm>
            <a:off x="9049385" y="3344545"/>
            <a:ext cx="2849245" cy="2849245"/>
          </a:xfrm>
          <a:prstGeom prst="rect">
            <a:avLst/>
          </a:prstGeom>
        </p:spPr>
      </p:pic>
      <p:sp>
        <p:nvSpPr>
          <p:cNvPr id="21" name="文本框 20"/>
          <p:cNvSpPr txBox="1"/>
          <p:nvPr/>
        </p:nvSpPr>
        <p:spPr>
          <a:xfrm>
            <a:off x="9068435" y="375285"/>
            <a:ext cx="2835910" cy="1511935"/>
          </a:xfrm>
          <a:prstGeom prst="rect">
            <a:avLst/>
          </a:prstGeom>
          <a:noFill/>
        </p:spPr>
        <p:txBody>
          <a:bodyPr wrap="square" rtlCol="0">
            <a:spAutoFit/>
          </a:bodyPr>
          <a:lstStyle/>
          <a:p>
            <a:pPr algn="l">
              <a:lnSpc>
                <a:spcPct val="110000"/>
              </a:lnSpc>
            </a:pPr>
            <a:r>
              <a:rPr lang="en-US" altLang="zh-CN" sz="4200" b="1">
                <a:solidFill>
                  <a:schemeClr val="bg1">
                    <a:lumMod val="50000"/>
                  </a:schemeClr>
                </a:solidFill>
              </a:rPr>
              <a:t>MY </a:t>
            </a:r>
          </a:p>
          <a:p>
            <a:pPr algn="l">
              <a:lnSpc>
                <a:spcPct val="110000"/>
              </a:lnSpc>
            </a:pPr>
            <a:r>
              <a:rPr lang="en-US" altLang="zh-CN" sz="4200" b="1">
                <a:solidFill>
                  <a:schemeClr val="bg1">
                    <a:lumMod val="50000"/>
                  </a:schemeClr>
                </a:solidFill>
              </a:rPr>
              <a:t>WORKS</a:t>
            </a:r>
          </a:p>
        </p:txBody>
      </p:sp>
      <p:sp>
        <p:nvSpPr>
          <p:cNvPr id="10" name="矩形 9"/>
          <p:cNvSpPr/>
          <p:nvPr/>
        </p:nvSpPr>
        <p:spPr>
          <a:xfrm>
            <a:off x="4859655" y="3576320"/>
            <a:ext cx="4680034" cy="900007"/>
          </a:xfrm>
          <a:prstGeom prst="rect">
            <a:avLst/>
          </a:pr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3" name="图片 2" descr="G:\上传盘\_稻壳认证\6-封面-文字类-合同-策划等\_图片\16-9-女-_0005_图层-2.png16-9-女-_0005_图层-2"/>
          <p:cNvPicPr>
            <a:picLocks noChangeAspect="1"/>
          </p:cNvPicPr>
          <p:nvPr/>
        </p:nvPicPr>
        <p:blipFill>
          <a:blip r:embed="rId2"/>
          <a:srcRect/>
          <a:stretch>
            <a:fillRect/>
          </a:stretch>
        </p:blipFill>
        <p:spPr>
          <a:xfrm>
            <a:off x="144145" y="158115"/>
            <a:ext cx="2880021" cy="5122166"/>
          </a:xfrm>
          <a:prstGeom prst="rect">
            <a:avLst/>
          </a:prstGeom>
        </p:spPr>
      </p:pic>
      <p:pic>
        <p:nvPicPr>
          <p:cNvPr id="4" name="图片 3" descr="G:\上传盘\_稻壳认证\6-封面-文字类-合同-策划等\_图片\16-9-女-_0003_图层-4.png16-9-女-_0003_图层-4"/>
          <p:cNvPicPr>
            <a:picLocks noChangeAspect="1"/>
          </p:cNvPicPr>
          <p:nvPr/>
        </p:nvPicPr>
        <p:blipFill>
          <a:blip r:embed="rId3"/>
          <a:srcRect/>
          <a:stretch>
            <a:fillRect/>
          </a:stretch>
        </p:blipFill>
        <p:spPr>
          <a:xfrm>
            <a:off x="3154341" y="1518285"/>
            <a:ext cx="2879725" cy="5119845"/>
          </a:xfrm>
          <a:prstGeom prst="rect">
            <a:avLst/>
          </a:prstGeom>
        </p:spPr>
      </p:pic>
      <p:pic>
        <p:nvPicPr>
          <p:cNvPr id="9" name="图片 8" descr="G:\上传盘\_稻壳认证\6-封面-文字类-合同-策划等\_图片\16-9-女-_0004_图层-3.png16-9-女-_0004_图层-3"/>
          <p:cNvPicPr>
            <a:picLocks noChangeAspect="1"/>
          </p:cNvPicPr>
          <p:nvPr/>
        </p:nvPicPr>
        <p:blipFill>
          <a:blip r:embed="rId4"/>
          <a:srcRect/>
          <a:stretch>
            <a:fillRect/>
          </a:stretch>
        </p:blipFill>
        <p:spPr>
          <a:xfrm>
            <a:off x="6164241" y="158115"/>
            <a:ext cx="2879725" cy="5120875"/>
          </a:xfrm>
          <a:prstGeom prst="rect">
            <a:avLst/>
          </a:prstGeom>
        </p:spPr>
      </p:pic>
      <p:pic>
        <p:nvPicPr>
          <p:cNvPr id="11" name="图片 10" descr="G:\上传盘\_稻壳认证\6-封面-文字类-合同-策划等\_图片\16-9-女-_0005_图层-2.png16-9-女-_0005_图层-2"/>
          <p:cNvPicPr>
            <a:picLocks noChangeAspect="1"/>
          </p:cNvPicPr>
          <p:nvPr/>
        </p:nvPicPr>
        <p:blipFill>
          <a:blip r:embed="rId2"/>
          <a:srcRect/>
          <a:stretch>
            <a:fillRect/>
          </a:stretch>
        </p:blipFill>
        <p:spPr>
          <a:xfrm>
            <a:off x="9174141" y="1567815"/>
            <a:ext cx="2879725" cy="5122166"/>
          </a:xfrm>
          <a:prstGeom prst="rect">
            <a:avLst/>
          </a:prstGeom>
        </p:spPr>
      </p:pic>
      <p:sp>
        <p:nvSpPr>
          <p:cNvPr id="13" name="文本框 12"/>
          <p:cNvSpPr txBox="1"/>
          <p:nvPr/>
        </p:nvSpPr>
        <p:spPr>
          <a:xfrm>
            <a:off x="6115050" y="5403850"/>
            <a:ext cx="2846070" cy="1106805"/>
          </a:xfrm>
          <a:prstGeom prst="rect">
            <a:avLst/>
          </a:prstGeom>
          <a:noFill/>
        </p:spPr>
        <p:txBody>
          <a:bodyPr wrap="square" rtlCol="0">
            <a:spAutoFit/>
          </a:bodyPr>
          <a:lstStyle/>
          <a:p>
            <a:pPr algn="l">
              <a:lnSpc>
                <a:spcPct val="110000"/>
              </a:lnSpc>
            </a:pPr>
            <a:r>
              <a:rPr lang="zh-CN" altLang="en-US" sz="1000">
                <a:solidFill>
                  <a:schemeClr val="bg1">
                    <a:lumMod val="50000"/>
                  </a:schemeClr>
                </a:solidFill>
              </a:rPr>
              <a:t>The young always have a lot of things we can not retain, such as far away time, such as the withered emotions; there is always a lot of things hard to forget, such as chasing dreams, such as the heart of love; facing the unknown factors on the road ahead</a:t>
            </a:r>
          </a:p>
        </p:txBody>
      </p:sp>
      <p:sp>
        <p:nvSpPr>
          <p:cNvPr id="21" name="文本框 20"/>
          <p:cNvSpPr txBox="1"/>
          <p:nvPr/>
        </p:nvSpPr>
        <p:spPr>
          <a:xfrm>
            <a:off x="9081135" y="32385"/>
            <a:ext cx="2835910" cy="1511935"/>
          </a:xfrm>
          <a:prstGeom prst="rect">
            <a:avLst/>
          </a:prstGeom>
          <a:noFill/>
        </p:spPr>
        <p:txBody>
          <a:bodyPr wrap="square" rtlCol="0">
            <a:spAutoFit/>
          </a:bodyPr>
          <a:lstStyle/>
          <a:p>
            <a:pPr algn="l">
              <a:lnSpc>
                <a:spcPct val="110000"/>
              </a:lnSpc>
            </a:pPr>
            <a:r>
              <a:rPr lang="en-US" altLang="zh-CN" sz="4200" b="1">
                <a:solidFill>
                  <a:schemeClr val="bg1">
                    <a:lumMod val="50000"/>
                  </a:schemeClr>
                </a:solidFill>
              </a:rPr>
              <a:t>MY </a:t>
            </a:r>
          </a:p>
          <a:p>
            <a:pPr algn="l">
              <a:lnSpc>
                <a:spcPct val="110000"/>
              </a:lnSpc>
            </a:pPr>
            <a:r>
              <a:rPr lang="en-US" altLang="zh-CN" sz="4200" b="1">
                <a:solidFill>
                  <a:schemeClr val="bg1">
                    <a:lumMod val="50000"/>
                  </a:schemeClr>
                </a:solidFill>
              </a:rPr>
              <a:t>WORKS</a:t>
            </a:r>
          </a:p>
        </p:txBody>
      </p:sp>
      <p:sp>
        <p:nvSpPr>
          <p:cNvPr id="14" name="阿源设计-您好"/>
          <p:cNvSpPr>
            <a:spLocks noGrp="1"/>
          </p:cNvSpPr>
          <p:nvPr>
            <p:ph type="ctrTitle"/>
          </p:nvPr>
        </p:nvSpPr>
        <p:spPr>
          <a:xfrm>
            <a:off x="144463" y="5389245"/>
            <a:ext cx="2835275" cy="800100"/>
          </a:xfrm>
        </p:spPr>
        <p:txBody>
          <a:bodyPr wrap="square" lIns="0" tIns="0" rIns="0" bIns="0" anchor="ctr" anchorCtr="0">
            <a:spAutoFit/>
          </a:bodyPr>
          <a:lstStyle/>
          <a:p>
            <a:pPr algn="l">
              <a:lnSpc>
                <a:spcPct val="130000"/>
              </a:lnSpc>
            </a:pPr>
            <a:r>
              <a:rPr lang="zh-CN" altLang="zh-CN" sz="4000" b="1">
                <a:solidFill>
                  <a:schemeClr val="bg1"/>
                </a:solidFill>
                <a:effectLst/>
                <a:latin typeface="微软雅黑" panose="020B0503020204020204" charset="-122"/>
                <a:ea typeface="微软雅黑" panose="020B0503020204020204" charset="-122"/>
              </a:rPr>
              <a:t>四张作品</a:t>
            </a:r>
          </a:p>
        </p:txBody>
      </p:sp>
      <p:sp>
        <p:nvSpPr>
          <p:cNvPr id="15" name="任意多边形 14"/>
          <p:cNvSpPr/>
          <p:nvPr/>
        </p:nvSpPr>
        <p:spPr>
          <a:xfrm rot="5400000">
            <a:off x="4072255" y="935355"/>
            <a:ext cx="3282315" cy="3282315"/>
          </a:xfrm>
          <a:custGeom>
            <a:avLst/>
            <a:gdLst>
              <a:gd name="connsiteX0" fmla="*/ 0 w 5169"/>
              <a:gd name="connsiteY0" fmla="*/ 0 h 5169"/>
              <a:gd name="connsiteX1" fmla="*/ 5169 w 5169"/>
              <a:gd name="connsiteY1" fmla="*/ 5169 h 5169"/>
              <a:gd name="connsiteX2" fmla="*/ 0 w 5169"/>
              <a:gd name="connsiteY2" fmla="*/ 5169 h 5169"/>
              <a:gd name="connsiteX3" fmla="*/ 0 w 5169"/>
              <a:gd name="connsiteY3" fmla="*/ 0 h 5169"/>
            </a:gdLst>
            <a:ahLst/>
            <a:cxnLst>
              <a:cxn ang="0">
                <a:pos x="connsiteX0" y="connsiteY0"/>
              </a:cxn>
              <a:cxn ang="0">
                <a:pos x="connsiteX1" y="connsiteY1"/>
              </a:cxn>
              <a:cxn ang="0">
                <a:pos x="connsiteX2" y="connsiteY2"/>
              </a:cxn>
              <a:cxn ang="0">
                <a:pos x="connsiteX3" y="connsiteY3"/>
              </a:cxn>
            </a:cxnLst>
            <a:rect l="l" t="t" r="r" b="b"/>
            <a:pathLst>
              <a:path w="5169" h="5169">
                <a:moveTo>
                  <a:pt x="0" y="0"/>
                </a:moveTo>
                <a:lnTo>
                  <a:pt x="5169" y="5169"/>
                </a:lnTo>
                <a:lnTo>
                  <a:pt x="0" y="5169"/>
                </a:lnTo>
                <a:lnTo>
                  <a:pt x="0" y="0"/>
                </a:ln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文本框 5"/>
          <p:cNvSpPr txBox="1"/>
          <p:nvPr/>
        </p:nvSpPr>
        <p:spPr>
          <a:xfrm>
            <a:off x="6329045" y="4166870"/>
            <a:ext cx="5311775" cy="768350"/>
          </a:xfrm>
          <a:prstGeom prst="rect">
            <a:avLst/>
          </a:prstGeom>
          <a:noFill/>
        </p:spPr>
        <p:txBody>
          <a:bodyPr wrap="square" rtlCol="0">
            <a:spAutoFit/>
          </a:bodyPr>
          <a:lstStyle/>
          <a:p>
            <a:pPr algn="l">
              <a:lnSpc>
                <a:spcPct val="110000"/>
              </a:lnSpc>
            </a:pPr>
            <a:r>
              <a:rPr lang="zh-CN" altLang="en-US" sz="1000">
                <a:solidFill>
                  <a:schemeClr val="bg1">
                    <a:lumMod val="50000"/>
                  </a:schemeClr>
                </a:solidFill>
              </a:rPr>
              <a:t>The young always have a lot of things we can not retain, such as far away time, such as the withered emotions; there is always a lot of things hard to forget, such as chasing dreams, such as the heart of love; facing the unknown factors on the road ahead, not when the walk, don't love the scenery, do not look back to travel simple; do it yourself, there is always a door open for dream.</a:t>
            </a:r>
          </a:p>
        </p:txBody>
      </p:sp>
      <p:sp>
        <p:nvSpPr>
          <p:cNvPr id="26" name="阿源设计-您好"/>
          <p:cNvSpPr>
            <a:spLocks noGrp="1"/>
          </p:cNvSpPr>
          <p:nvPr>
            <p:ph type="ctrTitle"/>
          </p:nvPr>
        </p:nvSpPr>
        <p:spPr>
          <a:xfrm>
            <a:off x="6418263" y="4956810"/>
            <a:ext cx="2835275" cy="800100"/>
          </a:xfrm>
        </p:spPr>
        <p:txBody>
          <a:bodyPr wrap="square" lIns="0" tIns="0" rIns="0" bIns="0" anchor="ctr" anchorCtr="0">
            <a:spAutoFit/>
          </a:bodyPr>
          <a:lstStyle/>
          <a:p>
            <a:pPr algn="l">
              <a:lnSpc>
                <a:spcPct val="130000"/>
              </a:lnSpc>
            </a:pPr>
            <a:r>
              <a:rPr lang="zh-CN" altLang="zh-CN" sz="4000" b="1">
                <a:solidFill>
                  <a:schemeClr val="tx1">
                    <a:lumMod val="65000"/>
                    <a:lumOff val="35000"/>
                  </a:schemeClr>
                </a:solidFill>
                <a:latin typeface="微软雅黑" panose="020B0503020204020204" charset="-122"/>
                <a:ea typeface="微软雅黑" panose="020B0503020204020204" charset="-122"/>
              </a:rPr>
              <a:t>五张作品</a:t>
            </a:r>
          </a:p>
        </p:txBody>
      </p:sp>
      <p:sp>
        <p:nvSpPr>
          <p:cNvPr id="27" name="文本框 26"/>
          <p:cNvSpPr txBox="1"/>
          <p:nvPr/>
        </p:nvSpPr>
        <p:spPr>
          <a:xfrm>
            <a:off x="6287135" y="3423920"/>
            <a:ext cx="2835910" cy="801370"/>
          </a:xfrm>
          <a:prstGeom prst="rect">
            <a:avLst/>
          </a:prstGeom>
          <a:noFill/>
        </p:spPr>
        <p:txBody>
          <a:bodyPr wrap="square" rtlCol="0">
            <a:spAutoFit/>
          </a:bodyPr>
          <a:lstStyle/>
          <a:p>
            <a:pPr algn="l">
              <a:lnSpc>
                <a:spcPct val="110000"/>
              </a:lnSpc>
            </a:pPr>
            <a:r>
              <a:rPr lang="en-US" altLang="zh-CN" sz="4200" b="1">
                <a:solidFill>
                  <a:schemeClr val="bg1">
                    <a:lumMod val="50000"/>
                  </a:schemeClr>
                </a:solidFill>
              </a:rPr>
              <a:t>MY WORKS</a:t>
            </a:r>
          </a:p>
        </p:txBody>
      </p:sp>
      <p:pic>
        <p:nvPicPr>
          <p:cNvPr id="2" name="图片 1" descr="G:\上传盘\_稻壳认证\6-封面-文字类-合同-策划等\_图片\1-1-女-_0001_图层-4.png1-1-女-_0001_图层-4"/>
          <p:cNvPicPr>
            <a:picLocks noChangeAspect="1"/>
          </p:cNvPicPr>
          <p:nvPr/>
        </p:nvPicPr>
        <p:blipFill>
          <a:blip r:embed="rId2"/>
          <a:srcRect/>
          <a:stretch>
            <a:fillRect/>
          </a:stretch>
        </p:blipFill>
        <p:spPr>
          <a:xfrm>
            <a:off x="476250" y="514985"/>
            <a:ext cx="2849245" cy="2849245"/>
          </a:xfrm>
          <a:prstGeom prst="rect">
            <a:avLst/>
          </a:prstGeom>
        </p:spPr>
      </p:pic>
      <p:pic>
        <p:nvPicPr>
          <p:cNvPr id="3" name="图片 2" descr="G:\上传盘\_稻壳认证\6-封面-文字类-合同-策划等\_图片\1-1-女-_0000_图层-5.png1-1-女-_0000_图层-5"/>
          <p:cNvPicPr>
            <a:picLocks noChangeAspect="1"/>
          </p:cNvPicPr>
          <p:nvPr/>
        </p:nvPicPr>
        <p:blipFill>
          <a:blip r:embed="rId3"/>
          <a:srcRect/>
          <a:stretch>
            <a:fillRect/>
          </a:stretch>
        </p:blipFill>
        <p:spPr>
          <a:xfrm>
            <a:off x="3378200" y="525145"/>
            <a:ext cx="2849245" cy="2849245"/>
          </a:xfrm>
          <a:prstGeom prst="rect">
            <a:avLst/>
          </a:prstGeom>
        </p:spPr>
      </p:pic>
      <p:pic>
        <p:nvPicPr>
          <p:cNvPr id="4" name="图片 3" descr="G:\上传盘\_稻壳认证\6-封面-文字类-合同-策划等\_图片\1-1-女-_0002_图层-3.png1-1-女-_0002_图层-3"/>
          <p:cNvPicPr>
            <a:picLocks noChangeAspect="1"/>
          </p:cNvPicPr>
          <p:nvPr/>
        </p:nvPicPr>
        <p:blipFill>
          <a:blip r:embed="rId4"/>
          <a:srcRect/>
          <a:stretch>
            <a:fillRect/>
          </a:stretch>
        </p:blipFill>
        <p:spPr>
          <a:xfrm>
            <a:off x="6280150" y="525145"/>
            <a:ext cx="2849245" cy="2849245"/>
          </a:xfrm>
          <a:prstGeom prst="rect">
            <a:avLst/>
          </a:prstGeom>
        </p:spPr>
      </p:pic>
      <p:pic>
        <p:nvPicPr>
          <p:cNvPr id="5" name="图片 4" descr="G:\上传盘\_稻壳认证\6-封面-文字类-合同-策划等\_图片\1-1-女-_0003_图层-2.png1-1-女-_0003_图层-2"/>
          <p:cNvPicPr>
            <a:picLocks noChangeAspect="1"/>
          </p:cNvPicPr>
          <p:nvPr/>
        </p:nvPicPr>
        <p:blipFill>
          <a:blip r:embed="rId5"/>
          <a:srcRect/>
          <a:stretch>
            <a:fillRect/>
          </a:stretch>
        </p:blipFill>
        <p:spPr>
          <a:xfrm>
            <a:off x="476250" y="3420745"/>
            <a:ext cx="2849245" cy="2849245"/>
          </a:xfrm>
          <a:prstGeom prst="rect">
            <a:avLst/>
          </a:prstGeom>
        </p:spPr>
      </p:pic>
      <p:pic>
        <p:nvPicPr>
          <p:cNvPr id="8" name="图片 7" descr="G:\上传盘\_稻壳认证\6-封面-文字类-合同-策划等\_图片\1-1-女-_0004_图层-1.png1-1-女-_0004_图层-1"/>
          <p:cNvPicPr>
            <a:picLocks noChangeAspect="1"/>
          </p:cNvPicPr>
          <p:nvPr/>
        </p:nvPicPr>
        <p:blipFill>
          <a:blip r:embed="rId6"/>
          <a:srcRect/>
          <a:stretch>
            <a:fillRect/>
          </a:stretch>
        </p:blipFill>
        <p:spPr>
          <a:xfrm>
            <a:off x="3378200" y="3420745"/>
            <a:ext cx="2849245" cy="2849245"/>
          </a:xfrm>
          <a:prstGeom prst="rect">
            <a:avLst/>
          </a:prstGeom>
        </p:spPr>
      </p:pic>
      <p:sp>
        <p:nvSpPr>
          <p:cNvPr id="10" name="矩形 9"/>
          <p:cNvSpPr/>
          <p:nvPr/>
        </p:nvSpPr>
        <p:spPr>
          <a:xfrm>
            <a:off x="7298055" y="185420"/>
            <a:ext cx="4680034" cy="900007"/>
          </a:xfrm>
          <a:prstGeom prst="rect">
            <a:avLst/>
          </a:prstGeom>
          <a:noFill/>
          <a:ln w="25400">
            <a:solidFill>
              <a:schemeClr val="tx1">
                <a:lumMod val="75000"/>
                <a:lumOff val="2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阿源设计-您好"/>
          <p:cNvSpPr>
            <a:spLocks noGrp="1"/>
          </p:cNvSpPr>
          <p:nvPr>
            <p:ph type="ctrTitle"/>
          </p:nvPr>
        </p:nvSpPr>
        <p:spPr>
          <a:xfrm>
            <a:off x="1481455" y="2647950"/>
            <a:ext cx="2835275" cy="800100"/>
          </a:xfrm>
        </p:spPr>
        <p:txBody>
          <a:bodyPr wrap="square" lIns="0" tIns="0" rIns="0" bIns="0" anchor="ctr" anchorCtr="0">
            <a:spAutoFit/>
          </a:bodyPr>
          <a:lstStyle/>
          <a:p>
            <a:pPr algn="l">
              <a:lnSpc>
                <a:spcPct val="130000"/>
              </a:lnSpc>
            </a:pPr>
            <a:r>
              <a:rPr lang="zh-CN" altLang="en-US" sz="4000" b="1">
                <a:solidFill>
                  <a:schemeClr val="tx1">
                    <a:lumMod val="75000"/>
                    <a:lumOff val="25000"/>
                  </a:schemeClr>
                </a:solidFill>
                <a:latin typeface="微软雅黑" panose="020B0503020204020204" charset="-122"/>
                <a:ea typeface="微软雅黑" panose="020B0503020204020204" charset="-122"/>
                <a:sym typeface="+mn-ea"/>
              </a:rPr>
              <a:t>谢谢</a:t>
            </a:r>
          </a:p>
        </p:txBody>
      </p:sp>
      <p:sp>
        <p:nvSpPr>
          <p:cNvPr id="4" name="副标题 3"/>
          <p:cNvSpPr>
            <a:spLocks noGrp="1"/>
          </p:cNvSpPr>
          <p:nvPr>
            <p:ph type="subTitle" idx="1"/>
          </p:nvPr>
        </p:nvSpPr>
        <p:spPr>
          <a:xfrm>
            <a:off x="1481455" y="3610293"/>
            <a:ext cx="4606290" cy="332105"/>
          </a:xfrm>
        </p:spPr>
        <p:txBody>
          <a:bodyPr wrap="square" lIns="0" tIns="0" rIns="0" bIns="0" anchor="ctr" anchorCtr="0">
            <a:spAutoFit/>
          </a:bodyPr>
          <a:lstStyle/>
          <a:p>
            <a:pPr algn="l"/>
            <a:r>
              <a:rPr lang="zh-CN" altLang="en-US" b="1">
                <a:solidFill>
                  <a:schemeClr val="tx1">
                    <a:lumMod val="75000"/>
                    <a:lumOff val="25000"/>
                  </a:schemeClr>
                </a:solidFill>
                <a:latin typeface="微软雅黑" panose="020B0503020204020204" charset="-122"/>
                <a:ea typeface="微软雅黑" panose="020B0503020204020204" charset="-122"/>
              </a:rPr>
              <a:t>感谢您在百忙中浏览我的作品集</a:t>
            </a:r>
          </a:p>
        </p:txBody>
      </p:sp>
      <p:pic>
        <p:nvPicPr>
          <p:cNvPr id="7" name="图片 6" descr="1-1-女-_0003_图层-2"/>
          <p:cNvPicPr>
            <a:picLocks noChangeAspect="1"/>
          </p:cNvPicPr>
          <p:nvPr/>
        </p:nvPicPr>
        <p:blipFill>
          <a:blip r:embed="rId2"/>
          <a:stretch>
            <a:fillRect/>
          </a:stretch>
        </p:blipFill>
        <p:spPr>
          <a:xfrm>
            <a:off x="6678295" y="1048068"/>
            <a:ext cx="4761865" cy="4761865"/>
          </a:xfrm>
          <a:prstGeom prst="rect">
            <a:avLst/>
          </a:prstGeom>
        </p:spPr>
      </p:pic>
      <p:sp>
        <p:nvSpPr>
          <p:cNvPr id="8" name="矩形 7"/>
          <p:cNvSpPr/>
          <p:nvPr/>
        </p:nvSpPr>
        <p:spPr>
          <a:xfrm>
            <a:off x="7374255" y="1951355"/>
            <a:ext cx="3282315" cy="3282315"/>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阿源设计-您好"/>
          <p:cNvSpPr>
            <a:spLocks noGrp="1"/>
          </p:cNvSpPr>
          <p:nvPr/>
        </p:nvSpPr>
        <p:spPr>
          <a:xfrm>
            <a:off x="7813040" y="3192463"/>
            <a:ext cx="2404745" cy="800100"/>
          </a:xfrm>
          <a:prstGeom prst="rect">
            <a:avLst/>
          </a:prstGeom>
        </p:spPr>
        <p:txBody>
          <a:bodyPr vert="horz" wrap="square" lIns="0" tIns="0" rIns="0" bIns="0" rtlCol="0" anchor="ctr" anchorCtr="0">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30000"/>
              </a:lnSpc>
            </a:pPr>
            <a:r>
              <a:rPr lang="en-US" altLang="zh-CN" sz="4000">
                <a:solidFill>
                  <a:schemeClr val="bg1"/>
                </a:solidFill>
                <a:latin typeface="Arial" panose="020B0604020202020204" pitchFamily="34" charset="0"/>
                <a:ea typeface="微软雅黑" panose="020B0503020204020204" charset="-122"/>
              </a:rPr>
              <a:t>THANKS</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683</Words>
  <Application>Microsoft Office PowerPoint</Application>
  <PresentationFormat>宽屏</PresentationFormat>
  <Paragraphs>34</Paragraphs>
  <Slides>9</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9</vt:i4>
      </vt:variant>
    </vt:vector>
  </HeadingPairs>
  <TitlesOfParts>
    <vt:vector size="15" baseType="lpstr">
      <vt:lpstr>宋体</vt:lpstr>
      <vt:lpstr>微软雅黑</vt:lpstr>
      <vt:lpstr>Arial</vt:lpstr>
      <vt:lpstr>Calibri</vt:lpstr>
      <vt:lpstr>Calibri Light</vt:lpstr>
      <vt:lpstr>Office 主题</vt:lpstr>
      <vt:lpstr>您好,  我是夕小觉</vt:lpstr>
      <vt:lpstr>我是甄美丽</vt:lpstr>
      <vt:lpstr>单张作品名称</vt:lpstr>
      <vt:lpstr>两张作品</vt:lpstr>
      <vt:lpstr>三张作品</vt:lpstr>
      <vt:lpstr>PowerPoint 演示文稿</vt:lpstr>
      <vt:lpstr>四张作品</vt:lpstr>
      <vt:lpstr>五张作品</vt:lpstr>
      <vt:lpstr>谢谢</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dreamsummit</cp:lastModifiedBy>
  <cp:revision>136</cp:revision>
  <dcterms:created xsi:type="dcterms:W3CDTF">2018-03-06T13:19:00Z</dcterms:created>
  <dcterms:modified xsi:type="dcterms:W3CDTF">2018-07-31T04:12:39Z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