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4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5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6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8" r:id="rId2"/>
    <p:sldId id="274" r:id="rId3"/>
    <p:sldId id="329" r:id="rId4"/>
    <p:sldId id="293" r:id="rId5"/>
    <p:sldId id="294" r:id="rId6"/>
    <p:sldId id="295" r:id="rId7"/>
    <p:sldId id="296" r:id="rId8"/>
    <p:sldId id="297" r:id="rId9"/>
    <p:sldId id="330" r:id="rId10"/>
    <p:sldId id="300" r:id="rId11"/>
    <p:sldId id="299" r:id="rId12"/>
    <p:sldId id="298" r:id="rId13"/>
    <p:sldId id="331" r:id="rId14"/>
    <p:sldId id="302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21" r:id="rId26"/>
    <p:sldId id="332" r:id="rId27"/>
    <p:sldId id="316" r:id="rId28"/>
    <p:sldId id="320" r:id="rId29"/>
    <p:sldId id="319" r:id="rId30"/>
    <p:sldId id="318" r:id="rId31"/>
    <p:sldId id="292" r:id="rId32"/>
  </p:sldIdLst>
  <p:sldSz cx="9144000" cy="5143500" type="screen16x9"/>
  <p:notesSz cx="6858000" cy="9144000"/>
  <p:embeddedFontLst>
    <p:embeddedFont>
      <p:font typeface="Agency FB" panose="020B0503020202020204" pitchFamily="34" charset="0"/>
      <p:regular r:id="rId35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微软雅黑" panose="020B0503020204020204" pitchFamily="34" charset="-122"/>
      <p:regular r:id="rId41"/>
      <p:bold r:id="rId42"/>
    </p:embeddedFont>
    <p:embeddedFont>
      <p:font typeface="Impact" panose="020B0806030902050204" pitchFamily="34" charset="0"/>
      <p:regular r:id="rId43"/>
    </p:embeddedFont>
    <p:embeddedFont>
      <p:font typeface="Aharoni" panose="02010803020104030203" pitchFamily="2" charset="-79"/>
      <p:bold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2" autoAdjust="0"/>
    <p:restoredTop sz="94465" autoAdjust="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12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2B909-2B53-4A70-BC70-AEF46C7ACF24}" type="datetimeFigureOut">
              <a:rPr lang="zh-CN" altLang="en-US" smtClean="0"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9BF44-F5CE-455C-A9FE-73A15FC422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18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smtClean="0"/>
              <a:t>（下拉可隐藏）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4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/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/>
                  </a14:imgProps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封面/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备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711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1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2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3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76305" y="386794"/>
            <a:ext cx="1644557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Analysis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教学分析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 flipH="1">
            <a:off x="8129138" y="4314444"/>
            <a:ext cx="1512055" cy="1423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1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2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3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81655" y="386794"/>
            <a:ext cx="1546773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Design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教学设计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1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2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3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98426" y="386794"/>
            <a:ext cx="1600315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Process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教学过程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F:\0PPT素材\背景及图片\白麻子.jp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78"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>
            <a:solidFill>
              <a:srgbClr val="1F497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直接连接符 25"/>
          <p:cNvCxnSpPr/>
          <p:nvPr userDrawn="1"/>
        </p:nvCxnSpPr>
        <p:spPr>
          <a:xfrm flipV="1">
            <a:off x="953128" y="654064"/>
            <a:ext cx="7147876" cy="1"/>
          </a:xfrm>
          <a:prstGeom prst="line">
            <a:avLst/>
          </a:prstGeom>
          <a:noFill/>
          <a:ln w="15875" cap="flat" cmpd="sng" algn="ctr">
            <a:solidFill>
              <a:srgbClr val="118C3B"/>
            </a:solidFill>
            <a:prstDash val="solid"/>
          </a:ln>
          <a:effectLst/>
        </p:spPr>
      </p:cxnSp>
      <p:sp>
        <p:nvSpPr>
          <p:cNvPr id="41" name="KSO_Shape"/>
          <p:cNvSpPr/>
          <p:nvPr userDrawn="1"/>
        </p:nvSpPr>
        <p:spPr bwMode="auto">
          <a:xfrm>
            <a:off x="8205387" y="300504"/>
            <a:ext cx="219592" cy="402941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rgbClr val="1F2123"/>
          </a:solidFill>
          <a:ln>
            <a:noFill/>
          </a:ln>
        </p:spPr>
        <p:txBody>
          <a:bodyPr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MH_Other_4"/>
          <p:cNvSpPr/>
          <p:nvPr userDrawn="1">
            <p:custDataLst>
              <p:tags r:id="rId1"/>
            </p:custDataLst>
          </p:nvPr>
        </p:nvSpPr>
        <p:spPr>
          <a:xfrm>
            <a:off x="235547" y="165586"/>
            <a:ext cx="416148" cy="416148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MH_Other_4"/>
          <p:cNvSpPr/>
          <p:nvPr userDrawn="1">
            <p:custDataLst>
              <p:tags r:id="rId2"/>
            </p:custDataLst>
          </p:nvPr>
        </p:nvSpPr>
        <p:spPr>
          <a:xfrm>
            <a:off x="-68560" y="505752"/>
            <a:ext cx="271937" cy="271937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4" name="椭圆 43"/>
          <p:cNvSpPr/>
          <p:nvPr userDrawn="1"/>
        </p:nvSpPr>
        <p:spPr>
          <a:xfrm>
            <a:off x="585093" y="313065"/>
            <a:ext cx="324000" cy="324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MH_Other_4"/>
          <p:cNvSpPr/>
          <p:nvPr userDrawn="1">
            <p:custDataLst>
              <p:tags r:id="rId3"/>
            </p:custDataLst>
          </p:nvPr>
        </p:nvSpPr>
        <p:spPr>
          <a:xfrm>
            <a:off x="158706" y="11905"/>
            <a:ext cx="153681" cy="153681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508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64" name="矩形 3"/>
          <p:cNvSpPr>
            <a:spLocks noChangeArrowheads="1"/>
          </p:cNvSpPr>
          <p:nvPr userDrawn="1"/>
        </p:nvSpPr>
        <p:spPr bwMode="auto">
          <a:xfrm>
            <a:off x="1083298" y="386794"/>
            <a:ext cx="1717655" cy="28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pPr marL="0" lvl="1" algn="ct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Teaching Refletion</a:t>
            </a:r>
          </a:p>
        </p:txBody>
      </p:sp>
      <p:sp>
        <p:nvSpPr>
          <p:cNvPr id="65" name="标题 1"/>
          <p:cNvSpPr txBox="1"/>
          <p:nvPr userDrawn="1"/>
        </p:nvSpPr>
        <p:spPr>
          <a:xfrm>
            <a:off x="1075043" y="67257"/>
            <a:ext cx="1164425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vert="horz" wrap="none" lIns="68582" tIns="34292" rIns="68582" bIns="34292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b="0" kern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000" b="1" kern="0" dirty="0" smtClean="0">
                <a:solidFill>
                  <a:schemeClr val="accent1">
                    <a:lumMod val="75000"/>
                  </a:schemeClr>
                </a:solidFill>
              </a:rPr>
              <a:t>教学反思</a:t>
            </a:r>
            <a:endParaRPr lang="zh-CN" altLang="en-US" sz="2000" b="1" kern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1022985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3540" indent="-3835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1215" indent="-320040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889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9070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2510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549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730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49115" indent="-255905" algn="l" defTabSz="10229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8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98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479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60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8415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6959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140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3210" algn="l" defTabSz="102298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5.wdp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tags" Target="../tags/tag105.xml"/><Relationship Id="rId18" Type="http://schemas.openxmlformats.org/officeDocument/2006/relationships/tags" Target="../tags/tag110.xml"/><Relationship Id="rId26" Type="http://schemas.openxmlformats.org/officeDocument/2006/relationships/tags" Target="../tags/tag118.xml"/><Relationship Id="rId3" Type="http://schemas.openxmlformats.org/officeDocument/2006/relationships/tags" Target="../tags/tag95.xml"/><Relationship Id="rId21" Type="http://schemas.openxmlformats.org/officeDocument/2006/relationships/tags" Target="../tags/tag113.xml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17" Type="http://schemas.openxmlformats.org/officeDocument/2006/relationships/tags" Target="../tags/tag109.xml"/><Relationship Id="rId25" Type="http://schemas.openxmlformats.org/officeDocument/2006/relationships/tags" Target="../tags/tag117.xml"/><Relationship Id="rId2" Type="http://schemas.openxmlformats.org/officeDocument/2006/relationships/tags" Target="../tags/tag94.xml"/><Relationship Id="rId16" Type="http://schemas.openxmlformats.org/officeDocument/2006/relationships/tags" Target="../tags/tag108.xml"/><Relationship Id="rId20" Type="http://schemas.openxmlformats.org/officeDocument/2006/relationships/tags" Target="../tags/tag112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24" Type="http://schemas.openxmlformats.org/officeDocument/2006/relationships/tags" Target="../tags/tag116.xml"/><Relationship Id="rId5" Type="http://schemas.openxmlformats.org/officeDocument/2006/relationships/tags" Target="../tags/tag97.xml"/><Relationship Id="rId15" Type="http://schemas.openxmlformats.org/officeDocument/2006/relationships/tags" Target="../tags/tag107.xml"/><Relationship Id="rId23" Type="http://schemas.openxmlformats.org/officeDocument/2006/relationships/tags" Target="../tags/tag115.xml"/><Relationship Id="rId10" Type="http://schemas.openxmlformats.org/officeDocument/2006/relationships/tags" Target="../tags/tag102.xml"/><Relationship Id="rId19" Type="http://schemas.openxmlformats.org/officeDocument/2006/relationships/tags" Target="../tags/tag111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tags" Target="../tags/tag106.xml"/><Relationship Id="rId22" Type="http://schemas.openxmlformats.org/officeDocument/2006/relationships/tags" Target="../tags/tag114.xml"/><Relationship Id="rId27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slideLayout" Target="../slideLayouts/slideLayout6.xml"/><Relationship Id="rId18" Type="http://schemas.microsoft.com/office/2007/relationships/hdphoto" Target="../media/hdphoto10.wdp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image" Target="../media/image20.jpeg"/><Relationship Id="rId2" Type="http://schemas.openxmlformats.org/officeDocument/2006/relationships/tags" Target="../tags/tag120.xml"/><Relationship Id="rId16" Type="http://schemas.openxmlformats.org/officeDocument/2006/relationships/image" Target="../media/image19.png"/><Relationship Id="rId20" Type="http://schemas.openxmlformats.org/officeDocument/2006/relationships/image" Target="../media/image22.jpeg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image" Target="../media/image18.jpeg"/><Relationship Id="rId10" Type="http://schemas.openxmlformats.org/officeDocument/2006/relationships/tags" Target="../tags/tag128.xml"/><Relationship Id="rId19" Type="http://schemas.openxmlformats.org/officeDocument/2006/relationships/image" Target="../media/image21.png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notesSlide" Target="../notesSlides/notesSlide5.xml"/><Relationship Id="rId18" Type="http://schemas.openxmlformats.org/officeDocument/2006/relationships/image" Target="../media/image11.png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slideLayout" Target="../slideLayouts/slideLayout3.xml"/><Relationship Id="rId17" Type="http://schemas.openxmlformats.org/officeDocument/2006/relationships/image" Target="../media/image10.png"/><Relationship Id="rId2" Type="http://schemas.openxmlformats.org/officeDocument/2006/relationships/tags" Target="../tags/tag132.xml"/><Relationship Id="rId16" Type="http://schemas.openxmlformats.org/officeDocument/2006/relationships/image" Target="../media/image9.png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microsoft.com/office/2007/relationships/hdphoto" Target="../media/hdphoto7.wdp"/><Relationship Id="rId10" Type="http://schemas.openxmlformats.org/officeDocument/2006/relationships/tags" Target="../tags/tag140.xml"/><Relationship Id="rId19" Type="http://schemas.microsoft.com/office/2007/relationships/hdphoto" Target="../media/hdphoto8.wdp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46.xml"/><Relationship Id="rId10" Type="http://schemas.openxmlformats.org/officeDocument/2006/relationships/tags" Target="../tags/tag151.xml"/><Relationship Id="rId4" Type="http://schemas.openxmlformats.org/officeDocument/2006/relationships/tags" Target="../tags/tag145.xml"/><Relationship Id="rId9" Type="http://schemas.openxmlformats.org/officeDocument/2006/relationships/tags" Target="../tags/tag15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tags" Target="../tags/tag164.xml"/><Relationship Id="rId3" Type="http://schemas.openxmlformats.org/officeDocument/2006/relationships/tags" Target="../tags/tag154.xml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2" Type="http://schemas.openxmlformats.org/officeDocument/2006/relationships/tags" Target="../tags/tag153.xml"/><Relationship Id="rId16" Type="http://schemas.openxmlformats.org/officeDocument/2006/relationships/image" Target="../media/image27.jpeg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5" Type="http://schemas.openxmlformats.org/officeDocument/2006/relationships/tags" Target="../tags/tag156.xml"/><Relationship Id="rId15" Type="http://schemas.openxmlformats.org/officeDocument/2006/relationships/image" Target="../media/image17.png"/><Relationship Id="rId10" Type="http://schemas.openxmlformats.org/officeDocument/2006/relationships/tags" Target="../tags/tag161.xml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notesSlide" Target="../notesSlides/notesSlide2.xml"/><Relationship Id="rId18" Type="http://schemas.openxmlformats.org/officeDocument/2006/relationships/image" Target="../media/image11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slideLayout" Target="../slideLayouts/slideLayout3.xml"/><Relationship Id="rId17" Type="http://schemas.openxmlformats.org/officeDocument/2006/relationships/image" Target="../media/image10.png"/><Relationship Id="rId2" Type="http://schemas.openxmlformats.org/officeDocument/2006/relationships/tags" Target="../tags/tag14.xml"/><Relationship Id="rId16" Type="http://schemas.openxmlformats.org/officeDocument/2006/relationships/image" Target="../media/image9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microsoft.com/office/2007/relationships/hdphoto" Target="../media/hdphoto7.wdp"/><Relationship Id="rId10" Type="http://schemas.openxmlformats.org/officeDocument/2006/relationships/tags" Target="../tags/tag22.xml"/><Relationship Id="rId19" Type="http://schemas.microsoft.com/office/2007/relationships/hdphoto" Target="../media/hdphoto8.wdp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13" Type="http://schemas.openxmlformats.org/officeDocument/2006/relationships/image" Target="../media/image19.png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12" Type="http://schemas.openxmlformats.org/officeDocument/2006/relationships/image" Target="../media/image18.jpeg"/><Relationship Id="rId17" Type="http://schemas.openxmlformats.org/officeDocument/2006/relationships/image" Target="../media/image22.jpeg"/><Relationship Id="rId2" Type="http://schemas.openxmlformats.org/officeDocument/2006/relationships/tags" Target="../tags/tag166.xml"/><Relationship Id="rId16" Type="http://schemas.openxmlformats.org/officeDocument/2006/relationships/image" Target="../media/image21.png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image" Target="../media/image17.png"/><Relationship Id="rId5" Type="http://schemas.openxmlformats.org/officeDocument/2006/relationships/tags" Target="../tags/tag169.xml"/><Relationship Id="rId15" Type="http://schemas.microsoft.com/office/2007/relationships/hdphoto" Target="../media/hdphoto10.wdp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68.xml"/><Relationship Id="rId9" Type="http://schemas.openxmlformats.org/officeDocument/2006/relationships/tags" Target="../tags/tag173.xml"/><Relationship Id="rId1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tags" Target="../tags/tag186.xml"/><Relationship Id="rId18" Type="http://schemas.openxmlformats.org/officeDocument/2006/relationships/image" Target="../media/image31.jpeg"/><Relationship Id="rId3" Type="http://schemas.openxmlformats.org/officeDocument/2006/relationships/tags" Target="../tags/tag176.xml"/><Relationship Id="rId21" Type="http://schemas.openxmlformats.org/officeDocument/2006/relationships/image" Target="../media/image34.jpeg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20" Type="http://schemas.openxmlformats.org/officeDocument/2006/relationships/image" Target="../media/image33.jpeg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10" Type="http://schemas.openxmlformats.org/officeDocument/2006/relationships/tags" Target="../tags/tag183.xml"/><Relationship Id="rId19" Type="http://schemas.openxmlformats.org/officeDocument/2006/relationships/image" Target="../media/image32.jpeg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97.xml"/><Relationship Id="rId13" Type="http://schemas.openxmlformats.org/officeDocument/2006/relationships/notesSlide" Target="../notesSlides/notesSlide6.xml"/><Relationship Id="rId18" Type="http://schemas.openxmlformats.org/officeDocument/2006/relationships/image" Target="../media/image11.png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12" Type="http://schemas.openxmlformats.org/officeDocument/2006/relationships/slideLayout" Target="../slideLayouts/slideLayout3.xml"/><Relationship Id="rId17" Type="http://schemas.openxmlformats.org/officeDocument/2006/relationships/image" Target="../media/image10.png"/><Relationship Id="rId2" Type="http://schemas.openxmlformats.org/officeDocument/2006/relationships/tags" Target="../tags/tag191.xml"/><Relationship Id="rId16" Type="http://schemas.openxmlformats.org/officeDocument/2006/relationships/image" Target="../media/image9.png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11" Type="http://schemas.openxmlformats.org/officeDocument/2006/relationships/tags" Target="../tags/tag200.xml"/><Relationship Id="rId5" Type="http://schemas.openxmlformats.org/officeDocument/2006/relationships/tags" Target="../tags/tag194.xml"/><Relationship Id="rId15" Type="http://schemas.microsoft.com/office/2007/relationships/hdphoto" Target="../media/hdphoto7.wdp"/><Relationship Id="rId10" Type="http://schemas.openxmlformats.org/officeDocument/2006/relationships/tags" Target="../tags/tag199.xml"/><Relationship Id="rId19" Type="http://schemas.microsoft.com/office/2007/relationships/hdphoto" Target="../media/hdphoto8.wdp"/><Relationship Id="rId4" Type="http://schemas.openxmlformats.org/officeDocument/2006/relationships/tags" Target="../tags/tag193.xml"/><Relationship Id="rId9" Type="http://schemas.openxmlformats.org/officeDocument/2006/relationships/tags" Target="../tags/tag198.xml"/><Relationship Id="rId1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5" Type="http://schemas.openxmlformats.org/officeDocument/2006/relationships/image" Target="../media/image33.jpeg"/><Relationship Id="rId4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notesSlide" Target="../notesSlides/notesSlide3.xml"/><Relationship Id="rId18" Type="http://schemas.openxmlformats.org/officeDocument/2006/relationships/image" Target="../media/image11.png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slideLayout" Target="../slideLayouts/slideLayout3.xml"/><Relationship Id="rId17" Type="http://schemas.openxmlformats.org/officeDocument/2006/relationships/image" Target="../media/image10.png"/><Relationship Id="rId2" Type="http://schemas.openxmlformats.org/officeDocument/2006/relationships/tags" Target="../tags/tag25.xml"/><Relationship Id="rId16" Type="http://schemas.openxmlformats.org/officeDocument/2006/relationships/image" Target="../media/image9.png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5" Type="http://schemas.openxmlformats.org/officeDocument/2006/relationships/tags" Target="../tags/tag28.xml"/><Relationship Id="rId15" Type="http://schemas.microsoft.com/office/2007/relationships/hdphoto" Target="../media/hdphoto7.wdp"/><Relationship Id="rId10" Type="http://schemas.openxmlformats.org/officeDocument/2006/relationships/tags" Target="../tags/tag33.xml"/><Relationship Id="rId19" Type="http://schemas.microsoft.com/office/2007/relationships/hdphoto" Target="../media/hdphoto8.wdp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11.xml"/><Relationship Id="rId13" Type="http://schemas.openxmlformats.org/officeDocument/2006/relationships/tags" Target="../tags/tag216.xml"/><Relationship Id="rId18" Type="http://schemas.openxmlformats.org/officeDocument/2006/relationships/notesSlide" Target="../notesSlides/notesSlide7.xml"/><Relationship Id="rId3" Type="http://schemas.openxmlformats.org/officeDocument/2006/relationships/tags" Target="../tags/tag206.xml"/><Relationship Id="rId7" Type="http://schemas.openxmlformats.org/officeDocument/2006/relationships/tags" Target="../tags/tag210.xml"/><Relationship Id="rId12" Type="http://schemas.openxmlformats.org/officeDocument/2006/relationships/tags" Target="../tags/tag215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205.xml"/><Relationship Id="rId16" Type="http://schemas.openxmlformats.org/officeDocument/2006/relationships/tags" Target="../tags/tag219.xml"/><Relationship Id="rId20" Type="http://schemas.openxmlformats.org/officeDocument/2006/relationships/image" Target="../media/image44.png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11" Type="http://schemas.openxmlformats.org/officeDocument/2006/relationships/tags" Target="../tags/tag214.xml"/><Relationship Id="rId5" Type="http://schemas.openxmlformats.org/officeDocument/2006/relationships/tags" Target="../tags/tag208.xml"/><Relationship Id="rId15" Type="http://schemas.openxmlformats.org/officeDocument/2006/relationships/tags" Target="../tags/tag218.xml"/><Relationship Id="rId10" Type="http://schemas.openxmlformats.org/officeDocument/2006/relationships/tags" Target="../tags/tag213.xml"/><Relationship Id="rId19" Type="http://schemas.openxmlformats.org/officeDocument/2006/relationships/image" Target="../media/image43.png"/><Relationship Id="rId4" Type="http://schemas.openxmlformats.org/officeDocument/2006/relationships/tags" Target="../tags/tag207.xml"/><Relationship Id="rId9" Type="http://schemas.openxmlformats.org/officeDocument/2006/relationships/tags" Target="../tags/tag212.xml"/><Relationship Id="rId14" Type="http://schemas.openxmlformats.org/officeDocument/2006/relationships/tags" Target="../tags/tag2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tags" Target="../tags/tag47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tags" Target="../tags/tag46.xml"/><Relationship Id="rId17" Type="http://schemas.openxmlformats.org/officeDocument/2006/relationships/image" Target="../media/image12.jpeg"/><Relationship Id="rId2" Type="http://schemas.openxmlformats.org/officeDocument/2006/relationships/tags" Target="../tags/tag36.xml"/><Relationship Id="rId16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tags" Target="../tags/tag45.xml"/><Relationship Id="rId5" Type="http://schemas.openxmlformats.org/officeDocument/2006/relationships/tags" Target="../tags/tag39.xml"/><Relationship Id="rId15" Type="http://schemas.openxmlformats.org/officeDocument/2006/relationships/tags" Target="../tags/tag49.xml"/><Relationship Id="rId10" Type="http://schemas.openxmlformats.org/officeDocument/2006/relationships/tags" Target="../tags/tag44.xml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tags" Target="../tags/tag4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tags" Target="../tags/tag76.xml"/><Relationship Id="rId3" Type="http://schemas.openxmlformats.org/officeDocument/2006/relationships/tags" Target="../tags/tag61.xml"/><Relationship Id="rId21" Type="http://schemas.openxmlformats.org/officeDocument/2006/relationships/tags" Target="../tags/tag79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tags" Target="../tags/tag75.xml"/><Relationship Id="rId2" Type="http://schemas.openxmlformats.org/officeDocument/2006/relationships/tags" Target="../tags/tag60.xml"/><Relationship Id="rId16" Type="http://schemas.openxmlformats.org/officeDocument/2006/relationships/tags" Target="../tags/tag74.xml"/><Relationship Id="rId20" Type="http://schemas.openxmlformats.org/officeDocument/2006/relationships/tags" Target="../tags/tag78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10" Type="http://schemas.openxmlformats.org/officeDocument/2006/relationships/tags" Target="../tags/tag68.xml"/><Relationship Id="rId19" Type="http://schemas.openxmlformats.org/officeDocument/2006/relationships/tags" Target="../tags/tag77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Relationship Id="rId22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6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microsoft.com/office/2007/relationships/hdphoto" Target="../media/hdphoto9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notesSlide" Target="../notesSlides/notesSlide4.xml"/><Relationship Id="rId18" Type="http://schemas.openxmlformats.org/officeDocument/2006/relationships/image" Target="../media/image11.png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slideLayout" Target="../slideLayouts/slideLayout3.xml"/><Relationship Id="rId17" Type="http://schemas.openxmlformats.org/officeDocument/2006/relationships/image" Target="../media/image10.png"/><Relationship Id="rId2" Type="http://schemas.openxmlformats.org/officeDocument/2006/relationships/tags" Target="../tags/tag83.xml"/><Relationship Id="rId16" Type="http://schemas.openxmlformats.org/officeDocument/2006/relationships/image" Target="../media/image9.png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5" Type="http://schemas.openxmlformats.org/officeDocument/2006/relationships/tags" Target="../tags/tag86.xml"/><Relationship Id="rId15" Type="http://schemas.microsoft.com/office/2007/relationships/hdphoto" Target="../media/hdphoto7.wdp"/><Relationship Id="rId10" Type="http://schemas.openxmlformats.org/officeDocument/2006/relationships/tags" Target="../tags/tag91.xml"/><Relationship Id="rId19" Type="http://schemas.microsoft.com/office/2007/relationships/hdphoto" Target="../media/hdphoto8.wdp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3840251" y="0"/>
            <a:ext cx="5292624" cy="3345532"/>
          </a:xfrm>
          <a:prstGeom prst="rect">
            <a:avLst/>
          </a:prstGeom>
        </p:spPr>
      </p:pic>
      <p:sp>
        <p:nvSpPr>
          <p:cNvPr id="29" name="椭圆 4"/>
          <p:cNvSpPr/>
          <p:nvPr/>
        </p:nvSpPr>
        <p:spPr>
          <a:xfrm rot="2700000">
            <a:off x="1137108" y="1356266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35344" y="1482563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>
                <a:ln w="11430">
                  <a:noFill/>
                </a:ln>
                <a:solidFill>
                  <a:schemeClr val="accent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教</a:t>
            </a:r>
          </a:p>
        </p:txBody>
      </p:sp>
      <p:sp>
        <p:nvSpPr>
          <p:cNvPr id="31" name="椭圆 18"/>
          <p:cNvSpPr/>
          <p:nvPr/>
        </p:nvSpPr>
        <p:spPr>
          <a:xfrm rot="2700000">
            <a:off x="3096099" y="1965075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9171" y="2164432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>
              <a:defRPr sz="6000" b="1" spc="50">
                <a:ln w="11430"/>
                <a:solidFill>
                  <a:schemeClr val="accent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zh-CN" altLang="en-US" dirty="0">
                <a:ln w="11430">
                  <a:noFill/>
                </a:ln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学</a:t>
            </a:r>
          </a:p>
        </p:txBody>
      </p:sp>
      <p:sp>
        <p:nvSpPr>
          <p:cNvPr id="33" name="椭圆 22"/>
          <p:cNvSpPr/>
          <p:nvPr/>
        </p:nvSpPr>
        <p:spPr>
          <a:xfrm rot="2700000">
            <a:off x="4848083" y="80402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25534" y="970848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>
                  <a:noFill/>
                </a:ln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设</a:t>
            </a:r>
            <a:endParaRPr lang="zh-CN" altLang="en-US" sz="6000" b="1" spc="50" dirty="0">
              <a:ln w="11430">
                <a:noFill/>
              </a:ln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5" name="椭圆 26"/>
          <p:cNvSpPr/>
          <p:nvPr/>
        </p:nvSpPr>
        <p:spPr>
          <a:xfrm rot="2700000">
            <a:off x="6501390" y="2055034"/>
            <a:ext cx="1296000" cy="1296000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66235" y="2215828"/>
            <a:ext cx="970583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6000" b="1" spc="50" dirty="0" smtClean="0">
                <a:ln w="11430">
                  <a:noFill/>
                </a:ln>
                <a:solidFill>
                  <a:schemeClr val="accent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计</a:t>
            </a:r>
            <a:endParaRPr lang="zh-CN" altLang="en-US" sz="6000" b="1" spc="50" dirty="0">
              <a:ln w="11430">
                <a:noFill/>
              </a:ln>
              <a:solidFill>
                <a:schemeClr val="accent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 rot="2700000">
            <a:off x="2312366" y="3094777"/>
            <a:ext cx="313273" cy="313273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700000">
            <a:off x="7223025" y="1422453"/>
            <a:ext cx="345229" cy="345229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700000">
            <a:off x="3129078" y="1708657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700000">
            <a:off x="4647903" y="2649136"/>
            <a:ext cx="251412" cy="251412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700000">
            <a:off x="6655086" y="1708528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700000">
            <a:off x="800921" y="230369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2700000">
            <a:off x="6334077" y="3310932"/>
            <a:ext cx="275168" cy="27516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700000">
            <a:off x="2586670" y="2484667"/>
            <a:ext cx="317276" cy="31727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700000">
            <a:off x="8007115" y="3156809"/>
            <a:ext cx="260187" cy="260187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2700000">
            <a:off x="8609772" y="2773741"/>
            <a:ext cx="260187" cy="260187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56414" y="2806471"/>
            <a:ext cx="149205" cy="149205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2700000">
            <a:off x="5788292" y="2680508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 rot="2700000">
            <a:off x="1969866" y="2784086"/>
            <a:ext cx="229987" cy="229987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 rot="2700000">
            <a:off x="2749010" y="1449656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椭圆 57"/>
          <p:cNvSpPr/>
          <p:nvPr/>
        </p:nvSpPr>
        <p:spPr>
          <a:xfrm rot="2700000">
            <a:off x="7916041" y="2213423"/>
            <a:ext cx="199892" cy="199892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 rot="2700000">
            <a:off x="4790223" y="3186238"/>
            <a:ext cx="339475" cy="339475"/>
          </a:xfrm>
          <a:prstGeom prst="ellipse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文本框 3"/>
          <p:cNvSpPr txBox="1">
            <a:spLocks noChangeArrowheads="1"/>
          </p:cNvSpPr>
          <p:nvPr/>
        </p:nvSpPr>
        <p:spPr bwMode="auto">
          <a:xfrm>
            <a:off x="2460717" y="3695287"/>
            <a:ext cx="4981336" cy="3902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81693" tIns="40847" rIns="81693" bIns="40847">
            <a:spAutoFit/>
          </a:bodyPr>
          <a:lstStyle/>
          <a:p>
            <a:pPr algn="ctr" defTabSz="685800"/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说课 </a:t>
            </a: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| 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教学培训 </a:t>
            </a: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charset="-122"/>
              </a:rPr>
              <a:t>公开课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 </a:t>
            </a: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| 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教学设计 </a:t>
            </a: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|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charset="-122"/>
              </a:rPr>
              <a:t> 微课</a:t>
            </a:r>
            <a:endParaRPr lang="zh-CN" altLang="zh-CN" sz="2000" dirty="0">
              <a:solidFill>
                <a:sysClr val="windowText" lastClr="000000"/>
              </a:solidFill>
              <a:latin typeface="微软雅黑" panose="020B0503020204020204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>
            <a:off x="-1462696" y="2764154"/>
            <a:ext cx="4213525" cy="3967760"/>
          </a:xfrm>
          <a:prstGeom prst="rect">
            <a:avLst/>
          </a:prstGeom>
        </p:spPr>
      </p:pic>
      <p:pic>
        <p:nvPicPr>
          <p:cNvPr id="2" name="钢琴曲 - 水边的阿狄丽娜 - 理查德 克莱德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6019" y="-609600"/>
            <a:ext cx="609600" cy="609600"/>
          </a:xfrm>
          <a:prstGeom prst="rect">
            <a:avLst/>
          </a:prstGeom>
        </p:spPr>
      </p:pic>
      <p:sp>
        <p:nvSpPr>
          <p:cNvPr id="46" name="椭圆 45"/>
          <p:cNvSpPr/>
          <p:nvPr/>
        </p:nvSpPr>
        <p:spPr>
          <a:xfrm rot="2700000">
            <a:off x="731841" y="1364593"/>
            <a:ext cx="180000" cy="18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5" grpId="0"/>
      <p:bldP spid="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9" name="MH_Other_6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3070902" y="1725108"/>
            <a:ext cx="723849" cy="30373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0" name="MH_Other_8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 flipH="1">
            <a:off x="5295692" y="1727868"/>
            <a:ext cx="833643" cy="30097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MH_Other_10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 flipV="1">
            <a:off x="3554547" y="3262373"/>
            <a:ext cx="675303" cy="53589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MH_Other_12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H="1" flipV="1">
            <a:off x="5009932" y="3262373"/>
            <a:ext cx="653555" cy="52097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" name="MH_Text_1"/>
          <p:cNvSpPr/>
          <p:nvPr>
            <p:custDataLst>
              <p:tags r:id="rId5"/>
            </p:custDataLst>
          </p:nvPr>
        </p:nvSpPr>
        <p:spPr>
          <a:xfrm>
            <a:off x="1033547" y="202884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发现问题</a:t>
            </a:r>
          </a:p>
        </p:txBody>
      </p:sp>
      <p:sp>
        <p:nvSpPr>
          <p:cNvPr id="154" name="MH_Text_1"/>
          <p:cNvSpPr/>
          <p:nvPr>
            <p:custDataLst>
              <p:tags r:id="rId6"/>
            </p:custDataLst>
          </p:nvPr>
        </p:nvSpPr>
        <p:spPr>
          <a:xfrm>
            <a:off x="687179" y="2282741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5" name="MH_Text_1"/>
          <p:cNvSpPr/>
          <p:nvPr>
            <p:custDataLst>
              <p:tags r:id="rId7"/>
            </p:custDataLst>
          </p:nvPr>
        </p:nvSpPr>
        <p:spPr>
          <a:xfrm>
            <a:off x="1100103" y="3427396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解决问题</a:t>
            </a:r>
          </a:p>
        </p:txBody>
      </p:sp>
      <p:sp>
        <p:nvSpPr>
          <p:cNvPr id="156" name="MH_Text_1"/>
          <p:cNvSpPr/>
          <p:nvPr>
            <p:custDataLst>
              <p:tags r:id="rId8"/>
            </p:custDataLst>
          </p:nvPr>
        </p:nvSpPr>
        <p:spPr>
          <a:xfrm>
            <a:off x="615171" y="3743478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7" name="MH_Text_1"/>
          <p:cNvSpPr/>
          <p:nvPr>
            <p:custDataLst>
              <p:tags r:id="rId9"/>
            </p:custDataLst>
          </p:nvPr>
        </p:nvSpPr>
        <p:spPr>
          <a:xfrm>
            <a:off x="6478238" y="3427396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总结思考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8" name="MH_Text_1"/>
          <p:cNvSpPr/>
          <p:nvPr>
            <p:custDataLst>
              <p:tags r:id="rId10"/>
            </p:custDataLst>
          </p:nvPr>
        </p:nvSpPr>
        <p:spPr>
          <a:xfrm>
            <a:off x="6478238" y="3743478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9" name="MH_Text_1"/>
          <p:cNvSpPr/>
          <p:nvPr>
            <p:custDataLst>
              <p:tags r:id="rId11"/>
            </p:custDataLst>
          </p:nvPr>
        </p:nvSpPr>
        <p:spPr>
          <a:xfrm>
            <a:off x="6533425" y="202884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分析问题</a:t>
            </a:r>
          </a:p>
        </p:txBody>
      </p:sp>
      <p:sp>
        <p:nvSpPr>
          <p:cNvPr id="160" name="MH_Text_1"/>
          <p:cNvSpPr/>
          <p:nvPr>
            <p:custDataLst>
              <p:tags r:id="rId12"/>
            </p:custDataLst>
          </p:nvPr>
        </p:nvSpPr>
        <p:spPr>
          <a:xfrm>
            <a:off x="6533425" y="2282741"/>
            <a:ext cx="2218650" cy="561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您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的内容打在这里，或者通过复制您的文本后，在此框中选择粘贴，并选择只保留文字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endParaRPr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6077569" y="1297871"/>
            <a:ext cx="648000" cy="648000"/>
            <a:chOff x="4229236" y="3968984"/>
            <a:chExt cx="792000" cy="792000"/>
          </a:xfrm>
        </p:grpSpPr>
        <p:sp>
          <p:nvSpPr>
            <p:cNvPr id="162" name="MH_Other_2"/>
            <p:cNvSpPr/>
            <p:nvPr>
              <p:custDataLst>
                <p:tags r:id="rId2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MH_Title_1"/>
            <p:cNvSpPr/>
            <p:nvPr>
              <p:custDataLst>
                <p:tags r:id="rId2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02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5586417" y="3635485"/>
            <a:ext cx="648000" cy="648000"/>
            <a:chOff x="4229236" y="3968984"/>
            <a:chExt cx="792000" cy="792000"/>
          </a:xfrm>
        </p:grpSpPr>
        <p:sp>
          <p:nvSpPr>
            <p:cNvPr id="165" name="MH_Other_2"/>
            <p:cNvSpPr/>
            <p:nvPr>
              <p:custDataLst>
                <p:tags r:id="rId2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6" name="MH_Title_1"/>
            <p:cNvSpPr/>
            <p:nvPr>
              <p:custDataLst>
                <p:tags r:id="rId2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04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490666" y="1297871"/>
            <a:ext cx="648000" cy="648000"/>
            <a:chOff x="4229236" y="3968984"/>
            <a:chExt cx="792000" cy="792000"/>
          </a:xfrm>
        </p:grpSpPr>
        <p:sp>
          <p:nvSpPr>
            <p:cNvPr id="168" name="MH_Other_2"/>
            <p:cNvSpPr/>
            <p:nvPr>
              <p:custDataLst>
                <p:tags r:id="rId21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9" name="MH_Title_1"/>
            <p:cNvSpPr/>
            <p:nvPr>
              <p:custDataLst>
                <p:tags r:id="rId22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3006747" y="3635485"/>
            <a:ext cx="648000" cy="648000"/>
            <a:chOff x="4229236" y="3968984"/>
            <a:chExt cx="792000" cy="792000"/>
          </a:xfrm>
        </p:grpSpPr>
        <p:sp>
          <p:nvSpPr>
            <p:cNvPr id="171" name="MH_Other_2"/>
            <p:cNvSpPr/>
            <p:nvPr>
              <p:custDataLst>
                <p:tags r:id="rId1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2" name="MH_Title_1"/>
            <p:cNvSpPr/>
            <p:nvPr>
              <p:custDataLst>
                <p:tags r:id="rId2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03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778525" y="1501450"/>
            <a:ext cx="1668310" cy="2864794"/>
            <a:chOff x="3753648" y="1314883"/>
            <a:chExt cx="1668310" cy="2864794"/>
          </a:xfrm>
          <a:effectLst>
            <a:outerShdw blurRad="279400" dist="228600" dir="8100000" algn="tr" rotWithShape="0">
              <a:prstClr val="black">
                <a:alpha val="30000"/>
              </a:prstClr>
            </a:outerShdw>
          </a:effectLst>
        </p:grpSpPr>
        <p:sp>
          <p:nvSpPr>
            <p:cNvPr id="174" name="MH_Other_1"/>
            <p:cNvSpPr/>
            <p:nvPr>
              <p:custDataLst>
                <p:tags r:id="rId14"/>
              </p:custDataLst>
            </p:nvPr>
          </p:nvSpPr>
          <p:spPr>
            <a:xfrm>
              <a:off x="4204973" y="3372803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5" name="MH_Other_2"/>
            <p:cNvSpPr/>
            <p:nvPr>
              <p:custDataLst>
                <p:tags r:id="rId15"/>
              </p:custDataLst>
            </p:nvPr>
          </p:nvSpPr>
          <p:spPr>
            <a:xfrm>
              <a:off x="4272743" y="3608661"/>
              <a:ext cx="644542" cy="144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6" name="MH_Other_3"/>
            <p:cNvSpPr/>
            <p:nvPr>
              <p:custDataLst>
                <p:tags r:id="rId16"/>
              </p:custDataLst>
            </p:nvPr>
          </p:nvSpPr>
          <p:spPr>
            <a:xfrm>
              <a:off x="4204973" y="3830032"/>
              <a:ext cx="780082" cy="15854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7" name="MH_Other_4"/>
            <p:cNvSpPr/>
            <p:nvPr>
              <p:custDataLst>
                <p:tags r:id="rId17"/>
              </p:custDataLst>
            </p:nvPr>
          </p:nvSpPr>
          <p:spPr>
            <a:xfrm>
              <a:off x="4349167" y="4059354"/>
              <a:ext cx="491697" cy="12032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8" name="MH_Title_1"/>
            <p:cNvSpPr/>
            <p:nvPr>
              <p:custDataLst>
                <p:tags r:id="rId18"/>
              </p:custDataLst>
            </p:nvPr>
          </p:nvSpPr>
          <p:spPr>
            <a:xfrm>
              <a:off x="3753648" y="1314883"/>
              <a:ext cx="1668310" cy="189969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79" name="MH_Other_9"/>
          <p:cNvSpPr/>
          <p:nvPr>
            <p:custDataLst>
              <p:tags r:id="rId13"/>
            </p:custDataLst>
          </p:nvPr>
        </p:nvSpPr>
        <p:spPr>
          <a:xfrm>
            <a:off x="4159080" y="1878659"/>
            <a:ext cx="907200" cy="90875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101600" dist="1016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 smtClean="0">
                <a:ea typeface="微软雅黑" panose="020B0503020204020204" charset="-122"/>
              </a:rPr>
              <a:t>?</a:t>
            </a:r>
            <a:endParaRPr lang="zh-CN" altLang="en-US" sz="5400" b="1" dirty="0"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/>
          <p:bldP spid="154" grpId="0"/>
          <p:bldP spid="155" grpId="0"/>
          <p:bldP spid="156" grpId="0"/>
          <p:bldP spid="157" grpId="0"/>
          <p:bldP spid="158" grpId="0"/>
          <p:bldP spid="159" grpId="0"/>
          <p:bldP spid="160" grpId="0"/>
          <p:bldP spid="17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3" grpId="0"/>
          <p:bldP spid="154" grpId="0"/>
          <p:bldP spid="155" grpId="0"/>
          <p:bldP spid="156" grpId="0"/>
          <p:bldP spid="157" grpId="0"/>
          <p:bldP spid="158" grpId="0"/>
          <p:bldP spid="159" grpId="0"/>
          <p:bldP spid="160" grpId="0"/>
          <p:bldP spid="17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916291" y="3924487"/>
            <a:ext cx="1944000" cy="1019987"/>
            <a:chOff x="1219775" y="3082969"/>
            <a:chExt cx="1768050" cy="751116"/>
          </a:xfrm>
        </p:grpSpPr>
        <p:sp>
          <p:nvSpPr>
            <p:cNvPr id="34" name="MH_Text_1"/>
            <p:cNvSpPr/>
            <p:nvPr>
              <p:custDataLst>
                <p:tags r:id="rId11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5" name="MH_Text_2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327804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80069" y="984035"/>
            <a:ext cx="2791829" cy="2667747"/>
            <a:chOff x="2860291" y="915566"/>
            <a:chExt cx="2791829" cy="266774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291" y="915566"/>
              <a:ext cx="2791829" cy="2667747"/>
            </a:xfrm>
            <a:prstGeom prst="rect">
              <a:avLst/>
            </a:prstGeom>
          </p:spPr>
        </p:pic>
        <p:sp>
          <p:nvSpPr>
            <p:cNvPr id="38" name="MH_Picture_3"/>
            <p:cNvSpPr/>
            <p:nvPr>
              <p:custDataLst>
                <p:tags r:id="rId10"/>
              </p:custDataLst>
            </p:nvPr>
          </p:nvSpPr>
          <p:spPr>
            <a:xfrm>
              <a:off x="2959727" y="1002432"/>
              <a:ext cx="2520000" cy="1548000"/>
            </a:xfrm>
            <a:prstGeom prst="rect">
              <a:avLst/>
            </a:prstGeom>
            <a:blipFill dpi="0" rotWithShape="1">
              <a:blip r:embed="rId1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20181" y="1552950"/>
            <a:ext cx="2876018" cy="1735341"/>
            <a:chOff x="5600403" y="1484481"/>
            <a:chExt cx="2876018" cy="1735341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403" y="1484481"/>
              <a:ext cx="2876018" cy="1735341"/>
            </a:xfrm>
            <a:prstGeom prst="rect">
              <a:avLst/>
            </a:prstGeom>
          </p:spPr>
        </p:pic>
        <p:sp>
          <p:nvSpPr>
            <p:cNvPr id="41" name="MH_Picture_3"/>
            <p:cNvSpPr/>
            <p:nvPr>
              <p:custDataLst>
                <p:tags r:id="rId9"/>
              </p:custDataLst>
            </p:nvPr>
          </p:nvSpPr>
          <p:spPr>
            <a:xfrm>
              <a:off x="5948103" y="1570200"/>
              <a:ext cx="2196000" cy="1404000"/>
            </a:xfrm>
            <a:prstGeom prst="rect">
              <a:avLst/>
            </a:prstGeom>
            <a:blipFill dpi="0" rotWithShape="1"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rightnessContrast contrast="20000"/>
                        </a14:imgEffect>
                        <a14:imgEffect>
                          <a14:colorTemperature colorTemp="53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28157" y="1519990"/>
            <a:ext cx="1691413" cy="2066094"/>
            <a:chOff x="1008379" y="1451521"/>
            <a:chExt cx="1691413" cy="206609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379" y="1451521"/>
              <a:ext cx="1691413" cy="2066094"/>
            </a:xfrm>
            <a:prstGeom prst="rect">
              <a:avLst/>
            </a:prstGeom>
          </p:spPr>
        </p:pic>
        <p:sp>
          <p:nvSpPr>
            <p:cNvPr id="44" name="MH_Picture_3"/>
            <p:cNvSpPr/>
            <p:nvPr>
              <p:custDataLst>
                <p:tags r:id="rId8"/>
              </p:custDataLst>
            </p:nvPr>
          </p:nvSpPr>
          <p:spPr>
            <a:xfrm>
              <a:off x="1272820" y="1607765"/>
              <a:ext cx="1093379" cy="1403984"/>
            </a:xfrm>
            <a:prstGeom prst="rect">
              <a:avLst/>
            </a:prstGeom>
            <a:blipFill dpi="0" rotWithShape="1">
              <a:blip r:embed="rId20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72173" y="3400408"/>
            <a:ext cx="1296000" cy="360000"/>
            <a:chOff x="755736" y="3089454"/>
            <a:chExt cx="1440000" cy="400050"/>
          </a:xfrm>
        </p:grpSpPr>
        <p:sp>
          <p:nvSpPr>
            <p:cNvPr id="46" name="圆角矩形 45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47" name="MH_SubTitle_1"/>
            <p:cNvSpPr/>
            <p:nvPr>
              <p:custDataLst>
                <p:tags r:id="rId7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</a:rPr>
                <a:t>输入关键字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65815" y="3400408"/>
            <a:ext cx="1296000" cy="360000"/>
            <a:chOff x="755736" y="3089454"/>
            <a:chExt cx="1440000" cy="400050"/>
          </a:xfrm>
        </p:grpSpPr>
        <p:sp>
          <p:nvSpPr>
            <p:cNvPr id="49" name="圆角矩形 48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50" name="MH_SubTitle_1"/>
            <p:cNvSpPr/>
            <p:nvPr>
              <p:custDataLst>
                <p:tags r:id="rId6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</a:rPr>
                <a:t>输入关键字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56170" y="3400408"/>
            <a:ext cx="1296000" cy="360000"/>
            <a:chOff x="755736" y="3089454"/>
            <a:chExt cx="1440000" cy="400050"/>
          </a:xfrm>
        </p:grpSpPr>
        <p:sp>
          <p:nvSpPr>
            <p:cNvPr id="52" name="圆角矩形 51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53" name="MH_SubTitle_1"/>
            <p:cNvSpPr/>
            <p:nvPr>
              <p:custDataLst>
                <p:tags r:id="rId5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400" b="1" dirty="0" smtClean="0">
                  <a:solidFill>
                    <a:schemeClr val="accent1"/>
                  </a:solidFill>
                </a:rPr>
                <a:t>输入关键字</a:t>
              </a:r>
              <a:endParaRPr lang="zh-CN" altLang="en-US" sz="14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75874" y="3892960"/>
            <a:ext cx="1980000" cy="1019987"/>
            <a:chOff x="1219775" y="3082969"/>
            <a:chExt cx="1768050" cy="751116"/>
          </a:xfrm>
        </p:grpSpPr>
        <p:sp>
          <p:nvSpPr>
            <p:cNvPr id="55" name="MH_Text_1"/>
            <p:cNvSpPr/>
            <p:nvPr>
              <p:custDataLst>
                <p:tags r:id="rId3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6" name="MH_Text_2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327412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68170" y="3892960"/>
            <a:ext cx="2052000" cy="1019987"/>
            <a:chOff x="1219775" y="3082969"/>
            <a:chExt cx="1768050" cy="751116"/>
          </a:xfrm>
        </p:grpSpPr>
        <p:sp>
          <p:nvSpPr>
            <p:cNvPr id="58" name="MH_Text_1"/>
            <p:cNvSpPr/>
            <p:nvPr>
              <p:custDataLst>
                <p:tags r:id="rId1"/>
              </p:custDataLst>
            </p:nvPr>
          </p:nvSpPr>
          <p:spPr>
            <a:xfrm>
              <a:off x="1219775" y="3082969"/>
              <a:ext cx="1768050" cy="751116"/>
            </a:xfrm>
            <a:prstGeom prst="roundRect">
              <a:avLst>
                <a:gd name="adj" fmla="val 9524"/>
              </a:avLst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9" name="MH_Text_2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326668" y="3156606"/>
              <a:ext cx="1634404" cy="65049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6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20"/>
          <p:cNvCxnSpPr>
            <a:cxnSpLocks noChangeShapeType="1"/>
          </p:cNvCxnSpPr>
          <p:nvPr/>
        </p:nvCxnSpPr>
        <p:spPr bwMode="auto">
          <a:xfrm flipV="1">
            <a:off x="1633918" y="2076766"/>
            <a:ext cx="2402761" cy="941668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直接连接符 20"/>
          <p:cNvCxnSpPr>
            <a:cxnSpLocks noChangeShapeType="1"/>
          </p:cNvCxnSpPr>
          <p:nvPr/>
        </p:nvCxnSpPr>
        <p:spPr bwMode="auto">
          <a:xfrm flipV="1">
            <a:off x="3459531" y="2162371"/>
            <a:ext cx="717670" cy="79529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直接连接符 20"/>
          <p:cNvCxnSpPr>
            <a:cxnSpLocks noChangeShapeType="1"/>
          </p:cNvCxnSpPr>
          <p:nvPr/>
        </p:nvCxnSpPr>
        <p:spPr bwMode="auto">
          <a:xfrm flipH="1" flipV="1">
            <a:off x="4828918" y="2162371"/>
            <a:ext cx="717670" cy="795290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20"/>
          <p:cNvCxnSpPr>
            <a:cxnSpLocks noChangeShapeType="1"/>
          </p:cNvCxnSpPr>
          <p:nvPr/>
        </p:nvCxnSpPr>
        <p:spPr bwMode="auto">
          <a:xfrm flipH="1" flipV="1">
            <a:off x="5023345" y="2076765"/>
            <a:ext cx="2561561" cy="1010455"/>
          </a:xfrm>
          <a:prstGeom prst="line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TextBox 36"/>
          <p:cNvSpPr txBox="1"/>
          <p:nvPr/>
        </p:nvSpPr>
        <p:spPr>
          <a:xfrm>
            <a:off x="2755289" y="3817684"/>
            <a:ext cx="1369802" cy="400073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09734" y="3827861"/>
            <a:ext cx="1391918" cy="400073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2179" y="3817686"/>
            <a:ext cx="1382495" cy="400073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9667" y="3824779"/>
            <a:ext cx="1338132" cy="400073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81956" y="4175996"/>
            <a:ext cx="1965552" cy="96647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>
            <a:defPPr>
              <a:defRPr lang="zh-CN"/>
            </a:defPPr>
            <a:lvl1pPr algn="ctr" defTabSz="912495">
              <a:lnSpc>
                <a:spcPct val="120000"/>
              </a:lnSpc>
              <a:buFont typeface="Arial" panose="020B0604020202020204" pitchFamily="34" charset="0"/>
              <a:buNone/>
              <a:defRPr sz="1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002691" y="4202529"/>
            <a:ext cx="1829051" cy="96647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 defTabSz="91249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1520" y="4175996"/>
            <a:ext cx="1971800" cy="96647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 defTabSz="91249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36281" y="4207229"/>
            <a:ext cx="1839975" cy="966470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ctr" defTabSz="912495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27584" y="2680670"/>
            <a:ext cx="1008000" cy="1008000"/>
            <a:chOff x="304800" y="673100"/>
            <a:chExt cx="3913187" cy="391318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3" y="760413"/>
              <a:ext cx="3825874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81901" y="268067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939667" y="2680670"/>
            <a:ext cx="1008000" cy="1008000"/>
            <a:chOff x="304800" y="673100"/>
            <a:chExt cx="3913187" cy="3913187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3822688" cy="3821302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062838" y="2680670"/>
            <a:ext cx="1008000" cy="10080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34788" y="2929001"/>
            <a:ext cx="582213" cy="501679"/>
            <a:chOff x="3320568" y="5902574"/>
            <a:chExt cx="394011" cy="339433"/>
          </a:xfrm>
          <a:solidFill>
            <a:schemeClr val="accent1"/>
          </a:solidFill>
        </p:grpSpPr>
        <p:sp>
          <p:nvSpPr>
            <p:cNvPr id="58" name="Freeform 14"/>
            <p:cNvSpPr>
              <a:spLocks noEditPoints="1"/>
            </p:cNvSpPr>
            <p:nvPr/>
          </p:nvSpPr>
          <p:spPr bwMode="auto">
            <a:xfrm>
              <a:off x="3320568" y="5953787"/>
              <a:ext cx="361871" cy="288220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chemeClr val="accent1"/>
                </a:solidFill>
              </a:endParaRPr>
            </a:p>
          </p:txBody>
        </p:sp>
        <p:sp>
          <p:nvSpPr>
            <p:cNvPr id="59" name="Freeform 15"/>
            <p:cNvSpPr>
              <a:spLocks noEditPoints="1"/>
            </p:cNvSpPr>
            <p:nvPr/>
          </p:nvSpPr>
          <p:spPr bwMode="auto">
            <a:xfrm>
              <a:off x="3401513" y="6082414"/>
              <a:ext cx="142844" cy="127436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chemeClr val="accent1"/>
                </a:solidFill>
              </a:endParaRPr>
            </a:p>
          </p:txBody>
        </p:sp>
        <p:sp>
          <p:nvSpPr>
            <p:cNvPr id="60" name="Freeform 16"/>
            <p:cNvSpPr/>
            <p:nvPr/>
          </p:nvSpPr>
          <p:spPr bwMode="auto">
            <a:xfrm>
              <a:off x="3581258" y="5902574"/>
              <a:ext cx="133321" cy="15006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chemeClr val="accent1"/>
                </a:solidFill>
              </a:endParaRPr>
            </a:p>
          </p:txBody>
        </p:sp>
        <p:sp>
          <p:nvSpPr>
            <p:cNvPr id="61" name="Freeform 17"/>
            <p:cNvSpPr/>
            <p:nvPr/>
          </p:nvSpPr>
          <p:spPr bwMode="auto">
            <a:xfrm>
              <a:off x="3584830" y="5954978"/>
              <a:ext cx="77373" cy="84560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chemeClr val="accent1"/>
                </a:solidFill>
              </a:endParaRPr>
            </a:p>
          </p:txBody>
        </p:sp>
      </p:grpSp>
      <p:sp>
        <p:nvSpPr>
          <p:cNvPr id="62" name="Freeform 12"/>
          <p:cNvSpPr/>
          <p:nvPr/>
        </p:nvSpPr>
        <p:spPr bwMode="auto">
          <a:xfrm>
            <a:off x="3057525" y="2858655"/>
            <a:ext cx="652047" cy="620002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890" tIns="60945" rIns="121890" bIns="60945" numCol="1" anchor="t" anchorCtr="0" compatLnSpc="1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0" kern="0">
              <a:solidFill>
                <a:schemeClr val="accent2"/>
              </a:solidFill>
            </a:endParaRPr>
          </a:p>
        </p:txBody>
      </p:sp>
      <p:sp>
        <p:nvSpPr>
          <p:cNvPr id="63" name="Freeform 18"/>
          <p:cNvSpPr>
            <a:spLocks noEditPoints="1"/>
          </p:cNvSpPr>
          <p:nvPr/>
        </p:nvSpPr>
        <p:spPr bwMode="auto">
          <a:xfrm>
            <a:off x="7250364" y="2931790"/>
            <a:ext cx="606670" cy="531906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890" tIns="60945" rIns="121890" bIns="60945" numCol="1" anchor="t" anchorCtr="0" compatLnSpc="1"/>
          <a:lstStyle/>
          <a:p>
            <a:pPr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0" kern="0">
              <a:solidFill>
                <a:sysClr val="windowText" lastClr="000000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5153004" y="2950621"/>
            <a:ext cx="619153" cy="510479"/>
            <a:chOff x="5161140" y="7206311"/>
            <a:chExt cx="419009" cy="345387"/>
          </a:xfrm>
          <a:solidFill>
            <a:schemeClr val="accent3"/>
          </a:solidFill>
        </p:grpSpPr>
        <p:sp>
          <p:nvSpPr>
            <p:cNvPr id="65" name="Freeform 10"/>
            <p:cNvSpPr>
              <a:spLocks noEditPoints="1"/>
            </p:cNvSpPr>
            <p:nvPr/>
          </p:nvSpPr>
          <p:spPr bwMode="auto">
            <a:xfrm>
              <a:off x="5161140" y="7206311"/>
              <a:ext cx="297592" cy="271546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5327791" y="7321837"/>
              <a:ext cx="252358" cy="229861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885524" y="915566"/>
            <a:ext cx="1394253" cy="1394758"/>
            <a:chOff x="3730851" y="1565709"/>
            <a:chExt cx="1674506" cy="1675113"/>
          </a:xfrm>
        </p:grpSpPr>
        <p:grpSp>
          <p:nvGrpSpPr>
            <p:cNvPr id="68" name="组合 67"/>
            <p:cNvGrpSpPr/>
            <p:nvPr/>
          </p:nvGrpSpPr>
          <p:grpSpPr>
            <a:xfrm>
              <a:off x="3730851" y="1565709"/>
              <a:ext cx="1674506" cy="167511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0" name="同心圆 6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3932227" y="1926211"/>
              <a:ext cx="1233889" cy="1145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关键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2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3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62" grpId="0" animBg="1"/>
          <p:bldP spid="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1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62" grpId="0" animBg="1"/>
          <p:bldP spid="6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77016E-6 L -0.15017 0.06333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315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5576" y="182205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</a:rPr>
              <a:t>云班课</a:t>
            </a:r>
          </a:p>
        </p:txBody>
      </p:sp>
      <p:pic>
        <p:nvPicPr>
          <p:cNvPr id="40" name="Picture 4" descr="http://pic.pc6.com/up/2015-9/2015922154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83718"/>
            <a:ext cx="1110922" cy="1110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2793528" y="1173852"/>
            <a:ext cx="5508500" cy="33202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54"/>
            <p:cNvSpPr/>
            <p:nvPr/>
          </p:nvSpPr>
          <p:spPr>
            <a:xfrm>
              <a:off x="304800" y="673100"/>
              <a:ext cx="4000500" cy="4000500"/>
            </a:xfrm>
            <a:prstGeom prst="roundRect">
              <a:avLst>
                <a:gd name="adj" fmla="val 9468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55"/>
            <p:cNvSpPr/>
            <p:nvPr/>
          </p:nvSpPr>
          <p:spPr>
            <a:xfrm>
              <a:off x="392113" y="760413"/>
              <a:ext cx="3825874" cy="3825874"/>
            </a:xfrm>
            <a:prstGeom prst="roundRect">
              <a:avLst>
                <a:gd name="adj" fmla="val 5913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3131840" y="1435023"/>
            <a:ext cx="4896544" cy="280831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39" grpId="0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 bwMode="auto">
          <a:xfrm>
            <a:off x="567443" y="884095"/>
            <a:ext cx="3102766" cy="4126568"/>
            <a:chOff x="865232" y="1286330"/>
            <a:chExt cx="4013321" cy="4966128"/>
          </a:xfrm>
        </p:grpSpPr>
        <p:pic>
          <p:nvPicPr>
            <p:cNvPr id="40" name="Picture 3"/>
            <p:cNvPicPr>
              <a:picLocks noChangeAspect="1"/>
            </p:cNvPicPr>
            <p:nvPr/>
          </p:nvPicPr>
          <p:blipFill>
            <a:blip r:embed="rId2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793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300"/>
            </a:p>
          </p:txBody>
        </p:sp>
      </p:grp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4236067" y="4000932"/>
            <a:ext cx="4728421" cy="704850"/>
          </a:xfrm>
          <a:prstGeom prst="rect">
            <a:avLst/>
          </a:prstGeom>
          <a:noFill/>
          <a:ln>
            <a:noFill/>
          </a:ln>
        </p:spPr>
        <p:txBody>
          <a:bodyPr wrap="square" lIns="121910" tIns="60957" rIns="121910" bIns="60957">
            <a:spAutoFit/>
          </a:bodyPr>
          <a:lstStyle/>
          <a:p>
            <a:pPr defTabSz="121793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37634" y="1125252"/>
            <a:ext cx="3017632" cy="466791"/>
            <a:chOff x="814328" y="3219334"/>
            <a:chExt cx="2797200" cy="432536"/>
          </a:xfrm>
        </p:grpSpPr>
        <p:grpSp>
          <p:nvGrpSpPr>
            <p:cNvPr id="44" name="组合 43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47" name="椭圆 46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224125" y="3331792"/>
              <a:ext cx="2191136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chemeClr val="tx2"/>
                  </a:solidFill>
                </a:rPr>
                <a:t>点击输入标题文本小标签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240144" y="1701448"/>
            <a:ext cx="3887494" cy="466791"/>
            <a:chOff x="814327" y="3219334"/>
            <a:chExt cx="3603522" cy="432536"/>
          </a:xfrm>
        </p:grpSpPr>
        <p:grpSp>
          <p:nvGrpSpPr>
            <p:cNvPr id="51" name="组合 50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54" name="椭圆 5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1224125" y="3331792"/>
              <a:ext cx="2989681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rgbClr val="C00000"/>
                  </a:solidFill>
                </a:rPr>
                <a:t>点击输入标题文本及描述说明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55117" y="2277646"/>
            <a:ext cx="3201183" cy="466791"/>
            <a:chOff x="814328" y="3219334"/>
            <a:chExt cx="2967344" cy="432536"/>
          </a:xfrm>
        </p:grpSpPr>
        <p:grpSp>
          <p:nvGrpSpPr>
            <p:cNvPr id="58" name="组合 57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61" name="椭圆 6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1224125" y="3331792"/>
              <a:ext cx="2371197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chemeClr val="accent3"/>
                  </a:solidFill>
                </a:rPr>
                <a:t>点击输入标题文本小标签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251823" y="2853843"/>
            <a:ext cx="2629262" cy="466791"/>
            <a:chOff x="814328" y="3219334"/>
            <a:chExt cx="2437200" cy="432536"/>
          </a:xfrm>
        </p:grpSpPr>
        <p:grpSp>
          <p:nvGrpSpPr>
            <p:cNvPr id="65" name="组合 64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9" name="圆角矩形 68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70" name="圆角矩形 69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68" name="椭圆 67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1224126" y="3331792"/>
              <a:ext cx="1911028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chemeClr val="accent2"/>
                  </a:solidFill>
                </a:rPr>
                <a:t>点击输入标题文本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74382" y="3430041"/>
            <a:ext cx="3125212" cy="466791"/>
            <a:chOff x="814328" y="3219334"/>
            <a:chExt cx="2896922" cy="432536"/>
          </a:xfrm>
        </p:grpSpPr>
        <p:grpSp>
          <p:nvGrpSpPr>
            <p:cNvPr id="72" name="组合 71"/>
            <p:cNvGrpSpPr/>
            <p:nvPr/>
          </p:nvGrpSpPr>
          <p:grpSpPr>
            <a:xfrm>
              <a:off x="814328" y="3219334"/>
              <a:ext cx="2896922" cy="432536"/>
              <a:chOff x="2173927" y="3285519"/>
              <a:chExt cx="3675925" cy="548848"/>
            </a:xfrm>
          </p:grpSpPr>
          <p:grpSp>
            <p:nvGrpSpPr>
              <p:cNvPr id="74" name="组合 73"/>
              <p:cNvGrpSpPr/>
              <p:nvPr/>
            </p:nvGrpSpPr>
            <p:grpSpPr>
              <a:xfrm>
                <a:off x="2173927" y="3285519"/>
                <a:ext cx="3675925" cy="548848"/>
                <a:chOff x="4304043" y="1286668"/>
                <a:chExt cx="819691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6" name="圆角矩形 75"/>
                <p:cNvSpPr/>
                <p:nvPr/>
              </p:nvSpPr>
              <p:spPr>
                <a:xfrm>
                  <a:off x="4304043" y="1286668"/>
                  <a:ext cx="8149029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>
                  <a:off x="4351924" y="1373342"/>
                  <a:ext cx="8149029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500"/>
                </a:p>
              </p:txBody>
            </p:sp>
          </p:grpSp>
          <p:sp>
            <p:nvSpPr>
              <p:cNvPr id="75" name="椭圆 7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500"/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1224125" y="3331792"/>
              <a:ext cx="2334260" cy="2138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500" b="0" dirty="0">
                  <a:solidFill>
                    <a:schemeClr val="accent5"/>
                  </a:solidFill>
                </a:rPr>
                <a:t>点击输入标题描述文本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-236483" y="3652042"/>
            <a:ext cx="93804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43608" y="1508382"/>
            <a:ext cx="1384997" cy="1799434"/>
            <a:chOff x="482671" y="1577930"/>
            <a:chExt cx="1384997" cy="1799434"/>
          </a:xfrm>
        </p:grpSpPr>
        <p:grpSp>
          <p:nvGrpSpPr>
            <p:cNvPr id="13" name="组合 12"/>
            <p:cNvGrpSpPr/>
            <p:nvPr/>
          </p:nvGrpSpPr>
          <p:grpSpPr>
            <a:xfrm rot="10800000">
              <a:off x="482671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16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14" name="TextBox 33"/>
            <p:cNvSpPr>
              <a:spLocks noChangeArrowheads="1"/>
            </p:cNvSpPr>
            <p:nvPr/>
          </p:nvSpPr>
          <p:spPr bwMode="auto">
            <a:xfrm>
              <a:off x="666174" y="1966669"/>
              <a:ext cx="10414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r>
                <a:rPr lang="en-US" altLang="zh-CN" sz="2400" b="1" kern="0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10201" y="1508382"/>
            <a:ext cx="1384997" cy="1799434"/>
            <a:chOff x="2203220" y="1577930"/>
            <a:chExt cx="1384997" cy="1799434"/>
          </a:xfrm>
        </p:grpSpPr>
        <p:grpSp>
          <p:nvGrpSpPr>
            <p:cNvPr id="18" name="组合 17"/>
            <p:cNvGrpSpPr/>
            <p:nvPr/>
          </p:nvGrpSpPr>
          <p:grpSpPr>
            <a:xfrm rot="10800000">
              <a:off x="2203220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2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19" name="TextBox 33"/>
            <p:cNvSpPr>
              <a:spLocks noChangeArrowheads="1"/>
            </p:cNvSpPr>
            <p:nvPr/>
          </p:nvSpPr>
          <p:spPr bwMode="auto">
            <a:xfrm>
              <a:off x="2386723" y="1966669"/>
              <a:ext cx="10414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r>
                <a:rPr lang="en-US" altLang="zh-CN" sz="2400" b="1" kern="0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76794" y="1508382"/>
            <a:ext cx="1384997" cy="1799434"/>
            <a:chOff x="3923769" y="1577930"/>
            <a:chExt cx="1384997" cy="1799434"/>
          </a:xfrm>
        </p:grpSpPr>
        <p:grpSp>
          <p:nvGrpSpPr>
            <p:cNvPr id="23" name="组合 22"/>
            <p:cNvGrpSpPr/>
            <p:nvPr/>
          </p:nvGrpSpPr>
          <p:grpSpPr>
            <a:xfrm rot="10800000">
              <a:off x="3923769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26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24" name="TextBox 33"/>
            <p:cNvSpPr>
              <a:spLocks noChangeArrowheads="1"/>
            </p:cNvSpPr>
            <p:nvPr/>
          </p:nvSpPr>
          <p:spPr bwMode="auto">
            <a:xfrm>
              <a:off x="4107272" y="1966673"/>
              <a:ext cx="10414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r>
                <a:rPr lang="en-US" altLang="zh-CN" sz="2400" b="1" kern="0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43387" y="1508382"/>
            <a:ext cx="1384997" cy="1799434"/>
            <a:chOff x="5644318" y="1577930"/>
            <a:chExt cx="1384997" cy="1799434"/>
          </a:xfrm>
        </p:grpSpPr>
        <p:grpSp>
          <p:nvGrpSpPr>
            <p:cNvPr id="28" name="组合 27"/>
            <p:cNvGrpSpPr/>
            <p:nvPr/>
          </p:nvGrpSpPr>
          <p:grpSpPr>
            <a:xfrm rot="10800000">
              <a:off x="5644318" y="1577930"/>
              <a:ext cx="1384997" cy="179943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  <p:sp>
            <p:nvSpPr>
              <p:cNvPr id="3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43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4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gency FB" panose="020B0503020202020204"/>
                  <a:cs typeface="+mn-cs"/>
                </a:endParaRPr>
              </a:p>
            </p:txBody>
          </p:sp>
        </p:grpSp>
        <p:sp>
          <p:nvSpPr>
            <p:cNvPr id="29" name="TextBox 33"/>
            <p:cNvSpPr>
              <a:spLocks noChangeArrowheads="1"/>
            </p:cNvSpPr>
            <p:nvPr/>
          </p:nvSpPr>
          <p:spPr bwMode="auto">
            <a:xfrm>
              <a:off x="5827821" y="1966673"/>
              <a:ext cx="104148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添加</a:t>
              </a:r>
              <a:endPara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</a:rPr>
                <a:t>文本</a:t>
              </a:r>
              <a:r>
                <a:rPr lang="en-US" altLang="zh-CN" sz="2400" b="1" kern="0" dirty="0" smtClean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 flipH="1">
            <a:off x="1639025" y="3543216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flipH="1">
            <a:off x="3509560" y="3543216"/>
            <a:ext cx="216000" cy="21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flipH="1">
            <a:off x="5380095" y="3543216"/>
            <a:ext cx="216000" cy="216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flipH="1">
            <a:off x="7250630" y="3543216"/>
            <a:ext cx="216000" cy="2160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447050" y="4056456"/>
            <a:ext cx="1101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10’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352569" y="4048832"/>
            <a:ext cx="1101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30’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175492" y="4048832"/>
            <a:ext cx="1101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25’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55213" y="4048832"/>
            <a:ext cx="1101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</a:rPr>
              <a:t>25’</a:t>
            </a:r>
            <a:endParaRPr lang="en-US" altLang="zh-CN" sz="4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MH_Other_1"/>
          <p:cNvSpPr/>
          <p:nvPr>
            <p:custDataLst>
              <p:tags r:id="rId1"/>
            </p:custDataLst>
          </p:nvPr>
        </p:nvSpPr>
        <p:spPr bwMode="auto">
          <a:xfrm rot="3843633">
            <a:off x="6637010" y="3012202"/>
            <a:ext cx="909638" cy="673294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4" name="MH_Other_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5049744" y="2927368"/>
            <a:ext cx="226111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5" name="MH_Other_3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5418201" y="2049877"/>
            <a:ext cx="81131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6" name="MH_Other_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6229510" y="2049877"/>
            <a:ext cx="738103" cy="226695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7" name="MH_Other_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418178" y="2927371"/>
            <a:ext cx="19166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8" name="MH_Other_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049727" y="2927371"/>
            <a:ext cx="1917866" cy="1389459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9" name="MH_Other_7"/>
          <p:cNvSpPr/>
          <p:nvPr>
            <p:custDataLst>
              <p:tags r:id="rId7"/>
            </p:custDataLst>
          </p:nvPr>
        </p:nvSpPr>
        <p:spPr bwMode="auto">
          <a:xfrm rot="8181971">
            <a:off x="5729021" y="3682253"/>
            <a:ext cx="915726" cy="906065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0" name="MH_Other_9"/>
          <p:cNvSpPr/>
          <p:nvPr>
            <p:custDataLst>
              <p:tags r:id="rId8"/>
            </p:custDataLst>
          </p:nvPr>
        </p:nvSpPr>
        <p:spPr bwMode="auto">
          <a:xfrm rot="12426840">
            <a:off x="4885340" y="3040477"/>
            <a:ext cx="915727" cy="906066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MH_Other_10"/>
          <p:cNvSpPr/>
          <p:nvPr>
            <p:custDataLst>
              <p:tags r:id="rId9"/>
            </p:custDataLst>
          </p:nvPr>
        </p:nvSpPr>
        <p:spPr bwMode="auto">
          <a:xfrm rot="16765840">
            <a:off x="5207008" y="2049846"/>
            <a:ext cx="908447" cy="913327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MH_Other_11"/>
          <p:cNvSpPr/>
          <p:nvPr>
            <p:custDataLst>
              <p:tags r:id="rId10"/>
            </p:custDataLst>
          </p:nvPr>
        </p:nvSpPr>
        <p:spPr bwMode="auto">
          <a:xfrm rot="21229832">
            <a:off x="6239125" y="2073694"/>
            <a:ext cx="915727" cy="839391"/>
          </a:xfrm>
          <a:custGeom>
            <a:avLst/>
            <a:gdLst>
              <a:gd name="G0" fmla="+- 0 0 0"/>
              <a:gd name="G1" fmla="+- 19873 0 0"/>
              <a:gd name="G2" fmla="+- 21600 0 0"/>
              <a:gd name="T0" fmla="*/ 8462 w 19905"/>
              <a:gd name="T1" fmla="*/ 0 h 19873"/>
              <a:gd name="T2" fmla="*/ 19905 w 19905"/>
              <a:gd name="T3" fmla="*/ 11486 h 19873"/>
              <a:gd name="T4" fmla="*/ 0 w 19905"/>
              <a:gd name="T5" fmla="*/ 19873 h 19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905" h="19873" fill="none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</a:path>
              <a:path w="19905" h="19873" stroke="0" extrusionOk="0">
                <a:moveTo>
                  <a:pt x="8462" y="-1"/>
                </a:moveTo>
                <a:cubicBezTo>
                  <a:pt x="13623" y="2197"/>
                  <a:pt x="17727" y="6316"/>
                  <a:pt x="19905" y="11485"/>
                </a:cubicBezTo>
                <a:lnTo>
                  <a:pt x="0" y="19873"/>
                </a:lnTo>
                <a:close/>
              </a:path>
            </a:pathLst>
          </a:custGeom>
          <a:noFill/>
          <a:ln w="38100" cap="rnd">
            <a:solidFill>
              <a:schemeClr val="bg1">
                <a:lumMod val="65000"/>
              </a:schemeClr>
            </a:solidFill>
            <a:prstDash val="sysDot"/>
            <a:round/>
            <a:tailEnd type="triangle" w="med" len="med"/>
          </a:ln>
          <a:effectLst/>
        </p:spPr>
        <p:txBody>
          <a:bodyPr wrap="none" lIns="68568" tIns="34289" rIns="68568" bIns="34289" anchor="ctr"/>
          <a:lstStyle/>
          <a:p>
            <a:pPr>
              <a:defRPr/>
            </a:pPr>
            <a:endParaRPr lang="zh-CN" altLang="en-US" b="1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5620001" y="2681877"/>
            <a:ext cx="1191847" cy="119135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778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2000" b="1" dirty="0">
                <a:solidFill>
                  <a:schemeClr val="accent1"/>
                </a:solidFill>
                <a:sym typeface="+mn-lt"/>
              </a:rPr>
              <a:t>关键字</a:t>
            </a:r>
          </a:p>
        </p:txBody>
      </p:sp>
      <p:sp>
        <p:nvSpPr>
          <p:cNvPr id="24" name="椭圆 23"/>
          <p:cNvSpPr/>
          <p:nvPr/>
        </p:nvSpPr>
        <p:spPr bwMode="auto">
          <a:xfrm>
            <a:off x="5901685" y="1634557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612215" y="262383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5109597" y="394945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579233" y="394945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7007631" y="2623834"/>
            <a:ext cx="648000" cy="64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cs typeface="+mn-ea"/>
                <a:sym typeface="+mn-lt"/>
              </a:rPr>
              <a:t>关键字</a:t>
            </a: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0806" y="1203598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61393" y="2788887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71241" y="4089973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770969" y="4100456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82809" y="2743106"/>
            <a:ext cx="115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简单说明文本</a:t>
            </a:r>
            <a:endParaRPr lang="zh-CN" altLang="en-US" sz="11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95191" y="1982643"/>
            <a:ext cx="2448272" cy="2094287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527841" y="2093568"/>
            <a:ext cx="266716" cy="266774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1153124" y="1826794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3010105" y="3600007"/>
            <a:ext cx="266716" cy="26677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941060" y="1975556"/>
            <a:ext cx="141376" cy="14140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 bwMode="auto">
          <a:xfrm>
            <a:off x="1599997" y="1897663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椭圆 39"/>
          <p:cNvSpPr/>
          <p:nvPr/>
        </p:nvSpPr>
        <p:spPr bwMode="auto">
          <a:xfrm>
            <a:off x="2382433" y="3986354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椭圆 40"/>
          <p:cNvSpPr/>
          <p:nvPr/>
        </p:nvSpPr>
        <p:spPr bwMode="auto">
          <a:xfrm>
            <a:off x="2876747" y="3966402"/>
            <a:ext cx="266716" cy="266774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386465" y="1889477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7140" y="2198350"/>
            <a:ext cx="2282584" cy="1629410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2525855" y="3844947"/>
            <a:ext cx="141376" cy="141407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3276821" y="3935523"/>
            <a:ext cx="141376" cy="141407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</a:gra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3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3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3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9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95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95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7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87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8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8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8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3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36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13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75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75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8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8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82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6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62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62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8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8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638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138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638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138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638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138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638"/>
                            </p:stCondLst>
                            <p:childTnLst>
                              <p:par>
                                <p:cTn id="10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138"/>
                            </p:stCondLst>
                            <p:childTnLst>
                              <p:par>
                                <p:cTn id="1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28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 animBg="1"/>
      <p:bldP spid="45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r>
              <a:rPr lang="en-US" altLang="zh-CN" sz="14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11560" y="1447859"/>
            <a:ext cx="3587596" cy="3428147"/>
            <a:chOff x="611560" y="1366732"/>
            <a:chExt cx="3587596" cy="342814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1366732"/>
              <a:ext cx="3587596" cy="3428146"/>
            </a:xfrm>
            <a:prstGeom prst="rect">
              <a:avLst/>
            </a:prstGeom>
          </p:spPr>
        </p:pic>
        <p:sp>
          <p:nvSpPr>
            <p:cNvPr id="36" name="MH_Picture_3"/>
            <p:cNvSpPr/>
            <p:nvPr>
              <p:custDataLst>
                <p:tags r:id="rId13"/>
              </p:custDataLst>
            </p:nvPr>
          </p:nvSpPr>
          <p:spPr>
            <a:xfrm>
              <a:off x="746051" y="1496013"/>
              <a:ext cx="3204000" cy="1946273"/>
            </a:xfrm>
            <a:prstGeom prst="rect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15600" y="1080571"/>
            <a:ext cx="936000" cy="936000"/>
            <a:chOff x="4427568" y="1080577"/>
            <a:chExt cx="936000" cy="936000"/>
          </a:xfrm>
        </p:grpSpPr>
        <p:sp>
          <p:nvSpPr>
            <p:cNvPr id="38" name="MH_Other_10"/>
            <p:cNvSpPr/>
            <p:nvPr>
              <p:custDataLst>
                <p:tags r:id="rId11"/>
              </p:custDataLst>
            </p:nvPr>
          </p:nvSpPr>
          <p:spPr>
            <a:xfrm>
              <a:off x="4427568" y="1080577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00269" y="1273948"/>
              <a:ext cx="590599" cy="590599"/>
              <a:chOff x="1117184" y="1303577"/>
              <a:chExt cx="720000" cy="720000"/>
            </a:xfrm>
          </p:grpSpPr>
          <p:sp>
            <p:nvSpPr>
              <p:cNvPr id="40" name="MH_Title_1"/>
              <p:cNvSpPr/>
              <p:nvPr>
                <p:custDataLst>
                  <p:tags r:id="rId12"/>
                </p:custDataLst>
              </p:nvPr>
            </p:nvSpPr>
            <p:spPr>
              <a:xfrm>
                <a:off x="1117184" y="1303577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 bwMode="auto">
              <a:xfrm>
                <a:off x="1246586" y="1470899"/>
                <a:ext cx="461198" cy="385869"/>
              </a:xfrm>
              <a:custGeom>
                <a:avLst/>
                <a:gdLst>
                  <a:gd name="T0" fmla="*/ 259606 w 2301875"/>
                  <a:gd name="T1" fmla="*/ 991831 h 1924050"/>
                  <a:gd name="T2" fmla="*/ 363395 w 2301875"/>
                  <a:gd name="T3" fmla="*/ 1088396 h 1924050"/>
                  <a:gd name="T4" fmla="*/ 373906 w 2301875"/>
                  <a:gd name="T5" fmla="*/ 1217851 h 1924050"/>
                  <a:gd name="T6" fmla="*/ 363658 w 2301875"/>
                  <a:gd name="T7" fmla="*/ 1442819 h 1924050"/>
                  <a:gd name="T8" fmla="*/ 588842 w 2301875"/>
                  <a:gd name="T9" fmla="*/ 1484918 h 1924050"/>
                  <a:gd name="T10" fmla="*/ 0 w 2301875"/>
                  <a:gd name="T11" fmla="*/ 1127338 h 1924050"/>
                  <a:gd name="T12" fmla="*/ 34684 w 2301875"/>
                  <a:gd name="T13" fmla="*/ 1006829 h 1924050"/>
                  <a:gd name="T14" fmla="*/ 1779087 w 2301875"/>
                  <a:gd name="T15" fmla="*/ 956047 h 1924050"/>
                  <a:gd name="T16" fmla="*/ 1870302 w 2301875"/>
                  <a:gd name="T17" fmla="*/ 1005757 h 1924050"/>
                  <a:gd name="T18" fmla="*/ 1905000 w 2301875"/>
                  <a:gd name="T19" fmla="*/ 1126216 h 1924050"/>
                  <a:gd name="T20" fmla="*/ 1316177 w 2301875"/>
                  <a:gd name="T21" fmla="*/ 1483912 h 1924050"/>
                  <a:gd name="T22" fmla="*/ 1541455 w 2301875"/>
                  <a:gd name="T23" fmla="*/ 1441567 h 1924050"/>
                  <a:gd name="T24" fmla="*/ 1531202 w 2301875"/>
                  <a:gd name="T25" fmla="*/ 1216429 h 1924050"/>
                  <a:gd name="T26" fmla="*/ 1541455 w 2301875"/>
                  <a:gd name="T27" fmla="*/ 1087027 h 1924050"/>
                  <a:gd name="T28" fmla="*/ 1645025 w 2301875"/>
                  <a:gd name="T29" fmla="*/ 990765 h 1924050"/>
                  <a:gd name="T30" fmla="*/ 952237 w 2301875"/>
                  <a:gd name="T31" fmla="*/ 799555 h 1924050"/>
                  <a:gd name="T32" fmla="*/ 1296630 w 2301875"/>
                  <a:gd name="T33" fmla="*/ 1376794 h 1924050"/>
                  <a:gd name="T34" fmla="*/ 1192524 w 2301875"/>
                  <a:gd name="T35" fmla="*/ 1453355 h 1924050"/>
                  <a:gd name="T36" fmla="*/ 952237 w 2301875"/>
                  <a:gd name="T37" fmla="*/ 1593850 h 1924050"/>
                  <a:gd name="T38" fmla="*/ 712476 w 2301875"/>
                  <a:gd name="T39" fmla="*/ 1453355 h 1924050"/>
                  <a:gd name="T40" fmla="*/ 608370 w 2301875"/>
                  <a:gd name="T41" fmla="*/ 1376794 h 1924050"/>
                  <a:gd name="T42" fmla="*/ 166316 w 2301875"/>
                  <a:gd name="T43" fmla="*/ 478681 h 1924050"/>
                  <a:gd name="T44" fmla="*/ 263684 w 2301875"/>
                  <a:gd name="T45" fmla="*/ 507331 h 1924050"/>
                  <a:gd name="T46" fmla="*/ 328157 w 2301875"/>
                  <a:gd name="T47" fmla="*/ 612732 h 1924050"/>
                  <a:gd name="T48" fmla="*/ 345262 w 2301875"/>
                  <a:gd name="T49" fmla="*/ 794094 h 1924050"/>
                  <a:gd name="T50" fmla="*/ 277368 w 2301875"/>
                  <a:gd name="T51" fmla="*/ 873209 h 1924050"/>
                  <a:gd name="T52" fmla="*/ 151316 w 2301875"/>
                  <a:gd name="T53" fmla="*/ 883986 h 1924050"/>
                  <a:gd name="T54" fmla="*/ 54473 w 2301875"/>
                  <a:gd name="T55" fmla="*/ 812493 h 1924050"/>
                  <a:gd name="T56" fmla="*/ 263 w 2301875"/>
                  <a:gd name="T57" fmla="*/ 680019 h 1924050"/>
                  <a:gd name="T58" fmla="*/ 36316 w 2301875"/>
                  <a:gd name="T59" fmla="*/ 545180 h 1924050"/>
                  <a:gd name="T60" fmla="*/ 119737 w 2301875"/>
                  <a:gd name="T61" fmla="*/ 485514 h 1924050"/>
                  <a:gd name="T62" fmla="*/ 1779115 w 2301875"/>
                  <a:gd name="T63" fmla="*/ 482627 h 1924050"/>
                  <a:gd name="T64" fmla="*/ 1863390 w 2301875"/>
                  <a:gd name="T65" fmla="*/ 536018 h 1924050"/>
                  <a:gd name="T66" fmla="*/ 1905000 w 2301875"/>
                  <a:gd name="T67" fmla="*/ 668575 h 1924050"/>
                  <a:gd name="T68" fmla="*/ 1856016 w 2301875"/>
                  <a:gd name="T69" fmla="*/ 804553 h 1924050"/>
                  <a:gd name="T70" fmla="*/ 1759890 w 2301875"/>
                  <a:gd name="T71" fmla="*/ 880564 h 1924050"/>
                  <a:gd name="T72" fmla="*/ 1635059 w 2301875"/>
                  <a:gd name="T73" fmla="*/ 875303 h 1924050"/>
                  <a:gd name="T74" fmla="*/ 1560529 w 2301875"/>
                  <a:gd name="T75" fmla="*/ 797188 h 1924050"/>
                  <a:gd name="T76" fmla="*/ 1573433 w 2301875"/>
                  <a:gd name="T77" fmla="*/ 623337 h 1924050"/>
                  <a:gd name="T78" fmla="*/ 1636375 w 2301875"/>
                  <a:gd name="T79" fmla="*/ 509454 h 1924050"/>
                  <a:gd name="T80" fmla="*/ 830317 w 2301875"/>
                  <a:gd name="T81" fmla="*/ 406353 h 1924050"/>
                  <a:gd name="T82" fmla="*/ 922020 w 2301875"/>
                  <a:gd name="T83" fmla="*/ 522867 h 1924050"/>
                  <a:gd name="T84" fmla="*/ 921232 w 2301875"/>
                  <a:gd name="T85" fmla="*/ 461848 h 1924050"/>
                  <a:gd name="T86" fmla="*/ 944091 w 2301875"/>
                  <a:gd name="T87" fmla="*/ 436599 h 1924050"/>
                  <a:gd name="T88" fmla="*/ 997694 w 2301875"/>
                  <a:gd name="T89" fmla="*/ 454747 h 1924050"/>
                  <a:gd name="T90" fmla="*/ 986658 w 2301875"/>
                  <a:gd name="T91" fmla="*/ 501037 h 1924050"/>
                  <a:gd name="T92" fmla="*/ 1055239 w 2301875"/>
                  <a:gd name="T93" fmla="*/ 469476 h 1924050"/>
                  <a:gd name="T94" fmla="*/ 1194763 w 2301875"/>
                  <a:gd name="T95" fmla="*/ 458430 h 1924050"/>
                  <a:gd name="T96" fmla="*/ 669247 w 2301875"/>
                  <a:gd name="T97" fmla="*/ 500774 h 1924050"/>
                  <a:gd name="T98" fmla="*/ 776189 w 2301875"/>
                  <a:gd name="T99" fmla="*/ 423712 h 1924050"/>
                  <a:gd name="T100" fmla="*/ 1013359 w 2301875"/>
                  <a:gd name="T101" fmla="*/ 13659 h 1924050"/>
                  <a:gd name="T102" fmla="*/ 1091793 w 2301875"/>
                  <a:gd name="T103" fmla="*/ 105070 h 1924050"/>
                  <a:gd name="T104" fmla="*/ 1109106 w 2301875"/>
                  <a:gd name="T105" fmla="*/ 189913 h 1924050"/>
                  <a:gd name="T106" fmla="*/ 1087072 w 2301875"/>
                  <a:gd name="T107" fmla="*/ 268453 h 1924050"/>
                  <a:gd name="T108" fmla="*/ 1014671 w 2301875"/>
                  <a:gd name="T109" fmla="*/ 381929 h 1924050"/>
                  <a:gd name="T110" fmla="*/ 937812 w 2301875"/>
                  <a:gd name="T111" fmla="*/ 408459 h 1924050"/>
                  <a:gd name="T112" fmla="*/ 863575 w 2301875"/>
                  <a:gd name="T113" fmla="*/ 352772 h 1924050"/>
                  <a:gd name="T114" fmla="*/ 804290 w 2301875"/>
                  <a:gd name="T115" fmla="*/ 246914 h 1924050"/>
                  <a:gd name="T116" fmla="*/ 802979 w 2301875"/>
                  <a:gd name="T117" fmla="*/ 161282 h 1924050"/>
                  <a:gd name="T118" fmla="*/ 855443 w 2301875"/>
                  <a:gd name="T119" fmla="*/ 38087 h 192405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301875" h="1924050">
                    <a:moveTo>
                      <a:pt x="143828" y="1155700"/>
                    </a:moveTo>
                    <a:lnTo>
                      <a:pt x="152400" y="1155700"/>
                    </a:lnTo>
                    <a:lnTo>
                      <a:pt x="160973" y="1155700"/>
                    </a:lnTo>
                    <a:lnTo>
                      <a:pt x="170815" y="1156336"/>
                    </a:lnTo>
                    <a:lnTo>
                      <a:pt x="180658" y="1157288"/>
                    </a:lnTo>
                    <a:lnTo>
                      <a:pt x="191453" y="1158877"/>
                    </a:lnTo>
                    <a:lnTo>
                      <a:pt x="202883" y="1160782"/>
                    </a:lnTo>
                    <a:lnTo>
                      <a:pt x="214313" y="1163006"/>
                    </a:lnTo>
                    <a:lnTo>
                      <a:pt x="226060" y="1165547"/>
                    </a:lnTo>
                    <a:lnTo>
                      <a:pt x="238125" y="1168723"/>
                    </a:lnTo>
                    <a:lnTo>
                      <a:pt x="250825" y="1172535"/>
                    </a:lnTo>
                    <a:lnTo>
                      <a:pt x="263208" y="1176664"/>
                    </a:lnTo>
                    <a:lnTo>
                      <a:pt x="275908" y="1181111"/>
                    </a:lnTo>
                    <a:lnTo>
                      <a:pt x="288608" y="1185875"/>
                    </a:lnTo>
                    <a:lnTo>
                      <a:pt x="301308" y="1191275"/>
                    </a:lnTo>
                    <a:lnTo>
                      <a:pt x="313690" y="1197310"/>
                    </a:lnTo>
                    <a:lnTo>
                      <a:pt x="326390" y="1203980"/>
                    </a:lnTo>
                    <a:lnTo>
                      <a:pt x="338455" y="1210650"/>
                    </a:lnTo>
                    <a:lnTo>
                      <a:pt x="350520" y="1217956"/>
                    </a:lnTo>
                    <a:lnTo>
                      <a:pt x="361950" y="1225897"/>
                    </a:lnTo>
                    <a:lnTo>
                      <a:pt x="373380" y="1234155"/>
                    </a:lnTo>
                    <a:lnTo>
                      <a:pt x="384175" y="1243049"/>
                    </a:lnTo>
                    <a:lnTo>
                      <a:pt x="394653" y="1252578"/>
                    </a:lnTo>
                    <a:lnTo>
                      <a:pt x="404495" y="1262424"/>
                    </a:lnTo>
                    <a:lnTo>
                      <a:pt x="413385" y="1272906"/>
                    </a:lnTo>
                    <a:lnTo>
                      <a:pt x="417830" y="1278306"/>
                    </a:lnTo>
                    <a:lnTo>
                      <a:pt x="421958" y="1284023"/>
                    </a:lnTo>
                    <a:lnTo>
                      <a:pt x="425768" y="1289423"/>
                    </a:lnTo>
                    <a:lnTo>
                      <a:pt x="429578" y="1295458"/>
                    </a:lnTo>
                    <a:lnTo>
                      <a:pt x="432753" y="1301175"/>
                    </a:lnTo>
                    <a:lnTo>
                      <a:pt x="436245" y="1307528"/>
                    </a:lnTo>
                    <a:lnTo>
                      <a:pt x="439102" y="1313881"/>
                    </a:lnTo>
                    <a:lnTo>
                      <a:pt x="441960" y="1320233"/>
                    </a:lnTo>
                    <a:lnTo>
                      <a:pt x="444818" y="1326268"/>
                    </a:lnTo>
                    <a:lnTo>
                      <a:pt x="447358" y="1332938"/>
                    </a:lnTo>
                    <a:lnTo>
                      <a:pt x="448945" y="1339926"/>
                    </a:lnTo>
                    <a:lnTo>
                      <a:pt x="451167" y="1346914"/>
                    </a:lnTo>
                    <a:lnTo>
                      <a:pt x="452755" y="1353902"/>
                    </a:lnTo>
                    <a:lnTo>
                      <a:pt x="454025" y="1360890"/>
                    </a:lnTo>
                    <a:lnTo>
                      <a:pt x="454978" y="1368513"/>
                    </a:lnTo>
                    <a:lnTo>
                      <a:pt x="455613" y="1375819"/>
                    </a:lnTo>
                    <a:lnTo>
                      <a:pt x="456565" y="1383442"/>
                    </a:lnTo>
                    <a:lnTo>
                      <a:pt x="456565" y="1391383"/>
                    </a:lnTo>
                    <a:lnTo>
                      <a:pt x="456248" y="1407264"/>
                    </a:lnTo>
                    <a:lnTo>
                      <a:pt x="455613" y="1423146"/>
                    </a:lnTo>
                    <a:lnTo>
                      <a:pt x="454660" y="1438392"/>
                    </a:lnTo>
                    <a:lnTo>
                      <a:pt x="453390" y="1454274"/>
                    </a:lnTo>
                    <a:lnTo>
                      <a:pt x="451803" y="1470155"/>
                    </a:lnTo>
                    <a:lnTo>
                      <a:pt x="449898" y="1485719"/>
                    </a:lnTo>
                    <a:lnTo>
                      <a:pt x="447675" y="1501283"/>
                    </a:lnTo>
                    <a:lnTo>
                      <a:pt x="445135" y="1516847"/>
                    </a:lnTo>
                    <a:lnTo>
                      <a:pt x="442595" y="1531776"/>
                    </a:lnTo>
                    <a:lnTo>
                      <a:pt x="439738" y="1546704"/>
                    </a:lnTo>
                    <a:lnTo>
                      <a:pt x="433705" y="1575609"/>
                    </a:lnTo>
                    <a:lnTo>
                      <a:pt x="427037" y="1603560"/>
                    </a:lnTo>
                    <a:lnTo>
                      <a:pt x="420370" y="1629288"/>
                    </a:lnTo>
                    <a:lnTo>
                      <a:pt x="413703" y="1653111"/>
                    </a:lnTo>
                    <a:lnTo>
                      <a:pt x="407035" y="1674710"/>
                    </a:lnTo>
                    <a:lnTo>
                      <a:pt x="401003" y="1693768"/>
                    </a:lnTo>
                    <a:lnTo>
                      <a:pt x="395605" y="1710284"/>
                    </a:lnTo>
                    <a:lnTo>
                      <a:pt x="387667" y="1733154"/>
                    </a:lnTo>
                    <a:lnTo>
                      <a:pt x="384175" y="1741412"/>
                    </a:lnTo>
                    <a:lnTo>
                      <a:pt x="412433" y="1741412"/>
                    </a:lnTo>
                    <a:lnTo>
                      <a:pt x="439420" y="1741730"/>
                    </a:lnTo>
                    <a:lnTo>
                      <a:pt x="464820" y="1742365"/>
                    </a:lnTo>
                    <a:lnTo>
                      <a:pt x="489268" y="1743636"/>
                    </a:lnTo>
                    <a:lnTo>
                      <a:pt x="512128" y="1745224"/>
                    </a:lnTo>
                    <a:lnTo>
                      <a:pt x="534353" y="1746494"/>
                    </a:lnTo>
                    <a:lnTo>
                      <a:pt x="554990" y="1748400"/>
                    </a:lnTo>
                    <a:lnTo>
                      <a:pt x="574040" y="1750624"/>
                    </a:lnTo>
                    <a:lnTo>
                      <a:pt x="592455" y="1753165"/>
                    </a:lnTo>
                    <a:lnTo>
                      <a:pt x="609918" y="1756023"/>
                    </a:lnTo>
                    <a:lnTo>
                      <a:pt x="626110" y="1759517"/>
                    </a:lnTo>
                    <a:lnTo>
                      <a:pt x="641033" y="1763011"/>
                    </a:lnTo>
                    <a:lnTo>
                      <a:pt x="655320" y="1767140"/>
                    </a:lnTo>
                    <a:lnTo>
                      <a:pt x="668338" y="1771270"/>
                    </a:lnTo>
                    <a:lnTo>
                      <a:pt x="680720" y="1776034"/>
                    </a:lnTo>
                    <a:lnTo>
                      <a:pt x="691833" y="1781116"/>
                    </a:lnTo>
                    <a:lnTo>
                      <a:pt x="701993" y="1786834"/>
                    </a:lnTo>
                    <a:lnTo>
                      <a:pt x="711518" y="1792551"/>
                    </a:lnTo>
                    <a:lnTo>
                      <a:pt x="720090" y="1799221"/>
                    </a:lnTo>
                    <a:lnTo>
                      <a:pt x="727710" y="1805891"/>
                    </a:lnTo>
                    <a:lnTo>
                      <a:pt x="734695" y="1813197"/>
                    </a:lnTo>
                    <a:lnTo>
                      <a:pt x="741045" y="1821138"/>
                    </a:lnTo>
                    <a:lnTo>
                      <a:pt x="746760" y="1829078"/>
                    </a:lnTo>
                    <a:lnTo>
                      <a:pt x="751523" y="1837655"/>
                    </a:lnTo>
                    <a:lnTo>
                      <a:pt x="755968" y="1846866"/>
                    </a:lnTo>
                    <a:lnTo>
                      <a:pt x="759143" y="1856077"/>
                    </a:lnTo>
                    <a:lnTo>
                      <a:pt x="762000" y="1866559"/>
                    </a:lnTo>
                    <a:lnTo>
                      <a:pt x="764223" y="1876723"/>
                    </a:lnTo>
                    <a:lnTo>
                      <a:pt x="766128" y="1887840"/>
                    </a:lnTo>
                    <a:lnTo>
                      <a:pt x="767398" y="1899275"/>
                    </a:lnTo>
                    <a:lnTo>
                      <a:pt x="768033" y="1911345"/>
                    </a:lnTo>
                    <a:lnTo>
                      <a:pt x="768350" y="1924050"/>
                    </a:lnTo>
                    <a:lnTo>
                      <a:pt x="0" y="1924050"/>
                    </a:lnTo>
                    <a:lnTo>
                      <a:pt x="0" y="1360890"/>
                    </a:lnTo>
                    <a:lnTo>
                      <a:pt x="318" y="1350408"/>
                    </a:lnTo>
                    <a:lnTo>
                      <a:pt x="635" y="1339609"/>
                    </a:lnTo>
                    <a:lnTo>
                      <a:pt x="1905" y="1329445"/>
                    </a:lnTo>
                    <a:lnTo>
                      <a:pt x="2858" y="1319280"/>
                    </a:lnTo>
                    <a:lnTo>
                      <a:pt x="4445" y="1309434"/>
                    </a:lnTo>
                    <a:lnTo>
                      <a:pt x="6350" y="1299587"/>
                    </a:lnTo>
                    <a:lnTo>
                      <a:pt x="8573" y="1289741"/>
                    </a:lnTo>
                    <a:lnTo>
                      <a:pt x="11113" y="1280529"/>
                    </a:lnTo>
                    <a:lnTo>
                      <a:pt x="13970" y="1271318"/>
                    </a:lnTo>
                    <a:lnTo>
                      <a:pt x="16828" y="1262424"/>
                    </a:lnTo>
                    <a:lnTo>
                      <a:pt x="20638" y="1254166"/>
                    </a:lnTo>
                    <a:lnTo>
                      <a:pt x="24448" y="1245590"/>
                    </a:lnTo>
                    <a:lnTo>
                      <a:pt x="28258" y="1237967"/>
                    </a:lnTo>
                    <a:lnTo>
                      <a:pt x="32385" y="1230026"/>
                    </a:lnTo>
                    <a:lnTo>
                      <a:pt x="37148" y="1222403"/>
                    </a:lnTo>
                    <a:lnTo>
                      <a:pt x="41910" y="1215415"/>
                    </a:lnTo>
                    <a:lnTo>
                      <a:pt x="47308" y="1208745"/>
                    </a:lnTo>
                    <a:lnTo>
                      <a:pt x="52388" y="1202074"/>
                    </a:lnTo>
                    <a:lnTo>
                      <a:pt x="58103" y="1196039"/>
                    </a:lnTo>
                    <a:lnTo>
                      <a:pt x="64135" y="1190322"/>
                    </a:lnTo>
                    <a:lnTo>
                      <a:pt x="70168" y="1185240"/>
                    </a:lnTo>
                    <a:lnTo>
                      <a:pt x="76835" y="1180158"/>
                    </a:lnTo>
                    <a:lnTo>
                      <a:pt x="83185" y="1175393"/>
                    </a:lnTo>
                    <a:lnTo>
                      <a:pt x="89853" y="1171582"/>
                    </a:lnTo>
                    <a:lnTo>
                      <a:pt x="96838" y="1167770"/>
                    </a:lnTo>
                    <a:lnTo>
                      <a:pt x="104458" y="1164912"/>
                    </a:lnTo>
                    <a:lnTo>
                      <a:pt x="111760" y="1161735"/>
                    </a:lnTo>
                    <a:lnTo>
                      <a:pt x="119380" y="1159512"/>
                    </a:lnTo>
                    <a:lnTo>
                      <a:pt x="127635" y="1157924"/>
                    </a:lnTo>
                    <a:lnTo>
                      <a:pt x="135255" y="1156653"/>
                    </a:lnTo>
                    <a:lnTo>
                      <a:pt x="143828" y="1155700"/>
                    </a:lnTo>
                    <a:close/>
                    <a:moveTo>
                      <a:pt x="2149730" y="1154113"/>
                    </a:moveTo>
                    <a:lnTo>
                      <a:pt x="2158306" y="1154431"/>
                    </a:lnTo>
                    <a:lnTo>
                      <a:pt x="2166564" y="1155066"/>
                    </a:lnTo>
                    <a:lnTo>
                      <a:pt x="2174505" y="1156653"/>
                    </a:lnTo>
                    <a:lnTo>
                      <a:pt x="2182763" y="1158558"/>
                    </a:lnTo>
                    <a:lnTo>
                      <a:pt x="2190069" y="1160781"/>
                    </a:lnTo>
                    <a:lnTo>
                      <a:pt x="2197692" y="1163321"/>
                    </a:lnTo>
                    <a:lnTo>
                      <a:pt x="2204680" y="1166496"/>
                    </a:lnTo>
                    <a:lnTo>
                      <a:pt x="2212303" y="1170306"/>
                    </a:lnTo>
                    <a:lnTo>
                      <a:pt x="2218656" y="1174433"/>
                    </a:lnTo>
                    <a:lnTo>
                      <a:pt x="2225326" y="1178878"/>
                    </a:lnTo>
                    <a:lnTo>
                      <a:pt x="2231679" y="1183958"/>
                    </a:lnTo>
                    <a:lnTo>
                      <a:pt x="2238031" y="1189038"/>
                    </a:lnTo>
                    <a:lnTo>
                      <a:pt x="2243749" y="1195071"/>
                    </a:lnTo>
                    <a:lnTo>
                      <a:pt x="2249466" y="1200786"/>
                    </a:lnTo>
                    <a:lnTo>
                      <a:pt x="2254866" y="1207136"/>
                    </a:lnTo>
                    <a:lnTo>
                      <a:pt x="2259948" y="1214121"/>
                    </a:lnTo>
                    <a:lnTo>
                      <a:pt x="2265030" y="1221106"/>
                    </a:lnTo>
                    <a:lnTo>
                      <a:pt x="2269477" y="1228408"/>
                    </a:lnTo>
                    <a:lnTo>
                      <a:pt x="2273606" y="1236346"/>
                    </a:lnTo>
                    <a:lnTo>
                      <a:pt x="2277735" y="1244283"/>
                    </a:lnTo>
                    <a:lnTo>
                      <a:pt x="2281547" y="1252856"/>
                    </a:lnTo>
                    <a:lnTo>
                      <a:pt x="2284723" y="1261428"/>
                    </a:lnTo>
                    <a:lnTo>
                      <a:pt x="2288217" y="1270318"/>
                    </a:lnTo>
                    <a:lnTo>
                      <a:pt x="2291076" y="1279526"/>
                    </a:lnTo>
                    <a:lnTo>
                      <a:pt x="2293299" y="1288733"/>
                    </a:lnTo>
                    <a:lnTo>
                      <a:pt x="2295523" y="1298258"/>
                    </a:lnTo>
                    <a:lnTo>
                      <a:pt x="2297428" y="1307783"/>
                    </a:lnTo>
                    <a:lnTo>
                      <a:pt x="2299334" y="1317626"/>
                    </a:lnTo>
                    <a:lnTo>
                      <a:pt x="2300287" y="1328103"/>
                    </a:lnTo>
                    <a:lnTo>
                      <a:pt x="2300922" y="1338263"/>
                    </a:lnTo>
                    <a:lnTo>
                      <a:pt x="2301875" y="1348741"/>
                    </a:lnTo>
                    <a:lnTo>
                      <a:pt x="2301875" y="1359536"/>
                    </a:lnTo>
                    <a:lnTo>
                      <a:pt x="2301875" y="1922463"/>
                    </a:lnTo>
                    <a:lnTo>
                      <a:pt x="1533525" y="1922463"/>
                    </a:lnTo>
                    <a:lnTo>
                      <a:pt x="1533843" y="1910081"/>
                    </a:lnTo>
                    <a:lnTo>
                      <a:pt x="1534160" y="1897698"/>
                    </a:lnTo>
                    <a:lnTo>
                      <a:pt x="1535748" y="1886268"/>
                    </a:lnTo>
                    <a:lnTo>
                      <a:pt x="1537019" y="1875473"/>
                    </a:lnTo>
                    <a:lnTo>
                      <a:pt x="1539560" y="1864678"/>
                    </a:lnTo>
                    <a:lnTo>
                      <a:pt x="1542736" y="1854518"/>
                    </a:lnTo>
                    <a:lnTo>
                      <a:pt x="1545913" y="1844993"/>
                    </a:lnTo>
                    <a:lnTo>
                      <a:pt x="1550042" y="1836103"/>
                    </a:lnTo>
                    <a:lnTo>
                      <a:pt x="1554806" y="1827531"/>
                    </a:lnTo>
                    <a:lnTo>
                      <a:pt x="1560524" y="1819276"/>
                    </a:lnTo>
                    <a:lnTo>
                      <a:pt x="1566559" y="1811973"/>
                    </a:lnTo>
                    <a:lnTo>
                      <a:pt x="1573547" y="1804671"/>
                    </a:lnTo>
                    <a:lnTo>
                      <a:pt x="1581487" y="1798003"/>
                    </a:lnTo>
                    <a:lnTo>
                      <a:pt x="1590381" y="1791336"/>
                    </a:lnTo>
                    <a:lnTo>
                      <a:pt x="1599592" y="1785303"/>
                    </a:lnTo>
                    <a:lnTo>
                      <a:pt x="1610074" y="1779906"/>
                    </a:lnTo>
                    <a:lnTo>
                      <a:pt x="1621191" y="1774508"/>
                    </a:lnTo>
                    <a:lnTo>
                      <a:pt x="1633261" y="1769746"/>
                    </a:lnTo>
                    <a:lnTo>
                      <a:pt x="1646602" y="1765301"/>
                    </a:lnTo>
                    <a:lnTo>
                      <a:pt x="1660578" y="1761491"/>
                    </a:lnTo>
                    <a:lnTo>
                      <a:pt x="1675824" y="1757998"/>
                    </a:lnTo>
                    <a:lnTo>
                      <a:pt x="1692023" y="1754823"/>
                    </a:lnTo>
                    <a:lnTo>
                      <a:pt x="1709493" y="1751648"/>
                    </a:lnTo>
                    <a:lnTo>
                      <a:pt x="1727598" y="1749108"/>
                    </a:lnTo>
                    <a:lnTo>
                      <a:pt x="1746973" y="1746886"/>
                    </a:lnTo>
                    <a:lnTo>
                      <a:pt x="1767619" y="1745298"/>
                    </a:lnTo>
                    <a:lnTo>
                      <a:pt x="1789853" y="1743393"/>
                    </a:lnTo>
                    <a:lnTo>
                      <a:pt x="1812723" y="1742123"/>
                    </a:lnTo>
                    <a:lnTo>
                      <a:pt x="1836863" y="1741171"/>
                    </a:lnTo>
                    <a:lnTo>
                      <a:pt x="1862591" y="1740218"/>
                    </a:lnTo>
                    <a:lnTo>
                      <a:pt x="1889272" y="1739901"/>
                    </a:lnTo>
                    <a:lnTo>
                      <a:pt x="1917859" y="1739901"/>
                    </a:lnTo>
                    <a:lnTo>
                      <a:pt x="1914365" y="1731963"/>
                    </a:lnTo>
                    <a:lnTo>
                      <a:pt x="1906424" y="1708786"/>
                    </a:lnTo>
                    <a:lnTo>
                      <a:pt x="1900707" y="1692276"/>
                    </a:lnTo>
                    <a:lnTo>
                      <a:pt x="1894989" y="1673226"/>
                    </a:lnTo>
                    <a:lnTo>
                      <a:pt x="1888319" y="1651636"/>
                    </a:lnTo>
                    <a:lnTo>
                      <a:pt x="1881649" y="1627506"/>
                    </a:lnTo>
                    <a:lnTo>
                      <a:pt x="1874661" y="1601788"/>
                    </a:lnTo>
                    <a:lnTo>
                      <a:pt x="1868308" y="1574166"/>
                    </a:lnTo>
                    <a:lnTo>
                      <a:pt x="1861956" y="1545273"/>
                    </a:lnTo>
                    <a:lnTo>
                      <a:pt x="1859097" y="1530033"/>
                    </a:lnTo>
                    <a:lnTo>
                      <a:pt x="1856556" y="1515111"/>
                    </a:lnTo>
                    <a:lnTo>
                      <a:pt x="1854333" y="1499871"/>
                    </a:lnTo>
                    <a:lnTo>
                      <a:pt x="1852109" y="1484313"/>
                    </a:lnTo>
                    <a:lnTo>
                      <a:pt x="1850203" y="1468438"/>
                    </a:lnTo>
                    <a:lnTo>
                      <a:pt x="1848298" y="1453198"/>
                    </a:lnTo>
                    <a:lnTo>
                      <a:pt x="1847027" y="1437323"/>
                    </a:lnTo>
                    <a:lnTo>
                      <a:pt x="1846392" y="1421448"/>
                    </a:lnTo>
                    <a:lnTo>
                      <a:pt x="1845439" y="1405573"/>
                    </a:lnTo>
                    <a:lnTo>
                      <a:pt x="1845439" y="1390016"/>
                    </a:lnTo>
                    <a:lnTo>
                      <a:pt x="1845439" y="1382396"/>
                    </a:lnTo>
                    <a:lnTo>
                      <a:pt x="1845757" y="1374458"/>
                    </a:lnTo>
                    <a:lnTo>
                      <a:pt x="1846709" y="1367156"/>
                    </a:lnTo>
                    <a:lnTo>
                      <a:pt x="1847662" y="1359853"/>
                    </a:lnTo>
                    <a:lnTo>
                      <a:pt x="1849251" y="1352551"/>
                    </a:lnTo>
                    <a:lnTo>
                      <a:pt x="1850521" y="1345566"/>
                    </a:lnTo>
                    <a:lnTo>
                      <a:pt x="1852427" y="1338263"/>
                    </a:lnTo>
                    <a:lnTo>
                      <a:pt x="1854650" y="1331913"/>
                    </a:lnTo>
                    <a:lnTo>
                      <a:pt x="1856874" y="1325246"/>
                    </a:lnTo>
                    <a:lnTo>
                      <a:pt x="1859732" y="1318578"/>
                    </a:lnTo>
                    <a:lnTo>
                      <a:pt x="1862591" y="1312228"/>
                    </a:lnTo>
                    <a:lnTo>
                      <a:pt x="1865767" y="1305878"/>
                    </a:lnTo>
                    <a:lnTo>
                      <a:pt x="1869261" y="1300163"/>
                    </a:lnTo>
                    <a:lnTo>
                      <a:pt x="1872438" y="1294131"/>
                    </a:lnTo>
                    <a:lnTo>
                      <a:pt x="1876249" y="1288416"/>
                    </a:lnTo>
                    <a:lnTo>
                      <a:pt x="1880061" y="1282383"/>
                    </a:lnTo>
                    <a:lnTo>
                      <a:pt x="1884190" y="1276986"/>
                    </a:lnTo>
                    <a:lnTo>
                      <a:pt x="1888637" y="1271588"/>
                    </a:lnTo>
                    <a:lnTo>
                      <a:pt x="1897531" y="1261111"/>
                    </a:lnTo>
                    <a:lnTo>
                      <a:pt x="1907377" y="1251268"/>
                    </a:lnTo>
                    <a:lnTo>
                      <a:pt x="1917859" y="1241743"/>
                    </a:lnTo>
                    <a:lnTo>
                      <a:pt x="1928341" y="1232853"/>
                    </a:lnTo>
                    <a:lnTo>
                      <a:pt x="1939458" y="1224598"/>
                    </a:lnTo>
                    <a:lnTo>
                      <a:pt x="1951210" y="1216661"/>
                    </a:lnTo>
                    <a:lnTo>
                      <a:pt x="1963280" y="1209358"/>
                    </a:lnTo>
                    <a:lnTo>
                      <a:pt x="1975668" y="1202373"/>
                    </a:lnTo>
                    <a:lnTo>
                      <a:pt x="1987738" y="1196023"/>
                    </a:lnTo>
                    <a:lnTo>
                      <a:pt x="2000761" y="1190308"/>
                    </a:lnTo>
                    <a:lnTo>
                      <a:pt x="2013466" y="1184593"/>
                    </a:lnTo>
                    <a:lnTo>
                      <a:pt x="2026171" y="1179831"/>
                    </a:lnTo>
                    <a:lnTo>
                      <a:pt x="2038876" y="1175068"/>
                    </a:lnTo>
                    <a:lnTo>
                      <a:pt x="2051264" y="1170941"/>
                    </a:lnTo>
                    <a:lnTo>
                      <a:pt x="2063969" y="1167766"/>
                    </a:lnTo>
                    <a:lnTo>
                      <a:pt x="2076039" y="1164273"/>
                    </a:lnTo>
                    <a:lnTo>
                      <a:pt x="2087792" y="1161733"/>
                    </a:lnTo>
                    <a:lnTo>
                      <a:pt x="2099226" y="1159193"/>
                    </a:lnTo>
                    <a:lnTo>
                      <a:pt x="2110344" y="1157288"/>
                    </a:lnTo>
                    <a:lnTo>
                      <a:pt x="2121143" y="1156018"/>
                    </a:lnTo>
                    <a:lnTo>
                      <a:pt x="2131307" y="1155066"/>
                    </a:lnTo>
                    <a:lnTo>
                      <a:pt x="2140836" y="1154431"/>
                    </a:lnTo>
                    <a:lnTo>
                      <a:pt x="2149730" y="1154113"/>
                    </a:lnTo>
                    <a:close/>
                    <a:moveTo>
                      <a:pt x="692229" y="965200"/>
                    </a:moveTo>
                    <a:lnTo>
                      <a:pt x="1150620" y="965200"/>
                    </a:lnTo>
                    <a:lnTo>
                      <a:pt x="1609646" y="965200"/>
                    </a:lnTo>
                    <a:lnTo>
                      <a:pt x="1762125" y="1627407"/>
                    </a:lnTo>
                    <a:lnTo>
                      <a:pt x="1757995" y="1627089"/>
                    </a:lnTo>
                    <a:lnTo>
                      <a:pt x="1745606" y="1627407"/>
                    </a:lnTo>
                    <a:lnTo>
                      <a:pt x="1727817" y="1627725"/>
                    </a:lnTo>
                    <a:lnTo>
                      <a:pt x="1716381" y="1628677"/>
                    </a:lnTo>
                    <a:lnTo>
                      <a:pt x="1703675" y="1629630"/>
                    </a:lnTo>
                    <a:lnTo>
                      <a:pt x="1690015" y="1631218"/>
                    </a:lnTo>
                    <a:lnTo>
                      <a:pt x="1675403" y="1633441"/>
                    </a:lnTo>
                    <a:lnTo>
                      <a:pt x="1660155" y="1635982"/>
                    </a:lnTo>
                    <a:lnTo>
                      <a:pt x="1643954" y="1638841"/>
                    </a:lnTo>
                    <a:lnTo>
                      <a:pt x="1627435" y="1642652"/>
                    </a:lnTo>
                    <a:lnTo>
                      <a:pt x="1610281" y="1647416"/>
                    </a:lnTo>
                    <a:lnTo>
                      <a:pt x="1593127" y="1652498"/>
                    </a:lnTo>
                    <a:lnTo>
                      <a:pt x="1575656" y="1658850"/>
                    </a:lnTo>
                    <a:lnTo>
                      <a:pt x="1566761" y="1662026"/>
                    </a:lnTo>
                    <a:lnTo>
                      <a:pt x="1557866" y="1665837"/>
                    </a:lnTo>
                    <a:lnTo>
                      <a:pt x="1549607" y="1669331"/>
                    </a:lnTo>
                    <a:lnTo>
                      <a:pt x="1540713" y="1673777"/>
                    </a:lnTo>
                    <a:lnTo>
                      <a:pt x="1532135" y="1678224"/>
                    </a:lnTo>
                    <a:lnTo>
                      <a:pt x="1523558" y="1682670"/>
                    </a:lnTo>
                    <a:lnTo>
                      <a:pt x="1515299" y="1688070"/>
                    </a:lnTo>
                    <a:lnTo>
                      <a:pt x="1507040" y="1693151"/>
                    </a:lnTo>
                    <a:lnTo>
                      <a:pt x="1499098" y="1698551"/>
                    </a:lnTo>
                    <a:lnTo>
                      <a:pt x="1490839" y="1704585"/>
                    </a:lnTo>
                    <a:lnTo>
                      <a:pt x="1483215" y="1710302"/>
                    </a:lnTo>
                    <a:lnTo>
                      <a:pt x="1475591" y="1716972"/>
                    </a:lnTo>
                    <a:lnTo>
                      <a:pt x="1467967" y="1723641"/>
                    </a:lnTo>
                    <a:lnTo>
                      <a:pt x="1460978" y="1730629"/>
                    </a:lnTo>
                    <a:lnTo>
                      <a:pt x="1453990" y="1737934"/>
                    </a:lnTo>
                    <a:lnTo>
                      <a:pt x="1447319" y="1745874"/>
                    </a:lnTo>
                    <a:lnTo>
                      <a:pt x="1440966" y="1754449"/>
                    </a:lnTo>
                    <a:lnTo>
                      <a:pt x="1434930" y="1762707"/>
                    </a:lnTo>
                    <a:lnTo>
                      <a:pt x="1428894" y="1771600"/>
                    </a:lnTo>
                    <a:lnTo>
                      <a:pt x="1423494" y="1780810"/>
                    </a:lnTo>
                    <a:lnTo>
                      <a:pt x="1418094" y="1790338"/>
                    </a:lnTo>
                    <a:lnTo>
                      <a:pt x="1413329" y="1800502"/>
                    </a:lnTo>
                    <a:lnTo>
                      <a:pt x="1408881" y="1810665"/>
                    </a:lnTo>
                    <a:lnTo>
                      <a:pt x="1405387" y="1821781"/>
                    </a:lnTo>
                    <a:lnTo>
                      <a:pt x="1401575" y="1832898"/>
                    </a:lnTo>
                    <a:lnTo>
                      <a:pt x="1398398" y="1844649"/>
                    </a:lnTo>
                    <a:lnTo>
                      <a:pt x="1395539" y="1856718"/>
                    </a:lnTo>
                    <a:lnTo>
                      <a:pt x="1392998" y="1869422"/>
                    </a:lnTo>
                    <a:lnTo>
                      <a:pt x="1391727" y="1882444"/>
                    </a:lnTo>
                    <a:lnTo>
                      <a:pt x="1390139" y="1895466"/>
                    </a:lnTo>
                    <a:lnTo>
                      <a:pt x="1389504" y="1909758"/>
                    </a:lnTo>
                    <a:lnTo>
                      <a:pt x="1389186" y="1924050"/>
                    </a:lnTo>
                    <a:lnTo>
                      <a:pt x="1150620" y="1924050"/>
                    </a:lnTo>
                    <a:lnTo>
                      <a:pt x="912689" y="1924050"/>
                    </a:lnTo>
                    <a:lnTo>
                      <a:pt x="912371" y="1909758"/>
                    </a:lnTo>
                    <a:lnTo>
                      <a:pt x="911736" y="1895466"/>
                    </a:lnTo>
                    <a:lnTo>
                      <a:pt x="910147" y="1882444"/>
                    </a:lnTo>
                    <a:lnTo>
                      <a:pt x="908877" y="1869422"/>
                    </a:lnTo>
                    <a:lnTo>
                      <a:pt x="906018" y="1856718"/>
                    </a:lnTo>
                    <a:lnTo>
                      <a:pt x="903476" y="1844649"/>
                    </a:lnTo>
                    <a:lnTo>
                      <a:pt x="900300" y="1832898"/>
                    </a:lnTo>
                    <a:lnTo>
                      <a:pt x="896488" y="1821781"/>
                    </a:lnTo>
                    <a:lnTo>
                      <a:pt x="892993" y="1810665"/>
                    </a:lnTo>
                    <a:lnTo>
                      <a:pt x="888546" y="1800502"/>
                    </a:lnTo>
                    <a:lnTo>
                      <a:pt x="883781" y="1790338"/>
                    </a:lnTo>
                    <a:lnTo>
                      <a:pt x="878381" y="1780810"/>
                    </a:lnTo>
                    <a:lnTo>
                      <a:pt x="872981" y="1771600"/>
                    </a:lnTo>
                    <a:lnTo>
                      <a:pt x="866945" y="1762707"/>
                    </a:lnTo>
                    <a:lnTo>
                      <a:pt x="860909" y="1754449"/>
                    </a:lnTo>
                    <a:lnTo>
                      <a:pt x="854556" y="1745874"/>
                    </a:lnTo>
                    <a:lnTo>
                      <a:pt x="847885" y="1737934"/>
                    </a:lnTo>
                    <a:lnTo>
                      <a:pt x="840896" y="1730629"/>
                    </a:lnTo>
                    <a:lnTo>
                      <a:pt x="833908" y="1723641"/>
                    </a:lnTo>
                    <a:lnTo>
                      <a:pt x="825966" y="1716972"/>
                    </a:lnTo>
                    <a:lnTo>
                      <a:pt x="818660" y="1710302"/>
                    </a:lnTo>
                    <a:lnTo>
                      <a:pt x="811036" y="1704585"/>
                    </a:lnTo>
                    <a:lnTo>
                      <a:pt x="802777" y="1698551"/>
                    </a:lnTo>
                    <a:lnTo>
                      <a:pt x="794835" y="1693151"/>
                    </a:lnTo>
                    <a:lnTo>
                      <a:pt x="786576" y="1688070"/>
                    </a:lnTo>
                    <a:lnTo>
                      <a:pt x="777999" y="1682670"/>
                    </a:lnTo>
                    <a:lnTo>
                      <a:pt x="769740" y="1678224"/>
                    </a:lnTo>
                    <a:lnTo>
                      <a:pt x="761163" y="1673777"/>
                    </a:lnTo>
                    <a:lnTo>
                      <a:pt x="752268" y="1669331"/>
                    </a:lnTo>
                    <a:lnTo>
                      <a:pt x="743691" y="1665837"/>
                    </a:lnTo>
                    <a:lnTo>
                      <a:pt x="735114" y="1662026"/>
                    </a:lnTo>
                    <a:lnTo>
                      <a:pt x="726537" y="1658850"/>
                    </a:lnTo>
                    <a:lnTo>
                      <a:pt x="708748" y="1652498"/>
                    </a:lnTo>
                    <a:lnTo>
                      <a:pt x="691594" y="1647416"/>
                    </a:lnTo>
                    <a:lnTo>
                      <a:pt x="674440" y="1642652"/>
                    </a:lnTo>
                    <a:lnTo>
                      <a:pt x="657921" y="1638841"/>
                    </a:lnTo>
                    <a:lnTo>
                      <a:pt x="641721" y="1635982"/>
                    </a:lnTo>
                    <a:lnTo>
                      <a:pt x="626473" y="1633441"/>
                    </a:lnTo>
                    <a:lnTo>
                      <a:pt x="611860" y="1631218"/>
                    </a:lnTo>
                    <a:lnTo>
                      <a:pt x="598200" y="1629630"/>
                    </a:lnTo>
                    <a:lnTo>
                      <a:pt x="585494" y="1628677"/>
                    </a:lnTo>
                    <a:lnTo>
                      <a:pt x="574058" y="1627725"/>
                    </a:lnTo>
                    <a:lnTo>
                      <a:pt x="555951" y="1627407"/>
                    </a:lnTo>
                    <a:lnTo>
                      <a:pt x="543880" y="1627089"/>
                    </a:lnTo>
                    <a:lnTo>
                      <a:pt x="539750" y="1627407"/>
                    </a:lnTo>
                    <a:lnTo>
                      <a:pt x="692229" y="965200"/>
                    </a:lnTo>
                    <a:close/>
                    <a:moveTo>
                      <a:pt x="200965" y="577850"/>
                    </a:moveTo>
                    <a:lnTo>
                      <a:pt x="209868" y="577850"/>
                    </a:lnTo>
                    <a:lnTo>
                      <a:pt x="218454" y="577850"/>
                    </a:lnTo>
                    <a:lnTo>
                      <a:pt x="227357" y="578802"/>
                    </a:lnTo>
                    <a:lnTo>
                      <a:pt x="235943" y="579436"/>
                    </a:lnTo>
                    <a:lnTo>
                      <a:pt x="244210" y="580705"/>
                    </a:lnTo>
                    <a:lnTo>
                      <a:pt x="251842" y="581975"/>
                    </a:lnTo>
                    <a:lnTo>
                      <a:pt x="259473" y="583878"/>
                    </a:lnTo>
                    <a:lnTo>
                      <a:pt x="267423" y="586099"/>
                    </a:lnTo>
                    <a:lnTo>
                      <a:pt x="274418" y="588321"/>
                    </a:lnTo>
                    <a:lnTo>
                      <a:pt x="281414" y="590859"/>
                    </a:lnTo>
                    <a:lnTo>
                      <a:pt x="288410" y="593715"/>
                    </a:lnTo>
                    <a:lnTo>
                      <a:pt x="294769" y="597205"/>
                    </a:lnTo>
                    <a:lnTo>
                      <a:pt x="300811" y="600378"/>
                    </a:lnTo>
                    <a:lnTo>
                      <a:pt x="307170" y="604185"/>
                    </a:lnTo>
                    <a:lnTo>
                      <a:pt x="313212" y="608310"/>
                    </a:lnTo>
                    <a:lnTo>
                      <a:pt x="318618" y="612435"/>
                    </a:lnTo>
                    <a:lnTo>
                      <a:pt x="324341" y="616560"/>
                    </a:lnTo>
                    <a:lnTo>
                      <a:pt x="329747" y="621637"/>
                    </a:lnTo>
                    <a:lnTo>
                      <a:pt x="334517" y="626396"/>
                    </a:lnTo>
                    <a:lnTo>
                      <a:pt x="339605" y="631156"/>
                    </a:lnTo>
                    <a:lnTo>
                      <a:pt x="344056" y="636233"/>
                    </a:lnTo>
                    <a:lnTo>
                      <a:pt x="348826" y="641627"/>
                    </a:lnTo>
                    <a:lnTo>
                      <a:pt x="352960" y="647338"/>
                    </a:lnTo>
                    <a:lnTo>
                      <a:pt x="357412" y="653049"/>
                    </a:lnTo>
                    <a:lnTo>
                      <a:pt x="361227" y="659078"/>
                    </a:lnTo>
                    <a:lnTo>
                      <a:pt x="365361" y="665107"/>
                    </a:lnTo>
                    <a:lnTo>
                      <a:pt x="368859" y="671135"/>
                    </a:lnTo>
                    <a:lnTo>
                      <a:pt x="375537" y="684144"/>
                    </a:lnTo>
                    <a:lnTo>
                      <a:pt x="381896" y="697471"/>
                    </a:lnTo>
                    <a:lnTo>
                      <a:pt x="387302" y="711115"/>
                    </a:lnTo>
                    <a:lnTo>
                      <a:pt x="392072" y="725393"/>
                    </a:lnTo>
                    <a:lnTo>
                      <a:pt x="396523" y="739672"/>
                    </a:lnTo>
                    <a:lnTo>
                      <a:pt x="400657" y="754267"/>
                    </a:lnTo>
                    <a:lnTo>
                      <a:pt x="403837" y="769180"/>
                    </a:lnTo>
                    <a:lnTo>
                      <a:pt x="407017" y="784093"/>
                    </a:lnTo>
                    <a:lnTo>
                      <a:pt x="409561" y="799006"/>
                    </a:lnTo>
                    <a:lnTo>
                      <a:pt x="411787" y="813919"/>
                    </a:lnTo>
                    <a:lnTo>
                      <a:pt x="413694" y="828515"/>
                    </a:lnTo>
                    <a:lnTo>
                      <a:pt x="414966" y="843428"/>
                    </a:lnTo>
                    <a:lnTo>
                      <a:pt x="416556" y="858024"/>
                    </a:lnTo>
                    <a:lnTo>
                      <a:pt x="417192" y="871985"/>
                    </a:lnTo>
                    <a:lnTo>
                      <a:pt x="418146" y="885946"/>
                    </a:lnTo>
                    <a:lnTo>
                      <a:pt x="418782" y="912281"/>
                    </a:lnTo>
                    <a:lnTo>
                      <a:pt x="419100" y="936713"/>
                    </a:lnTo>
                    <a:lnTo>
                      <a:pt x="419100" y="942425"/>
                    </a:lnTo>
                    <a:lnTo>
                      <a:pt x="418782" y="948136"/>
                    </a:lnTo>
                    <a:lnTo>
                      <a:pt x="418146" y="953530"/>
                    </a:lnTo>
                    <a:lnTo>
                      <a:pt x="417192" y="958607"/>
                    </a:lnTo>
                    <a:lnTo>
                      <a:pt x="416238" y="963684"/>
                    </a:lnTo>
                    <a:lnTo>
                      <a:pt x="414966" y="969078"/>
                    </a:lnTo>
                    <a:lnTo>
                      <a:pt x="413694" y="974154"/>
                    </a:lnTo>
                    <a:lnTo>
                      <a:pt x="411787" y="978914"/>
                    </a:lnTo>
                    <a:lnTo>
                      <a:pt x="409879" y="983356"/>
                    </a:lnTo>
                    <a:lnTo>
                      <a:pt x="407653" y="988116"/>
                    </a:lnTo>
                    <a:lnTo>
                      <a:pt x="403201" y="997000"/>
                    </a:lnTo>
                    <a:lnTo>
                      <a:pt x="397795" y="1005250"/>
                    </a:lnTo>
                    <a:lnTo>
                      <a:pt x="391754" y="1012865"/>
                    </a:lnTo>
                    <a:lnTo>
                      <a:pt x="385076" y="1020163"/>
                    </a:lnTo>
                    <a:lnTo>
                      <a:pt x="377762" y="1026826"/>
                    </a:lnTo>
                    <a:lnTo>
                      <a:pt x="370449" y="1033489"/>
                    </a:lnTo>
                    <a:lnTo>
                      <a:pt x="362181" y="1039518"/>
                    </a:lnTo>
                    <a:lnTo>
                      <a:pt x="353278" y="1044594"/>
                    </a:lnTo>
                    <a:lnTo>
                      <a:pt x="344374" y="1049671"/>
                    </a:lnTo>
                    <a:lnTo>
                      <a:pt x="335153" y="1054113"/>
                    </a:lnTo>
                    <a:lnTo>
                      <a:pt x="325613" y="1058238"/>
                    </a:lnTo>
                    <a:lnTo>
                      <a:pt x="316074" y="1061729"/>
                    </a:lnTo>
                    <a:lnTo>
                      <a:pt x="306217" y="1064902"/>
                    </a:lnTo>
                    <a:lnTo>
                      <a:pt x="296041" y="1067757"/>
                    </a:lnTo>
                    <a:lnTo>
                      <a:pt x="285866" y="1069978"/>
                    </a:lnTo>
                    <a:lnTo>
                      <a:pt x="275690" y="1071882"/>
                    </a:lnTo>
                    <a:lnTo>
                      <a:pt x="265515" y="1072834"/>
                    </a:lnTo>
                    <a:lnTo>
                      <a:pt x="255657" y="1074103"/>
                    </a:lnTo>
                    <a:lnTo>
                      <a:pt x="245482" y="1074738"/>
                    </a:lnTo>
                    <a:lnTo>
                      <a:pt x="235943" y="1074738"/>
                    </a:lnTo>
                    <a:lnTo>
                      <a:pt x="226085" y="1074420"/>
                    </a:lnTo>
                    <a:lnTo>
                      <a:pt x="216864" y="1073786"/>
                    </a:lnTo>
                    <a:lnTo>
                      <a:pt x="207960" y="1072834"/>
                    </a:lnTo>
                    <a:lnTo>
                      <a:pt x="199057" y="1070930"/>
                    </a:lnTo>
                    <a:lnTo>
                      <a:pt x="190471" y="1069344"/>
                    </a:lnTo>
                    <a:lnTo>
                      <a:pt x="182840" y="1067123"/>
                    </a:lnTo>
                    <a:lnTo>
                      <a:pt x="175526" y="1064584"/>
                    </a:lnTo>
                    <a:lnTo>
                      <a:pt x="167894" y="1061411"/>
                    </a:lnTo>
                    <a:lnTo>
                      <a:pt x="160899" y="1057921"/>
                    </a:lnTo>
                    <a:lnTo>
                      <a:pt x="153585" y="1054113"/>
                    </a:lnTo>
                    <a:lnTo>
                      <a:pt x="145954" y="1049989"/>
                    </a:lnTo>
                    <a:lnTo>
                      <a:pt x="138322" y="1045229"/>
                    </a:lnTo>
                    <a:lnTo>
                      <a:pt x="131009" y="1040470"/>
                    </a:lnTo>
                    <a:lnTo>
                      <a:pt x="123377" y="1035393"/>
                    </a:lnTo>
                    <a:lnTo>
                      <a:pt x="116063" y="1029364"/>
                    </a:lnTo>
                    <a:lnTo>
                      <a:pt x="108432" y="1023653"/>
                    </a:lnTo>
                    <a:lnTo>
                      <a:pt x="100800" y="1017307"/>
                    </a:lnTo>
                    <a:lnTo>
                      <a:pt x="93805" y="1010644"/>
                    </a:lnTo>
                    <a:lnTo>
                      <a:pt x="86491" y="1003663"/>
                    </a:lnTo>
                    <a:lnTo>
                      <a:pt x="79495" y="996365"/>
                    </a:lnTo>
                    <a:lnTo>
                      <a:pt x="72500" y="988750"/>
                    </a:lnTo>
                    <a:lnTo>
                      <a:pt x="65822" y="980818"/>
                    </a:lnTo>
                    <a:lnTo>
                      <a:pt x="59145" y="972568"/>
                    </a:lnTo>
                    <a:lnTo>
                      <a:pt x="52785" y="964318"/>
                    </a:lnTo>
                    <a:lnTo>
                      <a:pt x="46743" y="955751"/>
                    </a:lnTo>
                    <a:lnTo>
                      <a:pt x="41020" y="946550"/>
                    </a:lnTo>
                    <a:lnTo>
                      <a:pt x="35296" y="937348"/>
                    </a:lnTo>
                    <a:lnTo>
                      <a:pt x="30208" y="927829"/>
                    </a:lnTo>
                    <a:lnTo>
                      <a:pt x="25439" y="917993"/>
                    </a:lnTo>
                    <a:lnTo>
                      <a:pt x="20987" y="908157"/>
                    </a:lnTo>
                    <a:lnTo>
                      <a:pt x="16853" y="898003"/>
                    </a:lnTo>
                    <a:lnTo>
                      <a:pt x="13355" y="887532"/>
                    </a:lnTo>
                    <a:lnTo>
                      <a:pt x="9858" y="876744"/>
                    </a:lnTo>
                    <a:lnTo>
                      <a:pt x="6996" y="866273"/>
                    </a:lnTo>
                    <a:lnTo>
                      <a:pt x="4452" y="855168"/>
                    </a:lnTo>
                    <a:lnTo>
                      <a:pt x="2544" y="843745"/>
                    </a:lnTo>
                    <a:lnTo>
                      <a:pt x="1590" y="832322"/>
                    </a:lnTo>
                    <a:lnTo>
                      <a:pt x="318" y="820900"/>
                    </a:lnTo>
                    <a:lnTo>
                      <a:pt x="0" y="809160"/>
                    </a:lnTo>
                    <a:lnTo>
                      <a:pt x="318" y="799006"/>
                    </a:lnTo>
                    <a:lnTo>
                      <a:pt x="954" y="786632"/>
                    </a:lnTo>
                    <a:lnTo>
                      <a:pt x="2862" y="771401"/>
                    </a:lnTo>
                    <a:lnTo>
                      <a:pt x="4134" y="763469"/>
                    </a:lnTo>
                    <a:lnTo>
                      <a:pt x="5406" y="754585"/>
                    </a:lnTo>
                    <a:lnTo>
                      <a:pt x="7314" y="745700"/>
                    </a:lnTo>
                    <a:lnTo>
                      <a:pt x="9540" y="736181"/>
                    </a:lnTo>
                    <a:lnTo>
                      <a:pt x="12083" y="726662"/>
                    </a:lnTo>
                    <a:lnTo>
                      <a:pt x="15263" y="716826"/>
                    </a:lnTo>
                    <a:lnTo>
                      <a:pt x="18761" y="706990"/>
                    </a:lnTo>
                    <a:lnTo>
                      <a:pt x="22577" y="697154"/>
                    </a:lnTo>
                    <a:lnTo>
                      <a:pt x="27029" y="687000"/>
                    </a:lnTo>
                    <a:lnTo>
                      <a:pt x="32116" y="677164"/>
                    </a:lnTo>
                    <a:lnTo>
                      <a:pt x="37522" y="667645"/>
                    </a:lnTo>
                    <a:lnTo>
                      <a:pt x="43882" y="658126"/>
                    </a:lnTo>
                    <a:lnTo>
                      <a:pt x="50559" y="648607"/>
                    </a:lnTo>
                    <a:lnTo>
                      <a:pt x="57873" y="639405"/>
                    </a:lnTo>
                    <a:lnTo>
                      <a:pt x="66140" y="631156"/>
                    </a:lnTo>
                    <a:lnTo>
                      <a:pt x="75044" y="622906"/>
                    </a:lnTo>
                    <a:lnTo>
                      <a:pt x="79813" y="618781"/>
                    </a:lnTo>
                    <a:lnTo>
                      <a:pt x="84583" y="615291"/>
                    </a:lnTo>
                    <a:lnTo>
                      <a:pt x="89671" y="611483"/>
                    </a:lnTo>
                    <a:lnTo>
                      <a:pt x="94759" y="607993"/>
                    </a:lnTo>
                    <a:lnTo>
                      <a:pt x="100482" y="604503"/>
                    </a:lnTo>
                    <a:lnTo>
                      <a:pt x="105888" y="601647"/>
                    </a:lnTo>
                    <a:lnTo>
                      <a:pt x="111930" y="598157"/>
                    </a:lnTo>
                    <a:lnTo>
                      <a:pt x="118289" y="595618"/>
                    </a:lnTo>
                    <a:lnTo>
                      <a:pt x="124331" y="593080"/>
                    </a:lnTo>
                    <a:lnTo>
                      <a:pt x="131009" y="590542"/>
                    </a:lnTo>
                    <a:lnTo>
                      <a:pt x="137686" y="588321"/>
                    </a:lnTo>
                    <a:lnTo>
                      <a:pt x="144682" y="586099"/>
                    </a:lnTo>
                    <a:lnTo>
                      <a:pt x="151995" y="584196"/>
                    </a:lnTo>
                    <a:lnTo>
                      <a:pt x="159627" y="582927"/>
                    </a:lnTo>
                    <a:lnTo>
                      <a:pt x="167258" y="581340"/>
                    </a:lnTo>
                    <a:lnTo>
                      <a:pt x="175526" y="580071"/>
                    </a:lnTo>
                    <a:lnTo>
                      <a:pt x="183476" y="579119"/>
                    </a:lnTo>
                    <a:lnTo>
                      <a:pt x="192061" y="578484"/>
                    </a:lnTo>
                    <a:lnTo>
                      <a:pt x="200965" y="577850"/>
                    </a:lnTo>
                    <a:close/>
                    <a:moveTo>
                      <a:pt x="2083256" y="576263"/>
                    </a:moveTo>
                    <a:lnTo>
                      <a:pt x="2092166" y="576263"/>
                    </a:lnTo>
                    <a:lnTo>
                      <a:pt x="2101076" y="576263"/>
                    </a:lnTo>
                    <a:lnTo>
                      <a:pt x="2109987" y="576580"/>
                    </a:lnTo>
                    <a:lnTo>
                      <a:pt x="2118579" y="577215"/>
                    </a:lnTo>
                    <a:lnTo>
                      <a:pt x="2126534" y="578168"/>
                    </a:lnTo>
                    <a:lnTo>
                      <a:pt x="2134490" y="579438"/>
                    </a:lnTo>
                    <a:lnTo>
                      <a:pt x="2142127" y="580708"/>
                    </a:lnTo>
                    <a:lnTo>
                      <a:pt x="2149764" y="582613"/>
                    </a:lnTo>
                    <a:lnTo>
                      <a:pt x="2156765" y="584200"/>
                    </a:lnTo>
                    <a:lnTo>
                      <a:pt x="2164084" y="586105"/>
                    </a:lnTo>
                    <a:lnTo>
                      <a:pt x="2171085" y="588645"/>
                    </a:lnTo>
                    <a:lnTo>
                      <a:pt x="2177132" y="590868"/>
                    </a:lnTo>
                    <a:lnTo>
                      <a:pt x="2183814" y="594043"/>
                    </a:lnTo>
                    <a:lnTo>
                      <a:pt x="2189861" y="596583"/>
                    </a:lnTo>
                    <a:lnTo>
                      <a:pt x="2195589" y="599440"/>
                    </a:lnTo>
                    <a:lnTo>
                      <a:pt x="2201635" y="602615"/>
                    </a:lnTo>
                    <a:lnTo>
                      <a:pt x="2206726" y="606108"/>
                    </a:lnTo>
                    <a:lnTo>
                      <a:pt x="2212454" y="609918"/>
                    </a:lnTo>
                    <a:lnTo>
                      <a:pt x="2217546" y="613410"/>
                    </a:lnTo>
                    <a:lnTo>
                      <a:pt x="2222319" y="617220"/>
                    </a:lnTo>
                    <a:lnTo>
                      <a:pt x="2227093" y="620713"/>
                    </a:lnTo>
                    <a:lnTo>
                      <a:pt x="2236003" y="629285"/>
                    </a:lnTo>
                    <a:lnTo>
                      <a:pt x="2244277" y="637858"/>
                    </a:lnTo>
                    <a:lnTo>
                      <a:pt x="2251596" y="647065"/>
                    </a:lnTo>
                    <a:lnTo>
                      <a:pt x="2258279" y="656273"/>
                    </a:lnTo>
                    <a:lnTo>
                      <a:pt x="2264325" y="665798"/>
                    </a:lnTo>
                    <a:lnTo>
                      <a:pt x="2270053" y="675323"/>
                    </a:lnTo>
                    <a:lnTo>
                      <a:pt x="2274826" y="685483"/>
                    </a:lnTo>
                    <a:lnTo>
                      <a:pt x="2279281" y="695325"/>
                    </a:lnTo>
                    <a:lnTo>
                      <a:pt x="2283418" y="705168"/>
                    </a:lnTo>
                    <a:lnTo>
                      <a:pt x="2286600" y="715328"/>
                    </a:lnTo>
                    <a:lnTo>
                      <a:pt x="2290101" y="724853"/>
                    </a:lnTo>
                    <a:lnTo>
                      <a:pt x="2292647" y="734378"/>
                    </a:lnTo>
                    <a:lnTo>
                      <a:pt x="2294874" y="743903"/>
                    </a:lnTo>
                    <a:lnTo>
                      <a:pt x="2296465" y="752793"/>
                    </a:lnTo>
                    <a:lnTo>
                      <a:pt x="2298056" y="761683"/>
                    </a:lnTo>
                    <a:lnTo>
                      <a:pt x="2299329" y="769938"/>
                    </a:lnTo>
                    <a:lnTo>
                      <a:pt x="2300602" y="784860"/>
                    </a:lnTo>
                    <a:lnTo>
                      <a:pt x="2301875" y="797560"/>
                    </a:lnTo>
                    <a:lnTo>
                      <a:pt x="2301875" y="807085"/>
                    </a:lnTo>
                    <a:lnTo>
                      <a:pt x="2301557" y="818833"/>
                    </a:lnTo>
                    <a:lnTo>
                      <a:pt x="2300602" y="830581"/>
                    </a:lnTo>
                    <a:lnTo>
                      <a:pt x="2299329" y="842011"/>
                    </a:lnTo>
                    <a:lnTo>
                      <a:pt x="2297420" y="853123"/>
                    </a:lnTo>
                    <a:lnTo>
                      <a:pt x="2295192" y="864236"/>
                    </a:lnTo>
                    <a:lnTo>
                      <a:pt x="2292328" y="875348"/>
                    </a:lnTo>
                    <a:lnTo>
                      <a:pt x="2288828" y="885508"/>
                    </a:lnTo>
                    <a:lnTo>
                      <a:pt x="2285009" y="896303"/>
                    </a:lnTo>
                    <a:lnTo>
                      <a:pt x="2281191" y="906146"/>
                    </a:lnTo>
                    <a:lnTo>
                      <a:pt x="2276736" y="916306"/>
                    </a:lnTo>
                    <a:lnTo>
                      <a:pt x="2271962" y="926148"/>
                    </a:lnTo>
                    <a:lnTo>
                      <a:pt x="2266234" y="935673"/>
                    </a:lnTo>
                    <a:lnTo>
                      <a:pt x="2261143" y="944881"/>
                    </a:lnTo>
                    <a:lnTo>
                      <a:pt x="2255096" y="953771"/>
                    </a:lnTo>
                    <a:lnTo>
                      <a:pt x="2249050" y="962661"/>
                    </a:lnTo>
                    <a:lnTo>
                      <a:pt x="2242686" y="971233"/>
                    </a:lnTo>
                    <a:lnTo>
                      <a:pt x="2236321" y="979171"/>
                    </a:lnTo>
                    <a:lnTo>
                      <a:pt x="2229320" y="987108"/>
                    </a:lnTo>
                    <a:lnTo>
                      <a:pt x="2222638" y="994728"/>
                    </a:lnTo>
                    <a:lnTo>
                      <a:pt x="2215637" y="1002031"/>
                    </a:lnTo>
                    <a:lnTo>
                      <a:pt x="2208318" y="1008698"/>
                    </a:lnTo>
                    <a:lnTo>
                      <a:pt x="2200998" y="1015366"/>
                    </a:lnTo>
                    <a:lnTo>
                      <a:pt x="2193361" y="1022033"/>
                    </a:lnTo>
                    <a:lnTo>
                      <a:pt x="2186042" y="1028066"/>
                    </a:lnTo>
                    <a:lnTo>
                      <a:pt x="2178723" y="1033463"/>
                    </a:lnTo>
                    <a:lnTo>
                      <a:pt x="2171085" y="1038861"/>
                    </a:lnTo>
                    <a:lnTo>
                      <a:pt x="2163448" y="1043941"/>
                    </a:lnTo>
                    <a:lnTo>
                      <a:pt x="2155811" y="1048068"/>
                    </a:lnTo>
                    <a:lnTo>
                      <a:pt x="2148492" y="1052513"/>
                    </a:lnTo>
                    <a:lnTo>
                      <a:pt x="2141172" y="1056323"/>
                    </a:lnTo>
                    <a:lnTo>
                      <a:pt x="2133535" y="1060133"/>
                    </a:lnTo>
                    <a:lnTo>
                      <a:pt x="2126534" y="1062991"/>
                    </a:lnTo>
                    <a:lnTo>
                      <a:pt x="2119215" y="1065531"/>
                    </a:lnTo>
                    <a:lnTo>
                      <a:pt x="2110941" y="1067753"/>
                    </a:lnTo>
                    <a:lnTo>
                      <a:pt x="2102986" y="1069658"/>
                    </a:lnTo>
                    <a:lnTo>
                      <a:pt x="2094075" y="1070928"/>
                    </a:lnTo>
                    <a:lnTo>
                      <a:pt x="2085165" y="1072198"/>
                    </a:lnTo>
                    <a:lnTo>
                      <a:pt x="2075618" y="1072833"/>
                    </a:lnTo>
                    <a:lnTo>
                      <a:pt x="2066072" y="1073151"/>
                    </a:lnTo>
                    <a:lnTo>
                      <a:pt x="2056525" y="1072833"/>
                    </a:lnTo>
                    <a:lnTo>
                      <a:pt x="2046342" y="1072516"/>
                    </a:lnTo>
                    <a:lnTo>
                      <a:pt x="2036159" y="1071563"/>
                    </a:lnTo>
                    <a:lnTo>
                      <a:pt x="2025976" y="1070293"/>
                    </a:lnTo>
                    <a:lnTo>
                      <a:pt x="2015792" y="1068388"/>
                    </a:lnTo>
                    <a:lnTo>
                      <a:pt x="2005928" y="1065848"/>
                    </a:lnTo>
                    <a:lnTo>
                      <a:pt x="1995744" y="1063308"/>
                    </a:lnTo>
                    <a:lnTo>
                      <a:pt x="1985879" y="1060451"/>
                    </a:lnTo>
                    <a:lnTo>
                      <a:pt x="1975696" y="1056641"/>
                    </a:lnTo>
                    <a:lnTo>
                      <a:pt x="1966468" y="1052513"/>
                    </a:lnTo>
                    <a:lnTo>
                      <a:pt x="1957239" y="1048068"/>
                    </a:lnTo>
                    <a:lnTo>
                      <a:pt x="1948011" y="1042988"/>
                    </a:lnTo>
                    <a:lnTo>
                      <a:pt x="1939737" y="1037591"/>
                    </a:lnTo>
                    <a:lnTo>
                      <a:pt x="1931463" y="1031876"/>
                    </a:lnTo>
                    <a:lnTo>
                      <a:pt x="1923826" y="1025208"/>
                    </a:lnTo>
                    <a:lnTo>
                      <a:pt x="1916825" y="1018858"/>
                    </a:lnTo>
                    <a:lnTo>
                      <a:pt x="1910142" y="1011238"/>
                    </a:lnTo>
                    <a:lnTo>
                      <a:pt x="1904096" y="1003618"/>
                    </a:lnTo>
                    <a:lnTo>
                      <a:pt x="1898686" y="995046"/>
                    </a:lnTo>
                    <a:lnTo>
                      <a:pt x="1893913" y="986791"/>
                    </a:lnTo>
                    <a:lnTo>
                      <a:pt x="1892004" y="981711"/>
                    </a:lnTo>
                    <a:lnTo>
                      <a:pt x="1890094" y="976948"/>
                    </a:lnTo>
                    <a:lnTo>
                      <a:pt x="1888185" y="972186"/>
                    </a:lnTo>
                    <a:lnTo>
                      <a:pt x="1886912" y="967423"/>
                    </a:lnTo>
                    <a:lnTo>
                      <a:pt x="1885639" y="962343"/>
                    </a:lnTo>
                    <a:lnTo>
                      <a:pt x="1884684" y="957263"/>
                    </a:lnTo>
                    <a:lnTo>
                      <a:pt x="1883730" y="951866"/>
                    </a:lnTo>
                    <a:lnTo>
                      <a:pt x="1883093" y="946468"/>
                    </a:lnTo>
                    <a:lnTo>
                      <a:pt x="1882775" y="940753"/>
                    </a:lnTo>
                    <a:lnTo>
                      <a:pt x="1882775" y="935038"/>
                    </a:lnTo>
                    <a:lnTo>
                      <a:pt x="1882775" y="910591"/>
                    </a:lnTo>
                    <a:lnTo>
                      <a:pt x="1883730" y="884556"/>
                    </a:lnTo>
                    <a:lnTo>
                      <a:pt x="1884048" y="870586"/>
                    </a:lnTo>
                    <a:lnTo>
                      <a:pt x="1885321" y="855981"/>
                    </a:lnTo>
                    <a:lnTo>
                      <a:pt x="1886276" y="841693"/>
                    </a:lnTo>
                    <a:lnTo>
                      <a:pt x="1887867" y="827088"/>
                    </a:lnTo>
                    <a:lnTo>
                      <a:pt x="1889776" y="812165"/>
                    </a:lnTo>
                    <a:lnTo>
                      <a:pt x="1892004" y="797243"/>
                    </a:lnTo>
                    <a:lnTo>
                      <a:pt x="1894549" y="782320"/>
                    </a:lnTo>
                    <a:lnTo>
                      <a:pt x="1897413" y="767080"/>
                    </a:lnTo>
                    <a:lnTo>
                      <a:pt x="1901232" y="752475"/>
                    </a:lnTo>
                    <a:lnTo>
                      <a:pt x="1905369" y="738188"/>
                    </a:lnTo>
                    <a:lnTo>
                      <a:pt x="1909824" y="723583"/>
                    </a:lnTo>
                    <a:lnTo>
                      <a:pt x="1914597" y="709295"/>
                    </a:lnTo>
                    <a:lnTo>
                      <a:pt x="1920007" y="695643"/>
                    </a:lnTo>
                    <a:lnTo>
                      <a:pt x="1926372" y="682308"/>
                    </a:lnTo>
                    <a:lnTo>
                      <a:pt x="1933054" y="669608"/>
                    </a:lnTo>
                    <a:lnTo>
                      <a:pt x="1936555" y="663258"/>
                    </a:lnTo>
                    <a:lnTo>
                      <a:pt x="1940374" y="657225"/>
                    </a:lnTo>
                    <a:lnTo>
                      <a:pt x="1944510" y="651510"/>
                    </a:lnTo>
                    <a:lnTo>
                      <a:pt x="1948647" y="645478"/>
                    </a:lnTo>
                    <a:lnTo>
                      <a:pt x="1952784" y="640080"/>
                    </a:lnTo>
                    <a:lnTo>
                      <a:pt x="1957239" y="634365"/>
                    </a:lnTo>
                    <a:lnTo>
                      <a:pt x="1962013" y="629285"/>
                    </a:lnTo>
                    <a:lnTo>
                      <a:pt x="1967104" y="624205"/>
                    </a:lnTo>
                    <a:lnTo>
                      <a:pt x="1972196" y="619443"/>
                    </a:lnTo>
                    <a:lnTo>
                      <a:pt x="1977287" y="614998"/>
                    </a:lnTo>
                    <a:lnTo>
                      <a:pt x="1983015" y="610553"/>
                    </a:lnTo>
                    <a:lnTo>
                      <a:pt x="1988743" y="606425"/>
                    </a:lnTo>
                    <a:lnTo>
                      <a:pt x="1994790" y="602298"/>
                    </a:lnTo>
                    <a:lnTo>
                      <a:pt x="2000518" y="598805"/>
                    </a:lnTo>
                    <a:lnTo>
                      <a:pt x="2006882" y="595313"/>
                    </a:lnTo>
                    <a:lnTo>
                      <a:pt x="2013565" y="592138"/>
                    </a:lnTo>
                    <a:lnTo>
                      <a:pt x="2020248" y="588963"/>
                    </a:lnTo>
                    <a:lnTo>
                      <a:pt x="2027248" y="586423"/>
                    </a:lnTo>
                    <a:lnTo>
                      <a:pt x="2034568" y="583883"/>
                    </a:lnTo>
                    <a:lnTo>
                      <a:pt x="2041887" y="581978"/>
                    </a:lnTo>
                    <a:lnTo>
                      <a:pt x="2049842" y="580390"/>
                    </a:lnTo>
                    <a:lnTo>
                      <a:pt x="2057798" y="578803"/>
                    </a:lnTo>
                    <a:lnTo>
                      <a:pt x="2066072" y="577533"/>
                    </a:lnTo>
                    <a:lnTo>
                      <a:pt x="2074664" y="576898"/>
                    </a:lnTo>
                    <a:lnTo>
                      <a:pt x="2083256" y="576263"/>
                    </a:lnTo>
                    <a:close/>
                    <a:moveTo>
                      <a:pt x="1003300" y="490538"/>
                    </a:moveTo>
                    <a:lnTo>
                      <a:pt x="1013460" y="511810"/>
                    </a:lnTo>
                    <a:lnTo>
                      <a:pt x="1025842" y="536575"/>
                    </a:lnTo>
                    <a:lnTo>
                      <a:pt x="1039812" y="564198"/>
                    </a:lnTo>
                    <a:lnTo>
                      <a:pt x="1054417" y="592455"/>
                    </a:lnTo>
                    <a:lnTo>
                      <a:pt x="1069657" y="620395"/>
                    </a:lnTo>
                    <a:lnTo>
                      <a:pt x="1077277" y="633413"/>
                    </a:lnTo>
                    <a:lnTo>
                      <a:pt x="1084580" y="646113"/>
                    </a:lnTo>
                    <a:lnTo>
                      <a:pt x="1091565" y="657543"/>
                    </a:lnTo>
                    <a:lnTo>
                      <a:pt x="1098550" y="668338"/>
                    </a:lnTo>
                    <a:lnTo>
                      <a:pt x="1105217" y="677545"/>
                    </a:lnTo>
                    <a:lnTo>
                      <a:pt x="1111250" y="685483"/>
                    </a:lnTo>
                    <a:lnTo>
                      <a:pt x="1111250" y="648970"/>
                    </a:lnTo>
                    <a:lnTo>
                      <a:pt x="1111567" y="644525"/>
                    </a:lnTo>
                    <a:lnTo>
                      <a:pt x="1111885" y="640080"/>
                    </a:lnTo>
                    <a:lnTo>
                      <a:pt x="1113155" y="635635"/>
                    </a:lnTo>
                    <a:lnTo>
                      <a:pt x="1114107" y="631190"/>
                    </a:lnTo>
                    <a:lnTo>
                      <a:pt x="1116647" y="621983"/>
                    </a:lnTo>
                    <a:lnTo>
                      <a:pt x="1120140" y="613093"/>
                    </a:lnTo>
                    <a:lnTo>
                      <a:pt x="1123315" y="604838"/>
                    </a:lnTo>
                    <a:lnTo>
                      <a:pt x="1126490" y="596900"/>
                    </a:lnTo>
                    <a:lnTo>
                      <a:pt x="1128077" y="589598"/>
                    </a:lnTo>
                    <a:lnTo>
                      <a:pt x="1129030" y="586423"/>
                    </a:lnTo>
                    <a:lnTo>
                      <a:pt x="1129030" y="583248"/>
                    </a:lnTo>
                    <a:lnTo>
                      <a:pt x="1128712" y="580708"/>
                    </a:lnTo>
                    <a:lnTo>
                      <a:pt x="1128077" y="578168"/>
                    </a:lnTo>
                    <a:lnTo>
                      <a:pt x="1127125" y="575945"/>
                    </a:lnTo>
                    <a:lnTo>
                      <a:pt x="1125855" y="573723"/>
                    </a:lnTo>
                    <a:lnTo>
                      <a:pt x="1122997" y="569595"/>
                    </a:lnTo>
                    <a:lnTo>
                      <a:pt x="1119187" y="566103"/>
                    </a:lnTo>
                    <a:lnTo>
                      <a:pt x="1116012" y="561975"/>
                    </a:lnTo>
                    <a:lnTo>
                      <a:pt x="1114425" y="559753"/>
                    </a:lnTo>
                    <a:lnTo>
                      <a:pt x="1113155" y="557530"/>
                    </a:lnTo>
                    <a:lnTo>
                      <a:pt x="1111885" y="554990"/>
                    </a:lnTo>
                    <a:lnTo>
                      <a:pt x="1110932" y="552450"/>
                    </a:lnTo>
                    <a:lnTo>
                      <a:pt x="1109980" y="548958"/>
                    </a:lnTo>
                    <a:lnTo>
                      <a:pt x="1109980" y="545783"/>
                    </a:lnTo>
                    <a:lnTo>
                      <a:pt x="1109980" y="542290"/>
                    </a:lnTo>
                    <a:lnTo>
                      <a:pt x="1110615" y="539433"/>
                    </a:lnTo>
                    <a:lnTo>
                      <a:pt x="1111250" y="536893"/>
                    </a:lnTo>
                    <a:lnTo>
                      <a:pt x="1112202" y="534988"/>
                    </a:lnTo>
                    <a:lnTo>
                      <a:pt x="1113472" y="533083"/>
                    </a:lnTo>
                    <a:lnTo>
                      <a:pt x="1115060" y="531495"/>
                    </a:lnTo>
                    <a:lnTo>
                      <a:pt x="1116647" y="530225"/>
                    </a:lnTo>
                    <a:lnTo>
                      <a:pt x="1118870" y="529273"/>
                    </a:lnTo>
                    <a:lnTo>
                      <a:pt x="1122045" y="528320"/>
                    </a:lnTo>
                    <a:lnTo>
                      <a:pt x="1124902" y="528003"/>
                    </a:lnTo>
                    <a:lnTo>
                      <a:pt x="1131887" y="527368"/>
                    </a:lnTo>
                    <a:lnTo>
                      <a:pt x="1140777" y="527050"/>
                    </a:lnTo>
                    <a:lnTo>
                      <a:pt x="1150937" y="527050"/>
                    </a:lnTo>
                    <a:lnTo>
                      <a:pt x="1164590" y="527050"/>
                    </a:lnTo>
                    <a:lnTo>
                      <a:pt x="1175385" y="527050"/>
                    </a:lnTo>
                    <a:lnTo>
                      <a:pt x="1184275" y="527368"/>
                    </a:lnTo>
                    <a:lnTo>
                      <a:pt x="1191260" y="528003"/>
                    </a:lnTo>
                    <a:lnTo>
                      <a:pt x="1194117" y="528320"/>
                    </a:lnTo>
                    <a:lnTo>
                      <a:pt x="1196657" y="529273"/>
                    </a:lnTo>
                    <a:lnTo>
                      <a:pt x="1198880" y="530225"/>
                    </a:lnTo>
                    <a:lnTo>
                      <a:pt x="1200785" y="531495"/>
                    </a:lnTo>
                    <a:lnTo>
                      <a:pt x="1202372" y="533083"/>
                    </a:lnTo>
                    <a:lnTo>
                      <a:pt x="1203642" y="534988"/>
                    </a:lnTo>
                    <a:lnTo>
                      <a:pt x="1204595" y="536893"/>
                    </a:lnTo>
                    <a:lnTo>
                      <a:pt x="1205230" y="539433"/>
                    </a:lnTo>
                    <a:lnTo>
                      <a:pt x="1205547" y="542290"/>
                    </a:lnTo>
                    <a:lnTo>
                      <a:pt x="1205547" y="545783"/>
                    </a:lnTo>
                    <a:lnTo>
                      <a:pt x="1205547" y="548958"/>
                    </a:lnTo>
                    <a:lnTo>
                      <a:pt x="1204912" y="552450"/>
                    </a:lnTo>
                    <a:lnTo>
                      <a:pt x="1204277" y="554990"/>
                    </a:lnTo>
                    <a:lnTo>
                      <a:pt x="1202690" y="557530"/>
                    </a:lnTo>
                    <a:lnTo>
                      <a:pt x="1201420" y="559753"/>
                    </a:lnTo>
                    <a:lnTo>
                      <a:pt x="1199832" y="561975"/>
                    </a:lnTo>
                    <a:lnTo>
                      <a:pt x="1196340" y="566103"/>
                    </a:lnTo>
                    <a:lnTo>
                      <a:pt x="1193165" y="569595"/>
                    </a:lnTo>
                    <a:lnTo>
                      <a:pt x="1189672" y="573723"/>
                    </a:lnTo>
                    <a:lnTo>
                      <a:pt x="1188720" y="575945"/>
                    </a:lnTo>
                    <a:lnTo>
                      <a:pt x="1187767" y="578168"/>
                    </a:lnTo>
                    <a:lnTo>
                      <a:pt x="1187132" y="580708"/>
                    </a:lnTo>
                    <a:lnTo>
                      <a:pt x="1187132" y="583248"/>
                    </a:lnTo>
                    <a:lnTo>
                      <a:pt x="1187132" y="586423"/>
                    </a:lnTo>
                    <a:lnTo>
                      <a:pt x="1187767" y="589598"/>
                    </a:lnTo>
                    <a:lnTo>
                      <a:pt x="1189672" y="596900"/>
                    </a:lnTo>
                    <a:lnTo>
                      <a:pt x="1192212" y="604838"/>
                    </a:lnTo>
                    <a:lnTo>
                      <a:pt x="1195705" y="613093"/>
                    </a:lnTo>
                    <a:lnTo>
                      <a:pt x="1198880" y="621983"/>
                    </a:lnTo>
                    <a:lnTo>
                      <a:pt x="1201420" y="631190"/>
                    </a:lnTo>
                    <a:lnTo>
                      <a:pt x="1203007" y="635635"/>
                    </a:lnTo>
                    <a:lnTo>
                      <a:pt x="1203642" y="640080"/>
                    </a:lnTo>
                    <a:lnTo>
                      <a:pt x="1204277" y="644525"/>
                    </a:lnTo>
                    <a:lnTo>
                      <a:pt x="1204595" y="648970"/>
                    </a:lnTo>
                    <a:lnTo>
                      <a:pt x="1204595" y="685483"/>
                    </a:lnTo>
                    <a:lnTo>
                      <a:pt x="1210310" y="677863"/>
                    </a:lnTo>
                    <a:lnTo>
                      <a:pt x="1216977" y="668655"/>
                    </a:lnTo>
                    <a:lnTo>
                      <a:pt x="1223645" y="658178"/>
                    </a:lnTo>
                    <a:lnTo>
                      <a:pt x="1230630" y="646748"/>
                    </a:lnTo>
                    <a:lnTo>
                      <a:pt x="1237932" y="634683"/>
                    </a:lnTo>
                    <a:lnTo>
                      <a:pt x="1245552" y="621665"/>
                    </a:lnTo>
                    <a:lnTo>
                      <a:pt x="1260157" y="594360"/>
                    </a:lnTo>
                    <a:lnTo>
                      <a:pt x="1275080" y="566738"/>
                    </a:lnTo>
                    <a:lnTo>
                      <a:pt x="1288732" y="539750"/>
                    </a:lnTo>
                    <a:lnTo>
                      <a:pt x="1300797" y="514668"/>
                    </a:lnTo>
                    <a:lnTo>
                      <a:pt x="1311592" y="493395"/>
                    </a:lnTo>
                    <a:lnTo>
                      <a:pt x="1324927" y="497523"/>
                    </a:lnTo>
                    <a:lnTo>
                      <a:pt x="1338262" y="501015"/>
                    </a:lnTo>
                    <a:lnTo>
                      <a:pt x="1350645" y="505460"/>
                    </a:lnTo>
                    <a:lnTo>
                      <a:pt x="1362710" y="509905"/>
                    </a:lnTo>
                    <a:lnTo>
                      <a:pt x="1373822" y="514350"/>
                    </a:lnTo>
                    <a:lnTo>
                      <a:pt x="1384300" y="519113"/>
                    </a:lnTo>
                    <a:lnTo>
                      <a:pt x="1394460" y="523875"/>
                    </a:lnTo>
                    <a:lnTo>
                      <a:pt x="1403985" y="528955"/>
                    </a:lnTo>
                    <a:lnTo>
                      <a:pt x="1413192" y="533718"/>
                    </a:lnTo>
                    <a:lnTo>
                      <a:pt x="1421447" y="538480"/>
                    </a:lnTo>
                    <a:lnTo>
                      <a:pt x="1429385" y="543560"/>
                    </a:lnTo>
                    <a:lnTo>
                      <a:pt x="1436687" y="548323"/>
                    </a:lnTo>
                    <a:lnTo>
                      <a:pt x="1443672" y="553403"/>
                    </a:lnTo>
                    <a:lnTo>
                      <a:pt x="1450022" y="558165"/>
                    </a:lnTo>
                    <a:lnTo>
                      <a:pt x="1456055" y="563245"/>
                    </a:lnTo>
                    <a:lnTo>
                      <a:pt x="1461452" y="568008"/>
                    </a:lnTo>
                    <a:lnTo>
                      <a:pt x="1470977" y="576580"/>
                    </a:lnTo>
                    <a:lnTo>
                      <a:pt x="1479232" y="585153"/>
                    </a:lnTo>
                    <a:lnTo>
                      <a:pt x="1485582" y="593090"/>
                    </a:lnTo>
                    <a:lnTo>
                      <a:pt x="1490662" y="599758"/>
                    </a:lnTo>
                    <a:lnTo>
                      <a:pt x="1494155" y="604838"/>
                    </a:lnTo>
                    <a:lnTo>
                      <a:pt x="1497012" y="609283"/>
                    </a:lnTo>
                    <a:lnTo>
                      <a:pt x="1498600" y="612458"/>
                    </a:lnTo>
                    <a:lnTo>
                      <a:pt x="1498600" y="846138"/>
                    </a:lnTo>
                    <a:lnTo>
                      <a:pt x="1150937" y="846138"/>
                    </a:lnTo>
                    <a:lnTo>
                      <a:pt x="803275" y="846138"/>
                    </a:lnTo>
                    <a:lnTo>
                      <a:pt x="803275" y="612458"/>
                    </a:lnTo>
                    <a:lnTo>
                      <a:pt x="805498" y="608965"/>
                    </a:lnTo>
                    <a:lnTo>
                      <a:pt x="808673" y="604520"/>
                    </a:lnTo>
                    <a:lnTo>
                      <a:pt x="812483" y="598805"/>
                    </a:lnTo>
                    <a:lnTo>
                      <a:pt x="818515" y="591820"/>
                    </a:lnTo>
                    <a:lnTo>
                      <a:pt x="825500" y="584200"/>
                    </a:lnTo>
                    <a:lnTo>
                      <a:pt x="834390" y="575310"/>
                    </a:lnTo>
                    <a:lnTo>
                      <a:pt x="844550" y="566103"/>
                    </a:lnTo>
                    <a:lnTo>
                      <a:pt x="850582" y="561023"/>
                    </a:lnTo>
                    <a:lnTo>
                      <a:pt x="856932" y="555943"/>
                    </a:lnTo>
                    <a:lnTo>
                      <a:pt x="863917" y="550863"/>
                    </a:lnTo>
                    <a:lnTo>
                      <a:pt x="871220" y="546100"/>
                    </a:lnTo>
                    <a:lnTo>
                      <a:pt x="879157" y="541020"/>
                    </a:lnTo>
                    <a:lnTo>
                      <a:pt x="887412" y="535940"/>
                    </a:lnTo>
                    <a:lnTo>
                      <a:pt x="896620" y="530543"/>
                    </a:lnTo>
                    <a:lnTo>
                      <a:pt x="905827" y="525780"/>
                    </a:lnTo>
                    <a:lnTo>
                      <a:pt x="916305" y="520700"/>
                    </a:lnTo>
                    <a:lnTo>
                      <a:pt x="926465" y="515938"/>
                    </a:lnTo>
                    <a:lnTo>
                      <a:pt x="937895" y="511493"/>
                    </a:lnTo>
                    <a:lnTo>
                      <a:pt x="949642" y="506730"/>
                    </a:lnTo>
                    <a:lnTo>
                      <a:pt x="962342" y="502285"/>
                    </a:lnTo>
                    <a:lnTo>
                      <a:pt x="975042" y="498158"/>
                    </a:lnTo>
                    <a:lnTo>
                      <a:pt x="988695" y="494030"/>
                    </a:lnTo>
                    <a:lnTo>
                      <a:pt x="1003300" y="490538"/>
                    </a:lnTo>
                    <a:close/>
                    <a:moveTo>
                      <a:pt x="1142381" y="0"/>
                    </a:moveTo>
                    <a:lnTo>
                      <a:pt x="1150622" y="0"/>
                    </a:lnTo>
                    <a:lnTo>
                      <a:pt x="1159180" y="0"/>
                    </a:lnTo>
                    <a:lnTo>
                      <a:pt x="1167421" y="634"/>
                    </a:lnTo>
                    <a:lnTo>
                      <a:pt x="1175663" y="1902"/>
                    </a:lnTo>
                    <a:lnTo>
                      <a:pt x="1183904" y="3171"/>
                    </a:lnTo>
                    <a:lnTo>
                      <a:pt x="1192462" y="5073"/>
                    </a:lnTo>
                    <a:lnTo>
                      <a:pt x="1200386" y="7293"/>
                    </a:lnTo>
                    <a:lnTo>
                      <a:pt x="1208628" y="9830"/>
                    </a:lnTo>
                    <a:lnTo>
                      <a:pt x="1216235" y="12683"/>
                    </a:lnTo>
                    <a:lnTo>
                      <a:pt x="1224476" y="16489"/>
                    </a:lnTo>
                    <a:lnTo>
                      <a:pt x="1232083" y="20294"/>
                    </a:lnTo>
                    <a:lnTo>
                      <a:pt x="1239374" y="24733"/>
                    </a:lnTo>
                    <a:lnTo>
                      <a:pt x="1246664" y="29489"/>
                    </a:lnTo>
                    <a:lnTo>
                      <a:pt x="1254271" y="34563"/>
                    </a:lnTo>
                    <a:lnTo>
                      <a:pt x="1261245" y="39954"/>
                    </a:lnTo>
                    <a:lnTo>
                      <a:pt x="1267901" y="45978"/>
                    </a:lnTo>
                    <a:lnTo>
                      <a:pt x="1274557" y="52320"/>
                    </a:lnTo>
                    <a:lnTo>
                      <a:pt x="1280580" y="58979"/>
                    </a:lnTo>
                    <a:lnTo>
                      <a:pt x="1286602" y="66272"/>
                    </a:lnTo>
                    <a:lnTo>
                      <a:pt x="1291991" y="73565"/>
                    </a:lnTo>
                    <a:lnTo>
                      <a:pt x="1297696" y="81810"/>
                    </a:lnTo>
                    <a:lnTo>
                      <a:pt x="1302768" y="89737"/>
                    </a:lnTo>
                    <a:lnTo>
                      <a:pt x="1307205" y="98616"/>
                    </a:lnTo>
                    <a:lnTo>
                      <a:pt x="1311643" y="107494"/>
                    </a:lnTo>
                    <a:lnTo>
                      <a:pt x="1315763" y="117007"/>
                    </a:lnTo>
                    <a:lnTo>
                      <a:pt x="1319250" y="126837"/>
                    </a:lnTo>
                    <a:lnTo>
                      <a:pt x="1322420" y="137301"/>
                    </a:lnTo>
                    <a:lnTo>
                      <a:pt x="1324955" y="148082"/>
                    </a:lnTo>
                    <a:lnTo>
                      <a:pt x="1327491" y="158864"/>
                    </a:lnTo>
                    <a:lnTo>
                      <a:pt x="1328759" y="170279"/>
                    </a:lnTo>
                    <a:lnTo>
                      <a:pt x="1330344" y="182329"/>
                    </a:lnTo>
                    <a:lnTo>
                      <a:pt x="1330978" y="194695"/>
                    </a:lnTo>
                    <a:lnTo>
                      <a:pt x="1331612" y="207379"/>
                    </a:lnTo>
                    <a:lnTo>
                      <a:pt x="1330978" y="216575"/>
                    </a:lnTo>
                    <a:lnTo>
                      <a:pt x="1331612" y="215940"/>
                    </a:lnTo>
                    <a:lnTo>
                      <a:pt x="1333197" y="216575"/>
                    </a:lnTo>
                    <a:lnTo>
                      <a:pt x="1335099" y="217209"/>
                    </a:lnTo>
                    <a:lnTo>
                      <a:pt x="1336683" y="218794"/>
                    </a:lnTo>
                    <a:lnTo>
                      <a:pt x="1337951" y="221014"/>
                    </a:lnTo>
                    <a:lnTo>
                      <a:pt x="1338902" y="223234"/>
                    </a:lnTo>
                    <a:lnTo>
                      <a:pt x="1339853" y="226087"/>
                    </a:lnTo>
                    <a:lnTo>
                      <a:pt x="1340170" y="229258"/>
                    </a:lnTo>
                    <a:lnTo>
                      <a:pt x="1341121" y="233063"/>
                    </a:lnTo>
                    <a:lnTo>
                      <a:pt x="1341438" y="240991"/>
                    </a:lnTo>
                    <a:lnTo>
                      <a:pt x="1340804" y="250187"/>
                    </a:lnTo>
                    <a:lnTo>
                      <a:pt x="1339853" y="260333"/>
                    </a:lnTo>
                    <a:lnTo>
                      <a:pt x="1337951" y="270163"/>
                    </a:lnTo>
                    <a:lnTo>
                      <a:pt x="1335732" y="280627"/>
                    </a:lnTo>
                    <a:lnTo>
                      <a:pt x="1333197" y="290140"/>
                    </a:lnTo>
                    <a:lnTo>
                      <a:pt x="1330344" y="299336"/>
                    </a:lnTo>
                    <a:lnTo>
                      <a:pt x="1327174" y="307263"/>
                    </a:lnTo>
                    <a:lnTo>
                      <a:pt x="1325272" y="311068"/>
                    </a:lnTo>
                    <a:lnTo>
                      <a:pt x="1323371" y="314556"/>
                    </a:lnTo>
                    <a:lnTo>
                      <a:pt x="1321469" y="317410"/>
                    </a:lnTo>
                    <a:lnTo>
                      <a:pt x="1319567" y="319947"/>
                    </a:lnTo>
                    <a:lnTo>
                      <a:pt x="1317348" y="321850"/>
                    </a:lnTo>
                    <a:lnTo>
                      <a:pt x="1315763" y="323118"/>
                    </a:lnTo>
                    <a:lnTo>
                      <a:pt x="1313545" y="324069"/>
                    </a:lnTo>
                    <a:lnTo>
                      <a:pt x="1311326" y="324386"/>
                    </a:lnTo>
                    <a:lnTo>
                      <a:pt x="1311009" y="324386"/>
                    </a:lnTo>
                    <a:lnTo>
                      <a:pt x="1304669" y="341827"/>
                    </a:lnTo>
                    <a:lnTo>
                      <a:pt x="1297379" y="358632"/>
                    </a:lnTo>
                    <a:lnTo>
                      <a:pt x="1289455" y="374804"/>
                    </a:lnTo>
                    <a:lnTo>
                      <a:pt x="1281531" y="390659"/>
                    </a:lnTo>
                    <a:lnTo>
                      <a:pt x="1272338" y="405245"/>
                    </a:lnTo>
                    <a:lnTo>
                      <a:pt x="1267901" y="412855"/>
                    </a:lnTo>
                    <a:lnTo>
                      <a:pt x="1262512" y="419832"/>
                    </a:lnTo>
                    <a:lnTo>
                      <a:pt x="1257758" y="426490"/>
                    </a:lnTo>
                    <a:lnTo>
                      <a:pt x="1252686" y="432515"/>
                    </a:lnTo>
                    <a:lnTo>
                      <a:pt x="1247932" y="438857"/>
                    </a:lnTo>
                    <a:lnTo>
                      <a:pt x="1242543" y="444882"/>
                    </a:lnTo>
                    <a:lnTo>
                      <a:pt x="1237155" y="450590"/>
                    </a:lnTo>
                    <a:lnTo>
                      <a:pt x="1231766" y="455980"/>
                    </a:lnTo>
                    <a:lnTo>
                      <a:pt x="1226061" y="461054"/>
                    </a:lnTo>
                    <a:lnTo>
                      <a:pt x="1220672" y="465810"/>
                    </a:lnTo>
                    <a:lnTo>
                      <a:pt x="1215284" y="470249"/>
                    </a:lnTo>
                    <a:lnTo>
                      <a:pt x="1209578" y="474372"/>
                    </a:lnTo>
                    <a:lnTo>
                      <a:pt x="1203873" y="478177"/>
                    </a:lnTo>
                    <a:lnTo>
                      <a:pt x="1197851" y="481665"/>
                    </a:lnTo>
                    <a:lnTo>
                      <a:pt x="1191828" y="484519"/>
                    </a:lnTo>
                    <a:lnTo>
                      <a:pt x="1186440" y="487372"/>
                    </a:lnTo>
                    <a:lnTo>
                      <a:pt x="1180417" y="489592"/>
                    </a:lnTo>
                    <a:lnTo>
                      <a:pt x="1174712" y="491495"/>
                    </a:lnTo>
                    <a:lnTo>
                      <a:pt x="1168372" y="493080"/>
                    </a:lnTo>
                    <a:lnTo>
                      <a:pt x="1162667" y="494031"/>
                    </a:lnTo>
                    <a:lnTo>
                      <a:pt x="1156644" y="494983"/>
                    </a:lnTo>
                    <a:lnTo>
                      <a:pt x="1150622" y="495300"/>
                    </a:lnTo>
                    <a:lnTo>
                      <a:pt x="1144917" y="494983"/>
                    </a:lnTo>
                    <a:lnTo>
                      <a:pt x="1138894" y="494031"/>
                    </a:lnTo>
                    <a:lnTo>
                      <a:pt x="1133189" y="493080"/>
                    </a:lnTo>
                    <a:lnTo>
                      <a:pt x="1126849" y="491495"/>
                    </a:lnTo>
                    <a:lnTo>
                      <a:pt x="1120827" y="489592"/>
                    </a:lnTo>
                    <a:lnTo>
                      <a:pt x="1115121" y="487372"/>
                    </a:lnTo>
                    <a:lnTo>
                      <a:pt x="1109099" y="484519"/>
                    </a:lnTo>
                    <a:lnTo>
                      <a:pt x="1103710" y="481665"/>
                    </a:lnTo>
                    <a:lnTo>
                      <a:pt x="1097688" y="478177"/>
                    </a:lnTo>
                    <a:lnTo>
                      <a:pt x="1091983" y="474372"/>
                    </a:lnTo>
                    <a:lnTo>
                      <a:pt x="1086277" y="470249"/>
                    </a:lnTo>
                    <a:lnTo>
                      <a:pt x="1080572" y="465810"/>
                    </a:lnTo>
                    <a:lnTo>
                      <a:pt x="1074866" y="461054"/>
                    </a:lnTo>
                    <a:lnTo>
                      <a:pt x="1069478" y="455980"/>
                    </a:lnTo>
                    <a:lnTo>
                      <a:pt x="1064089" y="450272"/>
                    </a:lnTo>
                    <a:lnTo>
                      <a:pt x="1058701" y="444882"/>
                    </a:lnTo>
                    <a:lnTo>
                      <a:pt x="1053629" y="438857"/>
                    </a:lnTo>
                    <a:lnTo>
                      <a:pt x="1048558" y="432515"/>
                    </a:lnTo>
                    <a:lnTo>
                      <a:pt x="1043486" y="425856"/>
                    </a:lnTo>
                    <a:lnTo>
                      <a:pt x="1038415" y="419514"/>
                    </a:lnTo>
                    <a:lnTo>
                      <a:pt x="1033660" y="412538"/>
                    </a:lnTo>
                    <a:lnTo>
                      <a:pt x="1028906" y="404928"/>
                    </a:lnTo>
                    <a:lnTo>
                      <a:pt x="1020030" y="390342"/>
                    </a:lnTo>
                    <a:lnTo>
                      <a:pt x="1011472" y="374487"/>
                    </a:lnTo>
                    <a:lnTo>
                      <a:pt x="1003865" y="357998"/>
                    </a:lnTo>
                    <a:lnTo>
                      <a:pt x="996892" y="340875"/>
                    </a:lnTo>
                    <a:lnTo>
                      <a:pt x="990552" y="323752"/>
                    </a:lnTo>
                    <a:lnTo>
                      <a:pt x="988333" y="322801"/>
                    </a:lnTo>
                    <a:lnTo>
                      <a:pt x="986432" y="321850"/>
                    </a:lnTo>
                    <a:lnTo>
                      <a:pt x="984213" y="320264"/>
                    </a:lnTo>
                    <a:lnTo>
                      <a:pt x="982628" y="318045"/>
                    </a:lnTo>
                    <a:lnTo>
                      <a:pt x="980726" y="315508"/>
                    </a:lnTo>
                    <a:lnTo>
                      <a:pt x="978507" y="312971"/>
                    </a:lnTo>
                    <a:lnTo>
                      <a:pt x="975021" y="305995"/>
                    </a:lnTo>
                    <a:lnTo>
                      <a:pt x="971851" y="298068"/>
                    </a:lnTo>
                    <a:lnTo>
                      <a:pt x="969315" y="289506"/>
                    </a:lnTo>
                    <a:lnTo>
                      <a:pt x="966779" y="280310"/>
                    </a:lnTo>
                    <a:lnTo>
                      <a:pt x="964878" y="270480"/>
                    </a:lnTo>
                    <a:lnTo>
                      <a:pt x="963293" y="260968"/>
                    </a:lnTo>
                    <a:lnTo>
                      <a:pt x="962342" y="251455"/>
                    </a:lnTo>
                    <a:lnTo>
                      <a:pt x="962025" y="242576"/>
                    </a:lnTo>
                    <a:lnTo>
                      <a:pt x="962342" y="234966"/>
                    </a:lnTo>
                    <a:lnTo>
                      <a:pt x="962976" y="227990"/>
                    </a:lnTo>
                    <a:lnTo>
                      <a:pt x="963610" y="224819"/>
                    </a:lnTo>
                    <a:lnTo>
                      <a:pt x="964878" y="222599"/>
                    </a:lnTo>
                    <a:lnTo>
                      <a:pt x="965829" y="220380"/>
                    </a:lnTo>
                    <a:lnTo>
                      <a:pt x="967096" y="218794"/>
                    </a:lnTo>
                    <a:lnTo>
                      <a:pt x="968998" y="217526"/>
                    </a:lnTo>
                    <a:lnTo>
                      <a:pt x="970266" y="217209"/>
                    </a:lnTo>
                    <a:lnTo>
                      <a:pt x="970266" y="207379"/>
                    </a:lnTo>
                    <a:lnTo>
                      <a:pt x="970266" y="194695"/>
                    </a:lnTo>
                    <a:lnTo>
                      <a:pt x="971217" y="182329"/>
                    </a:lnTo>
                    <a:lnTo>
                      <a:pt x="972485" y="170279"/>
                    </a:lnTo>
                    <a:lnTo>
                      <a:pt x="974387" y="158864"/>
                    </a:lnTo>
                    <a:lnTo>
                      <a:pt x="976606" y="148082"/>
                    </a:lnTo>
                    <a:lnTo>
                      <a:pt x="979141" y="137301"/>
                    </a:lnTo>
                    <a:lnTo>
                      <a:pt x="982628" y="126837"/>
                    </a:lnTo>
                    <a:lnTo>
                      <a:pt x="985798" y="117007"/>
                    </a:lnTo>
                    <a:lnTo>
                      <a:pt x="989918" y="107494"/>
                    </a:lnTo>
                    <a:lnTo>
                      <a:pt x="994356" y="98616"/>
                    </a:lnTo>
                    <a:lnTo>
                      <a:pt x="999110" y="89737"/>
                    </a:lnTo>
                    <a:lnTo>
                      <a:pt x="1003865" y="81810"/>
                    </a:lnTo>
                    <a:lnTo>
                      <a:pt x="1009253" y="73565"/>
                    </a:lnTo>
                    <a:lnTo>
                      <a:pt x="1014959" y="66272"/>
                    </a:lnTo>
                    <a:lnTo>
                      <a:pt x="1021298" y="58979"/>
                    </a:lnTo>
                    <a:lnTo>
                      <a:pt x="1027321" y="52320"/>
                    </a:lnTo>
                    <a:lnTo>
                      <a:pt x="1033660" y="45978"/>
                    </a:lnTo>
                    <a:lnTo>
                      <a:pt x="1040633" y="39954"/>
                    </a:lnTo>
                    <a:lnTo>
                      <a:pt x="1047607" y="34563"/>
                    </a:lnTo>
                    <a:lnTo>
                      <a:pt x="1054580" y="29489"/>
                    </a:lnTo>
                    <a:lnTo>
                      <a:pt x="1061870" y="24733"/>
                    </a:lnTo>
                    <a:lnTo>
                      <a:pt x="1069795" y="20294"/>
                    </a:lnTo>
                    <a:lnTo>
                      <a:pt x="1077402" y="16489"/>
                    </a:lnTo>
                    <a:lnTo>
                      <a:pt x="1085326" y="12683"/>
                    </a:lnTo>
                    <a:lnTo>
                      <a:pt x="1092934" y="9830"/>
                    </a:lnTo>
                    <a:lnTo>
                      <a:pt x="1101175" y="7293"/>
                    </a:lnTo>
                    <a:lnTo>
                      <a:pt x="1109099" y="5073"/>
                    </a:lnTo>
                    <a:lnTo>
                      <a:pt x="1117657" y="3171"/>
                    </a:lnTo>
                    <a:lnTo>
                      <a:pt x="1125581" y="1902"/>
                    </a:lnTo>
                    <a:lnTo>
                      <a:pt x="1134140" y="634"/>
                    </a:lnTo>
                    <a:lnTo>
                      <a:pt x="11423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715600" y="2366269"/>
            <a:ext cx="936000" cy="936000"/>
            <a:chOff x="4427568" y="2283822"/>
            <a:chExt cx="936000" cy="936000"/>
          </a:xfrm>
        </p:grpSpPr>
        <p:sp>
          <p:nvSpPr>
            <p:cNvPr id="43" name="MH_Other_10"/>
            <p:cNvSpPr/>
            <p:nvPr>
              <p:custDataLst>
                <p:tags r:id="rId9"/>
              </p:custDataLst>
            </p:nvPr>
          </p:nvSpPr>
          <p:spPr>
            <a:xfrm>
              <a:off x="4427568" y="2283822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607568" y="2491911"/>
              <a:ext cx="576000" cy="576000"/>
              <a:chOff x="5975988" y="2859822"/>
              <a:chExt cx="720000" cy="720000"/>
            </a:xfrm>
          </p:grpSpPr>
          <p:sp>
            <p:nvSpPr>
              <p:cNvPr id="55" name="MH_Title_1"/>
              <p:cNvSpPr/>
              <p:nvPr>
                <p:custDataLst>
                  <p:tags r:id="rId10"/>
                </p:custDataLst>
              </p:nvPr>
            </p:nvSpPr>
            <p:spPr>
              <a:xfrm>
                <a:off x="5975988" y="2859822"/>
                <a:ext cx="720000" cy="720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56" name="KSO_Shape"/>
              <p:cNvSpPr/>
              <p:nvPr/>
            </p:nvSpPr>
            <p:spPr bwMode="auto">
              <a:xfrm>
                <a:off x="6073795" y="3038902"/>
                <a:ext cx="502102" cy="362350"/>
              </a:xfrm>
              <a:custGeom>
                <a:avLst/>
                <a:gdLst>
                  <a:gd name="T0" fmla="*/ 2881614 w 3362326"/>
                  <a:gd name="T1" fmla="*/ 2245619 h 2424113"/>
                  <a:gd name="T2" fmla="*/ 3207949 w 3362326"/>
                  <a:gd name="T3" fmla="*/ 953766 h 2424113"/>
                  <a:gd name="T4" fmla="*/ 3300702 w 3362326"/>
                  <a:gd name="T5" fmla="*/ 1054704 h 2424113"/>
                  <a:gd name="T6" fmla="*/ 3357879 w 3362326"/>
                  <a:gd name="T7" fmla="*/ 1578442 h 2424113"/>
                  <a:gd name="T8" fmla="*/ 2754348 w 3362326"/>
                  <a:gd name="T9" fmla="*/ 1274991 h 2424113"/>
                  <a:gd name="T10" fmla="*/ 2862031 w 3362326"/>
                  <a:gd name="T11" fmla="*/ 1038516 h 2424113"/>
                  <a:gd name="T12" fmla="*/ 2811207 w 3362326"/>
                  <a:gd name="T13" fmla="*/ 1366725 h 2424113"/>
                  <a:gd name="T14" fmla="*/ 3041820 w 3362326"/>
                  <a:gd name="T15" fmla="*/ 999791 h 2424113"/>
                  <a:gd name="T16" fmla="*/ 3170149 w 3362326"/>
                  <a:gd name="T17" fmla="*/ 942974 h 2424113"/>
                  <a:gd name="T18" fmla="*/ 296683 w 3362326"/>
                  <a:gd name="T19" fmla="*/ 978524 h 2424113"/>
                  <a:gd name="T20" fmla="*/ 498389 w 3362326"/>
                  <a:gd name="T21" fmla="*/ 1265469 h 2424113"/>
                  <a:gd name="T22" fmla="*/ 488542 w 3362326"/>
                  <a:gd name="T23" fmla="*/ 1028041 h 2424113"/>
                  <a:gd name="T24" fmla="*/ 582566 w 3362326"/>
                  <a:gd name="T25" fmla="*/ 1187067 h 2424113"/>
                  <a:gd name="T26" fmla="*/ 319871 w 3362326"/>
                  <a:gd name="T27" fmla="*/ 2147887 h 2424113"/>
                  <a:gd name="T28" fmla="*/ 37800 w 3362326"/>
                  <a:gd name="T29" fmla="*/ 1105808 h 2424113"/>
                  <a:gd name="T30" fmla="*/ 124836 w 3362326"/>
                  <a:gd name="T31" fmla="*/ 975985 h 2424113"/>
                  <a:gd name="T32" fmla="*/ 1545327 w 3362326"/>
                  <a:gd name="T33" fmla="*/ 746198 h 2424113"/>
                  <a:gd name="T34" fmla="*/ 1656547 w 3362326"/>
                  <a:gd name="T35" fmla="*/ 809752 h 2424113"/>
                  <a:gd name="T36" fmla="*/ 1802720 w 3362326"/>
                  <a:gd name="T37" fmla="*/ 881250 h 2424113"/>
                  <a:gd name="T38" fmla="*/ 1889154 w 3362326"/>
                  <a:gd name="T39" fmla="*/ 667392 h 2424113"/>
                  <a:gd name="T40" fmla="*/ 2073778 w 3362326"/>
                  <a:gd name="T41" fmla="*/ 739843 h 2424113"/>
                  <a:gd name="T42" fmla="*/ 2280963 w 3362326"/>
                  <a:gd name="T43" fmla="*/ 997553 h 2424113"/>
                  <a:gd name="T44" fmla="*/ 2456054 w 3362326"/>
                  <a:gd name="T45" fmla="*/ 821509 h 2424113"/>
                  <a:gd name="T46" fmla="*/ 2536132 w 3362326"/>
                  <a:gd name="T47" fmla="*/ 819603 h 2424113"/>
                  <a:gd name="T48" fmla="*/ 2596190 w 3362326"/>
                  <a:gd name="T49" fmla="*/ 876801 h 2424113"/>
                  <a:gd name="T50" fmla="*/ 2598415 w 3362326"/>
                  <a:gd name="T51" fmla="*/ 956879 h 2424113"/>
                  <a:gd name="T52" fmla="*/ 2382332 w 3362326"/>
                  <a:gd name="T53" fmla="*/ 1195206 h 2424113"/>
                  <a:gd name="T54" fmla="*/ 2241242 w 3362326"/>
                  <a:gd name="T55" fmla="*/ 1268610 h 2424113"/>
                  <a:gd name="T56" fmla="*/ 2118265 w 3362326"/>
                  <a:gd name="T57" fmla="*/ 1192028 h 2424113"/>
                  <a:gd name="T58" fmla="*/ 1363246 w 3362326"/>
                  <a:gd name="T59" fmla="*/ 1018526 h 2424113"/>
                  <a:gd name="T60" fmla="*/ 1307636 w 3362326"/>
                  <a:gd name="T61" fmla="*/ 1409700 h 2424113"/>
                  <a:gd name="T62" fmla="*/ 1157013 w 3362326"/>
                  <a:gd name="T63" fmla="*/ 999778 h 2424113"/>
                  <a:gd name="T64" fmla="*/ 1245989 w 3362326"/>
                  <a:gd name="T65" fmla="*/ 780199 h 2424113"/>
                  <a:gd name="T66" fmla="*/ 1499569 w 3362326"/>
                  <a:gd name="T67" fmla="*/ 668027 h 2424113"/>
                  <a:gd name="T68" fmla="*/ 3142462 w 3362326"/>
                  <a:gd name="T69" fmla="*/ 282872 h 2424113"/>
                  <a:gd name="T70" fmla="*/ 3244523 w 3362326"/>
                  <a:gd name="T71" fmla="*/ 440586 h 2424113"/>
                  <a:gd name="T72" fmla="*/ 3210503 w 3362326"/>
                  <a:gd name="T73" fmla="*/ 656690 h 2424113"/>
                  <a:gd name="T74" fmla="*/ 3038811 w 3362326"/>
                  <a:gd name="T75" fmla="*/ 831222 h 2424113"/>
                  <a:gd name="T76" fmla="*/ 2904319 w 3362326"/>
                  <a:gd name="T77" fmla="*/ 826780 h 2424113"/>
                  <a:gd name="T78" fmla="*/ 2817519 w 3362326"/>
                  <a:gd name="T79" fmla="*/ 691913 h 2424113"/>
                  <a:gd name="T80" fmla="*/ 2807981 w 3362326"/>
                  <a:gd name="T81" fmla="*/ 429797 h 2424113"/>
                  <a:gd name="T82" fmla="*/ 2910678 w 3362326"/>
                  <a:gd name="T83" fmla="*/ 280651 h 2424113"/>
                  <a:gd name="T84" fmla="*/ 375153 w 3362326"/>
                  <a:gd name="T85" fmla="*/ 248918 h 2424113"/>
                  <a:gd name="T86" fmla="*/ 514634 w 3362326"/>
                  <a:gd name="T87" fmla="*/ 342213 h 2424113"/>
                  <a:gd name="T88" fmla="*/ 561340 w 3362326"/>
                  <a:gd name="T89" fmla="*/ 566885 h 2424113"/>
                  <a:gd name="T90" fmla="*/ 510821 w 3362326"/>
                  <a:gd name="T91" fmla="*/ 773785 h 2424113"/>
                  <a:gd name="T92" fmla="*/ 418682 w 3362326"/>
                  <a:gd name="T93" fmla="*/ 842646 h 2424113"/>
                  <a:gd name="T94" fmla="*/ 241709 w 3362326"/>
                  <a:gd name="T95" fmla="*/ 778862 h 2424113"/>
                  <a:gd name="T96" fmla="*/ 117162 w 3362326"/>
                  <a:gd name="T97" fmla="*/ 551970 h 2424113"/>
                  <a:gd name="T98" fmla="*/ 148299 w 3362326"/>
                  <a:gd name="T99" fmla="*/ 359984 h 2424113"/>
                  <a:gd name="T100" fmla="*/ 297311 w 3362326"/>
                  <a:gd name="T101" fmla="*/ 250822 h 2424113"/>
                  <a:gd name="T102" fmla="*/ 1834594 w 3362326"/>
                  <a:gd name="T103" fmla="*/ 43475 h 2424113"/>
                  <a:gd name="T104" fmla="*/ 1934457 w 3362326"/>
                  <a:gd name="T105" fmla="*/ 205318 h 2424113"/>
                  <a:gd name="T106" fmla="*/ 1973258 w 3362326"/>
                  <a:gd name="T107" fmla="*/ 288461 h 2424113"/>
                  <a:gd name="T108" fmla="*/ 1942726 w 3362326"/>
                  <a:gd name="T109" fmla="*/ 390961 h 2424113"/>
                  <a:gd name="T110" fmla="*/ 1864808 w 3362326"/>
                  <a:gd name="T111" fmla="*/ 532812 h 2424113"/>
                  <a:gd name="T112" fmla="*/ 1729325 w 3362326"/>
                  <a:gd name="T113" fmla="*/ 622301 h 2424113"/>
                  <a:gd name="T114" fmla="*/ 1571262 w 3362326"/>
                  <a:gd name="T115" fmla="*/ 579778 h 2424113"/>
                  <a:gd name="T116" fmla="*/ 1478714 w 3362326"/>
                  <a:gd name="T117" fmla="*/ 436341 h 2424113"/>
                  <a:gd name="T118" fmla="*/ 1416379 w 3362326"/>
                  <a:gd name="T119" fmla="*/ 348438 h 2424113"/>
                  <a:gd name="T120" fmla="*/ 1429418 w 3362326"/>
                  <a:gd name="T121" fmla="*/ 264978 h 2424113"/>
                  <a:gd name="T122" fmla="*/ 1483484 w 3362326"/>
                  <a:gd name="T123" fmla="*/ 132965 h 2424113"/>
                  <a:gd name="T124" fmla="*/ 1621829 w 3362326"/>
                  <a:gd name="T125" fmla="*/ 11107 h 2424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62326" h="2424113">
                    <a:moveTo>
                      <a:pt x="860805" y="1460500"/>
                    </a:moveTo>
                    <a:lnTo>
                      <a:pt x="965275" y="1460500"/>
                    </a:lnTo>
                    <a:lnTo>
                      <a:pt x="961464" y="1465582"/>
                    </a:lnTo>
                    <a:lnTo>
                      <a:pt x="957654" y="1470664"/>
                    </a:lnTo>
                    <a:lnTo>
                      <a:pt x="953843" y="1476380"/>
                    </a:lnTo>
                    <a:lnTo>
                      <a:pt x="949715" y="1482415"/>
                    </a:lnTo>
                    <a:lnTo>
                      <a:pt x="483570" y="2244666"/>
                    </a:lnTo>
                    <a:lnTo>
                      <a:pt x="483570" y="2248795"/>
                    </a:lnTo>
                    <a:lnTo>
                      <a:pt x="483570" y="2251971"/>
                    </a:lnTo>
                    <a:lnTo>
                      <a:pt x="483888" y="2255147"/>
                    </a:lnTo>
                    <a:lnTo>
                      <a:pt x="484205" y="2257371"/>
                    </a:lnTo>
                    <a:lnTo>
                      <a:pt x="2880661" y="2259594"/>
                    </a:lnTo>
                    <a:lnTo>
                      <a:pt x="2880978" y="2256735"/>
                    </a:lnTo>
                    <a:lnTo>
                      <a:pt x="2881614" y="2253877"/>
                    </a:lnTo>
                    <a:lnTo>
                      <a:pt x="2881931" y="2250066"/>
                    </a:lnTo>
                    <a:lnTo>
                      <a:pt x="2881614" y="2245619"/>
                    </a:lnTo>
                    <a:lnTo>
                      <a:pt x="2422137" y="1485273"/>
                    </a:lnTo>
                    <a:lnTo>
                      <a:pt x="2411023" y="1471934"/>
                    </a:lnTo>
                    <a:lnTo>
                      <a:pt x="2401179" y="1460500"/>
                    </a:lnTo>
                    <a:lnTo>
                      <a:pt x="2509460" y="1460500"/>
                    </a:lnTo>
                    <a:lnTo>
                      <a:pt x="3024188" y="2273251"/>
                    </a:lnTo>
                    <a:lnTo>
                      <a:pt x="3024188" y="2423478"/>
                    </a:lnTo>
                    <a:lnTo>
                      <a:pt x="3021648" y="2424113"/>
                    </a:lnTo>
                    <a:lnTo>
                      <a:pt x="3018472" y="2424113"/>
                    </a:lnTo>
                    <a:lnTo>
                      <a:pt x="345441" y="2421890"/>
                    </a:lnTo>
                    <a:lnTo>
                      <a:pt x="341948" y="2421572"/>
                    </a:lnTo>
                    <a:lnTo>
                      <a:pt x="338138" y="2421255"/>
                    </a:lnTo>
                    <a:lnTo>
                      <a:pt x="338138" y="2277062"/>
                    </a:lnTo>
                    <a:lnTo>
                      <a:pt x="860805" y="1460500"/>
                    </a:lnTo>
                    <a:close/>
                    <a:moveTo>
                      <a:pt x="3185714" y="941387"/>
                    </a:moveTo>
                    <a:lnTo>
                      <a:pt x="3196514" y="947100"/>
                    </a:lnTo>
                    <a:lnTo>
                      <a:pt x="3207949" y="953766"/>
                    </a:lnTo>
                    <a:lnTo>
                      <a:pt x="3213667" y="957575"/>
                    </a:lnTo>
                    <a:lnTo>
                      <a:pt x="3219702" y="962019"/>
                    </a:lnTo>
                    <a:lnTo>
                      <a:pt x="3225420" y="966145"/>
                    </a:lnTo>
                    <a:lnTo>
                      <a:pt x="3231455" y="970906"/>
                    </a:lnTo>
                    <a:lnTo>
                      <a:pt x="3237490" y="975985"/>
                    </a:lnTo>
                    <a:lnTo>
                      <a:pt x="3243526" y="981699"/>
                    </a:lnTo>
                    <a:lnTo>
                      <a:pt x="3249243" y="987095"/>
                    </a:lnTo>
                    <a:lnTo>
                      <a:pt x="3255279" y="993443"/>
                    </a:lnTo>
                    <a:lnTo>
                      <a:pt x="3261314" y="999791"/>
                    </a:lnTo>
                    <a:lnTo>
                      <a:pt x="3267032" y="1006457"/>
                    </a:lnTo>
                    <a:lnTo>
                      <a:pt x="3273067" y="1014075"/>
                    </a:lnTo>
                    <a:lnTo>
                      <a:pt x="3278785" y="1021376"/>
                    </a:lnTo>
                    <a:lnTo>
                      <a:pt x="3284185" y="1029311"/>
                    </a:lnTo>
                    <a:lnTo>
                      <a:pt x="3289902" y="1037247"/>
                    </a:lnTo>
                    <a:lnTo>
                      <a:pt x="3295302" y="1045817"/>
                    </a:lnTo>
                    <a:lnTo>
                      <a:pt x="3300702" y="1054704"/>
                    </a:lnTo>
                    <a:lnTo>
                      <a:pt x="3305785" y="1064544"/>
                    </a:lnTo>
                    <a:lnTo>
                      <a:pt x="3310549" y="1074067"/>
                    </a:lnTo>
                    <a:lnTo>
                      <a:pt x="3315632" y="1084224"/>
                    </a:lnTo>
                    <a:lnTo>
                      <a:pt x="3320079" y="1094699"/>
                    </a:lnTo>
                    <a:lnTo>
                      <a:pt x="3324526" y="1105808"/>
                    </a:lnTo>
                    <a:lnTo>
                      <a:pt x="3328655" y="1116918"/>
                    </a:lnTo>
                    <a:lnTo>
                      <a:pt x="3332467" y="1128662"/>
                    </a:lnTo>
                    <a:lnTo>
                      <a:pt x="3335961" y="1140724"/>
                    </a:lnTo>
                    <a:lnTo>
                      <a:pt x="3339138" y="1153104"/>
                    </a:lnTo>
                    <a:lnTo>
                      <a:pt x="3342632" y="1166118"/>
                    </a:lnTo>
                    <a:lnTo>
                      <a:pt x="3345173" y="1179767"/>
                    </a:lnTo>
                    <a:lnTo>
                      <a:pt x="3347714" y="1193415"/>
                    </a:lnTo>
                    <a:lnTo>
                      <a:pt x="3350573" y="1282609"/>
                    </a:lnTo>
                    <a:lnTo>
                      <a:pt x="3353432" y="1374343"/>
                    </a:lnTo>
                    <a:lnTo>
                      <a:pt x="3355655" y="1472425"/>
                    </a:lnTo>
                    <a:lnTo>
                      <a:pt x="3357879" y="1578442"/>
                    </a:lnTo>
                    <a:lnTo>
                      <a:pt x="3359785" y="1696204"/>
                    </a:lnTo>
                    <a:lnTo>
                      <a:pt x="3361055" y="1828884"/>
                    </a:lnTo>
                    <a:lnTo>
                      <a:pt x="3362008" y="1978387"/>
                    </a:lnTo>
                    <a:lnTo>
                      <a:pt x="3362326" y="2147887"/>
                    </a:lnTo>
                    <a:lnTo>
                      <a:pt x="3042772" y="2147887"/>
                    </a:lnTo>
                    <a:lnTo>
                      <a:pt x="2678113" y="1585108"/>
                    </a:lnTo>
                    <a:lnTo>
                      <a:pt x="2686689" y="1540670"/>
                    </a:lnTo>
                    <a:lnTo>
                      <a:pt x="2694313" y="1501627"/>
                    </a:lnTo>
                    <a:lnTo>
                      <a:pt x="2701937" y="1466711"/>
                    </a:lnTo>
                    <a:lnTo>
                      <a:pt x="2708607" y="1436556"/>
                    </a:lnTo>
                    <a:lnTo>
                      <a:pt x="2715278" y="1409576"/>
                    </a:lnTo>
                    <a:lnTo>
                      <a:pt x="2720995" y="1385770"/>
                    </a:lnTo>
                    <a:lnTo>
                      <a:pt x="2727031" y="1364186"/>
                    </a:lnTo>
                    <a:lnTo>
                      <a:pt x="2732748" y="1344823"/>
                    </a:lnTo>
                    <a:lnTo>
                      <a:pt x="2743548" y="1309272"/>
                    </a:lnTo>
                    <a:lnTo>
                      <a:pt x="2754348" y="1274991"/>
                    </a:lnTo>
                    <a:lnTo>
                      <a:pt x="2759748" y="1256581"/>
                    </a:lnTo>
                    <a:lnTo>
                      <a:pt x="2765784" y="1237219"/>
                    </a:lnTo>
                    <a:lnTo>
                      <a:pt x="2771819" y="1215635"/>
                    </a:lnTo>
                    <a:lnTo>
                      <a:pt x="2778490" y="1191511"/>
                    </a:lnTo>
                    <a:lnTo>
                      <a:pt x="2779760" y="1187067"/>
                    </a:lnTo>
                    <a:lnTo>
                      <a:pt x="2784843" y="1174370"/>
                    </a:lnTo>
                    <a:lnTo>
                      <a:pt x="2792466" y="1155960"/>
                    </a:lnTo>
                    <a:lnTo>
                      <a:pt x="2797866" y="1144851"/>
                    </a:lnTo>
                    <a:lnTo>
                      <a:pt x="2803266" y="1132789"/>
                    </a:lnTo>
                    <a:lnTo>
                      <a:pt x="2809619" y="1119775"/>
                    </a:lnTo>
                    <a:lnTo>
                      <a:pt x="2816607" y="1106443"/>
                    </a:lnTo>
                    <a:lnTo>
                      <a:pt x="2824549" y="1092794"/>
                    </a:lnTo>
                    <a:lnTo>
                      <a:pt x="2833125" y="1078828"/>
                    </a:lnTo>
                    <a:lnTo>
                      <a:pt x="2842019" y="1065179"/>
                    </a:lnTo>
                    <a:lnTo>
                      <a:pt x="2851549" y="1051530"/>
                    </a:lnTo>
                    <a:lnTo>
                      <a:pt x="2862031" y="1038516"/>
                    </a:lnTo>
                    <a:lnTo>
                      <a:pt x="2867113" y="1032168"/>
                    </a:lnTo>
                    <a:lnTo>
                      <a:pt x="2872831" y="1025820"/>
                    </a:lnTo>
                    <a:lnTo>
                      <a:pt x="2873149" y="1025820"/>
                    </a:lnTo>
                    <a:lnTo>
                      <a:pt x="2873466" y="1025820"/>
                    </a:lnTo>
                    <a:lnTo>
                      <a:pt x="2873784" y="1028041"/>
                    </a:lnTo>
                    <a:lnTo>
                      <a:pt x="2873466" y="1032168"/>
                    </a:lnTo>
                    <a:lnTo>
                      <a:pt x="2873149" y="1037881"/>
                    </a:lnTo>
                    <a:lnTo>
                      <a:pt x="2870607" y="1054387"/>
                    </a:lnTo>
                    <a:lnTo>
                      <a:pt x="2866796" y="1076289"/>
                    </a:lnTo>
                    <a:lnTo>
                      <a:pt x="2856313" y="1132471"/>
                    </a:lnTo>
                    <a:lnTo>
                      <a:pt x="2843925" y="1197859"/>
                    </a:lnTo>
                    <a:lnTo>
                      <a:pt x="2819784" y="1318160"/>
                    </a:lnTo>
                    <a:lnTo>
                      <a:pt x="2815654" y="1340062"/>
                    </a:lnTo>
                    <a:lnTo>
                      <a:pt x="2812478" y="1355933"/>
                    </a:lnTo>
                    <a:lnTo>
                      <a:pt x="2811525" y="1365455"/>
                    </a:lnTo>
                    <a:lnTo>
                      <a:pt x="2811207" y="1366725"/>
                    </a:lnTo>
                    <a:lnTo>
                      <a:pt x="2811525" y="1367042"/>
                    </a:lnTo>
                    <a:lnTo>
                      <a:pt x="2811843" y="1366407"/>
                    </a:lnTo>
                    <a:lnTo>
                      <a:pt x="2828678" y="1332761"/>
                    </a:lnTo>
                    <a:lnTo>
                      <a:pt x="2846149" y="1298798"/>
                    </a:lnTo>
                    <a:lnTo>
                      <a:pt x="2864255" y="1265469"/>
                    </a:lnTo>
                    <a:lnTo>
                      <a:pt x="2882360" y="1232775"/>
                    </a:lnTo>
                    <a:lnTo>
                      <a:pt x="2901419" y="1200716"/>
                    </a:lnTo>
                    <a:lnTo>
                      <a:pt x="2920160" y="1169927"/>
                    </a:lnTo>
                    <a:lnTo>
                      <a:pt x="2938584" y="1140089"/>
                    </a:lnTo>
                    <a:lnTo>
                      <a:pt x="2957325" y="1112792"/>
                    </a:lnTo>
                    <a:lnTo>
                      <a:pt x="2974796" y="1086764"/>
                    </a:lnTo>
                    <a:lnTo>
                      <a:pt x="2991314" y="1062957"/>
                    </a:lnTo>
                    <a:lnTo>
                      <a:pt x="3007514" y="1041373"/>
                    </a:lnTo>
                    <a:lnTo>
                      <a:pt x="3022125" y="1022963"/>
                    </a:lnTo>
                    <a:lnTo>
                      <a:pt x="3035467" y="1006775"/>
                    </a:lnTo>
                    <a:lnTo>
                      <a:pt x="3041820" y="999791"/>
                    </a:lnTo>
                    <a:lnTo>
                      <a:pt x="3047537" y="993760"/>
                    </a:lnTo>
                    <a:lnTo>
                      <a:pt x="3052620" y="988682"/>
                    </a:lnTo>
                    <a:lnTo>
                      <a:pt x="3057384" y="984555"/>
                    </a:lnTo>
                    <a:lnTo>
                      <a:pt x="3062149" y="981381"/>
                    </a:lnTo>
                    <a:lnTo>
                      <a:pt x="3065643" y="978524"/>
                    </a:lnTo>
                    <a:lnTo>
                      <a:pt x="3079937" y="971224"/>
                    </a:lnTo>
                    <a:lnTo>
                      <a:pt x="3094549" y="964241"/>
                    </a:lnTo>
                    <a:lnTo>
                      <a:pt x="3109161" y="958210"/>
                    </a:lnTo>
                    <a:lnTo>
                      <a:pt x="3116784" y="955353"/>
                    </a:lnTo>
                    <a:lnTo>
                      <a:pt x="3124408" y="953131"/>
                    </a:lnTo>
                    <a:lnTo>
                      <a:pt x="3132031" y="950909"/>
                    </a:lnTo>
                    <a:lnTo>
                      <a:pt x="3139337" y="948687"/>
                    </a:lnTo>
                    <a:lnTo>
                      <a:pt x="3146961" y="946783"/>
                    </a:lnTo>
                    <a:lnTo>
                      <a:pt x="3154902" y="945196"/>
                    </a:lnTo>
                    <a:lnTo>
                      <a:pt x="3162208" y="943609"/>
                    </a:lnTo>
                    <a:lnTo>
                      <a:pt x="3170149" y="942974"/>
                    </a:lnTo>
                    <a:lnTo>
                      <a:pt x="3178090" y="942339"/>
                    </a:lnTo>
                    <a:lnTo>
                      <a:pt x="3185714" y="941387"/>
                    </a:lnTo>
                    <a:close/>
                    <a:moveTo>
                      <a:pt x="176612" y="941387"/>
                    </a:moveTo>
                    <a:lnTo>
                      <a:pt x="184236" y="942339"/>
                    </a:lnTo>
                    <a:lnTo>
                      <a:pt x="192177" y="942974"/>
                    </a:lnTo>
                    <a:lnTo>
                      <a:pt x="200118" y="943609"/>
                    </a:lnTo>
                    <a:lnTo>
                      <a:pt x="207742" y="945196"/>
                    </a:lnTo>
                    <a:lnTo>
                      <a:pt x="215047" y="946783"/>
                    </a:lnTo>
                    <a:lnTo>
                      <a:pt x="222989" y="948687"/>
                    </a:lnTo>
                    <a:lnTo>
                      <a:pt x="230295" y="950909"/>
                    </a:lnTo>
                    <a:lnTo>
                      <a:pt x="238236" y="953131"/>
                    </a:lnTo>
                    <a:lnTo>
                      <a:pt x="245542" y="955353"/>
                    </a:lnTo>
                    <a:lnTo>
                      <a:pt x="253165" y="958210"/>
                    </a:lnTo>
                    <a:lnTo>
                      <a:pt x="268095" y="964241"/>
                    </a:lnTo>
                    <a:lnTo>
                      <a:pt x="282389" y="971224"/>
                    </a:lnTo>
                    <a:lnTo>
                      <a:pt x="296683" y="978524"/>
                    </a:lnTo>
                    <a:lnTo>
                      <a:pt x="300812" y="981381"/>
                    </a:lnTo>
                    <a:lnTo>
                      <a:pt x="304624" y="984555"/>
                    </a:lnTo>
                    <a:lnTo>
                      <a:pt x="309706" y="988682"/>
                    </a:lnTo>
                    <a:lnTo>
                      <a:pt x="314789" y="993760"/>
                    </a:lnTo>
                    <a:lnTo>
                      <a:pt x="320824" y="999791"/>
                    </a:lnTo>
                    <a:lnTo>
                      <a:pt x="326859" y="1006775"/>
                    </a:lnTo>
                    <a:lnTo>
                      <a:pt x="340201" y="1022963"/>
                    </a:lnTo>
                    <a:lnTo>
                      <a:pt x="354812" y="1041373"/>
                    </a:lnTo>
                    <a:lnTo>
                      <a:pt x="371012" y="1062957"/>
                    </a:lnTo>
                    <a:lnTo>
                      <a:pt x="387530" y="1086764"/>
                    </a:lnTo>
                    <a:lnTo>
                      <a:pt x="405636" y="1112792"/>
                    </a:lnTo>
                    <a:lnTo>
                      <a:pt x="423742" y="1140089"/>
                    </a:lnTo>
                    <a:lnTo>
                      <a:pt x="442166" y="1169927"/>
                    </a:lnTo>
                    <a:lnTo>
                      <a:pt x="460907" y="1200716"/>
                    </a:lnTo>
                    <a:lnTo>
                      <a:pt x="479966" y="1232775"/>
                    </a:lnTo>
                    <a:lnTo>
                      <a:pt x="498389" y="1265469"/>
                    </a:lnTo>
                    <a:lnTo>
                      <a:pt x="516177" y="1298798"/>
                    </a:lnTo>
                    <a:lnTo>
                      <a:pt x="533966" y="1332761"/>
                    </a:lnTo>
                    <a:lnTo>
                      <a:pt x="550801" y="1366407"/>
                    </a:lnTo>
                    <a:lnTo>
                      <a:pt x="550801" y="1367042"/>
                    </a:lnTo>
                    <a:lnTo>
                      <a:pt x="551119" y="1366725"/>
                    </a:lnTo>
                    <a:lnTo>
                      <a:pt x="551119" y="1365455"/>
                    </a:lnTo>
                    <a:lnTo>
                      <a:pt x="549848" y="1355933"/>
                    </a:lnTo>
                    <a:lnTo>
                      <a:pt x="546672" y="1340062"/>
                    </a:lnTo>
                    <a:lnTo>
                      <a:pt x="542542" y="1318160"/>
                    </a:lnTo>
                    <a:lnTo>
                      <a:pt x="519036" y="1197859"/>
                    </a:lnTo>
                    <a:lnTo>
                      <a:pt x="506013" y="1132471"/>
                    </a:lnTo>
                    <a:lnTo>
                      <a:pt x="495530" y="1076289"/>
                    </a:lnTo>
                    <a:lnTo>
                      <a:pt x="491719" y="1054387"/>
                    </a:lnTo>
                    <a:lnTo>
                      <a:pt x="489495" y="1037881"/>
                    </a:lnTo>
                    <a:lnTo>
                      <a:pt x="488860" y="1032168"/>
                    </a:lnTo>
                    <a:lnTo>
                      <a:pt x="488542" y="1028041"/>
                    </a:lnTo>
                    <a:lnTo>
                      <a:pt x="488860" y="1025820"/>
                    </a:lnTo>
                    <a:lnTo>
                      <a:pt x="489177" y="1025820"/>
                    </a:lnTo>
                    <a:lnTo>
                      <a:pt x="489495" y="1025820"/>
                    </a:lnTo>
                    <a:lnTo>
                      <a:pt x="495213" y="1032168"/>
                    </a:lnTo>
                    <a:lnTo>
                      <a:pt x="500295" y="1038516"/>
                    </a:lnTo>
                    <a:lnTo>
                      <a:pt x="510777" y="1051530"/>
                    </a:lnTo>
                    <a:lnTo>
                      <a:pt x="520307" y="1065179"/>
                    </a:lnTo>
                    <a:lnTo>
                      <a:pt x="529201" y="1078828"/>
                    </a:lnTo>
                    <a:lnTo>
                      <a:pt x="537777" y="1092794"/>
                    </a:lnTo>
                    <a:lnTo>
                      <a:pt x="545719" y="1106443"/>
                    </a:lnTo>
                    <a:lnTo>
                      <a:pt x="552707" y="1119775"/>
                    </a:lnTo>
                    <a:lnTo>
                      <a:pt x="559060" y="1132789"/>
                    </a:lnTo>
                    <a:lnTo>
                      <a:pt x="565095" y="1144851"/>
                    </a:lnTo>
                    <a:lnTo>
                      <a:pt x="569860" y="1155960"/>
                    </a:lnTo>
                    <a:lnTo>
                      <a:pt x="577483" y="1174370"/>
                    </a:lnTo>
                    <a:lnTo>
                      <a:pt x="582566" y="1187067"/>
                    </a:lnTo>
                    <a:lnTo>
                      <a:pt x="584154" y="1191511"/>
                    </a:lnTo>
                    <a:lnTo>
                      <a:pt x="590507" y="1215635"/>
                    </a:lnTo>
                    <a:lnTo>
                      <a:pt x="596542" y="1237219"/>
                    </a:lnTo>
                    <a:lnTo>
                      <a:pt x="602578" y="1256581"/>
                    </a:lnTo>
                    <a:lnTo>
                      <a:pt x="607978" y="1274991"/>
                    </a:lnTo>
                    <a:lnTo>
                      <a:pt x="618778" y="1309272"/>
                    </a:lnTo>
                    <a:lnTo>
                      <a:pt x="629895" y="1344823"/>
                    </a:lnTo>
                    <a:lnTo>
                      <a:pt x="635613" y="1364186"/>
                    </a:lnTo>
                    <a:lnTo>
                      <a:pt x="641013" y="1385770"/>
                    </a:lnTo>
                    <a:lnTo>
                      <a:pt x="647366" y="1409576"/>
                    </a:lnTo>
                    <a:lnTo>
                      <a:pt x="653719" y="1436556"/>
                    </a:lnTo>
                    <a:lnTo>
                      <a:pt x="660389" y="1466711"/>
                    </a:lnTo>
                    <a:lnTo>
                      <a:pt x="668013" y="1501627"/>
                    </a:lnTo>
                    <a:lnTo>
                      <a:pt x="675636" y="1540670"/>
                    </a:lnTo>
                    <a:lnTo>
                      <a:pt x="684213" y="1585108"/>
                    </a:lnTo>
                    <a:lnTo>
                      <a:pt x="319871" y="2147887"/>
                    </a:lnTo>
                    <a:lnTo>
                      <a:pt x="0" y="2147887"/>
                    </a:lnTo>
                    <a:lnTo>
                      <a:pt x="318" y="1978387"/>
                    </a:lnTo>
                    <a:lnTo>
                      <a:pt x="953" y="1828884"/>
                    </a:lnTo>
                    <a:lnTo>
                      <a:pt x="2541" y="1696204"/>
                    </a:lnTo>
                    <a:lnTo>
                      <a:pt x="4447" y="1578442"/>
                    </a:lnTo>
                    <a:lnTo>
                      <a:pt x="6671" y="1472425"/>
                    </a:lnTo>
                    <a:lnTo>
                      <a:pt x="8894" y="1374343"/>
                    </a:lnTo>
                    <a:lnTo>
                      <a:pt x="11753" y="1282609"/>
                    </a:lnTo>
                    <a:lnTo>
                      <a:pt x="14612" y="1193415"/>
                    </a:lnTo>
                    <a:lnTo>
                      <a:pt x="17153" y="1179767"/>
                    </a:lnTo>
                    <a:lnTo>
                      <a:pt x="19694" y="1166118"/>
                    </a:lnTo>
                    <a:lnTo>
                      <a:pt x="23188" y="1153104"/>
                    </a:lnTo>
                    <a:lnTo>
                      <a:pt x="26365" y="1140724"/>
                    </a:lnTo>
                    <a:lnTo>
                      <a:pt x="29859" y="1128662"/>
                    </a:lnTo>
                    <a:lnTo>
                      <a:pt x="33671" y="1116918"/>
                    </a:lnTo>
                    <a:lnTo>
                      <a:pt x="37800" y="1105808"/>
                    </a:lnTo>
                    <a:lnTo>
                      <a:pt x="42247" y="1094699"/>
                    </a:lnTo>
                    <a:lnTo>
                      <a:pt x="46694" y="1084224"/>
                    </a:lnTo>
                    <a:lnTo>
                      <a:pt x="51777" y="1074067"/>
                    </a:lnTo>
                    <a:lnTo>
                      <a:pt x="56541" y="1064544"/>
                    </a:lnTo>
                    <a:lnTo>
                      <a:pt x="61624" y="1054704"/>
                    </a:lnTo>
                    <a:lnTo>
                      <a:pt x="67024" y="1045817"/>
                    </a:lnTo>
                    <a:lnTo>
                      <a:pt x="72424" y="1037247"/>
                    </a:lnTo>
                    <a:lnTo>
                      <a:pt x="78141" y="1029311"/>
                    </a:lnTo>
                    <a:lnTo>
                      <a:pt x="83541" y="1021376"/>
                    </a:lnTo>
                    <a:lnTo>
                      <a:pt x="89259" y="1014075"/>
                    </a:lnTo>
                    <a:lnTo>
                      <a:pt x="95294" y="1006457"/>
                    </a:lnTo>
                    <a:lnTo>
                      <a:pt x="101012" y="999791"/>
                    </a:lnTo>
                    <a:lnTo>
                      <a:pt x="107047" y="993443"/>
                    </a:lnTo>
                    <a:lnTo>
                      <a:pt x="113083" y="987095"/>
                    </a:lnTo>
                    <a:lnTo>
                      <a:pt x="118800" y="981699"/>
                    </a:lnTo>
                    <a:lnTo>
                      <a:pt x="124836" y="975985"/>
                    </a:lnTo>
                    <a:lnTo>
                      <a:pt x="130871" y="970906"/>
                    </a:lnTo>
                    <a:lnTo>
                      <a:pt x="136906" y="966145"/>
                    </a:lnTo>
                    <a:lnTo>
                      <a:pt x="142624" y="962019"/>
                    </a:lnTo>
                    <a:lnTo>
                      <a:pt x="148659" y="957575"/>
                    </a:lnTo>
                    <a:lnTo>
                      <a:pt x="154694" y="953766"/>
                    </a:lnTo>
                    <a:lnTo>
                      <a:pt x="165812" y="947100"/>
                    </a:lnTo>
                    <a:lnTo>
                      <a:pt x="176612" y="941387"/>
                    </a:lnTo>
                    <a:close/>
                    <a:moveTo>
                      <a:pt x="1531981" y="658812"/>
                    </a:moveTo>
                    <a:lnTo>
                      <a:pt x="1531981" y="659130"/>
                    </a:lnTo>
                    <a:lnTo>
                      <a:pt x="1532299" y="658812"/>
                    </a:lnTo>
                    <a:lnTo>
                      <a:pt x="1532934" y="669616"/>
                    </a:lnTo>
                    <a:lnTo>
                      <a:pt x="1534523" y="682009"/>
                    </a:lnTo>
                    <a:lnTo>
                      <a:pt x="1536430" y="695673"/>
                    </a:lnTo>
                    <a:lnTo>
                      <a:pt x="1538654" y="711244"/>
                    </a:lnTo>
                    <a:lnTo>
                      <a:pt x="1541514" y="728085"/>
                    </a:lnTo>
                    <a:lnTo>
                      <a:pt x="1545327" y="746198"/>
                    </a:lnTo>
                    <a:lnTo>
                      <a:pt x="1549458" y="765900"/>
                    </a:lnTo>
                    <a:lnTo>
                      <a:pt x="1554543" y="786873"/>
                    </a:lnTo>
                    <a:lnTo>
                      <a:pt x="1560263" y="808799"/>
                    </a:lnTo>
                    <a:lnTo>
                      <a:pt x="1566936" y="831678"/>
                    </a:lnTo>
                    <a:lnTo>
                      <a:pt x="1574562" y="855828"/>
                    </a:lnTo>
                    <a:lnTo>
                      <a:pt x="1583142" y="881250"/>
                    </a:lnTo>
                    <a:lnTo>
                      <a:pt x="1592993" y="907307"/>
                    </a:lnTo>
                    <a:lnTo>
                      <a:pt x="1604115" y="934000"/>
                    </a:lnTo>
                    <a:lnTo>
                      <a:pt x="1615872" y="961963"/>
                    </a:lnTo>
                    <a:lnTo>
                      <a:pt x="1629218" y="990245"/>
                    </a:lnTo>
                    <a:lnTo>
                      <a:pt x="1633667" y="953066"/>
                    </a:lnTo>
                    <a:lnTo>
                      <a:pt x="1638752" y="917476"/>
                    </a:lnTo>
                    <a:lnTo>
                      <a:pt x="1643518" y="884745"/>
                    </a:lnTo>
                    <a:lnTo>
                      <a:pt x="1648285" y="855193"/>
                    </a:lnTo>
                    <a:lnTo>
                      <a:pt x="1652733" y="830089"/>
                    </a:lnTo>
                    <a:lnTo>
                      <a:pt x="1656547" y="809752"/>
                    </a:lnTo>
                    <a:lnTo>
                      <a:pt x="1660678" y="788779"/>
                    </a:lnTo>
                    <a:lnTo>
                      <a:pt x="1633350" y="725225"/>
                    </a:lnTo>
                    <a:lnTo>
                      <a:pt x="1677202" y="683280"/>
                    </a:lnTo>
                    <a:lnTo>
                      <a:pt x="1708661" y="683280"/>
                    </a:lnTo>
                    <a:lnTo>
                      <a:pt x="1752831" y="725225"/>
                    </a:lnTo>
                    <a:lnTo>
                      <a:pt x="1725503" y="788779"/>
                    </a:lnTo>
                    <a:lnTo>
                      <a:pt x="1729634" y="809752"/>
                    </a:lnTo>
                    <a:lnTo>
                      <a:pt x="1737578" y="855193"/>
                    </a:lnTo>
                    <a:lnTo>
                      <a:pt x="1742344" y="884745"/>
                    </a:lnTo>
                    <a:lnTo>
                      <a:pt x="1747111" y="917476"/>
                    </a:lnTo>
                    <a:lnTo>
                      <a:pt x="1752513" y="953066"/>
                    </a:lnTo>
                    <a:lnTo>
                      <a:pt x="1756962" y="990245"/>
                    </a:lnTo>
                    <a:lnTo>
                      <a:pt x="1770308" y="961963"/>
                    </a:lnTo>
                    <a:lnTo>
                      <a:pt x="1782066" y="934000"/>
                    </a:lnTo>
                    <a:lnTo>
                      <a:pt x="1792870" y="907307"/>
                    </a:lnTo>
                    <a:lnTo>
                      <a:pt x="1802720" y="881250"/>
                    </a:lnTo>
                    <a:lnTo>
                      <a:pt x="1811618" y="855828"/>
                    </a:lnTo>
                    <a:lnTo>
                      <a:pt x="1818927" y="831678"/>
                    </a:lnTo>
                    <a:lnTo>
                      <a:pt x="1825600" y="808799"/>
                    </a:lnTo>
                    <a:lnTo>
                      <a:pt x="1831638" y="786873"/>
                    </a:lnTo>
                    <a:lnTo>
                      <a:pt x="1836404" y="765900"/>
                    </a:lnTo>
                    <a:lnTo>
                      <a:pt x="1840853" y="746198"/>
                    </a:lnTo>
                    <a:lnTo>
                      <a:pt x="1844348" y="728085"/>
                    </a:lnTo>
                    <a:lnTo>
                      <a:pt x="1847208" y="711244"/>
                    </a:lnTo>
                    <a:lnTo>
                      <a:pt x="1849750" y="695673"/>
                    </a:lnTo>
                    <a:lnTo>
                      <a:pt x="1851657" y="682009"/>
                    </a:lnTo>
                    <a:lnTo>
                      <a:pt x="1852928" y="669616"/>
                    </a:lnTo>
                    <a:lnTo>
                      <a:pt x="1853881" y="658812"/>
                    </a:lnTo>
                    <a:lnTo>
                      <a:pt x="1854199" y="659130"/>
                    </a:lnTo>
                    <a:lnTo>
                      <a:pt x="1854199" y="658812"/>
                    </a:lnTo>
                    <a:lnTo>
                      <a:pt x="1871359" y="662943"/>
                    </a:lnTo>
                    <a:lnTo>
                      <a:pt x="1889154" y="667392"/>
                    </a:lnTo>
                    <a:lnTo>
                      <a:pt x="1908220" y="673111"/>
                    </a:lnTo>
                    <a:lnTo>
                      <a:pt x="1927922" y="679467"/>
                    </a:lnTo>
                    <a:lnTo>
                      <a:pt x="1946988" y="684869"/>
                    </a:lnTo>
                    <a:lnTo>
                      <a:pt x="1964465" y="690271"/>
                    </a:lnTo>
                    <a:lnTo>
                      <a:pt x="1980354" y="695355"/>
                    </a:lnTo>
                    <a:lnTo>
                      <a:pt x="1994971" y="700122"/>
                    </a:lnTo>
                    <a:lnTo>
                      <a:pt x="2008000" y="704888"/>
                    </a:lnTo>
                    <a:lnTo>
                      <a:pt x="2019757" y="709337"/>
                    </a:lnTo>
                    <a:lnTo>
                      <a:pt x="2030243" y="713786"/>
                    </a:lnTo>
                    <a:lnTo>
                      <a:pt x="2039459" y="717917"/>
                    </a:lnTo>
                    <a:lnTo>
                      <a:pt x="2047721" y="722048"/>
                    </a:lnTo>
                    <a:lnTo>
                      <a:pt x="2054712" y="725861"/>
                    </a:lnTo>
                    <a:lnTo>
                      <a:pt x="2060749" y="729674"/>
                    </a:lnTo>
                    <a:lnTo>
                      <a:pt x="2065834" y="733170"/>
                    </a:lnTo>
                    <a:lnTo>
                      <a:pt x="2070282" y="736665"/>
                    </a:lnTo>
                    <a:lnTo>
                      <a:pt x="2073778" y="739843"/>
                    </a:lnTo>
                    <a:lnTo>
                      <a:pt x="2076638" y="743021"/>
                    </a:lnTo>
                    <a:lnTo>
                      <a:pt x="2078862" y="746198"/>
                    </a:lnTo>
                    <a:lnTo>
                      <a:pt x="2084264" y="751600"/>
                    </a:lnTo>
                    <a:lnTo>
                      <a:pt x="2089348" y="757002"/>
                    </a:lnTo>
                    <a:lnTo>
                      <a:pt x="2093797" y="763040"/>
                    </a:lnTo>
                    <a:lnTo>
                      <a:pt x="2097928" y="769395"/>
                    </a:lnTo>
                    <a:lnTo>
                      <a:pt x="2100788" y="774480"/>
                    </a:lnTo>
                    <a:lnTo>
                      <a:pt x="2109368" y="788779"/>
                    </a:lnTo>
                    <a:lnTo>
                      <a:pt x="2139238" y="838033"/>
                    </a:lnTo>
                    <a:lnTo>
                      <a:pt x="2158940" y="870446"/>
                    </a:lnTo>
                    <a:lnTo>
                      <a:pt x="2180866" y="905400"/>
                    </a:lnTo>
                    <a:lnTo>
                      <a:pt x="2203428" y="941626"/>
                    </a:lnTo>
                    <a:lnTo>
                      <a:pt x="2226942" y="977216"/>
                    </a:lnTo>
                    <a:lnTo>
                      <a:pt x="2242196" y="999778"/>
                    </a:lnTo>
                    <a:lnTo>
                      <a:pt x="2256495" y="1021068"/>
                    </a:lnTo>
                    <a:lnTo>
                      <a:pt x="2280963" y="997553"/>
                    </a:lnTo>
                    <a:lnTo>
                      <a:pt x="2305749" y="972450"/>
                    </a:lnTo>
                    <a:lnTo>
                      <a:pt x="2326086" y="951159"/>
                    </a:lnTo>
                    <a:lnTo>
                      <a:pt x="2345470" y="930186"/>
                    </a:lnTo>
                    <a:lnTo>
                      <a:pt x="2380107" y="892372"/>
                    </a:lnTo>
                    <a:lnTo>
                      <a:pt x="2405529" y="864090"/>
                    </a:lnTo>
                    <a:lnTo>
                      <a:pt x="2417286" y="850109"/>
                    </a:lnTo>
                    <a:lnTo>
                      <a:pt x="2417922" y="849791"/>
                    </a:lnTo>
                    <a:lnTo>
                      <a:pt x="2421735" y="845660"/>
                    </a:lnTo>
                    <a:lnTo>
                      <a:pt x="2425548" y="841847"/>
                    </a:lnTo>
                    <a:lnTo>
                      <a:pt x="2429679" y="838033"/>
                    </a:lnTo>
                    <a:lnTo>
                      <a:pt x="2433493" y="834856"/>
                    </a:lnTo>
                    <a:lnTo>
                      <a:pt x="2437941" y="831678"/>
                    </a:lnTo>
                    <a:lnTo>
                      <a:pt x="2442072" y="828818"/>
                    </a:lnTo>
                    <a:lnTo>
                      <a:pt x="2446521" y="826276"/>
                    </a:lnTo>
                    <a:lnTo>
                      <a:pt x="2451605" y="823734"/>
                    </a:lnTo>
                    <a:lnTo>
                      <a:pt x="2456054" y="821509"/>
                    </a:lnTo>
                    <a:lnTo>
                      <a:pt x="2460821" y="819603"/>
                    </a:lnTo>
                    <a:lnTo>
                      <a:pt x="2465587" y="818014"/>
                    </a:lnTo>
                    <a:lnTo>
                      <a:pt x="2470672" y="816425"/>
                    </a:lnTo>
                    <a:lnTo>
                      <a:pt x="2475756" y="815154"/>
                    </a:lnTo>
                    <a:lnTo>
                      <a:pt x="2480522" y="814201"/>
                    </a:lnTo>
                    <a:lnTo>
                      <a:pt x="2485607" y="813565"/>
                    </a:lnTo>
                    <a:lnTo>
                      <a:pt x="2491009" y="812930"/>
                    </a:lnTo>
                    <a:lnTo>
                      <a:pt x="2495775" y="812930"/>
                    </a:lnTo>
                    <a:lnTo>
                      <a:pt x="2500860" y="812930"/>
                    </a:lnTo>
                    <a:lnTo>
                      <a:pt x="2506262" y="812930"/>
                    </a:lnTo>
                    <a:lnTo>
                      <a:pt x="2511346" y="813565"/>
                    </a:lnTo>
                    <a:lnTo>
                      <a:pt x="2516113" y="814201"/>
                    </a:lnTo>
                    <a:lnTo>
                      <a:pt x="2521515" y="815154"/>
                    </a:lnTo>
                    <a:lnTo>
                      <a:pt x="2526281" y="816425"/>
                    </a:lnTo>
                    <a:lnTo>
                      <a:pt x="2531366" y="817696"/>
                    </a:lnTo>
                    <a:lnTo>
                      <a:pt x="2536132" y="819603"/>
                    </a:lnTo>
                    <a:lnTo>
                      <a:pt x="2541216" y="821509"/>
                    </a:lnTo>
                    <a:lnTo>
                      <a:pt x="2545983" y="823734"/>
                    </a:lnTo>
                    <a:lnTo>
                      <a:pt x="2550432" y="826276"/>
                    </a:lnTo>
                    <a:lnTo>
                      <a:pt x="2555198" y="828818"/>
                    </a:lnTo>
                    <a:lnTo>
                      <a:pt x="2559647" y="831678"/>
                    </a:lnTo>
                    <a:lnTo>
                      <a:pt x="2563778" y="835174"/>
                    </a:lnTo>
                    <a:lnTo>
                      <a:pt x="2568227" y="838351"/>
                    </a:lnTo>
                    <a:lnTo>
                      <a:pt x="2572358" y="842164"/>
                    </a:lnTo>
                    <a:lnTo>
                      <a:pt x="2576171" y="845978"/>
                    </a:lnTo>
                    <a:lnTo>
                      <a:pt x="2579666" y="850109"/>
                    </a:lnTo>
                    <a:lnTo>
                      <a:pt x="2583162" y="854240"/>
                    </a:lnTo>
                    <a:lnTo>
                      <a:pt x="2586022" y="858688"/>
                    </a:lnTo>
                    <a:lnTo>
                      <a:pt x="2589200" y="863137"/>
                    </a:lnTo>
                    <a:lnTo>
                      <a:pt x="2591742" y="867586"/>
                    </a:lnTo>
                    <a:lnTo>
                      <a:pt x="2593966" y="872035"/>
                    </a:lnTo>
                    <a:lnTo>
                      <a:pt x="2596190" y="876801"/>
                    </a:lnTo>
                    <a:lnTo>
                      <a:pt x="2598097" y="881250"/>
                    </a:lnTo>
                    <a:lnTo>
                      <a:pt x="2600004" y="886334"/>
                    </a:lnTo>
                    <a:lnTo>
                      <a:pt x="2601275" y="891419"/>
                    </a:lnTo>
                    <a:lnTo>
                      <a:pt x="2602546" y="896185"/>
                    </a:lnTo>
                    <a:lnTo>
                      <a:pt x="2603499" y="901269"/>
                    </a:lnTo>
                    <a:lnTo>
                      <a:pt x="2604452" y="906036"/>
                    </a:lnTo>
                    <a:lnTo>
                      <a:pt x="2604770" y="911438"/>
                    </a:lnTo>
                    <a:lnTo>
                      <a:pt x="2605088" y="916522"/>
                    </a:lnTo>
                    <a:lnTo>
                      <a:pt x="2605088" y="921289"/>
                    </a:lnTo>
                    <a:lnTo>
                      <a:pt x="2604770" y="926691"/>
                    </a:lnTo>
                    <a:lnTo>
                      <a:pt x="2604452" y="931775"/>
                    </a:lnTo>
                    <a:lnTo>
                      <a:pt x="2603499" y="936542"/>
                    </a:lnTo>
                    <a:lnTo>
                      <a:pt x="2602546" y="941944"/>
                    </a:lnTo>
                    <a:lnTo>
                      <a:pt x="2601275" y="947028"/>
                    </a:lnTo>
                    <a:lnTo>
                      <a:pt x="2600004" y="951795"/>
                    </a:lnTo>
                    <a:lnTo>
                      <a:pt x="2598415" y="956879"/>
                    </a:lnTo>
                    <a:lnTo>
                      <a:pt x="2596190" y="961646"/>
                    </a:lnTo>
                    <a:lnTo>
                      <a:pt x="2593966" y="966412"/>
                    </a:lnTo>
                    <a:lnTo>
                      <a:pt x="2591742" y="970861"/>
                    </a:lnTo>
                    <a:lnTo>
                      <a:pt x="2588564" y="975627"/>
                    </a:lnTo>
                    <a:lnTo>
                      <a:pt x="2585704" y="980076"/>
                    </a:lnTo>
                    <a:lnTo>
                      <a:pt x="2582844" y="984207"/>
                    </a:lnTo>
                    <a:lnTo>
                      <a:pt x="2579349" y="988656"/>
                    </a:lnTo>
                    <a:lnTo>
                      <a:pt x="2566638" y="1003273"/>
                    </a:lnTo>
                    <a:lnTo>
                      <a:pt x="2534543" y="1039181"/>
                    </a:lnTo>
                    <a:lnTo>
                      <a:pt x="2512935" y="1063014"/>
                    </a:lnTo>
                    <a:lnTo>
                      <a:pt x="2488784" y="1089071"/>
                    </a:lnTo>
                    <a:lnTo>
                      <a:pt x="2463045" y="1116399"/>
                    </a:lnTo>
                    <a:lnTo>
                      <a:pt x="2436352" y="1143409"/>
                    </a:lnTo>
                    <a:lnTo>
                      <a:pt x="2417922" y="1161204"/>
                    </a:lnTo>
                    <a:lnTo>
                      <a:pt x="2400127" y="1178682"/>
                    </a:lnTo>
                    <a:lnTo>
                      <a:pt x="2382332" y="1195206"/>
                    </a:lnTo>
                    <a:lnTo>
                      <a:pt x="2364537" y="1210776"/>
                    </a:lnTo>
                    <a:lnTo>
                      <a:pt x="2354050" y="1219038"/>
                    </a:lnTo>
                    <a:lnTo>
                      <a:pt x="2343882" y="1226983"/>
                    </a:lnTo>
                    <a:lnTo>
                      <a:pt x="2333395" y="1234927"/>
                    </a:lnTo>
                    <a:lnTo>
                      <a:pt x="2322591" y="1241918"/>
                    </a:lnTo>
                    <a:lnTo>
                      <a:pt x="2316236" y="1246049"/>
                    </a:lnTo>
                    <a:lnTo>
                      <a:pt x="2309562" y="1249862"/>
                    </a:lnTo>
                    <a:lnTo>
                      <a:pt x="2301936" y="1253357"/>
                    </a:lnTo>
                    <a:lnTo>
                      <a:pt x="2294310" y="1257171"/>
                    </a:lnTo>
                    <a:lnTo>
                      <a:pt x="2284141" y="1260984"/>
                    </a:lnTo>
                    <a:lnTo>
                      <a:pt x="2279057" y="1262891"/>
                    </a:lnTo>
                    <a:lnTo>
                      <a:pt x="2272701" y="1264797"/>
                    </a:lnTo>
                    <a:lnTo>
                      <a:pt x="2266346" y="1266068"/>
                    </a:lnTo>
                    <a:lnTo>
                      <a:pt x="2258720" y="1267339"/>
                    </a:lnTo>
                    <a:lnTo>
                      <a:pt x="2250775" y="1267975"/>
                    </a:lnTo>
                    <a:lnTo>
                      <a:pt x="2241242" y="1268610"/>
                    </a:lnTo>
                    <a:lnTo>
                      <a:pt x="2233934" y="1268293"/>
                    </a:lnTo>
                    <a:lnTo>
                      <a:pt x="2226307" y="1267657"/>
                    </a:lnTo>
                    <a:lnTo>
                      <a:pt x="2217727" y="1266068"/>
                    </a:lnTo>
                    <a:lnTo>
                      <a:pt x="2209148" y="1263844"/>
                    </a:lnTo>
                    <a:lnTo>
                      <a:pt x="2198979" y="1260666"/>
                    </a:lnTo>
                    <a:lnTo>
                      <a:pt x="2190717" y="1257171"/>
                    </a:lnTo>
                    <a:lnTo>
                      <a:pt x="2184044" y="1253357"/>
                    </a:lnTo>
                    <a:lnTo>
                      <a:pt x="2178324" y="1250180"/>
                    </a:lnTo>
                    <a:lnTo>
                      <a:pt x="2172922" y="1246684"/>
                    </a:lnTo>
                    <a:lnTo>
                      <a:pt x="2168473" y="1243824"/>
                    </a:lnTo>
                    <a:lnTo>
                      <a:pt x="2160846" y="1237787"/>
                    </a:lnTo>
                    <a:lnTo>
                      <a:pt x="2154491" y="1232067"/>
                    </a:lnTo>
                    <a:lnTo>
                      <a:pt x="2148454" y="1226347"/>
                    </a:lnTo>
                    <a:lnTo>
                      <a:pt x="2137967" y="1215225"/>
                    </a:lnTo>
                    <a:lnTo>
                      <a:pt x="2128116" y="1204103"/>
                    </a:lnTo>
                    <a:lnTo>
                      <a:pt x="2118265" y="1192028"/>
                    </a:lnTo>
                    <a:lnTo>
                      <a:pt x="2109050" y="1179953"/>
                    </a:lnTo>
                    <a:lnTo>
                      <a:pt x="2098882" y="1166924"/>
                    </a:lnTo>
                    <a:lnTo>
                      <a:pt x="2078862" y="1138961"/>
                    </a:lnTo>
                    <a:lnTo>
                      <a:pt x="2058525" y="1108773"/>
                    </a:lnTo>
                    <a:lnTo>
                      <a:pt x="2037552" y="1077313"/>
                    </a:lnTo>
                    <a:lnTo>
                      <a:pt x="2017215" y="1045219"/>
                    </a:lnTo>
                    <a:lnTo>
                      <a:pt x="2012766" y="1038546"/>
                    </a:lnTo>
                    <a:lnTo>
                      <a:pt x="2012766" y="1409700"/>
                    </a:lnTo>
                    <a:lnTo>
                      <a:pt x="1373096" y="1409700"/>
                    </a:lnTo>
                    <a:lnTo>
                      <a:pt x="1373096" y="1002002"/>
                    </a:lnTo>
                    <a:lnTo>
                      <a:pt x="1372779" y="1002002"/>
                    </a:lnTo>
                    <a:lnTo>
                      <a:pt x="1371190" y="1003591"/>
                    </a:lnTo>
                    <a:lnTo>
                      <a:pt x="1369283" y="1005815"/>
                    </a:lnTo>
                    <a:lnTo>
                      <a:pt x="1367694" y="1009311"/>
                    </a:lnTo>
                    <a:lnTo>
                      <a:pt x="1365470" y="1013124"/>
                    </a:lnTo>
                    <a:lnTo>
                      <a:pt x="1363246" y="1018526"/>
                    </a:lnTo>
                    <a:lnTo>
                      <a:pt x="1361339" y="1024882"/>
                    </a:lnTo>
                    <a:lnTo>
                      <a:pt x="1356572" y="1039181"/>
                    </a:lnTo>
                    <a:lnTo>
                      <a:pt x="1351806" y="1056658"/>
                    </a:lnTo>
                    <a:lnTo>
                      <a:pt x="1347039" y="1077313"/>
                    </a:lnTo>
                    <a:lnTo>
                      <a:pt x="1342273" y="1099557"/>
                    </a:lnTo>
                    <a:lnTo>
                      <a:pt x="1337506" y="1124025"/>
                    </a:lnTo>
                    <a:lnTo>
                      <a:pt x="1332740" y="1149765"/>
                    </a:lnTo>
                    <a:lnTo>
                      <a:pt x="1328291" y="1176775"/>
                    </a:lnTo>
                    <a:lnTo>
                      <a:pt x="1324160" y="1204421"/>
                    </a:lnTo>
                    <a:lnTo>
                      <a:pt x="1320029" y="1232702"/>
                    </a:lnTo>
                    <a:lnTo>
                      <a:pt x="1316534" y="1260984"/>
                    </a:lnTo>
                    <a:lnTo>
                      <a:pt x="1313674" y="1288948"/>
                    </a:lnTo>
                    <a:lnTo>
                      <a:pt x="1311449" y="1316276"/>
                    </a:lnTo>
                    <a:lnTo>
                      <a:pt x="1309543" y="1342333"/>
                    </a:lnTo>
                    <a:lnTo>
                      <a:pt x="1308589" y="1375699"/>
                    </a:lnTo>
                    <a:lnTo>
                      <a:pt x="1307636" y="1409700"/>
                    </a:lnTo>
                    <a:lnTo>
                      <a:pt x="1106488" y="1409700"/>
                    </a:lnTo>
                    <a:lnTo>
                      <a:pt x="1106488" y="1388409"/>
                    </a:lnTo>
                    <a:lnTo>
                      <a:pt x="1106488" y="1368072"/>
                    </a:lnTo>
                    <a:lnTo>
                      <a:pt x="1107441" y="1348688"/>
                    </a:lnTo>
                    <a:lnTo>
                      <a:pt x="1108077" y="1330893"/>
                    </a:lnTo>
                    <a:lnTo>
                      <a:pt x="1111255" y="1293396"/>
                    </a:lnTo>
                    <a:lnTo>
                      <a:pt x="1114750" y="1257171"/>
                    </a:lnTo>
                    <a:lnTo>
                      <a:pt x="1118563" y="1222534"/>
                    </a:lnTo>
                    <a:lnTo>
                      <a:pt x="1122694" y="1189486"/>
                    </a:lnTo>
                    <a:lnTo>
                      <a:pt x="1127143" y="1158345"/>
                    </a:lnTo>
                    <a:lnTo>
                      <a:pt x="1131592" y="1128156"/>
                    </a:lnTo>
                    <a:lnTo>
                      <a:pt x="1136358" y="1099875"/>
                    </a:lnTo>
                    <a:lnTo>
                      <a:pt x="1141125" y="1072865"/>
                    </a:lnTo>
                    <a:lnTo>
                      <a:pt x="1146209" y="1047125"/>
                    </a:lnTo>
                    <a:lnTo>
                      <a:pt x="1151929" y="1022975"/>
                    </a:lnTo>
                    <a:lnTo>
                      <a:pt x="1157013" y="999778"/>
                    </a:lnTo>
                    <a:lnTo>
                      <a:pt x="1162733" y="978170"/>
                    </a:lnTo>
                    <a:lnTo>
                      <a:pt x="1168135" y="957832"/>
                    </a:lnTo>
                    <a:lnTo>
                      <a:pt x="1174173" y="938448"/>
                    </a:lnTo>
                    <a:lnTo>
                      <a:pt x="1179893" y="920653"/>
                    </a:lnTo>
                    <a:lnTo>
                      <a:pt x="1185295" y="903812"/>
                    </a:lnTo>
                    <a:lnTo>
                      <a:pt x="1191332" y="887923"/>
                    </a:lnTo>
                    <a:lnTo>
                      <a:pt x="1197052" y="873306"/>
                    </a:lnTo>
                    <a:lnTo>
                      <a:pt x="1202454" y="859959"/>
                    </a:lnTo>
                    <a:lnTo>
                      <a:pt x="1208174" y="847567"/>
                    </a:lnTo>
                    <a:lnTo>
                      <a:pt x="1213258" y="835809"/>
                    </a:lnTo>
                    <a:lnTo>
                      <a:pt x="1218343" y="825005"/>
                    </a:lnTo>
                    <a:lnTo>
                      <a:pt x="1223745" y="815472"/>
                    </a:lnTo>
                    <a:lnTo>
                      <a:pt x="1228511" y="806892"/>
                    </a:lnTo>
                    <a:lnTo>
                      <a:pt x="1233278" y="798948"/>
                    </a:lnTo>
                    <a:lnTo>
                      <a:pt x="1237727" y="791957"/>
                    </a:lnTo>
                    <a:lnTo>
                      <a:pt x="1245989" y="780199"/>
                    </a:lnTo>
                    <a:lnTo>
                      <a:pt x="1252980" y="771302"/>
                    </a:lnTo>
                    <a:lnTo>
                      <a:pt x="1258700" y="764947"/>
                    </a:lnTo>
                    <a:lnTo>
                      <a:pt x="1269186" y="759545"/>
                    </a:lnTo>
                    <a:lnTo>
                      <a:pt x="1280308" y="754142"/>
                    </a:lnTo>
                    <a:lnTo>
                      <a:pt x="1292383" y="748105"/>
                    </a:lnTo>
                    <a:lnTo>
                      <a:pt x="1304776" y="742703"/>
                    </a:lnTo>
                    <a:lnTo>
                      <a:pt x="1331469" y="731263"/>
                    </a:lnTo>
                    <a:lnTo>
                      <a:pt x="1359750" y="720141"/>
                    </a:lnTo>
                    <a:lnTo>
                      <a:pt x="1388349" y="709973"/>
                    </a:lnTo>
                    <a:lnTo>
                      <a:pt x="1416949" y="699486"/>
                    </a:lnTo>
                    <a:lnTo>
                      <a:pt x="1444595" y="690271"/>
                    </a:lnTo>
                    <a:lnTo>
                      <a:pt x="1470652" y="681691"/>
                    </a:lnTo>
                    <a:lnTo>
                      <a:pt x="1477325" y="677878"/>
                    </a:lnTo>
                    <a:lnTo>
                      <a:pt x="1484316" y="674065"/>
                    </a:lnTo>
                    <a:lnTo>
                      <a:pt x="1491624" y="671205"/>
                    </a:lnTo>
                    <a:lnTo>
                      <a:pt x="1499569" y="668027"/>
                    </a:lnTo>
                    <a:lnTo>
                      <a:pt x="1507513" y="665167"/>
                    </a:lnTo>
                    <a:lnTo>
                      <a:pt x="1515139" y="662943"/>
                    </a:lnTo>
                    <a:lnTo>
                      <a:pt x="1523401" y="660718"/>
                    </a:lnTo>
                    <a:lnTo>
                      <a:pt x="1531981" y="658812"/>
                    </a:lnTo>
                    <a:close/>
                    <a:moveTo>
                      <a:pt x="3016555" y="246062"/>
                    </a:moveTo>
                    <a:lnTo>
                      <a:pt x="3026093" y="246062"/>
                    </a:lnTo>
                    <a:lnTo>
                      <a:pt x="3039447" y="247014"/>
                    </a:lnTo>
                    <a:lnTo>
                      <a:pt x="3052165" y="248600"/>
                    </a:lnTo>
                    <a:lnTo>
                      <a:pt x="3064883" y="250822"/>
                    </a:lnTo>
                    <a:lnTo>
                      <a:pt x="3076965" y="253360"/>
                    </a:lnTo>
                    <a:lnTo>
                      <a:pt x="3089047" y="256851"/>
                    </a:lnTo>
                    <a:lnTo>
                      <a:pt x="3100493" y="260976"/>
                    </a:lnTo>
                    <a:lnTo>
                      <a:pt x="3111303" y="265736"/>
                    </a:lnTo>
                    <a:lnTo>
                      <a:pt x="3122113" y="270496"/>
                    </a:lnTo>
                    <a:lnTo>
                      <a:pt x="3132605" y="276526"/>
                    </a:lnTo>
                    <a:lnTo>
                      <a:pt x="3142462" y="282872"/>
                    </a:lnTo>
                    <a:lnTo>
                      <a:pt x="3152318" y="289536"/>
                    </a:lnTo>
                    <a:lnTo>
                      <a:pt x="3161539" y="296518"/>
                    </a:lnTo>
                    <a:lnTo>
                      <a:pt x="3170123" y="304451"/>
                    </a:lnTo>
                    <a:lnTo>
                      <a:pt x="3178708" y="312384"/>
                    </a:lnTo>
                    <a:lnTo>
                      <a:pt x="3186339" y="320952"/>
                    </a:lnTo>
                    <a:lnTo>
                      <a:pt x="3194287" y="330472"/>
                    </a:lnTo>
                    <a:lnTo>
                      <a:pt x="3201282" y="339675"/>
                    </a:lnTo>
                    <a:lnTo>
                      <a:pt x="3207959" y="349512"/>
                    </a:lnTo>
                    <a:lnTo>
                      <a:pt x="3214318" y="359984"/>
                    </a:lnTo>
                    <a:lnTo>
                      <a:pt x="3220041" y="370456"/>
                    </a:lnTo>
                    <a:lnTo>
                      <a:pt x="3225128" y="381563"/>
                    </a:lnTo>
                    <a:lnTo>
                      <a:pt x="3229898" y="392669"/>
                    </a:lnTo>
                    <a:lnTo>
                      <a:pt x="3234349" y="404093"/>
                    </a:lnTo>
                    <a:lnTo>
                      <a:pt x="3238482" y="416152"/>
                    </a:lnTo>
                    <a:lnTo>
                      <a:pt x="3241980" y="428528"/>
                    </a:lnTo>
                    <a:lnTo>
                      <a:pt x="3244523" y="440586"/>
                    </a:lnTo>
                    <a:lnTo>
                      <a:pt x="3247067" y="453280"/>
                    </a:lnTo>
                    <a:lnTo>
                      <a:pt x="3248974" y="466290"/>
                    </a:lnTo>
                    <a:lnTo>
                      <a:pt x="3249928" y="479301"/>
                    </a:lnTo>
                    <a:lnTo>
                      <a:pt x="3251200" y="492629"/>
                    </a:lnTo>
                    <a:lnTo>
                      <a:pt x="3251200" y="505957"/>
                    </a:lnTo>
                    <a:lnTo>
                      <a:pt x="3251200" y="519602"/>
                    </a:lnTo>
                    <a:lnTo>
                      <a:pt x="3249292" y="530709"/>
                    </a:lnTo>
                    <a:lnTo>
                      <a:pt x="3247385" y="541498"/>
                    </a:lnTo>
                    <a:lnTo>
                      <a:pt x="3245159" y="551970"/>
                    </a:lnTo>
                    <a:lnTo>
                      <a:pt x="3242933" y="562442"/>
                    </a:lnTo>
                    <a:lnTo>
                      <a:pt x="3240390" y="572914"/>
                    </a:lnTo>
                    <a:lnTo>
                      <a:pt x="3237846" y="582751"/>
                    </a:lnTo>
                    <a:lnTo>
                      <a:pt x="3231805" y="602426"/>
                    </a:lnTo>
                    <a:lnTo>
                      <a:pt x="3225446" y="621148"/>
                    </a:lnTo>
                    <a:lnTo>
                      <a:pt x="3218133" y="639236"/>
                    </a:lnTo>
                    <a:lnTo>
                      <a:pt x="3210503" y="656690"/>
                    </a:lnTo>
                    <a:lnTo>
                      <a:pt x="3201918" y="673508"/>
                    </a:lnTo>
                    <a:lnTo>
                      <a:pt x="3193016" y="689057"/>
                    </a:lnTo>
                    <a:lnTo>
                      <a:pt x="3183795" y="704289"/>
                    </a:lnTo>
                    <a:lnTo>
                      <a:pt x="3174257" y="718252"/>
                    </a:lnTo>
                    <a:lnTo>
                      <a:pt x="3164082" y="732215"/>
                    </a:lnTo>
                    <a:lnTo>
                      <a:pt x="3153590" y="745225"/>
                    </a:lnTo>
                    <a:lnTo>
                      <a:pt x="3142780" y="756966"/>
                    </a:lnTo>
                    <a:lnTo>
                      <a:pt x="3131652" y="768390"/>
                    </a:lnTo>
                    <a:lnTo>
                      <a:pt x="3120523" y="778862"/>
                    </a:lnTo>
                    <a:lnTo>
                      <a:pt x="3109077" y="788700"/>
                    </a:lnTo>
                    <a:lnTo>
                      <a:pt x="3097631" y="797902"/>
                    </a:lnTo>
                    <a:lnTo>
                      <a:pt x="3085867" y="806153"/>
                    </a:lnTo>
                    <a:lnTo>
                      <a:pt x="3074103" y="813452"/>
                    </a:lnTo>
                    <a:lnTo>
                      <a:pt x="3062339" y="820116"/>
                    </a:lnTo>
                    <a:lnTo>
                      <a:pt x="3050575" y="826145"/>
                    </a:lnTo>
                    <a:lnTo>
                      <a:pt x="3038811" y="831222"/>
                    </a:lnTo>
                    <a:lnTo>
                      <a:pt x="3027365" y="835665"/>
                    </a:lnTo>
                    <a:lnTo>
                      <a:pt x="3015919" y="839473"/>
                    </a:lnTo>
                    <a:lnTo>
                      <a:pt x="3004472" y="842011"/>
                    </a:lnTo>
                    <a:lnTo>
                      <a:pt x="2993662" y="844233"/>
                    </a:lnTo>
                    <a:lnTo>
                      <a:pt x="2982852" y="845502"/>
                    </a:lnTo>
                    <a:lnTo>
                      <a:pt x="2972678" y="846137"/>
                    </a:lnTo>
                    <a:lnTo>
                      <a:pt x="2962503" y="845819"/>
                    </a:lnTo>
                    <a:lnTo>
                      <a:pt x="2952647" y="844550"/>
                    </a:lnTo>
                    <a:lnTo>
                      <a:pt x="2943427" y="842646"/>
                    </a:lnTo>
                    <a:lnTo>
                      <a:pt x="2937703" y="841059"/>
                    </a:lnTo>
                    <a:lnTo>
                      <a:pt x="2931662" y="839155"/>
                    </a:lnTo>
                    <a:lnTo>
                      <a:pt x="2925939" y="837251"/>
                    </a:lnTo>
                    <a:lnTo>
                      <a:pt x="2920534" y="835030"/>
                    </a:lnTo>
                    <a:lnTo>
                      <a:pt x="2914811" y="832492"/>
                    </a:lnTo>
                    <a:lnTo>
                      <a:pt x="2909724" y="829953"/>
                    </a:lnTo>
                    <a:lnTo>
                      <a:pt x="2904319" y="826780"/>
                    </a:lnTo>
                    <a:lnTo>
                      <a:pt x="2899550" y="823924"/>
                    </a:lnTo>
                    <a:lnTo>
                      <a:pt x="2894780" y="820433"/>
                    </a:lnTo>
                    <a:lnTo>
                      <a:pt x="2890329" y="817260"/>
                    </a:lnTo>
                    <a:lnTo>
                      <a:pt x="2885878" y="813452"/>
                    </a:lnTo>
                    <a:lnTo>
                      <a:pt x="2881427" y="809644"/>
                    </a:lnTo>
                    <a:lnTo>
                      <a:pt x="2873160" y="801710"/>
                    </a:lnTo>
                    <a:lnTo>
                      <a:pt x="2865529" y="793142"/>
                    </a:lnTo>
                    <a:lnTo>
                      <a:pt x="2857899" y="783622"/>
                    </a:lnTo>
                    <a:lnTo>
                      <a:pt x="2851222" y="773785"/>
                    </a:lnTo>
                    <a:lnTo>
                      <a:pt x="2845181" y="763630"/>
                    </a:lnTo>
                    <a:lnTo>
                      <a:pt x="2839458" y="752524"/>
                    </a:lnTo>
                    <a:lnTo>
                      <a:pt x="2834052" y="741417"/>
                    </a:lnTo>
                    <a:lnTo>
                      <a:pt x="2829283" y="729676"/>
                    </a:lnTo>
                    <a:lnTo>
                      <a:pt x="2825150" y="717300"/>
                    </a:lnTo>
                    <a:lnTo>
                      <a:pt x="2821017" y="704607"/>
                    </a:lnTo>
                    <a:lnTo>
                      <a:pt x="2817519" y="691913"/>
                    </a:lnTo>
                    <a:lnTo>
                      <a:pt x="2814340" y="678585"/>
                    </a:lnTo>
                    <a:lnTo>
                      <a:pt x="2811478" y="665257"/>
                    </a:lnTo>
                    <a:lnTo>
                      <a:pt x="2809253" y="651612"/>
                    </a:lnTo>
                    <a:lnTo>
                      <a:pt x="2807027" y="637967"/>
                    </a:lnTo>
                    <a:lnTo>
                      <a:pt x="2805119" y="623687"/>
                    </a:lnTo>
                    <a:lnTo>
                      <a:pt x="2803529" y="609724"/>
                    </a:lnTo>
                    <a:lnTo>
                      <a:pt x="2802576" y="595444"/>
                    </a:lnTo>
                    <a:lnTo>
                      <a:pt x="2801304" y="580847"/>
                    </a:lnTo>
                    <a:lnTo>
                      <a:pt x="2800986" y="566885"/>
                    </a:lnTo>
                    <a:lnTo>
                      <a:pt x="2800350" y="538325"/>
                    </a:lnTo>
                    <a:lnTo>
                      <a:pt x="2800350" y="509765"/>
                    </a:lnTo>
                    <a:lnTo>
                      <a:pt x="2800986" y="482157"/>
                    </a:lnTo>
                    <a:lnTo>
                      <a:pt x="2801622" y="468512"/>
                    </a:lnTo>
                    <a:lnTo>
                      <a:pt x="2803212" y="455501"/>
                    </a:lnTo>
                    <a:lnTo>
                      <a:pt x="2805437" y="442490"/>
                    </a:lnTo>
                    <a:lnTo>
                      <a:pt x="2807981" y="429797"/>
                    </a:lnTo>
                    <a:lnTo>
                      <a:pt x="2811478" y="417738"/>
                    </a:lnTo>
                    <a:lnTo>
                      <a:pt x="2815294" y="405680"/>
                    </a:lnTo>
                    <a:lnTo>
                      <a:pt x="2819109" y="394256"/>
                    </a:lnTo>
                    <a:lnTo>
                      <a:pt x="2824196" y="383149"/>
                    </a:lnTo>
                    <a:lnTo>
                      <a:pt x="2829283" y="372360"/>
                    </a:lnTo>
                    <a:lnTo>
                      <a:pt x="2835006" y="361888"/>
                    </a:lnTo>
                    <a:lnTo>
                      <a:pt x="2840729" y="351733"/>
                    </a:lnTo>
                    <a:lnTo>
                      <a:pt x="2847406" y="342213"/>
                    </a:lnTo>
                    <a:lnTo>
                      <a:pt x="2854083" y="333011"/>
                    </a:lnTo>
                    <a:lnTo>
                      <a:pt x="2861714" y="324125"/>
                    </a:lnTo>
                    <a:lnTo>
                      <a:pt x="2869027" y="315875"/>
                    </a:lnTo>
                    <a:lnTo>
                      <a:pt x="2876975" y="307624"/>
                    </a:lnTo>
                    <a:lnTo>
                      <a:pt x="2885242" y="300326"/>
                    </a:lnTo>
                    <a:lnTo>
                      <a:pt x="2893191" y="293344"/>
                    </a:lnTo>
                    <a:lnTo>
                      <a:pt x="2901775" y="286363"/>
                    </a:lnTo>
                    <a:lnTo>
                      <a:pt x="2910678" y="280651"/>
                    </a:lnTo>
                    <a:lnTo>
                      <a:pt x="2920216" y="274622"/>
                    </a:lnTo>
                    <a:lnTo>
                      <a:pt x="2929119" y="269544"/>
                    </a:lnTo>
                    <a:lnTo>
                      <a:pt x="2938657" y="265102"/>
                    </a:lnTo>
                    <a:lnTo>
                      <a:pt x="2947878" y="260976"/>
                    </a:lnTo>
                    <a:lnTo>
                      <a:pt x="2957734" y="257168"/>
                    </a:lnTo>
                    <a:lnTo>
                      <a:pt x="2967273" y="253995"/>
                    </a:lnTo>
                    <a:lnTo>
                      <a:pt x="2977129" y="251139"/>
                    </a:lnTo>
                    <a:lnTo>
                      <a:pt x="2986985" y="248918"/>
                    </a:lnTo>
                    <a:lnTo>
                      <a:pt x="2996842" y="247648"/>
                    </a:lnTo>
                    <a:lnTo>
                      <a:pt x="3006698" y="246379"/>
                    </a:lnTo>
                    <a:lnTo>
                      <a:pt x="3016555" y="246062"/>
                    </a:lnTo>
                    <a:close/>
                    <a:moveTo>
                      <a:pt x="336073" y="246062"/>
                    </a:moveTo>
                    <a:lnTo>
                      <a:pt x="345605" y="246062"/>
                    </a:lnTo>
                    <a:lnTo>
                      <a:pt x="355772" y="246379"/>
                    </a:lnTo>
                    <a:lnTo>
                      <a:pt x="365304" y="247648"/>
                    </a:lnTo>
                    <a:lnTo>
                      <a:pt x="375153" y="248918"/>
                    </a:lnTo>
                    <a:lnTo>
                      <a:pt x="385003" y="251139"/>
                    </a:lnTo>
                    <a:lnTo>
                      <a:pt x="394852" y="253995"/>
                    </a:lnTo>
                    <a:lnTo>
                      <a:pt x="404384" y="257168"/>
                    </a:lnTo>
                    <a:lnTo>
                      <a:pt x="414233" y="260976"/>
                    </a:lnTo>
                    <a:lnTo>
                      <a:pt x="423765" y="265102"/>
                    </a:lnTo>
                    <a:lnTo>
                      <a:pt x="432979" y="269544"/>
                    </a:lnTo>
                    <a:lnTo>
                      <a:pt x="442511" y="274622"/>
                    </a:lnTo>
                    <a:lnTo>
                      <a:pt x="451407" y="280651"/>
                    </a:lnTo>
                    <a:lnTo>
                      <a:pt x="460303" y="286363"/>
                    </a:lnTo>
                    <a:lnTo>
                      <a:pt x="468882" y="293344"/>
                    </a:lnTo>
                    <a:lnTo>
                      <a:pt x="477460" y="300326"/>
                    </a:lnTo>
                    <a:lnTo>
                      <a:pt x="485086" y="307624"/>
                    </a:lnTo>
                    <a:lnTo>
                      <a:pt x="493029" y="315875"/>
                    </a:lnTo>
                    <a:lnTo>
                      <a:pt x="500654" y="324125"/>
                    </a:lnTo>
                    <a:lnTo>
                      <a:pt x="507962" y="333011"/>
                    </a:lnTo>
                    <a:lnTo>
                      <a:pt x="514634" y="342213"/>
                    </a:lnTo>
                    <a:lnTo>
                      <a:pt x="521306" y="351733"/>
                    </a:lnTo>
                    <a:lnTo>
                      <a:pt x="527025" y="361888"/>
                    </a:lnTo>
                    <a:lnTo>
                      <a:pt x="532744" y="372360"/>
                    </a:lnTo>
                    <a:lnTo>
                      <a:pt x="537828" y="383149"/>
                    </a:lnTo>
                    <a:lnTo>
                      <a:pt x="542912" y="394256"/>
                    </a:lnTo>
                    <a:lnTo>
                      <a:pt x="546724" y="405680"/>
                    </a:lnTo>
                    <a:lnTo>
                      <a:pt x="550855" y="417738"/>
                    </a:lnTo>
                    <a:lnTo>
                      <a:pt x="554032" y="429797"/>
                    </a:lnTo>
                    <a:lnTo>
                      <a:pt x="556574" y="442490"/>
                    </a:lnTo>
                    <a:lnTo>
                      <a:pt x="558798" y="455501"/>
                    </a:lnTo>
                    <a:lnTo>
                      <a:pt x="560386" y="468512"/>
                    </a:lnTo>
                    <a:lnTo>
                      <a:pt x="561022" y="482157"/>
                    </a:lnTo>
                    <a:lnTo>
                      <a:pt x="561657" y="509765"/>
                    </a:lnTo>
                    <a:lnTo>
                      <a:pt x="561975" y="538325"/>
                    </a:lnTo>
                    <a:lnTo>
                      <a:pt x="561657" y="552287"/>
                    </a:lnTo>
                    <a:lnTo>
                      <a:pt x="561340" y="566885"/>
                    </a:lnTo>
                    <a:lnTo>
                      <a:pt x="560704" y="580847"/>
                    </a:lnTo>
                    <a:lnTo>
                      <a:pt x="559433" y="595444"/>
                    </a:lnTo>
                    <a:lnTo>
                      <a:pt x="558480" y="609724"/>
                    </a:lnTo>
                    <a:lnTo>
                      <a:pt x="556891" y="623687"/>
                    </a:lnTo>
                    <a:lnTo>
                      <a:pt x="554985" y="637967"/>
                    </a:lnTo>
                    <a:lnTo>
                      <a:pt x="552761" y="651612"/>
                    </a:lnTo>
                    <a:lnTo>
                      <a:pt x="550537" y="665257"/>
                    </a:lnTo>
                    <a:lnTo>
                      <a:pt x="547677" y="678585"/>
                    </a:lnTo>
                    <a:lnTo>
                      <a:pt x="544500" y="691913"/>
                    </a:lnTo>
                    <a:lnTo>
                      <a:pt x="541005" y="704607"/>
                    </a:lnTo>
                    <a:lnTo>
                      <a:pt x="537193" y="717300"/>
                    </a:lnTo>
                    <a:lnTo>
                      <a:pt x="532744" y="729676"/>
                    </a:lnTo>
                    <a:lnTo>
                      <a:pt x="527979" y="741417"/>
                    </a:lnTo>
                    <a:lnTo>
                      <a:pt x="522577" y="752524"/>
                    </a:lnTo>
                    <a:lnTo>
                      <a:pt x="517176" y="763630"/>
                    </a:lnTo>
                    <a:lnTo>
                      <a:pt x="510821" y="773785"/>
                    </a:lnTo>
                    <a:lnTo>
                      <a:pt x="504149" y="783622"/>
                    </a:lnTo>
                    <a:lnTo>
                      <a:pt x="497159" y="793142"/>
                    </a:lnTo>
                    <a:lnTo>
                      <a:pt x="489216" y="801710"/>
                    </a:lnTo>
                    <a:lnTo>
                      <a:pt x="480638" y="809644"/>
                    </a:lnTo>
                    <a:lnTo>
                      <a:pt x="476507" y="813452"/>
                    </a:lnTo>
                    <a:lnTo>
                      <a:pt x="472059" y="817260"/>
                    </a:lnTo>
                    <a:lnTo>
                      <a:pt x="467293" y="820433"/>
                    </a:lnTo>
                    <a:lnTo>
                      <a:pt x="462527" y="823924"/>
                    </a:lnTo>
                    <a:lnTo>
                      <a:pt x="457762" y="826780"/>
                    </a:lnTo>
                    <a:lnTo>
                      <a:pt x="452360" y="829953"/>
                    </a:lnTo>
                    <a:lnTo>
                      <a:pt x="447277" y="832492"/>
                    </a:lnTo>
                    <a:lnTo>
                      <a:pt x="441875" y="835030"/>
                    </a:lnTo>
                    <a:lnTo>
                      <a:pt x="436474" y="837251"/>
                    </a:lnTo>
                    <a:lnTo>
                      <a:pt x="430437" y="839155"/>
                    </a:lnTo>
                    <a:lnTo>
                      <a:pt x="425036" y="841059"/>
                    </a:lnTo>
                    <a:lnTo>
                      <a:pt x="418682" y="842646"/>
                    </a:lnTo>
                    <a:lnTo>
                      <a:pt x="409150" y="844550"/>
                    </a:lnTo>
                    <a:lnTo>
                      <a:pt x="399618" y="845819"/>
                    </a:lnTo>
                    <a:lnTo>
                      <a:pt x="389451" y="846137"/>
                    </a:lnTo>
                    <a:lnTo>
                      <a:pt x="379284" y="845502"/>
                    </a:lnTo>
                    <a:lnTo>
                      <a:pt x="368481" y="844233"/>
                    </a:lnTo>
                    <a:lnTo>
                      <a:pt x="357679" y="842011"/>
                    </a:lnTo>
                    <a:lnTo>
                      <a:pt x="346558" y="839473"/>
                    </a:lnTo>
                    <a:lnTo>
                      <a:pt x="334803" y="835665"/>
                    </a:lnTo>
                    <a:lnTo>
                      <a:pt x="323364" y="831222"/>
                    </a:lnTo>
                    <a:lnTo>
                      <a:pt x="311609" y="826145"/>
                    </a:lnTo>
                    <a:lnTo>
                      <a:pt x="299853" y="820116"/>
                    </a:lnTo>
                    <a:lnTo>
                      <a:pt x="288097" y="813452"/>
                    </a:lnTo>
                    <a:lnTo>
                      <a:pt x="276659" y="806153"/>
                    </a:lnTo>
                    <a:lnTo>
                      <a:pt x="264586" y="797902"/>
                    </a:lnTo>
                    <a:lnTo>
                      <a:pt x="253148" y="788700"/>
                    </a:lnTo>
                    <a:lnTo>
                      <a:pt x="241709" y="778862"/>
                    </a:lnTo>
                    <a:lnTo>
                      <a:pt x="230589" y="768390"/>
                    </a:lnTo>
                    <a:lnTo>
                      <a:pt x="219469" y="756966"/>
                    </a:lnTo>
                    <a:lnTo>
                      <a:pt x="208666" y="745225"/>
                    </a:lnTo>
                    <a:lnTo>
                      <a:pt x="198181" y="732215"/>
                    </a:lnTo>
                    <a:lnTo>
                      <a:pt x="188014" y="718252"/>
                    </a:lnTo>
                    <a:lnTo>
                      <a:pt x="178482" y="704289"/>
                    </a:lnTo>
                    <a:lnTo>
                      <a:pt x="169268" y="689057"/>
                    </a:lnTo>
                    <a:lnTo>
                      <a:pt x="160054" y="673508"/>
                    </a:lnTo>
                    <a:lnTo>
                      <a:pt x="152111" y="656690"/>
                    </a:lnTo>
                    <a:lnTo>
                      <a:pt x="144168" y="639236"/>
                    </a:lnTo>
                    <a:lnTo>
                      <a:pt x="136861" y="621148"/>
                    </a:lnTo>
                    <a:lnTo>
                      <a:pt x="130506" y="602426"/>
                    </a:lnTo>
                    <a:lnTo>
                      <a:pt x="124469" y="582751"/>
                    </a:lnTo>
                    <a:lnTo>
                      <a:pt x="121928" y="572914"/>
                    </a:lnTo>
                    <a:lnTo>
                      <a:pt x="119386" y="562442"/>
                    </a:lnTo>
                    <a:lnTo>
                      <a:pt x="117162" y="551970"/>
                    </a:lnTo>
                    <a:lnTo>
                      <a:pt x="114938" y="541498"/>
                    </a:lnTo>
                    <a:lnTo>
                      <a:pt x="113031" y="530709"/>
                    </a:lnTo>
                    <a:lnTo>
                      <a:pt x="111443" y="519602"/>
                    </a:lnTo>
                    <a:lnTo>
                      <a:pt x="111125" y="505957"/>
                    </a:lnTo>
                    <a:lnTo>
                      <a:pt x="111443" y="492629"/>
                    </a:lnTo>
                    <a:lnTo>
                      <a:pt x="112396" y="479301"/>
                    </a:lnTo>
                    <a:lnTo>
                      <a:pt x="113349" y="466290"/>
                    </a:lnTo>
                    <a:lnTo>
                      <a:pt x="115255" y="453280"/>
                    </a:lnTo>
                    <a:lnTo>
                      <a:pt x="117797" y="440586"/>
                    </a:lnTo>
                    <a:lnTo>
                      <a:pt x="120657" y="428528"/>
                    </a:lnTo>
                    <a:lnTo>
                      <a:pt x="124152" y="416152"/>
                    </a:lnTo>
                    <a:lnTo>
                      <a:pt x="127964" y="404093"/>
                    </a:lnTo>
                    <a:lnTo>
                      <a:pt x="132412" y="392669"/>
                    </a:lnTo>
                    <a:lnTo>
                      <a:pt x="137178" y="381563"/>
                    </a:lnTo>
                    <a:lnTo>
                      <a:pt x="142262" y="370456"/>
                    </a:lnTo>
                    <a:lnTo>
                      <a:pt x="148299" y="359984"/>
                    </a:lnTo>
                    <a:lnTo>
                      <a:pt x="154335" y="349512"/>
                    </a:lnTo>
                    <a:lnTo>
                      <a:pt x="161008" y="339675"/>
                    </a:lnTo>
                    <a:lnTo>
                      <a:pt x="167998" y="330472"/>
                    </a:lnTo>
                    <a:lnTo>
                      <a:pt x="175941" y="320952"/>
                    </a:lnTo>
                    <a:lnTo>
                      <a:pt x="183566" y="312384"/>
                    </a:lnTo>
                    <a:lnTo>
                      <a:pt x="192145" y="304451"/>
                    </a:lnTo>
                    <a:lnTo>
                      <a:pt x="200723" y="296518"/>
                    </a:lnTo>
                    <a:lnTo>
                      <a:pt x="209937" y="289536"/>
                    </a:lnTo>
                    <a:lnTo>
                      <a:pt x="219787" y="282872"/>
                    </a:lnTo>
                    <a:lnTo>
                      <a:pt x="229636" y="276526"/>
                    </a:lnTo>
                    <a:lnTo>
                      <a:pt x="240121" y="270496"/>
                    </a:lnTo>
                    <a:lnTo>
                      <a:pt x="250923" y="265736"/>
                    </a:lnTo>
                    <a:lnTo>
                      <a:pt x="262044" y="260976"/>
                    </a:lnTo>
                    <a:lnTo>
                      <a:pt x="273482" y="256851"/>
                    </a:lnTo>
                    <a:lnTo>
                      <a:pt x="285238" y="253360"/>
                    </a:lnTo>
                    <a:lnTo>
                      <a:pt x="297311" y="250822"/>
                    </a:lnTo>
                    <a:lnTo>
                      <a:pt x="310020" y="248600"/>
                    </a:lnTo>
                    <a:lnTo>
                      <a:pt x="323047" y="247014"/>
                    </a:lnTo>
                    <a:lnTo>
                      <a:pt x="336073" y="246062"/>
                    </a:lnTo>
                    <a:close/>
                    <a:moveTo>
                      <a:pt x="1696249" y="0"/>
                    </a:moveTo>
                    <a:lnTo>
                      <a:pt x="1709607" y="317"/>
                    </a:lnTo>
                    <a:lnTo>
                      <a:pt x="1722646" y="952"/>
                    </a:lnTo>
                    <a:lnTo>
                      <a:pt x="1735368" y="2856"/>
                    </a:lnTo>
                    <a:lnTo>
                      <a:pt x="1747771" y="5077"/>
                    </a:lnTo>
                    <a:lnTo>
                      <a:pt x="1759538" y="7616"/>
                    </a:lnTo>
                    <a:lnTo>
                      <a:pt x="1771306" y="11424"/>
                    </a:lnTo>
                    <a:lnTo>
                      <a:pt x="1782755" y="15232"/>
                    </a:lnTo>
                    <a:lnTo>
                      <a:pt x="1793886" y="19992"/>
                    </a:lnTo>
                    <a:lnTo>
                      <a:pt x="1804699" y="24752"/>
                    </a:lnTo>
                    <a:lnTo>
                      <a:pt x="1814876" y="30782"/>
                    </a:lnTo>
                    <a:lnTo>
                      <a:pt x="1825053" y="36811"/>
                    </a:lnTo>
                    <a:lnTo>
                      <a:pt x="1834594" y="43475"/>
                    </a:lnTo>
                    <a:lnTo>
                      <a:pt x="1844136" y="50457"/>
                    </a:lnTo>
                    <a:lnTo>
                      <a:pt x="1853040" y="58390"/>
                    </a:lnTo>
                    <a:lnTo>
                      <a:pt x="1861627" y="66006"/>
                    </a:lnTo>
                    <a:lnTo>
                      <a:pt x="1869578" y="74574"/>
                    </a:lnTo>
                    <a:lnTo>
                      <a:pt x="1877529" y="83460"/>
                    </a:lnTo>
                    <a:lnTo>
                      <a:pt x="1884526" y="92663"/>
                    </a:lnTo>
                    <a:lnTo>
                      <a:pt x="1891523" y="102818"/>
                    </a:lnTo>
                    <a:lnTo>
                      <a:pt x="1898201" y="112972"/>
                    </a:lnTo>
                    <a:lnTo>
                      <a:pt x="1904244" y="123127"/>
                    </a:lnTo>
                    <a:lnTo>
                      <a:pt x="1909969" y="133917"/>
                    </a:lnTo>
                    <a:lnTo>
                      <a:pt x="1915057" y="145024"/>
                    </a:lnTo>
                    <a:lnTo>
                      <a:pt x="1919828" y="156765"/>
                    </a:lnTo>
                    <a:lnTo>
                      <a:pt x="1924280" y="168189"/>
                    </a:lnTo>
                    <a:lnTo>
                      <a:pt x="1928097" y="180566"/>
                    </a:lnTo>
                    <a:lnTo>
                      <a:pt x="1931595" y="192624"/>
                    </a:lnTo>
                    <a:lnTo>
                      <a:pt x="1934457" y="205318"/>
                    </a:lnTo>
                    <a:lnTo>
                      <a:pt x="1937002" y="218012"/>
                    </a:lnTo>
                    <a:lnTo>
                      <a:pt x="1938910" y="231022"/>
                    </a:lnTo>
                    <a:lnTo>
                      <a:pt x="1940500" y="244351"/>
                    </a:lnTo>
                    <a:lnTo>
                      <a:pt x="1941136" y="257679"/>
                    </a:lnTo>
                    <a:lnTo>
                      <a:pt x="1947815" y="260218"/>
                    </a:lnTo>
                    <a:lnTo>
                      <a:pt x="1951313" y="261804"/>
                    </a:lnTo>
                    <a:lnTo>
                      <a:pt x="1954176" y="263708"/>
                    </a:lnTo>
                    <a:lnTo>
                      <a:pt x="1957038" y="265612"/>
                    </a:lnTo>
                    <a:lnTo>
                      <a:pt x="1959900" y="267834"/>
                    </a:lnTo>
                    <a:lnTo>
                      <a:pt x="1962444" y="270055"/>
                    </a:lnTo>
                    <a:lnTo>
                      <a:pt x="1964671" y="272594"/>
                    </a:lnTo>
                    <a:lnTo>
                      <a:pt x="1966897" y="275133"/>
                    </a:lnTo>
                    <a:lnTo>
                      <a:pt x="1968805" y="277989"/>
                    </a:lnTo>
                    <a:lnTo>
                      <a:pt x="1970395" y="281479"/>
                    </a:lnTo>
                    <a:lnTo>
                      <a:pt x="1971986" y="284653"/>
                    </a:lnTo>
                    <a:lnTo>
                      <a:pt x="1973258" y="288461"/>
                    </a:lnTo>
                    <a:lnTo>
                      <a:pt x="1974530" y="292269"/>
                    </a:lnTo>
                    <a:lnTo>
                      <a:pt x="1975484" y="296394"/>
                    </a:lnTo>
                    <a:lnTo>
                      <a:pt x="1976120" y="300837"/>
                    </a:lnTo>
                    <a:lnTo>
                      <a:pt x="1976438" y="307819"/>
                    </a:lnTo>
                    <a:lnTo>
                      <a:pt x="1976438" y="315117"/>
                    </a:lnTo>
                    <a:lnTo>
                      <a:pt x="1975802" y="323051"/>
                    </a:lnTo>
                    <a:lnTo>
                      <a:pt x="1974530" y="330350"/>
                    </a:lnTo>
                    <a:lnTo>
                      <a:pt x="1973258" y="337966"/>
                    </a:lnTo>
                    <a:lnTo>
                      <a:pt x="1971031" y="345582"/>
                    </a:lnTo>
                    <a:lnTo>
                      <a:pt x="1968169" y="353198"/>
                    </a:lnTo>
                    <a:lnTo>
                      <a:pt x="1964989" y="360179"/>
                    </a:lnTo>
                    <a:lnTo>
                      <a:pt x="1961172" y="367161"/>
                    </a:lnTo>
                    <a:lnTo>
                      <a:pt x="1957356" y="373825"/>
                    </a:lnTo>
                    <a:lnTo>
                      <a:pt x="1952903" y="379854"/>
                    </a:lnTo>
                    <a:lnTo>
                      <a:pt x="1947815" y="385884"/>
                    </a:lnTo>
                    <a:lnTo>
                      <a:pt x="1942726" y="390961"/>
                    </a:lnTo>
                    <a:lnTo>
                      <a:pt x="1937002" y="395404"/>
                    </a:lnTo>
                    <a:lnTo>
                      <a:pt x="1930959" y="399212"/>
                    </a:lnTo>
                    <a:lnTo>
                      <a:pt x="1924916" y="402068"/>
                    </a:lnTo>
                    <a:lnTo>
                      <a:pt x="1921736" y="413175"/>
                    </a:lnTo>
                    <a:lnTo>
                      <a:pt x="1918556" y="423965"/>
                    </a:lnTo>
                    <a:lnTo>
                      <a:pt x="1914739" y="434754"/>
                    </a:lnTo>
                    <a:lnTo>
                      <a:pt x="1910923" y="445226"/>
                    </a:lnTo>
                    <a:lnTo>
                      <a:pt x="1906788" y="456016"/>
                    </a:lnTo>
                    <a:lnTo>
                      <a:pt x="1902336" y="466171"/>
                    </a:lnTo>
                    <a:lnTo>
                      <a:pt x="1897883" y="476325"/>
                    </a:lnTo>
                    <a:lnTo>
                      <a:pt x="1893113" y="486480"/>
                    </a:lnTo>
                    <a:lnTo>
                      <a:pt x="1888024" y="496000"/>
                    </a:lnTo>
                    <a:lnTo>
                      <a:pt x="1882300" y="505838"/>
                    </a:lnTo>
                    <a:lnTo>
                      <a:pt x="1876893" y="515041"/>
                    </a:lnTo>
                    <a:lnTo>
                      <a:pt x="1870850" y="523926"/>
                    </a:lnTo>
                    <a:lnTo>
                      <a:pt x="1864808" y="532812"/>
                    </a:lnTo>
                    <a:lnTo>
                      <a:pt x="1858129" y="541380"/>
                    </a:lnTo>
                    <a:lnTo>
                      <a:pt x="1851450" y="549631"/>
                    </a:lnTo>
                    <a:lnTo>
                      <a:pt x="1844454" y="557247"/>
                    </a:lnTo>
                    <a:lnTo>
                      <a:pt x="1837457" y="565180"/>
                    </a:lnTo>
                    <a:lnTo>
                      <a:pt x="1829824" y="572162"/>
                    </a:lnTo>
                    <a:lnTo>
                      <a:pt x="1822191" y="578826"/>
                    </a:lnTo>
                    <a:lnTo>
                      <a:pt x="1813922" y="585490"/>
                    </a:lnTo>
                    <a:lnTo>
                      <a:pt x="1805653" y="591520"/>
                    </a:lnTo>
                    <a:lnTo>
                      <a:pt x="1797066" y="597232"/>
                    </a:lnTo>
                    <a:lnTo>
                      <a:pt x="1788161" y="601992"/>
                    </a:lnTo>
                    <a:lnTo>
                      <a:pt x="1779256" y="606752"/>
                    </a:lnTo>
                    <a:lnTo>
                      <a:pt x="1769715" y="610877"/>
                    </a:lnTo>
                    <a:lnTo>
                      <a:pt x="1759856" y="614685"/>
                    </a:lnTo>
                    <a:lnTo>
                      <a:pt x="1750315" y="617859"/>
                    </a:lnTo>
                    <a:lnTo>
                      <a:pt x="1739820" y="620397"/>
                    </a:lnTo>
                    <a:lnTo>
                      <a:pt x="1729325" y="622301"/>
                    </a:lnTo>
                    <a:lnTo>
                      <a:pt x="1718512" y="623888"/>
                    </a:lnTo>
                    <a:lnTo>
                      <a:pt x="1707699" y="624840"/>
                    </a:lnTo>
                    <a:lnTo>
                      <a:pt x="1696249" y="625475"/>
                    </a:lnTo>
                    <a:lnTo>
                      <a:pt x="1685118" y="624840"/>
                    </a:lnTo>
                    <a:lnTo>
                      <a:pt x="1674305" y="623888"/>
                    </a:lnTo>
                    <a:lnTo>
                      <a:pt x="1663492" y="622301"/>
                    </a:lnTo>
                    <a:lnTo>
                      <a:pt x="1652997" y="620397"/>
                    </a:lnTo>
                    <a:lnTo>
                      <a:pt x="1642820" y="617859"/>
                    </a:lnTo>
                    <a:lnTo>
                      <a:pt x="1632960" y="614685"/>
                    </a:lnTo>
                    <a:lnTo>
                      <a:pt x="1623419" y="611195"/>
                    </a:lnTo>
                    <a:lnTo>
                      <a:pt x="1613878" y="606752"/>
                    </a:lnTo>
                    <a:lnTo>
                      <a:pt x="1604655" y="602309"/>
                    </a:lnTo>
                    <a:lnTo>
                      <a:pt x="1596068" y="597232"/>
                    </a:lnTo>
                    <a:lnTo>
                      <a:pt x="1587481" y="591837"/>
                    </a:lnTo>
                    <a:lnTo>
                      <a:pt x="1579531" y="586125"/>
                    </a:lnTo>
                    <a:lnTo>
                      <a:pt x="1571262" y="579778"/>
                    </a:lnTo>
                    <a:lnTo>
                      <a:pt x="1563311" y="572479"/>
                    </a:lnTo>
                    <a:lnTo>
                      <a:pt x="1555996" y="565498"/>
                    </a:lnTo>
                    <a:lnTo>
                      <a:pt x="1548999" y="558199"/>
                    </a:lnTo>
                    <a:lnTo>
                      <a:pt x="1541684" y="550265"/>
                    </a:lnTo>
                    <a:lnTo>
                      <a:pt x="1535006" y="542015"/>
                    </a:lnTo>
                    <a:lnTo>
                      <a:pt x="1528645" y="534081"/>
                    </a:lnTo>
                    <a:lnTo>
                      <a:pt x="1522602" y="525196"/>
                    </a:lnTo>
                    <a:lnTo>
                      <a:pt x="1516560" y="516310"/>
                    </a:lnTo>
                    <a:lnTo>
                      <a:pt x="1510835" y="506790"/>
                    </a:lnTo>
                    <a:lnTo>
                      <a:pt x="1505428" y="497270"/>
                    </a:lnTo>
                    <a:lnTo>
                      <a:pt x="1500022" y="487432"/>
                    </a:lnTo>
                    <a:lnTo>
                      <a:pt x="1495251" y="477912"/>
                    </a:lnTo>
                    <a:lnTo>
                      <a:pt x="1490799" y="467440"/>
                    </a:lnTo>
                    <a:lnTo>
                      <a:pt x="1486346" y="457602"/>
                    </a:lnTo>
                    <a:lnTo>
                      <a:pt x="1482212" y="447130"/>
                    </a:lnTo>
                    <a:lnTo>
                      <a:pt x="1478714" y="436341"/>
                    </a:lnTo>
                    <a:lnTo>
                      <a:pt x="1474897" y="425869"/>
                    </a:lnTo>
                    <a:lnTo>
                      <a:pt x="1471399" y="415079"/>
                    </a:lnTo>
                    <a:lnTo>
                      <a:pt x="1468536" y="404290"/>
                    </a:lnTo>
                    <a:lnTo>
                      <a:pt x="1464720" y="403338"/>
                    </a:lnTo>
                    <a:lnTo>
                      <a:pt x="1461540" y="401751"/>
                    </a:lnTo>
                    <a:lnTo>
                      <a:pt x="1458041" y="400164"/>
                    </a:lnTo>
                    <a:lnTo>
                      <a:pt x="1454861" y="398577"/>
                    </a:lnTo>
                    <a:lnTo>
                      <a:pt x="1451363" y="396673"/>
                    </a:lnTo>
                    <a:lnTo>
                      <a:pt x="1448500" y="394452"/>
                    </a:lnTo>
                    <a:lnTo>
                      <a:pt x="1442458" y="389375"/>
                    </a:lnTo>
                    <a:lnTo>
                      <a:pt x="1436733" y="383980"/>
                    </a:lnTo>
                    <a:lnTo>
                      <a:pt x="1431962" y="377633"/>
                    </a:lnTo>
                    <a:lnTo>
                      <a:pt x="1427192" y="370969"/>
                    </a:lnTo>
                    <a:lnTo>
                      <a:pt x="1423057" y="363988"/>
                    </a:lnTo>
                    <a:lnTo>
                      <a:pt x="1419241" y="356054"/>
                    </a:lnTo>
                    <a:lnTo>
                      <a:pt x="1416379" y="348438"/>
                    </a:lnTo>
                    <a:lnTo>
                      <a:pt x="1413834" y="340504"/>
                    </a:lnTo>
                    <a:lnTo>
                      <a:pt x="1411926" y="332254"/>
                    </a:lnTo>
                    <a:lnTo>
                      <a:pt x="1410336" y="324320"/>
                    </a:lnTo>
                    <a:lnTo>
                      <a:pt x="1409700" y="316387"/>
                    </a:lnTo>
                    <a:lnTo>
                      <a:pt x="1409700" y="308453"/>
                    </a:lnTo>
                    <a:lnTo>
                      <a:pt x="1410336" y="300837"/>
                    </a:lnTo>
                    <a:lnTo>
                      <a:pt x="1411290" y="296077"/>
                    </a:lnTo>
                    <a:lnTo>
                      <a:pt x="1411926" y="291634"/>
                    </a:lnTo>
                    <a:lnTo>
                      <a:pt x="1413516" y="286874"/>
                    </a:lnTo>
                    <a:lnTo>
                      <a:pt x="1414789" y="283383"/>
                    </a:lnTo>
                    <a:lnTo>
                      <a:pt x="1416697" y="279575"/>
                    </a:lnTo>
                    <a:lnTo>
                      <a:pt x="1418923" y="275767"/>
                    </a:lnTo>
                    <a:lnTo>
                      <a:pt x="1421149" y="272911"/>
                    </a:lnTo>
                    <a:lnTo>
                      <a:pt x="1423694" y="270055"/>
                    </a:lnTo>
                    <a:lnTo>
                      <a:pt x="1426556" y="267199"/>
                    </a:lnTo>
                    <a:lnTo>
                      <a:pt x="1429418" y="264978"/>
                    </a:lnTo>
                    <a:lnTo>
                      <a:pt x="1432917" y="262756"/>
                    </a:lnTo>
                    <a:lnTo>
                      <a:pt x="1436097" y="261170"/>
                    </a:lnTo>
                    <a:lnTo>
                      <a:pt x="1439913" y="259266"/>
                    </a:lnTo>
                    <a:lnTo>
                      <a:pt x="1443730" y="257679"/>
                    </a:lnTo>
                    <a:lnTo>
                      <a:pt x="1447228" y="256727"/>
                    </a:lnTo>
                    <a:lnTo>
                      <a:pt x="1451363" y="255458"/>
                    </a:lnTo>
                    <a:lnTo>
                      <a:pt x="1452635" y="242447"/>
                    </a:lnTo>
                    <a:lnTo>
                      <a:pt x="1453907" y="229118"/>
                    </a:lnTo>
                    <a:lnTo>
                      <a:pt x="1455815" y="216108"/>
                    </a:lnTo>
                    <a:lnTo>
                      <a:pt x="1458359" y="203414"/>
                    </a:lnTo>
                    <a:lnTo>
                      <a:pt x="1461540" y="191355"/>
                    </a:lnTo>
                    <a:lnTo>
                      <a:pt x="1464720" y="178979"/>
                    </a:lnTo>
                    <a:lnTo>
                      <a:pt x="1468854" y="167237"/>
                    </a:lnTo>
                    <a:lnTo>
                      <a:pt x="1473307" y="155178"/>
                    </a:lnTo>
                    <a:lnTo>
                      <a:pt x="1478077" y="144072"/>
                    </a:lnTo>
                    <a:lnTo>
                      <a:pt x="1483484" y="132965"/>
                    </a:lnTo>
                    <a:lnTo>
                      <a:pt x="1488891" y="122175"/>
                    </a:lnTo>
                    <a:lnTo>
                      <a:pt x="1494933" y="111703"/>
                    </a:lnTo>
                    <a:lnTo>
                      <a:pt x="1501612" y="101866"/>
                    </a:lnTo>
                    <a:lnTo>
                      <a:pt x="1508609" y="92028"/>
                    </a:lnTo>
                    <a:lnTo>
                      <a:pt x="1516242" y="82825"/>
                    </a:lnTo>
                    <a:lnTo>
                      <a:pt x="1523556" y="74257"/>
                    </a:lnTo>
                    <a:lnTo>
                      <a:pt x="1531825" y="65689"/>
                    </a:lnTo>
                    <a:lnTo>
                      <a:pt x="1540412" y="57438"/>
                    </a:lnTo>
                    <a:lnTo>
                      <a:pt x="1549317" y="50139"/>
                    </a:lnTo>
                    <a:lnTo>
                      <a:pt x="1558540" y="43158"/>
                    </a:lnTo>
                    <a:lnTo>
                      <a:pt x="1568399" y="36494"/>
                    </a:lnTo>
                    <a:lnTo>
                      <a:pt x="1578258" y="30464"/>
                    </a:lnTo>
                    <a:lnTo>
                      <a:pt x="1588754" y="24752"/>
                    </a:lnTo>
                    <a:lnTo>
                      <a:pt x="1599567" y="19675"/>
                    </a:lnTo>
                    <a:lnTo>
                      <a:pt x="1610380" y="15232"/>
                    </a:lnTo>
                    <a:lnTo>
                      <a:pt x="1621829" y="11107"/>
                    </a:lnTo>
                    <a:lnTo>
                      <a:pt x="1633278" y="7616"/>
                    </a:lnTo>
                    <a:lnTo>
                      <a:pt x="1645364" y="5077"/>
                    </a:lnTo>
                    <a:lnTo>
                      <a:pt x="1657449" y="2856"/>
                    </a:lnTo>
                    <a:lnTo>
                      <a:pt x="1670170" y="952"/>
                    </a:lnTo>
                    <a:lnTo>
                      <a:pt x="1683210" y="317"/>
                    </a:lnTo>
                    <a:lnTo>
                      <a:pt x="169624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4715600" y="3651966"/>
            <a:ext cx="936000" cy="936000"/>
            <a:chOff x="4427568" y="3651974"/>
            <a:chExt cx="936000" cy="936000"/>
          </a:xfrm>
        </p:grpSpPr>
        <p:sp>
          <p:nvSpPr>
            <p:cNvPr id="58" name="MH_Other_10"/>
            <p:cNvSpPr/>
            <p:nvPr>
              <p:custDataLst>
                <p:tags r:id="rId7"/>
              </p:custDataLst>
            </p:nvPr>
          </p:nvSpPr>
          <p:spPr>
            <a:xfrm>
              <a:off x="4427568" y="3651974"/>
              <a:ext cx="936000" cy="936000"/>
            </a:xfrm>
            <a:prstGeom prst="donut">
              <a:avLst>
                <a:gd name="adj" fmla="val 9894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127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152400" dist="127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607568" y="3859270"/>
              <a:ext cx="576000" cy="576000"/>
              <a:chOff x="4535568" y="3787270"/>
              <a:chExt cx="720000" cy="720000"/>
            </a:xfrm>
          </p:grpSpPr>
          <p:sp>
            <p:nvSpPr>
              <p:cNvPr id="60" name="MH_Title_1"/>
              <p:cNvSpPr/>
              <p:nvPr>
                <p:custDataLst>
                  <p:tags r:id="rId8"/>
                </p:custDataLst>
              </p:nvPr>
            </p:nvSpPr>
            <p:spPr>
              <a:xfrm>
                <a:off x="4535568" y="3787270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en-US" altLang="zh-CN" sz="27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61" name="KSO_Shape"/>
              <p:cNvSpPr/>
              <p:nvPr/>
            </p:nvSpPr>
            <p:spPr bwMode="auto">
              <a:xfrm>
                <a:off x="4643568" y="3913270"/>
                <a:ext cx="504000" cy="468000"/>
              </a:xfrm>
              <a:custGeom>
                <a:avLst/>
                <a:gdLst>
                  <a:gd name="T0" fmla="*/ 1555232 w 2741613"/>
                  <a:gd name="T1" fmla="*/ 1766302 h 2557463"/>
                  <a:gd name="T2" fmla="*/ 1500877 w 2741613"/>
                  <a:gd name="T3" fmla="*/ 1732308 h 2557463"/>
                  <a:gd name="T4" fmla="*/ 410527 w 2741613"/>
                  <a:gd name="T5" fmla="*/ 1777780 h 2557463"/>
                  <a:gd name="T6" fmla="*/ 294306 w 2741613"/>
                  <a:gd name="T7" fmla="*/ 1747980 h 2557463"/>
                  <a:gd name="T8" fmla="*/ 1473436 w 2741613"/>
                  <a:gd name="T9" fmla="*/ 1657260 h 2557463"/>
                  <a:gd name="T10" fmla="*/ 1387009 w 2741613"/>
                  <a:gd name="T11" fmla="*/ 1662603 h 2557463"/>
                  <a:gd name="T12" fmla="*/ 511578 w 2741613"/>
                  <a:gd name="T13" fmla="*/ 1682417 h 2557463"/>
                  <a:gd name="T14" fmla="*/ 414761 w 2741613"/>
                  <a:gd name="T15" fmla="*/ 1659264 h 2557463"/>
                  <a:gd name="T16" fmla="*/ 1116006 w 2741613"/>
                  <a:gd name="T17" fmla="*/ 1639146 h 2557463"/>
                  <a:gd name="T18" fmla="*/ 1025639 w 2741613"/>
                  <a:gd name="T19" fmla="*/ 1606463 h 2557463"/>
                  <a:gd name="T20" fmla="*/ 902419 w 2741613"/>
                  <a:gd name="T21" fmla="*/ 1619000 h 2557463"/>
                  <a:gd name="T22" fmla="*/ 844427 w 2741613"/>
                  <a:gd name="T23" fmla="*/ 1606240 h 2557463"/>
                  <a:gd name="T24" fmla="*/ 445447 w 2741613"/>
                  <a:gd name="T25" fmla="*/ 1163753 h 2557463"/>
                  <a:gd name="T26" fmla="*/ 787487 w 2741613"/>
                  <a:gd name="T27" fmla="*/ 791326 h 2557463"/>
                  <a:gd name="T28" fmla="*/ 436007 w 2741613"/>
                  <a:gd name="T29" fmla="*/ 849224 h 2557463"/>
                  <a:gd name="T30" fmla="*/ 288609 w 2741613"/>
                  <a:gd name="T31" fmla="*/ 1698536 h 2557463"/>
                  <a:gd name="T32" fmla="*/ 48617 w 2741613"/>
                  <a:gd name="T33" fmla="*/ 1149773 h 2557463"/>
                  <a:gd name="T34" fmla="*/ 9281 w 2741613"/>
                  <a:gd name="T35" fmla="*/ 859603 h 2557463"/>
                  <a:gd name="T36" fmla="*/ 145851 w 2741613"/>
                  <a:gd name="T37" fmla="*/ 699059 h 2557463"/>
                  <a:gd name="T38" fmla="*/ 1592699 w 2741613"/>
                  <a:gd name="T39" fmla="*/ 734392 h 2557463"/>
                  <a:gd name="T40" fmla="*/ 1871083 w 2741613"/>
                  <a:gd name="T41" fmla="*/ 787391 h 2557463"/>
                  <a:gd name="T42" fmla="*/ 1890905 w 2741613"/>
                  <a:gd name="T43" fmla="*/ 1065196 h 2557463"/>
                  <a:gd name="T44" fmla="*/ 1812940 w 2741613"/>
                  <a:gd name="T45" fmla="*/ 1357575 h 2557463"/>
                  <a:gd name="T46" fmla="*/ 1457031 w 2741613"/>
                  <a:gd name="T47" fmla="*/ 968693 h 2557463"/>
                  <a:gd name="T48" fmla="*/ 1541163 w 2741613"/>
                  <a:gd name="T49" fmla="*/ 700164 h 2557463"/>
                  <a:gd name="T50" fmla="*/ 1241834 w 2741613"/>
                  <a:gd name="T51" fmla="*/ 723340 h 2557463"/>
                  <a:gd name="T52" fmla="*/ 1102527 w 2741613"/>
                  <a:gd name="T53" fmla="*/ 893083 h 2557463"/>
                  <a:gd name="T54" fmla="*/ 798746 w 2741613"/>
                  <a:gd name="T55" fmla="*/ 901471 h 2557463"/>
                  <a:gd name="T56" fmla="*/ 624337 w 2741613"/>
                  <a:gd name="T57" fmla="*/ 850924 h 2557463"/>
                  <a:gd name="T58" fmla="*/ 750839 w 2741613"/>
                  <a:gd name="T59" fmla="*/ 677208 h 2557463"/>
                  <a:gd name="T60" fmla="*/ 1062788 w 2741613"/>
                  <a:gd name="T61" fmla="*/ 640566 h 2557463"/>
                  <a:gd name="T62" fmla="*/ 137222 w 2741613"/>
                  <a:gd name="T63" fmla="*/ 399417 h 2557463"/>
                  <a:gd name="T64" fmla="*/ 292755 w 2741613"/>
                  <a:gd name="T65" fmla="*/ 345682 h 2557463"/>
                  <a:gd name="T66" fmla="*/ 334009 w 2741613"/>
                  <a:gd name="T67" fmla="*/ 437452 h 2557463"/>
                  <a:gd name="T68" fmla="*/ 372176 w 2741613"/>
                  <a:gd name="T69" fmla="*/ 447403 h 2557463"/>
                  <a:gd name="T70" fmla="*/ 362248 w 2741613"/>
                  <a:gd name="T71" fmla="*/ 593130 h 2557463"/>
                  <a:gd name="T72" fmla="*/ 240028 w 2741613"/>
                  <a:gd name="T73" fmla="*/ 702591 h 2557463"/>
                  <a:gd name="T74" fmla="*/ 122440 w 2741613"/>
                  <a:gd name="T75" fmla="*/ 567478 h 2557463"/>
                  <a:gd name="T76" fmla="*/ 107439 w 2741613"/>
                  <a:gd name="T77" fmla="*/ 480131 h 2557463"/>
                  <a:gd name="T78" fmla="*/ 170093 w 2741613"/>
                  <a:gd name="T79" fmla="*/ 347893 h 2557463"/>
                  <a:gd name="T80" fmla="*/ 1776846 w 2741613"/>
                  <a:gd name="T81" fmla="*/ 366247 h 2557463"/>
                  <a:gd name="T82" fmla="*/ 1798449 w 2741613"/>
                  <a:gd name="T83" fmla="*/ 502465 h 2557463"/>
                  <a:gd name="T84" fmla="*/ 1760093 w 2741613"/>
                  <a:gd name="T85" fmla="*/ 621435 h 2557463"/>
                  <a:gd name="T86" fmla="*/ 1630031 w 2741613"/>
                  <a:gd name="T87" fmla="*/ 697505 h 2557463"/>
                  <a:gd name="T88" fmla="*/ 1535902 w 2741613"/>
                  <a:gd name="T89" fmla="*/ 561508 h 2557463"/>
                  <a:gd name="T90" fmla="*/ 1552215 w 2741613"/>
                  <a:gd name="T91" fmla="*/ 453594 h 2557463"/>
                  <a:gd name="T92" fmla="*/ 1541854 w 2741613"/>
                  <a:gd name="T93" fmla="*/ 422193 h 2557463"/>
                  <a:gd name="T94" fmla="*/ 1010412 w 2741613"/>
                  <a:gd name="T95" fmla="*/ 326683 h 2557463"/>
                  <a:gd name="T96" fmla="*/ 1058285 w 2741613"/>
                  <a:gd name="T97" fmla="*/ 408958 h 2557463"/>
                  <a:gd name="T98" fmla="*/ 1092921 w 2741613"/>
                  <a:gd name="T99" fmla="*/ 435649 h 2557463"/>
                  <a:gd name="T100" fmla="*/ 1092260 w 2741613"/>
                  <a:gd name="T101" fmla="*/ 528071 h 2557463"/>
                  <a:gd name="T102" fmla="*/ 1006661 w 2741613"/>
                  <a:gd name="T103" fmla="*/ 635492 h 2557463"/>
                  <a:gd name="T104" fmla="*/ 893265 w 2741613"/>
                  <a:gd name="T105" fmla="*/ 569098 h 2557463"/>
                  <a:gd name="T106" fmla="*/ 861497 w 2741613"/>
                  <a:gd name="T107" fmla="*/ 458589 h 2557463"/>
                  <a:gd name="T108" fmla="*/ 868115 w 2741613"/>
                  <a:gd name="T109" fmla="*/ 376093 h 2557463"/>
                  <a:gd name="T110" fmla="*/ 514509 w 2741613"/>
                  <a:gd name="T111" fmla="*/ 219583 h 2557463"/>
                  <a:gd name="T112" fmla="*/ 515613 w 2741613"/>
                  <a:gd name="T113" fmla="*/ 155869 h 2557463"/>
                  <a:gd name="T114" fmla="*/ 520248 w 2741613"/>
                  <a:gd name="T115" fmla="*/ 152562 h 2557463"/>
                  <a:gd name="T116" fmla="*/ 791747 w 2741613"/>
                  <a:gd name="T117" fmla="*/ 99650 h 2557463"/>
                  <a:gd name="T118" fmla="*/ 848917 w 2741613"/>
                  <a:gd name="T119" fmla="*/ 59085 h 2557463"/>
                  <a:gd name="T120" fmla="*/ 813158 w 2741613"/>
                  <a:gd name="T121" fmla="*/ 292558 h 2557463"/>
                  <a:gd name="T122" fmla="*/ 481620 w 2741613"/>
                  <a:gd name="T123" fmla="*/ 286605 h 2557463"/>
                  <a:gd name="T124" fmla="*/ 458664 w 2741613"/>
                  <a:gd name="T125" fmla="*/ 50267 h 25574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741613" h="2557463">
                    <a:moveTo>
                      <a:pt x="2199444" y="2463800"/>
                    </a:moveTo>
                    <a:lnTo>
                      <a:pt x="2327275" y="2463800"/>
                    </a:lnTo>
                    <a:lnTo>
                      <a:pt x="2325367" y="2467928"/>
                    </a:lnTo>
                    <a:lnTo>
                      <a:pt x="2325685" y="2470150"/>
                    </a:lnTo>
                    <a:lnTo>
                      <a:pt x="2326003" y="2473325"/>
                    </a:lnTo>
                    <a:lnTo>
                      <a:pt x="2326321" y="2477770"/>
                    </a:lnTo>
                    <a:lnTo>
                      <a:pt x="2326321" y="2483803"/>
                    </a:lnTo>
                    <a:lnTo>
                      <a:pt x="2325685" y="2492058"/>
                    </a:lnTo>
                    <a:lnTo>
                      <a:pt x="2323777" y="2502218"/>
                    </a:lnTo>
                    <a:lnTo>
                      <a:pt x="2321233" y="2514283"/>
                    </a:lnTo>
                    <a:lnTo>
                      <a:pt x="2319326" y="2515235"/>
                    </a:lnTo>
                    <a:lnTo>
                      <a:pt x="2316464" y="2515870"/>
                    </a:lnTo>
                    <a:lnTo>
                      <a:pt x="2308514" y="2516505"/>
                    </a:lnTo>
                    <a:lnTo>
                      <a:pt x="2293568" y="2517140"/>
                    </a:lnTo>
                    <a:lnTo>
                      <a:pt x="2292614" y="2517140"/>
                    </a:lnTo>
                    <a:lnTo>
                      <a:pt x="2292296" y="2516823"/>
                    </a:lnTo>
                    <a:lnTo>
                      <a:pt x="2291024" y="2515235"/>
                    </a:lnTo>
                    <a:lnTo>
                      <a:pt x="2290388" y="2513965"/>
                    </a:lnTo>
                    <a:lnTo>
                      <a:pt x="2289435" y="2512060"/>
                    </a:lnTo>
                    <a:lnTo>
                      <a:pt x="2288799" y="2511425"/>
                    </a:lnTo>
                    <a:lnTo>
                      <a:pt x="2288163" y="2511108"/>
                    </a:lnTo>
                    <a:lnTo>
                      <a:pt x="2286891" y="2510790"/>
                    </a:lnTo>
                    <a:lnTo>
                      <a:pt x="2285937" y="2511108"/>
                    </a:lnTo>
                    <a:lnTo>
                      <a:pt x="2284029" y="2511425"/>
                    </a:lnTo>
                    <a:lnTo>
                      <a:pt x="2282121" y="2512695"/>
                    </a:lnTo>
                    <a:lnTo>
                      <a:pt x="2276397" y="2516188"/>
                    </a:lnTo>
                    <a:lnTo>
                      <a:pt x="2264313" y="2525078"/>
                    </a:lnTo>
                    <a:lnTo>
                      <a:pt x="2251594" y="2533333"/>
                    </a:lnTo>
                    <a:lnTo>
                      <a:pt x="2245234" y="2537143"/>
                    </a:lnTo>
                    <a:lnTo>
                      <a:pt x="2238238" y="2540636"/>
                    </a:lnTo>
                    <a:lnTo>
                      <a:pt x="2231243" y="2543811"/>
                    </a:lnTo>
                    <a:lnTo>
                      <a:pt x="2223929" y="2547303"/>
                    </a:lnTo>
                    <a:lnTo>
                      <a:pt x="2216615" y="2549843"/>
                    </a:lnTo>
                    <a:lnTo>
                      <a:pt x="2208665" y="2552066"/>
                    </a:lnTo>
                    <a:lnTo>
                      <a:pt x="2200716" y="2554606"/>
                    </a:lnTo>
                    <a:lnTo>
                      <a:pt x="2192130" y="2555876"/>
                    </a:lnTo>
                    <a:lnTo>
                      <a:pt x="2183226" y="2557146"/>
                    </a:lnTo>
                    <a:lnTo>
                      <a:pt x="2174004" y="2557463"/>
                    </a:lnTo>
                    <a:lnTo>
                      <a:pt x="2164147" y="2557463"/>
                    </a:lnTo>
                    <a:lnTo>
                      <a:pt x="2153971" y="2557146"/>
                    </a:lnTo>
                    <a:lnTo>
                      <a:pt x="2145703" y="2556193"/>
                    </a:lnTo>
                    <a:lnTo>
                      <a:pt x="2139026" y="2554923"/>
                    </a:lnTo>
                    <a:lnTo>
                      <a:pt x="2133302" y="2553336"/>
                    </a:lnTo>
                    <a:lnTo>
                      <a:pt x="2128850" y="2551113"/>
                    </a:lnTo>
                    <a:lnTo>
                      <a:pt x="2125352" y="2548891"/>
                    </a:lnTo>
                    <a:lnTo>
                      <a:pt x="2123762" y="2547303"/>
                    </a:lnTo>
                    <a:lnTo>
                      <a:pt x="2122808" y="2545716"/>
                    </a:lnTo>
                    <a:lnTo>
                      <a:pt x="2121854" y="2544446"/>
                    </a:lnTo>
                    <a:lnTo>
                      <a:pt x="2121536" y="2542858"/>
                    </a:lnTo>
                    <a:lnTo>
                      <a:pt x="2120900" y="2539366"/>
                    </a:lnTo>
                    <a:lnTo>
                      <a:pt x="2121218" y="2535873"/>
                    </a:lnTo>
                    <a:lnTo>
                      <a:pt x="2122490" y="2532380"/>
                    </a:lnTo>
                    <a:lnTo>
                      <a:pt x="2124398" y="2528570"/>
                    </a:lnTo>
                    <a:lnTo>
                      <a:pt x="2126624" y="2524443"/>
                    </a:lnTo>
                    <a:lnTo>
                      <a:pt x="2129486" y="2520633"/>
                    </a:lnTo>
                    <a:lnTo>
                      <a:pt x="2132984" y="2516505"/>
                    </a:lnTo>
                    <a:lnTo>
                      <a:pt x="2137118" y="2512060"/>
                    </a:lnTo>
                    <a:lnTo>
                      <a:pt x="2141252" y="2507933"/>
                    </a:lnTo>
                    <a:lnTo>
                      <a:pt x="2150155" y="2499678"/>
                    </a:lnTo>
                    <a:lnTo>
                      <a:pt x="2160013" y="2491740"/>
                    </a:lnTo>
                    <a:lnTo>
                      <a:pt x="2169871" y="2484120"/>
                    </a:lnTo>
                    <a:lnTo>
                      <a:pt x="2178774" y="2477770"/>
                    </a:lnTo>
                    <a:lnTo>
                      <a:pt x="2193402" y="2467610"/>
                    </a:lnTo>
                    <a:lnTo>
                      <a:pt x="2199444" y="2463800"/>
                    </a:lnTo>
                    <a:close/>
                    <a:moveTo>
                      <a:pt x="417513" y="2463800"/>
                    </a:moveTo>
                    <a:lnTo>
                      <a:pt x="545027" y="2463800"/>
                    </a:lnTo>
                    <a:lnTo>
                      <a:pt x="551069" y="2467610"/>
                    </a:lnTo>
                    <a:lnTo>
                      <a:pt x="565696" y="2477770"/>
                    </a:lnTo>
                    <a:lnTo>
                      <a:pt x="574918" y="2484120"/>
                    </a:lnTo>
                    <a:lnTo>
                      <a:pt x="584775" y="2491740"/>
                    </a:lnTo>
                    <a:lnTo>
                      <a:pt x="594315" y="2499678"/>
                    </a:lnTo>
                    <a:lnTo>
                      <a:pt x="603537" y="2507933"/>
                    </a:lnTo>
                    <a:lnTo>
                      <a:pt x="607671" y="2512060"/>
                    </a:lnTo>
                    <a:lnTo>
                      <a:pt x="611805" y="2516505"/>
                    </a:lnTo>
                    <a:lnTo>
                      <a:pt x="614984" y="2520633"/>
                    </a:lnTo>
                    <a:lnTo>
                      <a:pt x="618164" y="2524443"/>
                    </a:lnTo>
                    <a:lnTo>
                      <a:pt x="620390" y="2528570"/>
                    </a:lnTo>
                    <a:lnTo>
                      <a:pt x="622298" y="2532380"/>
                    </a:lnTo>
                    <a:lnTo>
                      <a:pt x="623570" y="2535873"/>
                    </a:lnTo>
                    <a:lnTo>
                      <a:pt x="623888" y="2539366"/>
                    </a:lnTo>
                    <a:lnTo>
                      <a:pt x="622934" y="2542858"/>
                    </a:lnTo>
                    <a:lnTo>
                      <a:pt x="622616" y="2544446"/>
                    </a:lnTo>
                    <a:lnTo>
                      <a:pt x="621980" y="2545716"/>
                    </a:lnTo>
                    <a:lnTo>
                      <a:pt x="620708" y="2547303"/>
                    </a:lnTo>
                    <a:lnTo>
                      <a:pt x="619436" y="2548891"/>
                    </a:lnTo>
                    <a:lnTo>
                      <a:pt x="615938" y="2551113"/>
                    </a:lnTo>
                    <a:lnTo>
                      <a:pt x="611487" y="2553336"/>
                    </a:lnTo>
                    <a:lnTo>
                      <a:pt x="605763" y="2554923"/>
                    </a:lnTo>
                    <a:lnTo>
                      <a:pt x="599085" y="2556193"/>
                    </a:lnTo>
                    <a:lnTo>
                      <a:pt x="590817" y="2557146"/>
                    </a:lnTo>
                    <a:lnTo>
                      <a:pt x="580642" y="2557463"/>
                    </a:lnTo>
                    <a:lnTo>
                      <a:pt x="570784" y="2557463"/>
                    </a:lnTo>
                    <a:lnTo>
                      <a:pt x="561244" y="2557146"/>
                    </a:lnTo>
                    <a:lnTo>
                      <a:pt x="552659" y="2555876"/>
                    </a:lnTo>
                    <a:lnTo>
                      <a:pt x="544073" y="2554606"/>
                    </a:lnTo>
                    <a:lnTo>
                      <a:pt x="536123" y="2552066"/>
                    </a:lnTo>
                    <a:lnTo>
                      <a:pt x="528173" y="2549843"/>
                    </a:lnTo>
                    <a:lnTo>
                      <a:pt x="520542" y="2547303"/>
                    </a:lnTo>
                    <a:lnTo>
                      <a:pt x="513546" y="2543811"/>
                    </a:lnTo>
                    <a:lnTo>
                      <a:pt x="506232" y="2540636"/>
                    </a:lnTo>
                    <a:lnTo>
                      <a:pt x="499554" y="2537143"/>
                    </a:lnTo>
                    <a:lnTo>
                      <a:pt x="493195" y="2533333"/>
                    </a:lnTo>
                    <a:lnTo>
                      <a:pt x="480475" y="2525078"/>
                    </a:lnTo>
                    <a:lnTo>
                      <a:pt x="468391" y="2516188"/>
                    </a:lnTo>
                    <a:lnTo>
                      <a:pt x="462668" y="2512695"/>
                    </a:lnTo>
                    <a:lnTo>
                      <a:pt x="460760" y="2511425"/>
                    </a:lnTo>
                    <a:lnTo>
                      <a:pt x="458852" y="2511108"/>
                    </a:lnTo>
                    <a:lnTo>
                      <a:pt x="457580" y="2510790"/>
                    </a:lnTo>
                    <a:lnTo>
                      <a:pt x="456626" y="2511108"/>
                    </a:lnTo>
                    <a:lnTo>
                      <a:pt x="455990" y="2511425"/>
                    </a:lnTo>
                    <a:lnTo>
                      <a:pt x="455036" y="2512060"/>
                    </a:lnTo>
                    <a:lnTo>
                      <a:pt x="454400" y="2513965"/>
                    </a:lnTo>
                    <a:lnTo>
                      <a:pt x="453446" y="2515235"/>
                    </a:lnTo>
                    <a:lnTo>
                      <a:pt x="452492" y="2516823"/>
                    </a:lnTo>
                    <a:lnTo>
                      <a:pt x="452174" y="2517140"/>
                    </a:lnTo>
                    <a:lnTo>
                      <a:pt x="450902" y="2517140"/>
                    </a:lnTo>
                    <a:lnTo>
                      <a:pt x="436274" y="2516505"/>
                    </a:lnTo>
                    <a:lnTo>
                      <a:pt x="428325" y="2515870"/>
                    </a:lnTo>
                    <a:lnTo>
                      <a:pt x="425463" y="2515235"/>
                    </a:lnTo>
                    <a:lnTo>
                      <a:pt x="423555" y="2514283"/>
                    </a:lnTo>
                    <a:lnTo>
                      <a:pt x="420693" y="2502218"/>
                    </a:lnTo>
                    <a:lnTo>
                      <a:pt x="419421" y="2492058"/>
                    </a:lnTo>
                    <a:lnTo>
                      <a:pt x="418149" y="2483803"/>
                    </a:lnTo>
                    <a:lnTo>
                      <a:pt x="418149" y="2477770"/>
                    </a:lnTo>
                    <a:lnTo>
                      <a:pt x="418467" y="2473325"/>
                    </a:lnTo>
                    <a:lnTo>
                      <a:pt x="418785" y="2470150"/>
                    </a:lnTo>
                    <a:lnTo>
                      <a:pt x="419421" y="2467928"/>
                    </a:lnTo>
                    <a:lnTo>
                      <a:pt x="417513" y="2463800"/>
                    </a:lnTo>
                    <a:close/>
                    <a:moveTo>
                      <a:pt x="2051490" y="2346325"/>
                    </a:moveTo>
                    <a:lnTo>
                      <a:pt x="2152651" y="2346325"/>
                    </a:lnTo>
                    <a:lnTo>
                      <a:pt x="2151061" y="2349527"/>
                    </a:lnTo>
                    <a:lnTo>
                      <a:pt x="2151697" y="2351449"/>
                    </a:lnTo>
                    <a:lnTo>
                      <a:pt x="2152015" y="2353690"/>
                    </a:lnTo>
                    <a:lnTo>
                      <a:pt x="2152333" y="2357533"/>
                    </a:lnTo>
                    <a:lnTo>
                      <a:pt x="2152015" y="2362336"/>
                    </a:lnTo>
                    <a:lnTo>
                      <a:pt x="2151697" y="2368741"/>
                    </a:lnTo>
                    <a:lnTo>
                      <a:pt x="2150106" y="2376747"/>
                    </a:lnTo>
                    <a:lnTo>
                      <a:pt x="2148198" y="2386674"/>
                    </a:lnTo>
                    <a:lnTo>
                      <a:pt x="2146289" y="2387314"/>
                    </a:lnTo>
                    <a:lnTo>
                      <a:pt x="2144062" y="2387634"/>
                    </a:lnTo>
                    <a:lnTo>
                      <a:pt x="2137700" y="2388595"/>
                    </a:lnTo>
                    <a:lnTo>
                      <a:pt x="2125929" y="2388915"/>
                    </a:lnTo>
                    <a:lnTo>
                      <a:pt x="2125611" y="2388915"/>
                    </a:lnTo>
                    <a:lnTo>
                      <a:pt x="2124975" y="2388595"/>
                    </a:lnTo>
                    <a:lnTo>
                      <a:pt x="2124021" y="2387314"/>
                    </a:lnTo>
                    <a:lnTo>
                      <a:pt x="2123702" y="2386354"/>
                    </a:lnTo>
                    <a:lnTo>
                      <a:pt x="2123066" y="2384752"/>
                    </a:lnTo>
                    <a:lnTo>
                      <a:pt x="2122112" y="2384432"/>
                    </a:lnTo>
                    <a:lnTo>
                      <a:pt x="2121794" y="2383792"/>
                    </a:lnTo>
                    <a:lnTo>
                      <a:pt x="2120521" y="2383792"/>
                    </a:lnTo>
                    <a:lnTo>
                      <a:pt x="2119885" y="2383792"/>
                    </a:lnTo>
                    <a:lnTo>
                      <a:pt x="2117022" y="2385073"/>
                    </a:lnTo>
                    <a:lnTo>
                      <a:pt x="2112250" y="2387955"/>
                    </a:lnTo>
                    <a:lnTo>
                      <a:pt x="2103025" y="2395000"/>
                    </a:lnTo>
                    <a:lnTo>
                      <a:pt x="2092845" y="2401724"/>
                    </a:lnTo>
                    <a:lnTo>
                      <a:pt x="2087437" y="2404927"/>
                    </a:lnTo>
                    <a:lnTo>
                      <a:pt x="2082347" y="2407489"/>
                    </a:lnTo>
                    <a:lnTo>
                      <a:pt x="2076621" y="2410371"/>
                    </a:lnTo>
                    <a:lnTo>
                      <a:pt x="2070895" y="2412612"/>
                    </a:lnTo>
                    <a:lnTo>
                      <a:pt x="2064850" y="2415174"/>
                    </a:lnTo>
                    <a:lnTo>
                      <a:pt x="2058806" y="2416775"/>
                    </a:lnTo>
                    <a:lnTo>
                      <a:pt x="2052444" y="2418376"/>
                    </a:lnTo>
                    <a:lnTo>
                      <a:pt x="2045763" y="2419657"/>
                    </a:lnTo>
                    <a:lnTo>
                      <a:pt x="2038447" y="2420618"/>
                    </a:lnTo>
                    <a:lnTo>
                      <a:pt x="2031448" y="2420938"/>
                    </a:lnTo>
                    <a:lnTo>
                      <a:pt x="2023495" y="2420938"/>
                    </a:lnTo>
                    <a:lnTo>
                      <a:pt x="2015542" y="2420618"/>
                    </a:lnTo>
                    <a:lnTo>
                      <a:pt x="2008862" y="2419977"/>
                    </a:lnTo>
                    <a:lnTo>
                      <a:pt x="2003454" y="2418697"/>
                    </a:lnTo>
                    <a:lnTo>
                      <a:pt x="1999000" y="2417736"/>
                    </a:lnTo>
                    <a:lnTo>
                      <a:pt x="1995501" y="2415814"/>
                    </a:lnTo>
                    <a:lnTo>
                      <a:pt x="1992638" y="2413893"/>
                    </a:lnTo>
                    <a:lnTo>
                      <a:pt x="1990729" y="2411652"/>
                    </a:lnTo>
                    <a:lnTo>
                      <a:pt x="1989456" y="2409410"/>
                    </a:lnTo>
                    <a:lnTo>
                      <a:pt x="1989138" y="2406528"/>
                    </a:lnTo>
                    <a:lnTo>
                      <a:pt x="1989456" y="2403966"/>
                    </a:lnTo>
                    <a:lnTo>
                      <a:pt x="1990411" y="2401084"/>
                    </a:lnTo>
                    <a:lnTo>
                      <a:pt x="1991683" y="2397882"/>
                    </a:lnTo>
                    <a:lnTo>
                      <a:pt x="1993592" y="2394679"/>
                    </a:lnTo>
                    <a:lnTo>
                      <a:pt x="1996137" y="2391477"/>
                    </a:lnTo>
                    <a:lnTo>
                      <a:pt x="1999000" y="2387955"/>
                    </a:lnTo>
                    <a:lnTo>
                      <a:pt x="2005362" y="2381230"/>
                    </a:lnTo>
                    <a:lnTo>
                      <a:pt x="2012679" y="2374825"/>
                    </a:lnTo>
                    <a:lnTo>
                      <a:pt x="2019996" y="2368421"/>
                    </a:lnTo>
                    <a:lnTo>
                      <a:pt x="2027949" y="2362336"/>
                    </a:lnTo>
                    <a:lnTo>
                      <a:pt x="2035265" y="2356893"/>
                    </a:lnTo>
                    <a:lnTo>
                      <a:pt x="2046718" y="2349527"/>
                    </a:lnTo>
                    <a:lnTo>
                      <a:pt x="2051490" y="2346325"/>
                    </a:lnTo>
                    <a:close/>
                    <a:moveTo>
                      <a:pt x="592138" y="2346325"/>
                    </a:moveTo>
                    <a:lnTo>
                      <a:pt x="693618" y="2346325"/>
                    </a:lnTo>
                    <a:lnTo>
                      <a:pt x="698072" y="2349527"/>
                    </a:lnTo>
                    <a:lnTo>
                      <a:pt x="709842" y="2356893"/>
                    </a:lnTo>
                    <a:lnTo>
                      <a:pt x="716841" y="2362336"/>
                    </a:lnTo>
                    <a:lnTo>
                      <a:pt x="724794" y="2368421"/>
                    </a:lnTo>
                    <a:lnTo>
                      <a:pt x="732428" y="2374825"/>
                    </a:lnTo>
                    <a:lnTo>
                      <a:pt x="739427" y="2381230"/>
                    </a:lnTo>
                    <a:lnTo>
                      <a:pt x="746108" y="2387955"/>
                    </a:lnTo>
                    <a:lnTo>
                      <a:pt x="748971" y="2391477"/>
                    </a:lnTo>
                    <a:lnTo>
                      <a:pt x="751197" y="2394679"/>
                    </a:lnTo>
                    <a:lnTo>
                      <a:pt x="753106" y="2397882"/>
                    </a:lnTo>
                    <a:lnTo>
                      <a:pt x="754697" y="2401084"/>
                    </a:lnTo>
                    <a:lnTo>
                      <a:pt x="755333" y="2403966"/>
                    </a:lnTo>
                    <a:lnTo>
                      <a:pt x="755651" y="2406528"/>
                    </a:lnTo>
                    <a:lnTo>
                      <a:pt x="755333" y="2409410"/>
                    </a:lnTo>
                    <a:lnTo>
                      <a:pt x="754379" y="2411652"/>
                    </a:lnTo>
                    <a:lnTo>
                      <a:pt x="752470" y="2413893"/>
                    </a:lnTo>
                    <a:lnTo>
                      <a:pt x="749607" y="2415814"/>
                    </a:lnTo>
                    <a:lnTo>
                      <a:pt x="746108" y="2417736"/>
                    </a:lnTo>
                    <a:lnTo>
                      <a:pt x="741336" y="2418697"/>
                    </a:lnTo>
                    <a:lnTo>
                      <a:pt x="736246" y="2419977"/>
                    </a:lnTo>
                    <a:lnTo>
                      <a:pt x="729565" y="2420618"/>
                    </a:lnTo>
                    <a:lnTo>
                      <a:pt x="721612" y="2420938"/>
                    </a:lnTo>
                    <a:lnTo>
                      <a:pt x="713659" y="2420938"/>
                    </a:lnTo>
                    <a:lnTo>
                      <a:pt x="706343" y="2420618"/>
                    </a:lnTo>
                    <a:lnTo>
                      <a:pt x="699344" y="2419657"/>
                    </a:lnTo>
                    <a:lnTo>
                      <a:pt x="692346" y="2418376"/>
                    </a:lnTo>
                    <a:lnTo>
                      <a:pt x="685983" y="2416775"/>
                    </a:lnTo>
                    <a:lnTo>
                      <a:pt x="679939" y="2415174"/>
                    </a:lnTo>
                    <a:lnTo>
                      <a:pt x="673895" y="2412612"/>
                    </a:lnTo>
                    <a:lnTo>
                      <a:pt x="668487" y="2410371"/>
                    </a:lnTo>
                    <a:lnTo>
                      <a:pt x="662760" y="2407489"/>
                    </a:lnTo>
                    <a:lnTo>
                      <a:pt x="657352" y="2404927"/>
                    </a:lnTo>
                    <a:lnTo>
                      <a:pt x="652263" y="2401724"/>
                    </a:lnTo>
                    <a:lnTo>
                      <a:pt x="642083" y="2395000"/>
                    </a:lnTo>
                    <a:lnTo>
                      <a:pt x="632539" y="2387955"/>
                    </a:lnTo>
                    <a:lnTo>
                      <a:pt x="628086" y="2385073"/>
                    </a:lnTo>
                    <a:lnTo>
                      <a:pt x="624904" y="2383792"/>
                    </a:lnTo>
                    <a:lnTo>
                      <a:pt x="624268" y="2383792"/>
                    </a:lnTo>
                    <a:lnTo>
                      <a:pt x="623314" y="2383792"/>
                    </a:lnTo>
                    <a:lnTo>
                      <a:pt x="622678" y="2384432"/>
                    </a:lnTo>
                    <a:lnTo>
                      <a:pt x="622041" y="2384752"/>
                    </a:lnTo>
                    <a:lnTo>
                      <a:pt x="621405" y="2386354"/>
                    </a:lnTo>
                    <a:lnTo>
                      <a:pt x="620769" y="2387314"/>
                    </a:lnTo>
                    <a:lnTo>
                      <a:pt x="620133" y="2388595"/>
                    </a:lnTo>
                    <a:lnTo>
                      <a:pt x="619496" y="2388915"/>
                    </a:lnTo>
                    <a:lnTo>
                      <a:pt x="619178" y="2388915"/>
                    </a:lnTo>
                    <a:lnTo>
                      <a:pt x="607408" y="2388595"/>
                    </a:lnTo>
                    <a:lnTo>
                      <a:pt x="601045" y="2387634"/>
                    </a:lnTo>
                    <a:lnTo>
                      <a:pt x="598819" y="2387314"/>
                    </a:lnTo>
                    <a:lnTo>
                      <a:pt x="596910" y="2386674"/>
                    </a:lnTo>
                    <a:lnTo>
                      <a:pt x="595001" y="2376747"/>
                    </a:lnTo>
                    <a:lnTo>
                      <a:pt x="593411" y="2368741"/>
                    </a:lnTo>
                    <a:lnTo>
                      <a:pt x="593092" y="2362336"/>
                    </a:lnTo>
                    <a:lnTo>
                      <a:pt x="592774" y="2357533"/>
                    </a:lnTo>
                    <a:lnTo>
                      <a:pt x="593092" y="2353690"/>
                    </a:lnTo>
                    <a:lnTo>
                      <a:pt x="593411" y="2351449"/>
                    </a:lnTo>
                    <a:lnTo>
                      <a:pt x="593729" y="2349527"/>
                    </a:lnTo>
                    <a:lnTo>
                      <a:pt x="592138" y="2346325"/>
                    </a:lnTo>
                    <a:close/>
                    <a:moveTo>
                      <a:pt x="1474788" y="2290762"/>
                    </a:moveTo>
                    <a:lnTo>
                      <a:pt x="1567135" y="2290762"/>
                    </a:lnTo>
                    <a:lnTo>
                      <a:pt x="1571609" y="2293338"/>
                    </a:lnTo>
                    <a:lnTo>
                      <a:pt x="1582473" y="2300422"/>
                    </a:lnTo>
                    <a:lnTo>
                      <a:pt x="1588864" y="2305252"/>
                    </a:lnTo>
                    <a:lnTo>
                      <a:pt x="1595894" y="2310404"/>
                    </a:lnTo>
                    <a:lnTo>
                      <a:pt x="1602924" y="2316522"/>
                    </a:lnTo>
                    <a:lnTo>
                      <a:pt x="1609634" y="2322640"/>
                    </a:lnTo>
                    <a:lnTo>
                      <a:pt x="1615386" y="2328758"/>
                    </a:lnTo>
                    <a:lnTo>
                      <a:pt x="1617942" y="2331978"/>
                    </a:lnTo>
                    <a:lnTo>
                      <a:pt x="1620179" y="2334875"/>
                    </a:lnTo>
                    <a:lnTo>
                      <a:pt x="1621776" y="2337451"/>
                    </a:lnTo>
                    <a:lnTo>
                      <a:pt x="1623374" y="2340671"/>
                    </a:lnTo>
                    <a:lnTo>
                      <a:pt x="1624013" y="2343247"/>
                    </a:lnTo>
                    <a:lnTo>
                      <a:pt x="1624013" y="2345501"/>
                    </a:lnTo>
                    <a:lnTo>
                      <a:pt x="1623694" y="2348399"/>
                    </a:lnTo>
                    <a:lnTo>
                      <a:pt x="1622735" y="2350009"/>
                    </a:lnTo>
                    <a:lnTo>
                      <a:pt x="1620818" y="2352585"/>
                    </a:lnTo>
                    <a:lnTo>
                      <a:pt x="1618581" y="2353873"/>
                    </a:lnTo>
                    <a:lnTo>
                      <a:pt x="1615386" y="2355483"/>
                    </a:lnTo>
                    <a:lnTo>
                      <a:pt x="1611232" y="2357093"/>
                    </a:lnTo>
                    <a:lnTo>
                      <a:pt x="1606119" y="2357737"/>
                    </a:lnTo>
                    <a:lnTo>
                      <a:pt x="1600048" y="2358703"/>
                    </a:lnTo>
                    <a:lnTo>
                      <a:pt x="1593018" y="2359025"/>
                    </a:lnTo>
                    <a:lnTo>
                      <a:pt x="1585668" y="2359025"/>
                    </a:lnTo>
                    <a:lnTo>
                      <a:pt x="1578958" y="2358703"/>
                    </a:lnTo>
                    <a:lnTo>
                      <a:pt x="1572567" y="2357415"/>
                    </a:lnTo>
                    <a:lnTo>
                      <a:pt x="1566496" y="2356127"/>
                    </a:lnTo>
                    <a:lnTo>
                      <a:pt x="1560744" y="2355161"/>
                    </a:lnTo>
                    <a:lnTo>
                      <a:pt x="1554993" y="2353229"/>
                    </a:lnTo>
                    <a:lnTo>
                      <a:pt x="1549560" y="2351297"/>
                    </a:lnTo>
                    <a:lnTo>
                      <a:pt x="1544128" y="2349043"/>
                    </a:lnTo>
                    <a:lnTo>
                      <a:pt x="1539335" y="2346467"/>
                    </a:lnTo>
                    <a:lnTo>
                      <a:pt x="1529749" y="2340993"/>
                    </a:lnTo>
                    <a:lnTo>
                      <a:pt x="1520802" y="2334875"/>
                    </a:lnTo>
                    <a:lnTo>
                      <a:pt x="1511535" y="2328758"/>
                    </a:lnTo>
                    <a:lnTo>
                      <a:pt x="1507701" y="2326182"/>
                    </a:lnTo>
                    <a:lnTo>
                      <a:pt x="1505144" y="2324894"/>
                    </a:lnTo>
                    <a:lnTo>
                      <a:pt x="1503866" y="2324572"/>
                    </a:lnTo>
                    <a:lnTo>
                      <a:pt x="1503227" y="2324894"/>
                    </a:lnTo>
                    <a:lnTo>
                      <a:pt x="1502269" y="2325860"/>
                    </a:lnTo>
                    <a:lnTo>
                      <a:pt x="1501629" y="2326826"/>
                    </a:lnTo>
                    <a:lnTo>
                      <a:pt x="1500990" y="2328114"/>
                    </a:lnTo>
                    <a:lnTo>
                      <a:pt x="1500351" y="2329080"/>
                    </a:lnTo>
                    <a:lnTo>
                      <a:pt x="1499712" y="2329080"/>
                    </a:lnTo>
                    <a:lnTo>
                      <a:pt x="1499073" y="2329080"/>
                    </a:lnTo>
                    <a:lnTo>
                      <a:pt x="1488528" y="2328758"/>
                    </a:lnTo>
                    <a:lnTo>
                      <a:pt x="1482777" y="2328436"/>
                    </a:lnTo>
                    <a:lnTo>
                      <a:pt x="1480540" y="2328114"/>
                    </a:lnTo>
                    <a:lnTo>
                      <a:pt x="1478942" y="2327148"/>
                    </a:lnTo>
                    <a:lnTo>
                      <a:pt x="1477025" y="2318132"/>
                    </a:lnTo>
                    <a:lnTo>
                      <a:pt x="1476066" y="2310726"/>
                    </a:lnTo>
                    <a:lnTo>
                      <a:pt x="1475747" y="2305252"/>
                    </a:lnTo>
                    <a:lnTo>
                      <a:pt x="1475108" y="2300422"/>
                    </a:lnTo>
                    <a:lnTo>
                      <a:pt x="1475747" y="2297202"/>
                    </a:lnTo>
                    <a:lnTo>
                      <a:pt x="1476066" y="2294948"/>
                    </a:lnTo>
                    <a:lnTo>
                      <a:pt x="1476386" y="2293338"/>
                    </a:lnTo>
                    <a:lnTo>
                      <a:pt x="1474788" y="2290762"/>
                    </a:lnTo>
                    <a:close/>
                    <a:moveTo>
                      <a:pt x="1243723" y="2290762"/>
                    </a:moveTo>
                    <a:lnTo>
                      <a:pt x="1335088" y="2290762"/>
                    </a:lnTo>
                    <a:lnTo>
                      <a:pt x="1333507" y="2293338"/>
                    </a:lnTo>
                    <a:lnTo>
                      <a:pt x="1334140" y="2294948"/>
                    </a:lnTo>
                    <a:lnTo>
                      <a:pt x="1334140" y="2297202"/>
                    </a:lnTo>
                    <a:lnTo>
                      <a:pt x="1334456" y="2300422"/>
                    </a:lnTo>
                    <a:lnTo>
                      <a:pt x="1334456" y="2305252"/>
                    </a:lnTo>
                    <a:lnTo>
                      <a:pt x="1333824" y="2310726"/>
                    </a:lnTo>
                    <a:lnTo>
                      <a:pt x="1332559" y="2318132"/>
                    </a:lnTo>
                    <a:lnTo>
                      <a:pt x="1330978" y="2327148"/>
                    </a:lnTo>
                    <a:lnTo>
                      <a:pt x="1329398" y="2328114"/>
                    </a:lnTo>
                    <a:lnTo>
                      <a:pt x="1327185" y="2328436"/>
                    </a:lnTo>
                    <a:lnTo>
                      <a:pt x="1321494" y="2328758"/>
                    </a:lnTo>
                    <a:lnTo>
                      <a:pt x="1311061" y="2329080"/>
                    </a:lnTo>
                    <a:lnTo>
                      <a:pt x="1310113" y="2329080"/>
                    </a:lnTo>
                    <a:lnTo>
                      <a:pt x="1309797" y="2329080"/>
                    </a:lnTo>
                    <a:lnTo>
                      <a:pt x="1309165" y="2328114"/>
                    </a:lnTo>
                    <a:lnTo>
                      <a:pt x="1308848" y="2326826"/>
                    </a:lnTo>
                    <a:lnTo>
                      <a:pt x="1307900" y="2325860"/>
                    </a:lnTo>
                    <a:lnTo>
                      <a:pt x="1306952" y="2324894"/>
                    </a:lnTo>
                    <a:lnTo>
                      <a:pt x="1306003" y="2324572"/>
                    </a:lnTo>
                    <a:lnTo>
                      <a:pt x="1305371" y="2324894"/>
                    </a:lnTo>
                    <a:lnTo>
                      <a:pt x="1302842" y="2326182"/>
                    </a:lnTo>
                    <a:lnTo>
                      <a:pt x="1298732" y="2328758"/>
                    </a:lnTo>
                    <a:lnTo>
                      <a:pt x="1289880" y="2334875"/>
                    </a:lnTo>
                    <a:lnTo>
                      <a:pt x="1281028" y="2340993"/>
                    </a:lnTo>
                    <a:lnTo>
                      <a:pt x="1271228" y="2346467"/>
                    </a:lnTo>
                    <a:lnTo>
                      <a:pt x="1266485" y="2349043"/>
                    </a:lnTo>
                    <a:lnTo>
                      <a:pt x="1261111" y="2351297"/>
                    </a:lnTo>
                    <a:lnTo>
                      <a:pt x="1256053" y="2353229"/>
                    </a:lnTo>
                    <a:lnTo>
                      <a:pt x="1250362" y="2355161"/>
                    </a:lnTo>
                    <a:lnTo>
                      <a:pt x="1244356" y="2356127"/>
                    </a:lnTo>
                    <a:lnTo>
                      <a:pt x="1238349" y="2357415"/>
                    </a:lnTo>
                    <a:lnTo>
                      <a:pt x="1232026" y="2358703"/>
                    </a:lnTo>
                    <a:lnTo>
                      <a:pt x="1225387" y="2359025"/>
                    </a:lnTo>
                    <a:lnTo>
                      <a:pt x="1218116" y="2359025"/>
                    </a:lnTo>
                    <a:lnTo>
                      <a:pt x="1211161" y="2358703"/>
                    </a:lnTo>
                    <a:lnTo>
                      <a:pt x="1205154" y="2357737"/>
                    </a:lnTo>
                    <a:lnTo>
                      <a:pt x="1200096" y="2357093"/>
                    </a:lnTo>
                    <a:lnTo>
                      <a:pt x="1195986" y="2355483"/>
                    </a:lnTo>
                    <a:lnTo>
                      <a:pt x="1193141" y="2353873"/>
                    </a:lnTo>
                    <a:lnTo>
                      <a:pt x="1190295" y="2352585"/>
                    </a:lnTo>
                    <a:lnTo>
                      <a:pt x="1189031" y="2350009"/>
                    </a:lnTo>
                    <a:lnTo>
                      <a:pt x="1187766" y="2348399"/>
                    </a:lnTo>
                    <a:lnTo>
                      <a:pt x="1187450" y="2345501"/>
                    </a:lnTo>
                    <a:lnTo>
                      <a:pt x="1187766" y="2343247"/>
                    </a:lnTo>
                    <a:lnTo>
                      <a:pt x="1188715" y="2340671"/>
                    </a:lnTo>
                    <a:lnTo>
                      <a:pt x="1189663" y="2337451"/>
                    </a:lnTo>
                    <a:lnTo>
                      <a:pt x="1191560" y="2334875"/>
                    </a:lnTo>
                    <a:lnTo>
                      <a:pt x="1193457" y="2331978"/>
                    </a:lnTo>
                    <a:lnTo>
                      <a:pt x="1195986" y="2328758"/>
                    </a:lnTo>
                    <a:lnTo>
                      <a:pt x="1201676" y="2322640"/>
                    </a:lnTo>
                    <a:lnTo>
                      <a:pt x="1208315" y="2316522"/>
                    </a:lnTo>
                    <a:lnTo>
                      <a:pt x="1215271" y="2310404"/>
                    </a:lnTo>
                    <a:lnTo>
                      <a:pt x="1222226" y="2305252"/>
                    </a:lnTo>
                    <a:lnTo>
                      <a:pt x="1228865" y="2300422"/>
                    </a:lnTo>
                    <a:lnTo>
                      <a:pt x="1239613" y="2293338"/>
                    </a:lnTo>
                    <a:lnTo>
                      <a:pt x="1243723" y="2290762"/>
                    </a:lnTo>
                    <a:close/>
                    <a:moveTo>
                      <a:pt x="1481543" y="1798637"/>
                    </a:moveTo>
                    <a:lnTo>
                      <a:pt x="1701801" y="1798637"/>
                    </a:lnTo>
                    <a:lnTo>
                      <a:pt x="1567093" y="2273300"/>
                    </a:lnTo>
                    <a:lnTo>
                      <a:pt x="1465263" y="2273300"/>
                    </a:lnTo>
                    <a:lnTo>
                      <a:pt x="1481543" y="1798637"/>
                    </a:lnTo>
                    <a:close/>
                    <a:moveTo>
                      <a:pt x="1119188" y="1798637"/>
                    </a:moveTo>
                    <a:lnTo>
                      <a:pt x="1336331" y="1798637"/>
                    </a:lnTo>
                    <a:lnTo>
                      <a:pt x="1346201" y="2272028"/>
                    </a:lnTo>
                    <a:lnTo>
                      <a:pt x="1240177" y="2273300"/>
                    </a:lnTo>
                    <a:lnTo>
                      <a:pt x="1119188" y="1798637"/>
                    </a:lnTo>
                    <a:close/>
                    <a:moveTo>
                      <a:pt x="2677270" y="1559805"/>
                    </a:moveTo>
                    <a:lnTo>
                      <a:pt x="2530833" y="1600780"/>
                    </a:lnTo>
                    <a:lnTo>
                      <a:pt x="2674417" y="1589663"/>
                    </a:lnTo>
                    <a:lnTo>
                      <a:pt x="2677270" y="1559805"/>
                    </a:lnTo>
                    <a:close/>
                    <a:moveTo>
                      <a:pt x="64561" y="1559805"/>
                    </a:moveTo>
                    <a:lnTo>
                      <a:pt x="67742" y="1589663"/>
                    </a:lnTo>
                    <a:lnTo>
                      <a:pt x="211812" y="1600780"/>
                    </a:lnTo>
                    <a:lnTo>
                      <a:pt x="64561" y="1559805"/>
                    </a:lnTo>
                    <a:close/>
                    <a:moveTo>
                      <a:pt x="1743293" y="1510232"/>
                    </a:moveTo>
                    <a:lnTo>
                      <a:pt x="1815377" y="1673934"/>
                    </a:lnTo>
                    <a:lnTo>
                      <a:pt x="2196121" y="1673934"/>
                    </a:lnTo>
                    <a:lnTo>
                      <a:pt x="2051635" y="1522922"/>
                    </a:lnTo>
                    <a:lnTo>
                      <a:pt x="1743293" y="1510232"/>
                    </a:lnTo>
                    <a:close/>
                    <a:moveTo>
                      <a:pt x="1093583" y="1510232"/>
                    </a:moveTo>
                    <a:lnTo>
                      <a:pt x="785241" y="1522922"/>
                    </a:lnTo>
                    <a:lnTo>
                      <a:pt x="641072" y="1673934"/>
                    </a:lnTo>
                    <a:lnTo>
                      <a:pt x="1021499" y="1673934"/>
                    </a:lnTo>
                    <a:lnTo>
                      <a:pt x="1093583" y="1510232"/>
                    </a:lnTo>
                    <a:close/>
                    <a:moveTo>
                      <a:pt x="840494" y="1363662"/>
                    </a:moveTo>
                    <a:lnTo>
                      <a:pt x="1955417" y="1363662"/>
                    </a:lnTo>
                    <a:lnTo>
                      <a:pt x="2368551" y="1768475"/>
                    </a:lnTo>
                    <a:lnTo>
                      <a:pt x="398463" y="1768475"/>
                    </a:lnTo>
                    <a:lnTo>
                      <a:pt x="840494" y="1363662"/>
                    </a:lnTo>
                    <a:close/>
                    <a:moveTo>
                      <a:pt x="1125700" y="1131888"/>
                    </a:moveTo>
                    <a:lnTo>
                      <a:pt x="1123793" y="1132523"/>
                    </a:lnTo>
                    <a:lnTo>
                      <a:pt x="1121569" y="1134110"/>
                    </a:lnTo>
                    <a:lnTo>
                      <a:pt x="1118710" y="1136650"/>
                    </a:lnTo>
                    <a:lnTo>
                      <a:pt x="1111084" y="1144270"/>
                    </a:lnTo>
                    <a:lnTo>
                      <a:pt x="1101553" y="1155065"/>
                    </a:lnTo>
                    <a:lnTo>
                      <a:pt x="1077405" y="1184275"/>
                    </a:lnTo>
                    <a:lnTo>
                      <a:pt x="1046268" y="1220153"/>
                    </a:lnTo>
                    <a:lnTo>
                      <a:pt x="1059613" y="1236028"/>
                    </a:lnTo>
                    <a:lnTo>
                      <a:pt x="1064696" y="1242378"/>
                    </a:lnTo>
                    <a:lnTo>
                      <a:pt x="1070098" y="1248093"/>
                    </a:lnTo>
                    <a:lnTo>
                      <a:pt x="1074546" y="1252538"/>
                    </a:lnTo>
                    <a:lnTo>
                      <a:pt x="1078994" y="1256665"/>
                    </a:lnTo>
                    <a:lnTo>
                      <a:pt x="1083124" y="1260158"/>
                    </a:lnTo>
                    <a:lnTo>
                      <a:pt x="1087890" y="1263333"/>
                    </a:lnTo>
                    <a:lnTo>
                      <a:pt x="1092656" y="1266508"/>
                    </a:lnTo>
                    <a:lnTo>
                      <a:pt x="1098375" y="1269365"/>
                    </a:lnTo>
                    <a:lnTo>
                      <a:pt x="1111084" y="1276350"/>
                    </a:lnTo>
                    <a:lnTo>
                      <a:pt x="1127606" y="1284605"/>
                    </a:lnTo>
                    <a:lnTo>
                      <a:pt x="1149529" y="1295400"/>
                    </a:lnTo>
                    <a:lnTo>
                      <a:pt x="1139362" y="1143953"/>
                    </a:lnTo>
                    <a:lnTo>
                      <a:pt x="1136185" y="1141413"/>
                    </a:lnTo>
                    <a:lnTo>
                      <a:pt x="1133325" y="1138238"/>
                    </a:lnTo>
                    <a:lnTo>
                      <a:pt x="1126971" y="1132205"/>
                    </a:lnTo>
                    <a:lnTo>
                      <a:pt x="1126017" y="1131888"/>
                    </a:lnTo>
                    <a:lnTo>
                      <a:pt x="1125700" y="1131888"/>
                    </a:lnTo>
                    <a:close/>
                    <a:moveTo>
                      <a:pt x="505679" y="1004887"/>
                    </a:moveTo>
                    <a:lnTo>
                      <a:pt x="511721" y="1004887"/>
                    </a:lnTo>
                    <a:lnTo>
                      <a:pt x="517446" y="1005205"/>
                    </a:lnTo>
                    <a:lnTo>
                      <a:pt x="522535" y="1006158"/>
                    </a:lnTo>
                    <a:lnTo>
                      <a:pt x="528259" y="1007746"/>
                    </a:lnTo>
                    <a:lnTo>
                      <a:pt x="533348" y="1009969"/>
                    </a:lnTo>
                    <a:lnTo>
                      <a:pt x="538436" y="1012828"/>
                    </a:lnTo>
                    <a:lnTo>
                      <a:pt x="543207" y="1015687"/>
                    </a:lnTo>
                    <a:lnTo>
                      <a:pt x="548296" y="1019498"/>
                    </a:lnTo>
                    <a:lnTo>
                      <a:pt x="552748" y="1023310"/>
                    </a:lnTo>
                    <a:lnTo>
                      <a:pt x="557201" y="1028075"/>
                    </a:lnTo>
                    <a:lnTo>
                      <a:pt x="561335" y="1033157"/>
                    </a:lnTo>
                    <a:lnTo>
                      <a:pt x="566106" y="1038239"/>
                    </a:lnTo>
                    <a:lnTo>
                      <a:pt x="570240" y="1044274"/>
                    </a:lnTo>
                    <a:lnTo>
                      <a:pt x="573738" y="1050309"/>
                    </a:lnTo>
                    <a:lnTo>
                      <a:pt x="577555" y="1056980"/>
                    </a:lnTo>
                    <a:lnTo>
                      <a:pt x="581371" y="1063968"/>
                    </a:lnTo>
                    <a:lnTo>
                      <a:pt x="585188" y="1071274"/>
                    </a:lnTo>
                    <a:lnTo>
                      <a:pt x="588686" y="1078897"/>
                    </a:lnTo>
                    <a:lnTo>
                      <a:pt x="591867" y="1086838"/>
                    </a:lnTo>
                    <a:lnTo>
                      <a:pt x="598227" y="1103673"/>
                    </a:lnTo>
                    <a:lnTo>
                      <a:pt x="603952" y="1121461"/>
                    </a:lnTo>
                    <a:lnTo>
                      <a:pt x="609677" y="1140202"/>
                    </a:lnTo>
                    <a:lnTo>
                      <a:pt x="614447" y="1159260"/>
                    </a:lnTo>
                    <a:lnTo>
                      <a:pt x="619218" y="1179589"/>
                    </a:lnTo>
                    <a:lnTo>
                      <a:pt x="623670" y="1200553"/>
                    </a:lnTo>
                    <a:lnTo>
                      <a:pt x="627487" y="1221518"/>
                    </a:lnTo>
                    <a:lnTo>
                      <a:pt x="630667" y="1242799"/>
                    </a:lnTo>
                    <a:lnTo>
                      <a:pt x="634165" y="1264399"/>
                    </a:lnTo>
                    <a:lnTo>
                      <a:pt x="636710" y="1285681"/>
                    </a:lnTo>
                    <a:lnTo>
                      <a:pt x="639254" y="1306963"/>
                    </a:lnTo>
                    <a:lnTo>
                      <a:pt x="641798" y="1327927"/>
                    </a:lnTo>
                    <a:lnTo>
                      <a:pt x="643389" y="1348574"/>
                    </a:lnTo>
                    <a:lnTo>
                      <a:pt x="644979" y="1368903"/>
                    </a:lnTo>
                    <a:lnTo>
                      <a:pt x="647841" y="1407337"/>
                    </a:lnTo>
                    <a:lnTo>
                      <a:pt x="649431" y="1441960"/>
                    </a:lnTo>
                    <a:lnTo>
                      <a:pt x="650703" y="1471501"/>
                    </a:lnTo>
                    <a:lnTo>
                      <a:pt x="651021" y="1495641"/>
                    </a:lnTo>
                    <a:lnTo>
                      <a:pt x="645933" y="1500088"/>
                    </a:lnTo>
                    <a:lnTo>
                      <a:pt x="640526" y="1461971"/>
                    </a:lnTo>
                    <a:lnTo>
                      <a:pt x="635120" y="1423219"/>
                    </a:lnTo>
                    <a:lnTo>
                      <a:pt x="629713" y="1515335"/>
                    </a:lnTo>
                    <a:lnTo>
                      <a:pt x="623988" y="1520417"/>
                    </a:lnTo>
                    <a:lnTo>
                      <a:pt x="225488" y="1414008"/>
                    </a:lnTo>
                    <a:lnTo>
                      <a:pt x="154884" y="1399079"/>
                    </a:lnTo>
                    <a:lnTo>
                      <a:pt x="603316" y="1539476"/>
                    </a:lnTo>
                    <a:lnTo>
                      <a:pt x="319945" y="1798670"/>
                    </a:lnTo>
                    <a:lnTo>
                      <a:pt x="585824" y="1798670"/>
                    </a:lnTo>
                    <a:lnTo>
                      <a:pt x="752475" y="1798670"/>
                    </a:lnTo>
                    <a:lnTo>
                      <a:pt x="687596" y="2326906"/>
                    </a:lnTo>
                    <a:lnTo>
                      <a:pt x="595365" y="2326906"/>
                    </a:lnTo>
                    <a:lnTo>
                      <a:pt x="586778" y="1847904"/>
                    </a:lnTo>
                    <a:lnTo>
                      <a:pt x="581371" y="1857433"/>
                    </a:lnTo>
                    <a:lnTo>
                      <a:pt x="578509" y="1862516"/>
                    </a:lnTo>
                    <a:lnTo>
                      <a:pt x="575329" y="1866963"/>
                    </a:lnTo>
                    <a:lnTo>
                      <a:pt x="531758" y="2443162"/>
                    </a:lnTo>
                    <a:lnTo>
                      <a:pt x="415356" y="2443162"/>
                    </a:lnTo>
                    <a:lnTo>
                      <a:pt x="356837" y="1985125"/>
                    </a:lnTo>
                    <a:lnTo>
                      <a:pt x="349840" y="1985760"/>
                    </a:lnTo>
                    <a:lnTo>
                      <a:pt x="346024" y="1986078"/>
                    </a:lnTo>
                    <a:lnTo>
                      <a:pt x="342207" y="1986078"/>
                    </a:lnTo>
                    <a:lnTo>
                      <a:pt x="337437" y="1985760"/>
                    </a:lnTo>
                    <a:lnTo>
                      <a:pt x="332348" y="1985443"/>
                    </a:lnTo>
                    <a:lnTo>
                      <a:pt x="145661" y="1959078"/>
                    </a:lnTo>
                    <a:lnTo>
                      <a:pt x="141208" y="1957490"/>
                    </a:lnTo>
                    <a:lnTo>
                      <a:pt x="137074" y="1955267"/>
                    </a:lnTo>
                    <a:lnTo>
                      <a:pt x="133257" y="1952726"/>
                    </a:lnTo>
                    <a:lnTo>
                      <a:pt x="129441" y="1949867"/>
                    </a:lnTo>
                    <a:lnTo>
                      <a:pt x="125624" y="1946055"/>
                    </a:lnTo>
                    <a:lnTo>
                      <a:pt x="122126" y="1941926"/>
                    </a:lnTo>
                    <a:lnTo>
                      <a:pt x="119264" y="1937479"/>
                    </a:lnTo>
                    <a:lnTo>
                      <a:pt x="116401" y="1932397"/>
                    </a:lnTo>
                    <a:lnTo>
                      <a:pt x="113539" y="1927632"/>
                    </a:lnTo>
                    <a:lnTo>
                      <a:pt x="110995" y="1921914"/>
                    </a:lnTo>
                    <a:lnTo>
                      <a:pt x="108768" y="1916197"/>
                    </a:lnTo>
                    <a:lnTo>
                      <a:pt x="106542" y="1910162"/>
                    </a:lnTo>
                    <a:lnTo>
                      <a:pt x="102408" y="1897774"/>
                    </a:lnTo>
                    <a:lnTo>
                      <a:pt x="98909" y="1885068"/>
                    </a:lnTo>
                    <a:lnTo>
                      <a:pt x="96365" y="1872363"/>
                    </a:lnTo>
                    <a:lnTo>
                      <a:pt x="93503" y="1859339"/>
                    </a:lnTo>
                    <a:lnTo>
                      <a:pt x="90004" y="1836152"/>
                    </a:lnTo>
                    <a:lnTo>
                      <a:pt x="86824" y="1817728"/>
                    </a:lnTo>
                    <a:lnTo>
                      <a:pt x="85234" y="1811058"/>
                    </a:lnTo>
                    <a:lnTo>
                      <a:pt x="84280" y="1806293"/>
                    </a:lnTo>
                    <a:lnTo>
                      <a:pt x="83962" y="1800894"/>
                    </a:lnTo>
                    <a:lnTo>
                      <a:pt x="76965" y="1730695"/>
                    </a:lnTo>
                    <a:lnTo>
                      <a:pt x="69968" y="1653826"/>
                    </a:lnTo>
                    <a:lnTo>
                      <a:pt x="62017" y="1556628"/>
                    </a:lnTo>
                    <a:lnTo>
                      <a:pt x="52158" y="1552499"/>
                    </a:lnTo>
                    <a:lnTo>
                      <a:pt x="43571" y="1548687"/>
                    </a:lnTo>
                    <a:lnTo>
                      <a:pt x="35938" y="1545511"/>
                    </a:lnTo>
                    <a:lnTo>
                      <a:pt x="29895" y="1542017"/>
                    </a:lnTo>
                    <a:lnTo>
                      <a:pt x="25443" y="1538523"/>
                    </a:lnTo>
                    <a:lnTo>
                      <a:pt x="23535" y="1536617"/>
                    </a:lnTo>
                    <a:lnTo>
                      <a:pt x="21944" y="1535346"/>
                    </a:lnTo>
                    <a:lnTo>
                      <a:pt x="20990" y="1533758"/>
                    </a:lnTo>
                    <a:lnTo>
                      <a:pt x="20354" y="1532170"/>
                    </a:lnTo>
                    <a:lnTo>
                      <a:pt x="19718" y="1530582"/>
                    </a:lnTo>
                    <a:lnTo>
                      <a:pt x="20354" y="1529311"/>
                    </a:lnTo>
                    <a:lnTo>
                      <a:pt x="17492" y="1522641"/>
                    </a:lnTo>
                    <a:lnTo>
                      <a:pt x="15266" y="1515017"/>
                    </a:lnTo>
                    <a:lnTo>
                      <a:pt x="12721" y="1504853"/>
                    </a:lnTo>
                    <a:lnTo>
                      <a:pt x="10495" y="1493100"/>
                    </a:lnTo>
                    <a:lnTo>
                      <a:pt x="8269" y="1479759"/>
                    </a:lnTo>
                    <a:lnTo>
                      <a:pt x="6043" y="1465148"/>
                    </a:lnTo>
                    <a:lnTo>
                      <a:pt x="4134" y="1449583"/>
                    </a:lnTo>
                    <a:lnTo>
                      <a:pt x="2544" y="1432431"/>
                    </a:lnTo>
                    <a:lnTo>
                      <a:pt x="954" y="1414325"/>
                    </a:lnTo>
                    <a:lnTo>
                      <a:pt x="318" y="1395267"/>
                    </a:lnTo>
                    <a:lnTo>
                      <a:pt x="0" y="1375256"/>
                    </a:lnTo>
                    <a:lnTo>
                      <a:pt x="318" y="1354926"/>
                    </a:lnTo>
                    <a:lnTo>
                      <a:pt x="954" y="1333962"/>
                    </a:lnTo>
                    <a:lnTo>
                      <a:pt x="2544" y="1312363"/>
                    </a:lnTo>
                    <a:lnTo>
                      <a:pt x="4452" y="1290763"/>
                    </a:lnTo>
                    <a:lnTo>
                      <a:pt x="7315" y="1268846"/>
                    </a:lnTo>
                    <a:lnTo>
                      <a:pt x="11131" y="1246929"/>
                    </a:lnTo>
                    <a:lnTo>
                      <a:pt x="13357" y="1236447"/>
                    </a:lnTo>
                    <a:lnTo>
                      <a:pt x="15584" y="1225647"/>
                    </a:lnTo>
                    <a:lnTo>
                      <a:pt x="18446" y="1214847"/>
                    </a:lnTo>
                    <a:lnTo>
                      <a:pt x="21308" y="1204047"/>
                    </a:lnTo>
                    <a:lnTo>
                      <a:pt x="24489" y="1193248"/>
                    </a:lnTo>
                    <a:lnTo>
                      <a:pt x="27669" y="1183083"/>
                    </a:lnTo>
                    <a:lnTo>
                      <a:pt x="31486" y="1172601"/>
                    </a:lnTo>
                    <a:lnTo>
                      <a:pt x="35302" y="1162436"/>
                    </a:lnTo>
                    <a:lnTo>
                      <a:pt x="39436" y="1152272"/>
                    </a:lnTo>
                    <a:lnTo>
                      <a:pt x="43889" y="1142425"/>
                    </a:lnTo>
                    <a:lnTo>
                      <a:pt x="48978" y="1132578"/>
                    </a:lnTo>
                    <a:lnTo>
                      <a:pt x="54066" y="1123367"/>
                    </a:lnTo>
                    <a:lnTo>
                      <a:pt x="59473" y="1113838"/>
                    </a:lnTo>
                    <a:lnTo>
                      <a:pt x="64879" y="1104944"/>
                    </a:lnTo>
                    <a:lnTo>
                      <a:pt x="70922" y="1096050"/>
                    </a:lnTo>
                    <a:lnTo>
                      <a:pt x="77601" y="1087473"/>
                    </a:lnTo>
                    <a:lnTo>
                      <a:pt x="84280" y="1079215"/>
                    </a:lnTo>
                    <a:lnTo>
                      <a:pt x="91276" y="1071274"/>
                    </a:lnTo>
                    <a:lnTo>
                      <a:pt x="98591" y="1063968"/>
                    </a:lnTo>
                    <a:lnTo>
                      <a:pt x="106542" y="1056662"/>
                    </a:lnTo>
                    <a:lnTo>
                      <a:pt x="114811" y="1049674"/>
                    </a:lnTo>
                    <a:lnTo>
                      <a:pt x="123080" y="1043321"/>
                    </a:lnTo>
                    <a:lnTo>
                      <a:pt x="131985" y="1036651"/>
                    </a:lnTo>
                    <a:lnTo>
                      <a:pt x="141526" y="1031251"/>
                    </a:lnTo>
                    <a:lnTo>
                      <a:pt x="150749" y="1025851"/>
                    </a:lnTo>
                    <a:lnTo>
                      <a:pt x="160926" y="1021087"/>
                    </a:lnTo>
                    <a:lnTo>
                      <a:pt x="171740" y="1016322"/>
                    </a:lnTo>
                    <a:lnTo>
                      <a:pt x="182553" y="1012193"/>
                    </a:lnTo>
                    <a:lnTo>
                      <a:pt x="193684" y="1009016"/>
                    </a:lnTo>
                    <a:lnTo>
                      <a:pt x="205452" y="1005522"/>
                    </a:lnTo>
                    <a:lnTo>
                      <a:pt x="209904" y="1005522"/>
                    </a:lnTo>
                    <a:lnTo>
                      <a:pt x="218809" y="1005840"/>
                    </a:lnTo>
                    <a:lnTo>
                      <a:pt x="243298" y="1007428"/>
                    </a:lnTo>
                    <a:lnTo>
                      <a:pt x="280508" y="1009969"/>
                    </a:lnTo>
                    <a:lnTo>
                      <a:pt x="409313" y="1420361"/>
                    </a:lnTo>
                    <a:lnTo>
                      <a:pt x="397228" y="1297751"/>
                    </a:lnTo>
                    <a:lnTo>
                      <a:pt x="390867" y="1077309"/>
                    </a:lnTo>
                    <a:lnTo>
                      <a:pt x="382598" y="1056345"/>
                    </a:lnTo>
                    <a:lnTo>
                      <a:pt x="399136" y="1028392"/>
                    </a:lnTo>
                    <a:lnTo>
                      <a:pt x="436029" y="1028392"/>
                    </a:lnTo>
                    <a:lnTo>
                      <a:pt x="450976" y="1056345"/>
                    </a:lnTo>
                    <a:lnTo>
                      <a:pt x="443979" y="1081438"/>
                    </a:lnTo>
                    <a:lnTo>
                      <a:pt x="489141" y="1401937"/>
                    </a:lnTo>
                    <a:lnTo>
                      <a:pt x="481508" y="1015369"/>
                    </a:lnTo>
                    <a:lnTo>
                      <a:pt x="489459" y="1011875"/>
                    </a:lnTo>
                    <a:lnTo>
                      <a:pt x="495501" y="1009016"/>
                    </a:lnTo>
                    <a:lnTo>
                      <a:pt x="499000" y="1006793"/>
                    </a:lnTo>
                    <a:lnTo>
                      <a:pt x="499636" y="1005840"/>
                    </a:lnTo>
                    <a:lnTo>
                      <a:pt x="499954" y="1005522"/>
                    </a:lnTo>
                    <a:lnTo>
                      <a:pt x="505679" y="1004887"/>
                    </a:lnTo>
                    <a:close/>
                    <a:moveTo>
                      <a:pt x="2233205" y="1004887"/>
                    </a:moveTo>
                    <a:lnTo>
                      <a:pt x="2238276" y="1005205"/>
                    </a:lnTo>
                    <a:lnTo>
                      <a:pt x="2243665" y="1005522"/>
                    </a:lnTo>
                    <a:lnTo>
                      <a:pt x="2243665" y="1005840"/>
                    </a:lnTo>
                    <a:lnTo>
                      <a:pt x="2244299" y="1006793"/>
                    </a:lnTo>
                    <a:lnTo>
                      <a:pt x="2248102" y="1009016"/>
                    </a:lnTo>
                    <a:lnTo>
                      <a:pt x="2253808" y="1011875"/>
                    </a:lnTo>
                    <a:lnTo>
                      <a:pt x="2261732" y="1015369"/>
                    </a:lnTo>
                    <a:lnTo>
                      <a:pt x="2254441" y="1401937"/>
                    </a:lnTo>
                    <a:lnTo>
                      <a:pt x="2299133" y="1081438"/>
                    </a:lnTo>
                    <a:lnTo>
                      <a:pt x="2292160" y="1056345"/>
                    </a:lnTo>
                    <a:lnTo>
                      <a:pt x="2307374" y="1028392"/>
                    </a:lnTo>
                    <a:lnTo>
                      <a:pt x="2344142" y="1028392"/>
                    </a:lnTo>
                    <a:lnTo>
                      <a:pt x="2360307" y="1056345"/>
                    </a:lnTo>
                    <a:lnTo>
                      <a:pt x="2352066" y="1077309"/>
                    </a:lnTo>
                    <a:lnTo>
                      <a:pt x="2346044" y="1297751"/>
                    </a:lnTo>
                    <a:lnTo>
                      <a:pt x="2333682" y="1420361"/>
                    </a:lnTo>
                    <a:lnTo>
                      <a:pt x="2462052" y="1009969"/>
                    </a:lnTo>
                    <a:lnTo>
                      <a:pt x="2499137" y="1007428"/>
                    </a:lnTo>
                    <a:lnTo>
                      <a:pt x="2523860" y="1005840"/>
                    </a:lnTo>
                    <a:lnTo>
                      <a:pt x="2532735" y="1005522"/>
                    </a:lnTo>
                    <a:lnTo>
                      <a:pt x="2536855" y="1005522"/>
                    </a:lnTo>
                    <a:lnTo>
                      <a:pt x="2548266" y="1009016"/>
                    </a:lnTo>
                    <a:lnTo>
                      <a:pt x="2559677" y="1012193"/>
                    </a:lnTo>
                    <a:lnTo>
                      <a:pt x="2570453" y="1016322"/>
                    </a:lnTo>
                    <a:lnTo>
                      <a:pt x="2580913" y="1021087"/>
                    </a:lnTo>
                    <a:lnTo>
                      <a:pt x="2591056" y="1025851"/>
                    </a:lnTo>
                    <a:lnTo>
                      <a:pt x="2600882" y="1031251"/>
                    </a:lnTo>
                    <a:lnTo>
                      <a:pt x="2610391" y="1036651"/>
                    </a:lnTo>
                    <a:lnTo>
                      <a:pt x="2618949" y="1043321"/>
                    </a:lnTo>
                    <a:lnTo>
                      <a:pt x="2627507" y="1049674"/>
                    </a:lnTo>
                    <a:lnTo>
                      <a:pt x="2635431" y="1056662"/>
                    </a:lnTo>
                    <a:lnTo>
                      <a:pt x="2643355" y="1063968"/>
                    </a:lnTo>
                    <a:lnTo>
                      <a:pt x="2650962" y="1071274"/>
                    </a:lnTo>
                    <a:lnTo>
                      <a:pt x="2657618" y="1079215"/>
                    </a:lnTo>
                    <a:lnTo>
                      <a:pt x="2664274" y="1087473"/>
                    </a:lnTo>
                    <a:lnTo>
                      <a:pt x="2670614" y="1096050"/>
                    </a:lnTo>
                    <a:lnTo>
                      <a:pt x="2676636" y="1104944"/>
                    </a:lnTo>
                    <a:lnTo>
                      <a:pt x="2682341" y="1113838"/>
                    </a:lnTo>
                    <a:lnTo>
                      <a:pt x="2688047" y="1123367"/>
                    </a:lnTo>
                    <a:lnTo>
                      <a:pt x="2692801" y="1132578"/>
                    </a:lnTo>
                    <a:lnTo>
                      <a:pt x="2697872" y="1142425"/>
                    </a:lnTo>
                    <a:lnTo>
                      <a:pt x="2702310" y="1152272"/>
                    </a:lnTo>
                    <a:lnTo>
                      <a:pt x="2706430" y="1162436"/>
                    </a:lnTo>
                    <a:lnTo>
                      <a:pt x="2710551" y="1172601"/>
                    </a:lnTo>
                    <a:lnTo>
                      <a:pt x="2714037" y="1183083"/>
                    </a:lnTo>
                    <a:lnTo>
                      <a:pt x="2717207" y="1193248"/>
                    </a:lnTo>
                    <a:lnTo>
                      <a:pt x="2720694" y="1204047"/>
                    </a:lnTo>
                    <a:lnTo>
                      <a:pt x="2723229" y="1214847"/>
                    </a:lnTo>
                    <a:lnTo>
                      <a:pt x="2726082" y="1225647"/>
                    </a:lnTo>
                    <a:lnTo>
                      <a:pt x="2728618" y="1236447"/>
                    </a:lnTo>
                    <a:lnTo>
                      <a:pt x="2730836" y="1246929"/>
                    </a:lnTo>
                    <a:lnTo>
                      <a:pt x="2734640" y="1268846"/>
                    </a:lnTo>
                    <a:lnTo>
                      <a:pt x="2737176" y="1290763"/>
                    </a:lnTo>
                    <a:lnTo>
                      <a:pt x="2739394" y="1312363"/>
                    </a:lnTo>
                    <a:lnTo>
                      <a:pt x="2740979" y="1333962"/>
                    </a:lnTo>
                    <a:lnTo>
                      <a:pt x="2741613" y="1354926"/>
                    </a:lnTo>
                    <a:lnTo>
                      <a:pt x="2741613" y="1375256"/>
                    </a:lnTo>
                    <a:lnTo>
                      <a:pt x="2741296" y="1395267"/>
                    </a:lnTo>
                    <a:lnTo>
                      <a:pt x="2740662" y="1414325"/>
                    </a:lnTo>
                    <a:lnTo>
                      <a:pt x="2739394" y="1432431"/>
                    </a:lnTo>
                    <a:lnTo>
                      <a:pt x="2737493" y="1449583"/>
                    </a:lnTo>
                    <a:lnTo>
                      <a:pt x="2735591" y="1465148"/>
                    </a:lnTo>
                    <a:lnTo>
                      <a:pt x="2733689" y="1479759"/>
                    </a:lnTo>
                    <a:lnTo>
                      <a:pt x="2731470" y="1493100"/>
                    </a:lnTo>
                    <a:lnTo>
                      <a:pt x="2728935" y="1504853"/>
                    </a:lnTo>
                    <a:lnTo>
                      <a:pt x="2726716" y="1515017"/>
                    </a:lnTo>
                    <a:lnTo>
                      <a:pt x="2724180" y="1522641"/>
                    </a:lnTo>
                    <a:lnTo>
                      <a:pt x="2721962" y="1529311"/>
                    </a:lnTo>
                    <a:lnTo>
                      <a:pt x="2721962" y="1530582"/>
                    </a:lnTo>
                    <a:lnTo>
                      <a:pt x="2721328" y="1532170"/>
                    </a:lnTo>
                    <a:lnTo>
                      <a:pt x="2720694" y="1533758"/>
                    </a:lnTo>
                    <a:lnTo>
                      <a:pt x="2719426" y="1535346"/>
                    </a:lnTo>
                    <a:lnTo>
                      <a:pt x="2718158" y="1536617"/>
                    </a:lnTo>
                    <a:lnTo>
                      <a:pt x="2716573" y="1538523"/>
                    </a:lnTo>
                    <a:lnTo>
                      <a:pt x="2711819" y="1542017"/>
                    </a:lnTo>
                    <a:lnTo>
                      <a:pt x="2705796" y="1545511"/>
                    </a:lnTo>
                    <a:lnTo>
                      <a:pt x="2698506" y="1548687"/>
                    </a:lnTo>
                    <a:lnTo>
                      <a:pt x="2689948" y="1552499"/>
                    </a:lnTo>
                    <a:lnTo>
                      <a:pt x="2680122" y="1556628"/>
                    </a:lnTo>
                    <a:lnTo>
                      <a:pt x="2671881" y="1653826"/>
                    </a:lnTo>
                    <a:lnTo>
                      <a:pt x="2664908" y="1730695"/>
                    </a:lnTo>
                    <a:lnTo>
                      <a:pt x="2657935" y="1800894"/>
                    </a:lnTo>
                    <a:lnTo>
                      <a:pt x="2657618" y="1806293"/>
                    </a:lnTo>
                    <a:lnTo>
                      <a:pt x="2656350" y="1811058"/>
                    </a:lnTo>
                    <a:lnTo>
                      <a:pt x="2655399" y="1817728"/>
                    </a:lnTo>
                    <a:lnTo>
                      <a:pt x="2652230" y="1836152"/>
                    </a:lnTo>
                    <a:lnTo>
                      <a:pt x="2648109" y="1859339"/>
                    </a:lnTo>
                    <a:lnTo>
                      <a:pt x="2645890" y="1872363"/>
                    </a:lnTo>
                    <a:lnTo>
                      <a:pt x="2643038" y="1885068"/>
                    </a:lnTo>
                    <a:lnTo>
                      <a:pt x="2639551" y="1897774"/>
                    </a:lnTo>
                    <a:lnTo>
                      <a:pt x="2635431" y="1910162"/>
                    </a:lnTo>
                    <a:lnTo>
                      <a:pt x="2633529" y="1916197"/>
                    </a:lnTo>
                    <a:lnTo>
                      <a:pt x="2630993" y="1921914"/>
                    </a:lnTo>
                    <a:lnTo>
                      <a:pt x="2628458" y="1927632"/>
                    </a:lnTo>
                    <a:lnTo>
                      <a:pt x="2625605" y="1932397"/>
                    </a:lnTo>
                    <a:lnTo>
                      <a:pt x="2622752" y="1937479"/>
                    </a:lnTo>
                    <a:lnTo>
                      <a:pt x="2619583" y="1941926"/>
                    </a:lnTo>
                    <a:lnTo>
                      <a:pt x="2616413" y="1946055"/>
                    </a:lnTo>
                    <a:lnTo>
                      <a:pt x="2612926" y="1949867"/>
                    </a:lnTo>
                    <a:lnTo>
                      <a:pt x="2609123" y="1952726"/>
                    </a:lnTo>
                    <a:lnTo>
                      <a:pt x="2605002" y="1955267"/>
                    </a:lnTo>
                    <a:lnTo>
                      <a:pt x="2600882" y="1957490"/>
                    </a:lnTo>
                    <a:lnTo>
                      <a:pt x="2596444" y="1959078"/>
                    </a:lnTo>
                    <a:lnTo>
                      <a:pt x="2410704" y="1985443"/>
                    </a:lnTo>
                    <a:lnTo>
                      <a:pt x="2405633" y="1985760"/>
                    </a:lnTo>
                    <a:lnTo>
                      <a:pt x="2400561" y="1986078"/>
                    </a:lnTo>
                    <a:lnTo>
                      <a:pt x="2397075" y="1986078"/>
                    </a:lnTo>
                    <a:lnTo>
                      <a:pt x="2393271" y="1985760"/>
                    </a:lnTo>
                    <a:lnTo>
                      <a:pt x="2385981" y="1985125"/>
                    </a:lnTo>
                    <a:lnTo>
                      <a:pt x="2327660" y="2443162"/>
                    </a:lnTo>
                    <a:lnTo>
                      <a:pt x="2211651" y="2443162"/>
                    </a:lnTo>
                    <a:lnTo>
                      <a:pt x="2168545" y="1866963"/>
                    </a:lnTo>
                    <a:lnTo>
                      <a:pt x="2165375" y="1862516"/>
                    </a:lnTo>
                    <a:lnTo>
                      <a:pt x="2162522" y="1857433"/>
                    </a:lnTo>
                    <a:lnTo>
                      <a:pt x="2156817" y="1847904"/>
                    </a:lnTo>
                    <a:lnTo>
                      <a:pt x="2148576" y="2326906"/>
                    </a:lnTo>
                    <a:lnTo>
                      <a:pt x="2063630" y="2320235"/>
                    </a:lnTo>
                    <a:lnTo>
                      <a:pt x="1992313" y="1798670"/>
                    </a:lnTo>
                    <a:lnTo>
                      <a:pt x="2157768" y="1798670"/>
                    </a:lnTo>
                    <a:lnTo>
                      <a:pt x="2443668" y="1798670"/>
                    </a:lnTo>
                    <a:lnTo>
                      <a:pt x="2170129" y="1529946"/>
                    </a:lnTo>
                    <a:lnTo>
                      <a:pt x="2587569" y="1399079"/>
                    </a:lnTo>
                    <a:lnTo>
                      <a:pt x="2517204" y="1414008"/>
                    </a:lnTo>
                    <a:lnTo>
                      <a:pt x="2151746" y="1511841"/>
                    </a:lnTo>
                    <a:lnTo>
                      <a:pt x="2111808" y="1472771"/>
                    </a:lnTo>
                    <a:lnTo>
                      <a:pt x="2108956" y="1423219"/>
                    </a:lnTo>
                    <a:lnTo>
                      <a:pt x="2103250" y="1464513"/>
                    </a:lnTo>
                    <a:lnTo>
                      <a:pt x="2093741" y="1455301"/>
                    </a:lnTo>
                    <a:lnTo>
                      <a:pt x="2095009" y="1426078"/>
                    </a:lnTo>
                    <a:lnTo>
                      <a:pt x="2096911" y="1393361"/>
                    </a:lnTo>
                    <a:lnTo>
                      <a:pt x="2099447" y="1358103"/>
                    </a:lnTo>
                    <a:lnTo>
                      <a:pt x="2103250" y="1320621"/>
                    </a:lnTo>
                    <a:lnTo>
                      <a:pt x="2105152" y="1301563"/>
                    </a:lnTo>
                    <a:lnTo>
                      <a:pt x="2107371" y="1282504"/>
                    </a:lnTo>
                    <a:lnTo>
                      <a:pt x="2109906" y="1262811"/>
                    </a:lnTo>
                    <a:lnTo>
                      <a:pt x="2113076" y="1243752"/>
                    </a:lnTo>
                    <a:lnTo>
                      <a:pt x="2115929" y="1224059"/>
                    </a:lnTo>
                    <a:lnTo>
                      <a:pt x="2119415" y="1205318"/>
                    </a:lnTo>
                    <a:lnTo>
                      <a:pt x="2123219" y="1186577"/>
                    </a:lnTo>
                    <a:lnTo>
                      <a:pt x="2127339" y="1168154"/>
                    </a:lnTo>
                    <a:lnTo>
                      <a:pt x="2131777" y="1150366"/>
                    </a:lnTo>
                    <a:lnTo>
                      <a:pt x="2136214" y="1133214"/>
                    </a:lnTo>
                    <a:lnTo>
                      <a:pt x="2140969" y="1116379"/>
                    </a:lnTo>
                    <a:lnTo>
                      <a:pt x="2146674" y="1100497"/>
                    </a:lnTo>
                    <a:lnTo>
                      <a:pt x="2152379" y="1085568"/>
                    </a:lnTo>
                    <a:lnTo>
                      <a:pt x="2158719" y="1071274"/>
                    </a:lnTo>
                    <a:lnTo>
                      <a:pt x="2165058" y="1058568"/>
                    </a:lnTo>
                    <a:lnTo>
                      <a:pt x="2168545" y="1052533"/>
                    </a:lnTo>
                    <a:lnTo>
                      <a:pt x="2172031" y="1046815"/>
                    </a:lnTo>
                    <a:lnTo>
                      <a:pt x="2175518" y="1041416"/>
                    </a:lnTo>
                    <a:lnTo>
                      <a:pt x="2179321" y="1036333"/>
                    </a:lnTo>
                    <a:lnTo>
                      <a:pt x="2183125" y="1031569"/>
                    </a:lnTo>
                    <a:lnTo>
                      <a:pt x="2187245" y="1027122"/>
                    </a:lnTo>
                    <a:lnTo>
                      <a:pt x="2191366" y="1023310"/>
                    </a:lnTo>
                    <a:lnTo>
                      <a:pt x="2195486" y="1019498"/>
                    </a:lnTo>
                    <a:lnTo>
                      <a:pt x="2199607" y="1016004"/>
                    </a:lnTo>
                    <a:lnTo>
                      <a:pt x="2204044" y="1013146"/>
                    </a:lnTo>
                    <a:lnTo>
                      <a:pt x="2208799" y="1010922"/>
                    </a:lnTo>
                    <a:lnTo>
                      <a:pt x="2213236" y="1008699"/>
                    </a:lnTo>
                    <a:lnTo>
                      <a:pt x="2217991" y="1007111"/>
                    </a:lnTo>
                    <a:lnTo>
                      <a:pt x="2223062" y="1005840"/>
                    </a:lnTo>
                    <a:lnTo>
                      <a:pt x="2227817" y="1005205"/>
                    </a:lnTo>
                    <a:lnTo>
                      <a:pt x="2233205" y="1004887"/>
                    </a:lnTo>
                    <a:close/>
                    <a:moveTo>
                      <a:pt x="1560668" y="914401"/>
                    </a:moveTo>
                    <a:lnTo>
                      <a:pt x="1571788" y="914401"/>
                    </a:lnTo>
                    <a:lnTo>
                      <a:pt x="1582591" y="915671"/>
                    </a:lnTo>
                    <a:lnTo>
                      <a:pt x="1594029" y="917258"/>
                    </a:lnTo>
                    <a:lnTo>
                      <a:pt x="1604514" y="919480"/>
                    </a:lnTo>
                    <a:lnTo>
                      <a:pt x="1615317" y="922021"/>
                    </a:lnTo>
                    <a:lnTo>
                      <a:pt x="1625802" y="925196"/>
                    </a:lnTo>
                    <a:lnTo>
                      <a:pt x="1636287" y="928688"/>
                    </a:lnTo>
                    <a:lnTo>
                      <a:pt x="1646772" y="933133"/>
                    </a:lnTo>
                    <a:lnTo>
                      <a:pt x="1656939" y="937261"/>
                    </a:lnTo>
                    <a:lnTo>
                      <a:pt x="1666788" y="942023"/>
                    </a:lnTo>
                    <a:lnTo>
                      <a:pt x="1676638" y="946786"/>
                    </a:lnTo>
                    <a:lnTo>
                      <a:pt x="1686487" y="952183"/>
                    </a:lnTo>
                    <a:lnTo>
                      <a:pt x="1695384" y="957263"/>
                    </a:lnTo>
                    <a:lnTo>
                      <a:pt x="1704598" y="962978"/>
                    </a:lnTo>
                    <a:lnTo>
                      <a:pt x="1712859" y="968693"/>
                    </a:lnTo>
                    <a:lnTo>
                      <a:pt x="1721120" y="974726"/>
                    </a:lnTo>
                    <a:lnTo>
                      <a:pt x="1729063" y="980441"/>
                    </a:lnTo>
                    <a:lnTo>
                      <a:pt x="1736371" y="986473"/>
                    </a:lnTo>
                    <a:lnTo>
                      <a:pt x="1750033" y="997586"/>
                    </a:lnTo>
                    <a:lnTo>
                      <a:pt x="1762106" y="1008698"/>
                    </a:lnTo>
                    <a:lnTo>
                      <a:pt x="1771956" y="1018858"/>
                    </a:lnTo>
                    <a:lnTo>
                      <a:pt x="1779264" y="1027748"/>
                    </a:lnTo>
                    <a:lnTo>
                      <a:pt x="1782441" y="1031558"/>
                    </a:lnTo>
                    <a:lnTo>
                      <a:pt x="1784665" y="1034733"/>
                    </a:lnTo>
                    <a:lnTo>
                      <a:pt x="1786254" y="1037908"/>
                    </a:lnTo>
                    <a:lnTo>
                      <a:pt x="1787207" y="1040448"/>
                    </a:lnTo>
                    <a:lnTo>
                      <a:pt x="1788160" y="1045845"/>
                    </a:lnTo>
                    <a:lnTo>
                      <a:pt x="1788478" y="1053783"/>
                    </a:lnTo>
                    <a:lnTo>
                      <a:pt x="1789113" y="1076643"/>
                    </a:lnTo>
                    <a:lnTo>
                      <a:pt x="1789113" y="1107440"/>
                    </a:lnTo>
                    <a:lnTo>
                      <a:pt x="1788478" y="1144588"/>
                    </a:lnTo>
                    <a:lnTo>
                      <a:pt x="1787525" y="1187133"/>
                    </a:lnTo>
                    <a:lnTo>
                      <a:pt x="1786254" y="1233488"/>
                    </a:lnTo>
                    <a:lnTo>
                      <a:pt x="1784347" y="1282383"/>
                    </a:lnTo>
                    <a:lnTo>
                      <a:pt x="1782123" y="1331913"/>
                    </a:lnTo>
                    <a:lnTo>
                      <a:pt x="1672507" y="1331913"/>
                    </a:lnTo>
                    <a:lnTo>
                      <a:pt x="1674096" y="1293813"/>
                    </a:lnTo>
                    <a:lnTo>
                      <a:pt x="1674732" y="1258253"/>
                    </a:lnTo>
                    <a:lnTo>
                      <a:pt x="1675685" y="1225550"/>
                    </a:lnTo>
                    <a:lnTo>
                      <a:pt x="1676002" y="1197293"/>
                    </a:lnTo>
                    <a:lnTo>
                      <a:pt x="1675685" y="1174115"/>
                    </a:lnTo>
                    <a:lnTo>
                      <a:pt x="1674732" y="1156970"/>
                    </a:lnTo>
                    <a:lnTo>
                      <a:pt x="1674096" y="1150938"/>
                    </a:lnTo>
                    <a:lnTo>
                      <a:pt x="1673143" y="1147445"/>
                    </a:lnTo>
                    <a:lnTo>
                      <a:pt x="1672825" y="1145858"/>
                    </a:lnTo>
                    <a:lnTo>
                      <a:pt x="1672507" y="1144905"/>
                    </a:lnTo>
                    <a:lnTo>
                      <a:pt x="1672190" y="1144905"/>
                    </a:lnTo>
                    <a:lnTo>
                      <a:pt x="1671237" y="1145540"/>
                    </a:lnTo>
                    <a:lnTo>
                      <a:pt x="1669648" y="1147445"/>
                    </a:lnTo>
                    <a:lnTo>
                      <a:pt x="1668059" y="1149668"/>
                    </a:lnTo>
                    <a:lnTo>
                      <a:pt x="1666471" y="1151890"/>
                    </a:lnTo>
                    <a:lnTo>
                      <a:pt x="1654079" y="1331913"/>
                    </a:lnTo>
                    <a:lnTo>
                      <a:pt x="1602608" y="1331913"/>
                    </a:lnTo>
                    <a:lnTo>
                      <a:pt x="1602290" y="1283335"/>
                    </a:lnTo>
                    <a:lnTo>
                      <a:pt x="1598477" y="1283653"/>
                    </a:lnTo>
                    <a:lnTo>
                      <a:pt x="1586721" y="1284605"/>
                    </a:lnTo>
                    <a:lnTo>
                      <a:pt x="1568293" y="1285240"/>
                    </a:lnTo>
                    <a:lnTo>
                      <a:pt x="1556537" y="1285558"/>
                    </a:lnTo>
                    <a:lnTo>
                      <a:pt x="1543828" y="1285558"/>
                    </a:lnTo>
                    <a:lnTo>
                      <a:pt x="1529213" y="1285240"/>
                    </a:lnTo>
                    <a:lnTo>
                      <a:pt x="1513009" y="1284605"/>
                    </a:lnTo>
                    <a:lnTo>
                      <a:pt x="1496169" y="1283653"/>
                    </a:lnTo>
                    <a:lnTo>
                      <a:pt x="1477741" y="1282383"/>
                    </a:lnTo>
                    <a:lnTo>
                      <a:pt x="1457724" y="1280478"/>
                    </a:lnTo>
                    <a:lnTo>
                      <a:pt x="1437390" y="1277620"/>
                    </a:lnTo>
                    <a:lnTo>
                      <a:pt x="1415467" y="1274763"/>
                    </a:lnTo>
                    <a:lnTo>
                      <a:pt x="1392908" y="1270953"/>
                    </a:lnTo>
                    <a:lnTo>
                      <a:pt x="1381787" y="1268730"/>
                    </a:lnTo>
                    <a:lnTo>
                      <a:pt x="1370349" y="1266508"/>
                    </a:lnTo>
                    <a:lnTo>
                      <a:pt x="1359547" y="1263968"/>
                    </a:lnTo>
                    <a:lnTo>
                      <a:pt x="1348426" y="1261110"/>
                    </a:lnTo>
                    <a:lnTo>
                      <a:pt x="1328092" y="1254760"/>
                    </a:lnTo>
                    <a:lnTo>
                      <a:pt x="1308710" y="1248410"/>
                    </a:lnTo>
                    <a:lnTo>
                      <a:pt x="1290282" y="1241743"/>
                    </a:lnTo>
                    <a:lnTo>
                      <a:pt x="1273443" y="1234440"/>
                    </a:lnTo>
                    <a:lnTo>
                      <a:pt x="1257556" y="1227455"/>
                    </a:lnTo>
                    <a:lnTo>
                      <a:pt x="1243259" y="1220153"/>
                    </a:lnTo>
                    <a:lnTo>
                      <a:pt x="1229914" y="1213485"/>
                    </a:lnTo>
                    <a:lnTo>
                      <a:pt x="1218794" y="1207135"/>
                    </a:lnTo>
                    <a:lnTo>
                      <a:pt x="1208626" y="1201103"/>
                    </a:lnTo>
                    <a:lnTo>
                      <a:pt x="1200366" y="1196340"/>
                    </a:lnTo>
                    <a:lnTo>
                      <a:pt x="1189245" y="1188720"/>
                    </a:lnTo>
                    <a:lnTo>
                      <a:pt x="1185115" y="1186180"/>
                    </a:lnTo>
                    <a:lnTo>
                      <a:pt x="1204814" y="1331913"/>
                    </a:lnTo>
                    <a:lnTo>
                      <a:pt x="1152071" y="1331913"/>
                    </a:lnTo>
                    <a:lnTo>
                      <a:pt x="1149529" y="1296670"/>
                    </a:lnTo>
                    <a:lnTo>
                      <a:pt x="1143810" y="1297305"/>
                    </a:lnTo>
                    <a:lnTo>
                      <a:pt x="1135549" y="1299210"/>
                    </a:lnTo>
                    <a:lnTo>
                      <a:pt x="1112355" y="1303655"/>
                    </a:lnTo>
                    <a:lnTo>
                      <a:pt x="1082489" y="1309688"/>
                    </a:lnTo>
                    <a:lnTo>
                      <a:pt x="1066285" y="1313180"/>
                    </a:lnTo>
                    <a:lnTo>
                      <a:pt x="1049445" y="1316038"/>
                    </a:lnTo>
                    <a:lnTo>
                      <a:pt x="1032606" y="1318895"/>
                    </a:lnTo>
                    <a:lnTo>
                      <a:pt x="1015766" y="1321118"/>
                    </a:lnTo>
                    <a:lnTo>
                      <a:pt x="999880" y="1322388"/>
                    </a:lnTo>
                    <a:lnTo>
                      <a:pt x="984629" y="1323658"/>
                    </a:lnTo>
                    <a:lnTo>
                      <a:pt x="977639" y="1323658"/>
                    </a:lnTo>
                    <a:lnTo>
                      <a:pt x="970649" y="1323658"/>
                    </a:lnTo>
                    <a:lnTo>
                      <a:pt x="964295" y="1323340"/>
                    </a:lnTo>
                    <a:lnTo>
                      <a:pt x="958575" y="1323023"/>
                    </a:lnTo>
                    <a:lnTo>
                      <a:pt x="953174" y="1322070"/>
                    </a:lnTo>
                    <a:lnTo>
                      <a:pt x="948090" y="1320483"/>
                    </a:lnTo>
                    <a:lnTo>
                      <a:pt x="943960" y="1319213"/>
                    </a:lnTo>
                    <a:lnTo>
                      <a:pt x="940783" y="1317625"/>
                    </a:lnTo>
                    <a:lnTo>
                      <a:pt x="934746" y="1305560"/>
                    </a:lnTo>
                    <a:lnTo>
                      <a:pt x="928709" y="1295083"/>
                    </a:lnTo>
                    <a:lnTo>
                      <a:pt x="917271" y="1275398"/>
                    </a:lnTo>
                    <a:lnTo>
                      <a:pt x="912505" y="1266508"/>
                    </a:lnTo>
                    <a:lnTo>
                      <a:pt x="908057" y="1257935"/>
                    </a:lnTo>
                    <a:lnTo>
                      <a:pt x="904244" y="1249680"/>
                    </a:lnTo>
                    <a:lnTo>
                      <a:pt x="902338" y="1244918"/>
                    </a:lnTo>
                    <a:lnTo>
                      <a:pt x="901067" y="1240790"/>
                    </a:lnTo>
                    <a:lnTo>
                      <a:pt x="900114" y="1236663"/>
                    </a:lnTo>
                    <a:lnTo>
                      <a:pt x="899161" y="1232535"/>
                    </a:lnTo>
                    <a:lnTo>
                      <a:pt x="898843" y="1228408"/>
                    </a:lnTo>
                    <a:lnTo>
                      <a:pt x="898525" y="1223963"/>
                    </a:lnTo>
                    <a:lnTo>
                      <a:pt x="898843" y="1219835"/>
                    </a:lnTo>
                    <a:lnTo>
                      <a:pt x="899161" y="1215390"/>
                    </a:lnTo>
                    <a:lnTo>
                      <a:pt x="900431" y="1210628"/>
                    </a:lnTo>
                    <a:lnTo>
                      <a:pt x="901385" y="1205865"/>
                    </a:lnTo>
                    <a:lnTo>
                      <a:pt x="903291" y="1201103"/>
                    </a:lnTo>
                    <a:lnTo>
                      <a:pt x="905197" y="1195705"/>
                    </a:lnTo>
                    <a:lnTo>
                      <a:pt x="908057" y="1190943"/>
                    </a:lnTo>
                    <a:lnTo>
                      <a:pt x="910916" y="1185228"/>
                    </a:lnTo>
                    <a:lnTo>
                      <a:pt x="914729" y="1179513"/>
                    </a:lnTo>
                    <a:lnTo>
                      <a:pt x="918542" y="1173480"/>
                    </a:lnTo>
                    <a:lnTo>
                      <a:pt x="922990" y="1167765"/>
                    </a:lnTo>
                    <a:lnTo>
                      <a:pt x="928391" y="1161098"/>
                    </a:lnTo>
                    <a:lnTo>
                      <a:pt x="939512" y="1146810"/>
                    </a:lnTo>
                    <a:lnTo>
                      <a:pt x="949361" y="1133793"/>
                    </a:lnTo>
                    <a:lnTo>
                      <a:pt x="967154" y="1109345"/>
                    </a:lnTo>
                    <a:lnTo>
                      <a:pt x="976050" y="1096963"/>
                    </a:lnTo>
                    <a:lnTo>
                      <a:pt x="985900" y="1084580"/>
                    </a:lnTo>
                    <a:lnTo>
                      <a:pt x="997338" y="1070928"/>
                    </a:lnTo>
                    <a:lnTo>
                      <a:pt x="1004328" y="1063943"/>
                    </a:lnTo>
                    <a:lnTo>
                      <a:pt x="1011318" y="1056323"/>
                    </a:lnTo>
                    <a:lnTo>
                      <a:pt x="1017673" y="1045528"/>
                    </a:lnTo>
                    <a:lnTo>
                      <a:pt x="1024663" y="1035368"/>
                    </a:lnTo>
                    <a:lnTo>
                      <a:pt x="1031335" y="1025525"/>
                    </a:lnTo>
                    <a:lnTo>
                      <a:pt x="1038007" y="1016318"/>
                    </a:lnTo>
                    <a:lnTo>
                      <a:pt x="1044997" y="1008063"/>
                    </a:lnTo>
                    <a:lnTo>
                      <a:pt x="1051669" y="1000443"/>
                    </a:lnTo>
                    <a:lnTo>
                      <a:pt x="1058659" y="993141"/>
                    </a:lnTo>
                    <a:lnTo>
                      <a:pt x="1065967" y="986473"/>
                    </a:lnTo>
                    <a:lnTo>
                      <a:pt x="1073593" y="980123"/>
                    </a:lnTo>
                    <a:lnTo>
                      <a:pt x="1080583" y="974091"/>
                    </a:lnTo>
                    <a:lnTo>
                      <a:pt x="1088208" y="968693"/>
                    </a:lnTo>
                    <a:lnTo>
                      <a:pt x="1096151" y="963931"/>
                    </a:lnTo>
                    <a:lnTo>
                      <a:pt x="1104094" y="959168"/>
                    </a:lnTo>
                    <a:lnTo>
                      <a:pt x="1111720" y="954723"/>
                    </a:lnTo>
                    <a:lnTo>
                      <a:pt x="1119663" y="950913"/>
                    </a:lnTo>
                    <a:lnTo>
                      <a:pt x="1127924" y="947738"/>
                    </a:lnTo>
                    <a:lnTo>
                      <a:pt x="1136185" y="944246"/>
                    </a:lnTo>
                    <a:lnTo>
                      <a:pt x="1145081" y="941388"/>
                    </a:lnTo>
                    <a:lnTo>
                      <a:pt x="1153660" y="938531"/>
                    </a:lnTo>
                    <a:lnTo>
                      <a:pt x="1162238" y="935991"/>
                    </a:lnTo>
                    <a:lnTo>
                      <a:pt x="1171452" y="933768"/>
                    </a:lnTo>
                    <a:lnTo>
                      <a:pt x="1180349" y="931863"/>
                    </a:lnTo>
                    <a:lnTo>
                      <a:pt x="1199412" y="928053"/>
                    </a:lnTo>
                    <a:lnTo>
                      <a:pt x="1218794" y="924561"/>
                    </a:lnTo>
                    <a:lnTo>
                      <a:pt x="1239128" y="921703"/>
                    </a:lnTo>
                    <a:lnTo>
                      <a:pt x="1282021" y="915988"/>
                    </a:lnTo>
                    <a:lnTo>
                      <a:pt x="1284881" y="915671"/>
                    </a:lnTo>
                    <a:lnTo>
                      <a:pt x="1287740" y="915671"/>
                    </a:lnTo>
                    <a:lnTo>
                      <a:pt x="1292824" y="915671"/>
                    </a:lnTo>
                    <a:lnTo>
                      <a:pt x="1366537" y="1187768"/>
                    </a:lnTo>
                    <a:lnTo>
                      <a:pt x="1368125" y="1176973"/>
                    </a:lnTo>
                    <a:lnTo>
                      <a:pt x="1393226" y="990283"/>
                    </a:lnTo>
                    <a:lnTo>
                      <a:pt x="1386236" y="972186"/>
                    </a:lnTo>
                    <a:lnTo>
                      <a:pt x="1400216" y="947738"/>
                    </a:lnTo>
                    <a:lnTo>
                      <a:pt x="1432306" y="947421"/>
                    </a:lnTo>
                    <a:lnTo>
                      <a:pt x="1445968" y="972186"/>
                    </a:lnTo>
                    <a:lnTo>
                      <a:pt x="1439614" y="993776"/>
                    </a:lnTo>
                    <a:lnTo>
                      <a:pt x="1462490" y="1190943"/>
                    </a:lnTo>
                    <a:lnTo>
                      <a:pt x="1522858" y="924243"/>
                    </a:lnTo>
                    <a:lnTo>
                      <a:pt x="1529530" y="921386"/>
                    </a:lnTo>
                    <a:lnTo>
                      <a:pt x="1534932" y="918846"/>
                    </a:lnTo>
                    <a:lnTo>
                      <a:pt x="1537791" y="916940"/>
                    </a:lnTo>
                    <a:lnTo>
                      <a:pt x="1538427" y="915988"/>
                    </a:lnTo>
                    <a:lnTo>
                      <a:pt x="1549865" y="915036"/>
                    </a:lnTo>
                    <a:lnTo>
                      <a:pt x="1560668" y="914401"/>
                    </a:lnTo>
                    <a:close/>
                    <a:moveTo>
                      <a:pt x="170497" y="661035"/>
                    </a:moveTo>
                    <a:lnTo>
                      <a:pt x="168576" y="681657"/>
                    </a:lnTo>
                    <a:lnTo>
                      <a:pt x="168275" y="683619"/>
                    </a:lnTo>
                    <a:lnTo>
                      <a:pt x="167640" y="691889"/>
                    </a:lnTo>
                    <a:lnTo>
                      <a:pt x="167640" y="695282"/>
                    </a:lnTo>
                    <a:lnTo>
                      <a:pt x="167322" y="700477"/>
                    </a:lnTo>
                    <a:lnTo>
                      <a:pt x="167640" y="700795"/>
                    </a:lnTo>
                    <a:lnTo>
                      <a:pt x="167640" y="695282"/>
                    </a:lnTo>
                    <a:lnTo>
                      <a:pt x="168275" y="684891"/>
                    </a:lnTo>
                    <a:lnTo>
                      <a:pt x="168576" y="681657"/>
                    </a:lnTo>
                    <a:lnTo>
                      <a:pt x="169545" y="675349"/>
                    </a:lnTo>
                    <a:lnTo>
                      <a:pt x="170497" y="668033"/>
                    </a:lnTo>
                    <a:lnTo>
                      <a:pt x="170497" y="664534"/>
                    </a:lnTo>
                    <a:lnTo>
                      <a:pt x="170497" y="661035"/>
                    </a:lnTo>
                    <a:close/>
                    <a:moveTo>
                      <a:pt x="2571454" y="661035"/>
                    </a:moveTo>
                    <a:lnTo>
                      <a:pt x="2571454" y="664534"/>
                    </a:lnTo>
                    <a:lnTo>
                      <a:pt x="2571137" y="668033"/>
                    </a:lnTo>
                    <a:lnTo>
                      <a:pt x="2572406" y="675349"/>
                    </a:lnTo>
                    <a:lnTo>
                      <a:pt x="2573358" y="683619"/>
                    </a:lnTo>
                    <a:lnTo>
                      <a:pt x="2573992" y="691889"/>
                    </a:lnTo>
                    <a:lnTo>
                      <a:pt x="2574310" y="700795"/>
                    </a:lnTo>
                    <a:lnTo>
                      <a:pt x="2574627" y="700477"/>
                    </a:lnTo>
                    <a:lnTo>
                      <a:pt x="2573675" y="684891"/>
                    </a:lnTo>
                    <a:lnTo>
                      <a:pt x="2571454" y="661035"/>
                    </a:lnTo>
                    <a:close/>
                    <a:moveTo>
                      <a:pt x="197485" y="574519"/>
                    </a:moveTo>
                    <a:lnTo>
                      <a:pt x="195897" y="575155"/>
                    </a:lnTo>
                    <a:lnTo>
                      <a:pt x="194310" y="576109"/>
                    </a:lnTo>
                    <a:lnTo>
                      <a:pt x="192405" y="577381"/>
                    </a:lnTo>
                    <a:lnTo>
                      <a:pt x="190817" y="579290"/>
                    </a:lnTo>
                    <a:lnTo>
                      <a:pt x="189230" y="581198"/>
                    </a:lnTo>
                    <a:lnTo>
                      <a:pt x="186690" y="585969"/>
                    </a:lnTo>
                    <a:lnTo>
                      <a:pt x="189865" y="582789"/>
                    </a:lnTo>
                    <a:lnTo>
                      <a:pt x="192722" y="579608"/>
                    </a:lnTo>
                    <a:lnTo>
                      <a:pt x="195897" y="576745"/>
                    </a:lnTo>
                    <a:lnTo>
                      <a:pt x="199390" y="574519"/>
                    </a:lnTo>
                    <a:lnTo>
                      <a:pt x="197485" y="574519"/>
                    </a:lnTo>
                    <a:close/>
                    <a:moveTo>
                      <a:pt x="2542584" y="574518"/>
                    </a:moveTo>
                    <a:lnTo>
                      <a:pt x="2545757" y="576745"/>
                    </a:lnTo>
                    <a:lnTo>
                      <a:pt x="2549247" y="579608"/>
                    </a:lnTo>
                    <a:lnTo>
                      <a:pt x="2552102" y="582788"/>
                    </a:lnTo>
                    <a:lnTo>
                      <a:pt x="2555274" y="585969"/>
                    </a:lnTo>
                    <a:lnTo>
                      <a:pt x="2552102" y="581198"/>
                    </a:lnTo>
                    <a:lnTo>
                      <a:pt x="2550833" y="579290"/>
                    </a:lnTo>
                    <a:lnTo>
                      <a:pt x="2549247" y="577381"/>
                    </a:lnTo>
                    <a:lnTo>
                      <a:pt x="2547660" y="576109"/>
                    </a:lnTo>
                    <a:lnTo>
                      <a:pt x="2545757" y="575155"/>
                    </a:lnTo>
                    <a:lnTo>
                      <a:pt x="2544488" y="574518"/>
                    </a:lnTo>
                    <a:lnTo>
                      <a:pt x="2542584" y="574518"/>
                    </a:lnTo>
                    <a:close/>
                    <a:moveTo>
                      <a:pt x="331470" y="485775"/>
                    </a:moveTo>
                    <a:lnTo>
                      <a:pt x="347662" y="485775"/>
                    </a:lnTo>
                    <a:lnTo>
                      <a:pt x="363537" y="486729"/>
                    </a:lnTo>
                    <a:lnTo>
                      <a:pt x="378460" y="488638"/>
                    </a:lnTo>
                    <a:lnTo>
                      <a:pt x="393700" y="490864"/>
                    </a:lnTo>
                    <a:lnTo>
                      <a:pt x="407988" y="493409"/>
                    </a:lnTo>
                    <a:lnTo>
                      <a:pt x="421323" y="497226"/>
                    </a:lnTo>
                    <a:lnTo>
                      <a:pt x="434658" y="501043"/>
                    </a:lnTo>
                    <a:lnTo>
                      <a:pt x="447040" y="505178"/>
                    </a:lnTo>
                    <a:lnTo>
                      <a:pt x="459105" y="509631"/>
                    </a:lnTo>
                    <a:lnTo>
                      <a:pt x="470535" y="514402"/>
                    </a:lnTo>
                    <a:lnTo>
                      <a:pt x="481013" y="519491"/>
                    </a:lnTo>
                    <a:lnTo>
                      <a:pt x="491173" y="524580"/>
                    </a:lnTo>
                    <a:lnTo>
                      <a:pt x="500698" y="529670"/>
                    </a:lnTo>
                    <a:lnTo>
                      <a:pt x="509270" y="534759"/>
                    </a:lnTo>
                    <a:lnTo>
                      <a:pt x="517208" y="539848"/>
                    </a:lnTo>
                    <a:lnTo>
                      <a:pt x="524510" y="544301"/>
                    </a:lnTo>
                    <a:lnTo>
                      <a:pt x="536575" y="552889"/>
                    </a:lnTo>
                    <a:lnTo>
                      <a:pt x="545465" y="559569"/>
                    </a:lnTo>
                    <a:lnTo>
                      <a:pt x="550863" y="564340"/>
                    </a:lnTo>
                    <a:lnTo>
                      <a:pt x="552450" y="565612"/>
                    </a:lnTo>
                    <a:lnTo>
                      <a:pt x="550863" y="569747"/>
                    </a:lnTo>
                    <a:lnTo>
                      <a:pt x="548005" y="574837"/>
                    </a:lnTo>
                    <a:lnTo>
                      <a:pt x="544195" y="581198"/>
                    </a:lnTo>
                    <a:lnTo>
                      <a:pt x="539750" y="587878"/>
                    </a:lnTo>
                    <a:lnTo>
                      <a:pt x="534035" y="595512"/>
                    </a:lnTo>
                    <a:lnTo>
                      <a:pt x="530860" y="599647"/>
                    </a:lnTo>
                    <a:lnTo>
                      <a:pt x="527050" y="603463"/>
                    </a:lnTo>
                    <a:lnTo>
                      <a:pt x="523240" y="607280"/>
                    </a:lnTo>
                    <a:lnTo>
                      <a:pt x="518795" y="610779"/>
                    </a:lnTo>
                    <a:lnTo>
                      <a:pt x="514350" y="614278"/>
                    </a:lnTo>
                    <a:lnTo>
                      <a:pt x="509588" y="617777"/>
                    </a:lnTo>
                    <a:lnTo>
                      <a:pt x="504508" y="620640"/>
                    </a:lnTo>
                    <a:lnTo>
                      <a:pt x="498793" y="623502"/>
                    </a:lnTo>
                    <a:lnTo>
                      <a:pt x="493078" y="626047"/>
                    </a:lnTo>
                    <a:lnTo>
                      <a:pt x="487045" y="627955"/>
                    </a:lnTo>
                    <a:lnTo>
                      <a:pt x="480695" y="629228"/>
                    </a:lnTo>
                    <a:lnTo>
                      <a:pt x="474028" y="630500"/>
                    </a:lnTo>
                    <a:lnTo>
                      <a:pt x="466725" y="630818"/>
                    </a:lnTo>
                    <a:lnTo>
                      <a:pt x="459423" y="630818"/>
                    </a:lnTo>
                    <a:lnTo>
                      <a:pt x="451803" y="630182"/>
                    </a:lnTo>
                    <a:lnTo>
                      <a:pt x="443548" y="628910"/>
                    </a:lnTo>
                    <a:lnTo>
                      <a:pt x="434975" y="626683"/>
                    </a:lnTo>
                    <a:lnTo>
                      <a:pt x="426403" y="624139"/>
                    </a:lnTo>
                    <a:lnTo>
                      <a:pt x="417195" y="620322"/>
                    </a:lnTo>
                    <a:lnTo>
                      <a:pt x="407353" y="615869"/>
                    </a:lnTo>
                    <a:lnTo>
                      <a:pt x="396557" y="610461"/>
                    </a:lnTo>
                    <a:lnTo>
                      <a:pt x="385127" y="605690"/>
                    </a:lnTo>
                    <a:lnTo>
                      <a:pt x="408305" y="616823"/>
                    </a:lnTo>
                    <a:lnTo>
                      <a:pt x="430848" y="627955"/>
                    </a:lnTo>
                    <a:lnTo>
                      <a:pt x="441643" y="632727"/>
                    </a:lnTo>
                    <a:lnTo>
                      <a:pt x="452120" y="637180"/>
                    </a:lnTo>
                    <a:lnTo>
                      <a:pt x="462280" y="641315"/>
                    </a:lnTo>
                    <a:lnTo>
                      <a:pt x="472440" y="645132"/>
                    </a:lnTo>
                    <a:lnTo>
                      <a:pt x="481965" y="648312"/>
                    </a:lnTo>
                    <a:lnTo>
                      <a:pt x="491173" y="650539"/>
                    </a:lnTo>
                    <a:lnTo>
                      <a:pt x="500063" y="652129"/>
                    </a:lnTo>
                    <a:lnTo>
                      <a:pt x="504190" y="652447"/>
                    </a:lnTo>
                    <a:lnTo>
                      <a:pt x="508318" y="652447"/>
                    </a:lnTo>
                    <a:lnTo>
                      <a:pt x="512128" y="652447"/>
                    </a:lnTo>
                    <a:lnTo>
                      <a:pt x="515620" y="652129"/>
                    </a:lnTo>
                    <a:lnTo>
                      <a:pt x="519430" y="651493"/>
                    </a:lnTo>
                    <a:lnTo>
                      <a:pt x="522923" y="650539"/>
                    </a:lnTo>
                    <a:lnTo>
                      <a:pt x="526415" y="649267"/>
                    </a:lnTo>
                    <a:lnTo>
                      <a:pt x="529590" y="647676"/>
                    </a:lnTo>
                    <a:lnTo>
                      <a:pt x="532765" y="646086"/>
                    </a:lnTo>
                    <a:lnTo>
                      <a:pt x="535623" y="643541"/>
                    </a:lnTo>
                    <a:lnTo>
                      <a:pt x="536893" y="651493"/>
                    </a:lnTo>
                    <a:lnTo>
                      <a:pt x="537210" y="659127"/>
                    </a:lnTo>
                    <a:lnTo>
                      <a:pt x="537845" y="673440"/>
                    </a:lnTo>
                    <a:lnTo>
                      <a:pt x="537845" y="687118"/>
                    </a:lnTo>
                    <a:lnTo>
                      <a:pt x="537210" y="700159"/>
                    </a:lnTo>
                    <a:lnTo>
                      <a:pt x="538163" y="699205"/>
                    </a:lnTo>
                    <a:lnTo>
                      <a:pt x="539433" y="697932"/>
                    </a:lnTo>
                    <a:lnTo>
                      <a:pt x="540703" y="697296"/>
                    </a:lnTo>
                    <a:lnTo>
                      <a:pt x="541973" y="696660"/>
                    </a:lnTo>
                    <a:lnTo>
                      <a:pt x="542925" y="697296"/>
                    </a:lnTo>
                    <a:lnTo>
                      <a:pt x="543243" y="698251"/>
                    </a:lnTo>
                    <a:lnTo>
                      <a:pt x="543878" y="699841"/>
                    </a:lnTo>
                    <a:lnTo>
                      <a:pt x="543878" y="702067"/>
                    </a:lnTo>
                    <a:lnTo>
                      <a:pt x="544195" y="708429"/>
                    </a:lnTo>
                    <a:lnTo>
                      <a:pt x="544195" y="716063"/>
                    </a:lnTo>
                    <a:lnTo>
                      <a:pt x="543878" y="725287"/>
                    </a:lnTo>
                    <a:lnTo>
                      <a:pt x="542925" y="735466"/>
                    </a:lnTo>
                    <a:lnTo>
                      <a:pt x="540703" y="757413"/>
                    </a:lnTo>
                    <a:lnTo>
                      <a:pt x="537528" y="779042"/>
                    </a:lnTo>
                    <a:lnTo>
                      <a:pt x="534670" y="796536"/>
                    </a:lnTo>
                    <a:lnTo>
                      <a:pt x="533083" y="802898"/>
                    </a:lnTo>
                    <a:lnTo>
                      <a:pt x="531813" y="807669"/>
                    </a:lnTo>
                    <a:lnTo>
                      <a:pt x="531178" y="808623"/>
                    </a:lnTo>
                    <a:lnTo>
                      <a:pt x="530860" y="809577"/>
                    </a:lnTo>
                    <a:lnTo>
                      <a:pt x="530543" y="809577"/>
                    </a:lnTo>
                    <a:lnTo>
                      <a:pt x="529908" y="808623"/>
                    </a:lnTo>
                    <a:lnTo>
                      <a:pt x="528638" y="820392"/>
                    </a:lnTo>
                    <a:lnTo>
                      <a:pt x="526733" y="831525"/>
                    </a:lnTo>
                    <a:lnTo>
                      <a:pt x="524510" y="842657"/>
                    </a:lnTo>
                    <a:lnTo>
                      <a:pt x="521335" y="853154"/>
                    </a:lnTo>
                    <a:lnTo>
                      <a:pt x="518478" y="863650"/>
                    </a:lnTo>
                    <a:lnTo>
                      <a:pt x="514985" y="873829"/>
                    </a:lnTo>
                    <a:lnTo>
                      <a:pt x="510858" y="883689"/>
                    </a:lnTo>
                    <a:lnTo>
                      <a:pt x="506730" y="892913"/>
                    </a:lnTo>
                    <a:lnTo>
                      <a:pt x="502285" y="902138"/>
                    </a:lnTo>
                    <a:lnTo>
                      <a:pt x="497205" y="911044"/>
                    </a:lnTo>
                    <a:lnTo>
                      <a:pt x="492443" y="919314"/>
                    </a:lnTo>
                    <a:lnTo>
                      <a:pt x="486728" y="927584"/>
                    </a:lnTo>
                    <a:lnTo>
                      <a:pt x="481013" y="935536"/>
                    </a:lnTo>
                    <a:lnTo>
                      <a:pt x="475615" y="943170"/>
                    </a:lnTo>
                    <a:lnTo>
                      <a:pt x="469583" y="950167"/>
                    </a:lnTo>
                    <a:lnTo>
                      <a:pt x="463550" y="957165"/>
                    </a:lnTo>
                    <a:lnTo>
                      <a:pt x="457200" y="963209"/>
                    </a:lnTo>
                    <a:lnTo>
                      <a:pt x="450850" y="969252"/>
                    </a:lnTo>
                    <a:lnTo>
                      <a:pt x="443865" y="974659"/>
                    </a:lnTo>
                    <a:lnTo>
                      <a:pt x="437198" y="980067"/>
                    </a:lnTo>
                    <a:lnTo>
                      <a:pt x="430530" y="984838"/>
                    </a:lnTo>
                    <a:lnTo>
                      <a:pt x="423545" y="989609"/>
                    </a:lnTo>
                    <a:lnTo>
                      <a:pt x="416878" y="993744"/>
                    </a:lnTo>
                    <a:lnTo>
                      <a:pt x="410210" y="997243"/>
                    </a:lnTo>
                    <a:lnTo>
                      <a:pt x="402908" y="1000742"/>
                    </a:lnTo>
                    <a:lnTo>
                      <a:pt x="396240" y="1003286"/>
                    </a:lnTo>
                    <a:lnTo>
                      <a:pt x="389255" y="1006149"/>
                    </a:lnTo>
                    <a:lnTo>
                      <a:pt x="382587" y="1008057"/>
                    </a:lnTo>
                    <a:lnTo>
                      <a:pt x="375920" y="1009330"/>
                    </a:lnTo>
                    <a:lnTo>
                      <a:pt x="369252" y="1010602"/>
                    </a:lnTo>
                    <a:lnTo>
                      <a:pt x="362585" y="1011238"/>
                    </a:lnTo>
                    <a:lnTo>
                      <a:pt x="356235" y="1011238"/>
                    </a:lnTo>
                    <a:lnTo>
                      <a:pt x="351155" y="1011238"/>
                    </a:lnTo>
                    <a:lnTo>
                      <a:pt x="345440" y="1010602"/>
                    </a:lnTo>
                    <a:lnTo>
                      <a:pt x="339725" y="1009330"/>
                    </a:lnTo>
                    <a:lnTo>
                      <a:pt x="334010" y="1007421"/>
                    </a:lnTo>
                    <a:lnTo>
                      <a:pt x="327977" y="1005831"/>
                    </a:lnTo>
                    <a:lnTo>
                      <a:pt x="321945" y="1002968"/>
                    </a:lnTo>
                    <a:lnTo>
                      <a:pt x="315595" y="1000105"/>
                    </a:lnTo>
                    <a:lnTo>
                      <a:pt x="309245" y="996607"/>
                    </a:lnTo>
                    <a:lnTo>
                      <a:pt x="302895" y="992790"/>
                    </a:lnTo>
                    <a:lnTo>
                      <a:pt x="296227" y="988655"/>
                    </a:lnTo>
                    <a:lnTo>
                      <a:pt x="289877" y="984202"/>
                    </a:lnTo>
                    <a:lnTo>
                      <a:pt x="282892" y="979430"/>
                    </a:lnTo>
                    <a:lnTo>
                      <a:pt x="276542" y="974023"/>
                    </a:lnTo>
                    <a:lnTo>
                      <a:pt x="269875" y="968298"/>
                    </a:lnTo>
                    <a:lnTo>
                      <a:pt x="263207" y="962254"/>
                    </a:lnTo>
                    <a:lnTo>
                      <a:pt x="256540" y="955893"/>
                    </a:lnTo>
                    <a:lnTo>
                      <a:pt x="250190" y="949213"/>
                    </a:lnTo>
                    <a:lnTo>
                      <a:pt x="243840" y="941897"/>
                    </a:lnTo>
                    <a:lnTo>
                      <a:pt x="237490" y="934900"/>
                    </a:lnTo>
                    <a:lnTo>
                      <a:pt x="231457" y="927266"/>
                    </a:lnTo>
                    <a:lnTo>
                      <a:pt x="225425" y="919314"/>
                    </a:lnTo>
                    <a:lnTo>
                      <a:pt x="219710" y="911044"/>
                    </a:lnTo>
                    <a:lnTo>
                      <a:pt x="214312" y="902774"/>
                    </a:lnTo>
                    <a:lnTo>
                      <a:pt x="208915" y="893868"/>
                    </a:lnTo>
                    <a:lnTo>
                      <a:pt x="203517" y="885280"/>
                    </a:lnTo>
                    <a:lnTo>
                      <a:pt x="198755" y="875737"/>
                    </a:lnTo>
                    <a:lnTo>
                      <a:pt x="194310" y="866195"/>
                    </a:lnTo>
                    <a:lnTo>
                      <a:pt x="190182" y="856971"/>
                    </a:lnTo>
                    <a:lnTo>
                      <a:pt x="186055" y="846792"/>
                    </a:lnTo>
                    <a:lnTo>
                      <a:pt x="182245" y="836932"/>
                    </a:lnTo>
                    <a:lnTo>
                      <a:pt x="179070" y="826754"/>
                    </a:lnTo>
                    <a:lnTo>
                      <a:pt x="176212" y="816257"/>
                    </a:lnTo>
                    <a:lnTo>
                      <a:pt x="173990" y="822937"/>
                    </a:lnTo>
                    <a:lnTo>
                      <a:pt x="172402" y="826117"/>
                    </a:lnTo>
                    <a:lnTo>
                      <a:pt x="171450" y="828344"/>
                    </a:lnTo>
                    <a:lnTo>
                      <a:pt x="169862" y="830252"/>
                    </a:lnTo>
                    <a:lnTo>
                      <a:pt x="168275" y="831525"/>
                    </a:lnTo>
                    <a:lnTo>
                      <a:pt x="167322" y="832479"/>
                    </a:lnTo>
                    <a:lnTo>
                      <a:pt x="165417" y="832797"/>
                    </a:lnTo>
                    <a:lnTo>
                      <a:pt x="163830" y="832479"/>
                    </a:lnTo>
                    <a:lnTo>
                      <a:pt x="162242" y="831207"/>
                    </a:lnTo>
                    <a:lnTo>
                      <a:pt x="160655" y="829616"/>
                    </a:lnTo>
                    <a:lnTo>
                      <a:pt x="159385" y="827390"/>
                    </a:lnTo>
                    <a:lnTo>
                      <a:pt x="157797" y="824845"/>
                    </a:lnTo>
                    <a:lnTo>
                      <a:pt x="156210" y="821346"/>
                    </a:lnTo>
                    <a:lnTo>
                      <a:pt x="153987" y="813076"/>
                    </a:lnTo>
                    <a:lnTo>
                      <a:pt x="152082" y="803534"/>
                    </a:lnTo>
                    <a:lnTo>
                      <a:pt x="150495" y="792083"/>
                    </a:lnTo>
                    <a:lnTo>
                      <a:pt x="149542" y="779678"/>
                    </a:lnTo>
                    <a:lnTo>
                      <a:pt x="149225" y="766637"/>
                    </a:lnTo>
                    <a:lnTo>
                      <a:pt x="149542" y="753914"/>
                    </a:lnTo>
                    <a:lnTo>
                      <a:pt x="150177" y="742781"/>
                    </a:lnTo>
                    <a:lnTo>
                      <a:pt x="151765" y="732285"/>
                    </a:lnTo>
                    <a:lnTo>
                      <a:pt x="153352" y="722742"/>
                    </a:lnTo>
                    <a:lnTo>
                      <a:pt x="155257" y="714790"/>
                    </a:lnTo>
                    <a:lnTo>
                      <a:pt x="157797" y="708429"/>
                    </a:lnTo>
                    <a:lnTo>
                      <a:pt x="159067" y="705884"/>
                    </a:lnTo>
                    <a:lnTo>
                      <a:pt x="160337" y="703976"/>
                    </a:lnTo>
                    <a:lnTo>
                      <a:pt x="161607" y="702067"/>
                    </a:lnTo>
                    <a:lnTo>
                      <a:pt x="163195" y="700795"/>
                    </a:lnTo>
                    <a:lnTo>
                      <a:pt x="158432" y="696024"/>
                    </a:lnTo>
                    <a:lnTo>
                      <a:pt x="154622" y="690617"/>
                    </a:lnTo>
                    <a:lnTo>
                      <a:pt x="151447" y="685209"/>
                    </a:lnTo>
                    <a:lnTo>
                      <a:pt x="148907" y="679166"/>
                    </a:lnTo>
                    <a:lnTo>
                      <a:pt x="147002" y="672804"/>
                    </a:lnTo>
                    <a:lnTo>
                      <a:pt x="145097" y="666443"/>
                    </a:lnTo>
                    <a:lnTo>
                      <a:pt x="143827" y="659763"/>
                    </a:lnTo>
                    <a:lnTo>
                      <a:pt x="143192" y="653083"/>
                    </a:lnTo>
                    <a:lnTo>
                      <a:pt x="142875" y="646086"/>
                    </a:lnTo>
                    <a:lnTo>
                      <a:pt x="142875" y="639088"/>
                    </a:lnTo>
                    <a:lnTo>
                      <a:pt x="143510" y="632090"/>
                    </a:lnTo>
                    <a:lnTo>
                      <a:pt x="144145" y="624775"/>
                    </a:lnTo>
                    <a:lnTo>
                      <a:pt x="145415" y="617777"/>
                    </a:lnTo>
                    <a:lnTo>
                      <a:pt x="146367" y="610461"/>
                    </a:lnTo>
                    <a:lnTo>
                      <a:pt x="148272" y="603782"/>
                    </a:lnTo>
                    <a:lnTo>
                      <a:pt x="149860" y="596466"/>
                    </a:lnTo>
                    <a:lnTo>
                      <a:pt x="154305" y="583425"/>
                    </a:lnTo>
                    <a:lnTo>
                      <a:pt x="159385" y="570702"/>
                    </a:lnTo>
                    <a:lnTo>
                      <a:pt x="164465" y="558933"/>
                    </a:lnTo>
                    <a:lnTo>
                      <a:pt x="169862" y="548436"/>
                    </a:lnTo>
                    <a:lnTo>
                      <a:pt x="174942" y="539212"/>
                    </a:lnTo>
                    <a:lnTo>
                      <a:pt x="180022" y="532214"/>
                    </a:lnTo>
                    <a:lnTo>
                      <a:pt x="182562" y="529034"/>
                    </a:lnTo>
                    <a:lnTo>
                      <a:pt x="184467" y="526807"/>
                    </a:lnTo>
                    <a:lnTo>
                      <a:pt x="186690" y="525535"/>
                    </a:lnTo>
                    <a:lnTo>
                      <a:pt x="188277" y="524262"/>
                    </a:lnTo>
                    <a:lnTo>
                      <a:pt x="198120" y="519491"/>
                    </a:lnTo>
                    <a:lnTo>
                      <a:pt x="207327" y="514720"/>
                    </a:lnTo>
                    <a:lnTo>
                      <a:pt x="216852" y="510585"/>
                    </a:lnTo>
                    <a:lnTo>
                      <a:pt x="226377" y="507086"/>
                    </a:lnTo>
                    <a:lnTo>
                      <a:pt x="235267" y="503587"/>
                    </a:lnTo>
                    <a:lnTo>
                      <a:pt x="244792" y="500407"/>
                    </a:lnTo>
                    <a:lnTo>
                      <a:pt x="253682" y="497862"/>
                    </a:lnTo>
                    <a:lnTo>
                      <a:pt x="262572" y="495317"/>
                    </a:lnTo>
                    <a:lnTo>
                      <a:pt x="271780" y="493409"/>
                    </a:lnTo>
                    <a:lnTo>
                      <a:pt x="280352" y="491501"/>
                    </a:lnTo>
                    <a:lnTo>
                      <a:pt x="288925" y="489910"/>
                    </a:lnTo>
                    <a:lnTo>
                      <a:pt x="298132" y="488638"/>
                    </a:lnTo>
                    <a:lnTo>
                      <a:pt x="306387" y="487365"/>
                    </a:lnTo>
                    <a:lnTo>
                      <a:pt x="314960" y="486729"/>
                    </a:lnTo>
                    <a:lnTo>
                      <a:pt x="323215" y="486093"/>
                    </a:lnTo>
                    <a:lnTo>
                      <a:pt x="331470" y="485775"/>
                    </a:lnTo>
                    <a:close/>
                    <a:moveTo>
                      <a:pt x="2394109" y="485775"/>
                    </a:moveTo>
                    <a:lnTo>
                      <a:pt x="2410607" y="485775"/>
                    </a:lnTo>
                    <a:lnTo>
                      <a:pt x="2418538" y="486093"/>
                    </a:lnTo>
                    <a:lnTo>
                      <a:pt x="2427104" y="486729"/>
                    </a:lnTo>
                    <a:lnTo>
                      <a:pt x="2435352" y="487365"/>
                    </a:lnTo>
                    <a:lnTo>
                      <a:pt x="2443918" y="488638"/>
                    </a:lnTo>
                    <a:lnTo>
                      <a:pt x="2452801" y="489910"/>
                    </a:lnTo>
                    <a:lnTo>
                      <a:pt x="2461367" y="491500"/>
                    </a:lnTo>
                    <a:lnTo>
                      <a:pt x="2470250" y="493409"/>
                    </a:lnTo>
                    <a:lnTo>
                      <a:pt x="2479451" y="495317"/>
                    </a:lnTo>
                    <a:lnTo>
                      <a:pt x="2488334" y="497862"/>
                    </a:lnTo>
                    <a:lnTo>
                      <a:pt x="2497534" y="500407"/>
                    </a:lnTo>
                    <a:lnTo>
                      <a:pt x="2506417" y="503587"/>
                    </a:lnTo>
                    <a:lnTo>
                      <a:pt x="2515935" y="507086"/>
                    </a:lnTo>
                    <a:lnTo>
                      <a:pt x="2525135" y="510585"/>
                    </a:lnTo>
                    <a:lnTo>
                      <a:pt x="2534653" y="514720"/>
                    </a:lnTo>
                    <a:lnTo>
                      <a:pt x="2543853" y="519491"/>
                    </a:lnTo>
                    <a:lnTo>
                      <a:pt x="2553371" y="524262"/>
                    </a:lnTo>
                    <a:lnTo>
                      <a:pt x="2555274" y="525535"/>
                    </a:lnTo>
                    <a:lnTo>
                      <a:pt x="2557178" y="526807"/>
                    </a:lnTo>
                    <a:lnTo>
                      <a:pt x="2559399" y="529033"/>
                    </a:lnTo>
                    <a:lnTo>
                      <a:pt x="2561620" y="532214"/>
                    </a:lnTo>
                    <a:lnTo>
                      <a:pt x="2566378" y="539212"/>
                    </a:lnTo>
                    <a:lnTo>
                      <a:pt x="2571772" y="548436"/>
                    </a:lnTo>
                    <a:lnTo>
                      <a:pt x="2577482" y="558933"/>
                    </a:lnTo>
                    <a:lnTo>
                      <a:pt x="2582558" y="570702"/>
                    </a:lnTo>
                    <a:lnTo>
                      <a:pt x="2587634" y="583425"/>
                    </a:lnTo>
                    <a:lnTo>
                      <a:pt x="2591759" y="596466"/>
                    </a:lnTo>
                    <a:lnTo>
                      <a:pt x="2593662" y="603782"/>
                    </a:lnTo>
                    <a:lnTo>
                      <a:pt x="2594931" y="610461"/>
                    </a:lnTo>
                    <a:lnTo>
                      <a:pt x="2596517" y="617777"/>
                    </a:lnTo>
                    <a:lnTo>
                      <a:pt x="2597786" y="624775"/>
                    </a:lnTo>
                    <a:lnTo>
                      <a:pt x="2598421" y="632090"/>
                    </a:lnTo>
                    <a:lnTo>
                      <a:pt x="2598738" y="639088"/>
                    </a:lnTo>
                    <a:lnTo>
                      <a:pt x="2598738" y="646086"/>
                    </a:lnTo>
                    <a:lnTo>
                      <a:pt x="2598421" y="653083"/>
                    </a:lnTo>
                    <a:lnTo>
                      <a:pt x="2598104" y="659763"/>
                    </a:lnTo>
                    <a:lnTo>
                      <a:pt x="2596517" y="666443"/>
                    </a:lnTo>
                    <a:lnTo>
                      <a:pt x="2594931" y="672804"/>
                    </a:lnTo>
                    <a:lnTo>
                      <a:pt x="2592710" y="679166"/>
                    </a:lnTo>
                    <a:lnTo>
                      <a:pt x="2590172" y="685209"/>
                    </a:lnTo>
                    <a:lnTo>
                      <a:pt x="2586683" y="690617"/>
                    </a:lnTo>
                    <a:lnTo>
                      <a:pt x="2583193" y="696024"/>
                    </a:lnTo>
                    <a:lnTo>
                      <a:pt x="2578434" y="700795"/>
                    </a:lnTo>
                    <a:lnTo>
                      <a:pt x="2580020" y="702067"/>
                    </a:lnTo>
                    <a:lnTo>
                      <a:pt x="2581607" y="703976"/>
                    </a:lnTo>
                    <a:lnTo>
                      <a:pt x="2582558" y="705884"/>
                    </a:lnTo>
                    <a:lnTo>
                      <a:pt x="2584145" y="708429"/>
                    </a:lnTo>
                    <a:lnTo>
                      <a:pt x="2586365" y="714790"/>
                    </a:lnTo>
                    <a:lnTo>
                      <a:pt x="2588269" y="722742"/>
                    </a:lnTo>
                    <a:lnTo>
                      <a:pt x="2590172" y="732285"/>
                    </a:lnTo>
                    <a:lnTo>
                      <a:pt x="2591441" y="742781"/>
                    </a:lnTo>
                    <a:lnTo>
                      <a:pt x="2592076" y="753914"/>
                    </a:lnTo>
                    <a:lnTo>
                      <a:pt x="2592393" y="766637"/>
                    </a:lnTo>
                    <a:lnTo>
                      <a:pt x="2592076" y="779678"/>
                    </a:lnTo>
                    <a:lnTo>
                      <a:pt x="2591441" y="792083"/>
                    </a:lnTo>
                    <a:lnTo>
                      <a:pt x="2589855" y="803534"/>
                    </a:lnTo>
                    <a:lnTo>
                      <a:pt x="2587634" y="813076"/>
                    </a:lnTo>
                    <a:lnTo>
                      <a:pt x="2585414" y="821346"/>
                    </a:lnTo>
                    <a:lnTo>
                      <a:pt x="2584145" y="824845"/>
                    </a:lnTo>
                    <a:lnTo>
                      <a:pt x="2582558" y="827390"/>
                    </a:lnTo>
                    <a:lnTo>
                      <a:pt x="2581289" y="829616"/>
                    </a:lnTo>
                    <a:lnTo>
                      <a:pt x="2579703" y="831207"/>
                    </a:lnTo>
                    <a:lnTo>
                      <a:pt x="2577799" y="832479"/>
                    </a:lnTo>
                    <a:lnTo>
                      <a:pt x="2576213" y="832797"/>
                    </a:lnTo>
                    <a:lnTo>
                      <a:pt x="2574627" y="832479"/>
                    </a:lnTo>
                    <a:lnTo>
                      <a:pt x="2573358" y="831525"/>
                    </a:lnTo>
                    <a:lnTo>
                      <a:pt x="2571772" y="830252"/>
                    </a:lnTo>
                    <a:lnTo>
                      <a:pt x="2570503" y="828344"/>
                    </a:lnTo>
                    <a:lnTo>
                      <a:pt x="2569234" y="826117"/>
                    </a:lnTo>
                    <a:lnTo>
                      <a:pt x="2567965" y="822936"/>
                    </a:lnTo>
                    <a:lnTo>
                      <a:pt x="2565744" y="816257"/>
                    </a:lnTo>
                    <a:lnTo>
                      <a:pt x="2562889" y="826753"/>
                    </a:lnTo>
                    <a:lnTo>
                      <a:pt x="2559399" y="836932"/>
                    </a:lnTo>
                    <a:lnTo>
                      <a:pt x="2555592" y="846792"/>
                    </a:lnTo>
                    <a:lnTo>
                      <a:pt x="2551785" y="856971"/>
                    </a:lnTo>
                    <a:lnTo>
                      <a:pt x="2547343" y="866195"/>
                    </a:lnTo>
                    <a:lnTo>
                      <a:pt x="2542902" y="875737"/>
                    </a:lnTo>
                    <a:lnTo>
                      <a:pt x="2537825" y="885280"/>
                    </a:lnTo>
                    <a:lnTo>
                      <a:pt x="2533067" y="893868"/>
                    </a:lnTo>
                    <a:lnTo>
                      <a:pt x="2527356" y="902774"/>
                    </a:lnTo>
                    <a:lnTo>
                      <a:pt x="2522280" y="911044"/>
                    </a:lnTo>
                    <a:lnTo>
                      <a:pt x="2516252" y="919314"/>
                    </a:lnTo>
                    <a:lnTo>
                      <a:pt x="2510224" y="927266"/>
                    </a:lnTo>
                    <a:lnTo>
                      <a:pt x="2504197" y="934900"/>
                    </a:lnTo>
                    <a:lnTo>
                      <a:pt x="2497851" y="941897"/>
                    </a:lnTo>
                    <a:lnTo>
                      <a:pt x="2491824" y="949213"/>
                    </a:lnTo>
                    <a:lnTo>
                      <a:pt x="2484844" y="955893"/>
                    </a:lnTo>
                    <a:lnTo>
                      <a:pt x="2478499" y="962254"/>
                    </a:lnTo>
                    <a:lnTo>
                      <a:pt x="2472154" y="968298"/>
                    </a:lnTo>
                    <a:lnTo>
                      <a:pt x="2465492" y="974023"/>
                    </a:lnTo>
                    <a:lnTo>
                      <a:pt x="2458829" y="979430"/>
                    </a:lnTo>
                    <a:lnTo>
                      <a:pt x="2452167" y="984202"/>
                    </a:lnTo>
                    <a:lnTo>
                      <a:pt x="2445505" y="988654"/>
                    </a:lnTo>
                    <a:lnTo>
                      <a:pt x="2439159" y="992789"/>
                    </a:lnTo>
                    <a:lnTo>
                      <a:pt x="2432814" y="996607"/>
                    </a:lnTo>
                    <a:lnTo>
                      <a:pt x="2426469" y="1000105"/>
                    </a:lnTo>
                    <a:lnTo>
                      <a:pt x="2420124" y="1002968"/>
                    </a:lnTo>
                    <a:lnTo>
                      <a:pt x="2413462" y="1005831"/>
                    </a:lnTo>
                    <a:lnTo>
                      <a:pt x="2408069" y="1007421"/>
                    </a:lnTo>
                    <a:lnTo>
                      <a:pt x="2402041" y="1009330"/>
                    </a:lnTo>
                    <a:lnTo>
                      <a:pt x="2396330" y="1010602"/>
                    </a:lnTo>
                    <a:lnTo>
                      <a:pt x="2390937" y="1011238"/>
                    </a:lnTo>
                    <a:lnTo>
                      <a:pt x="2385861" y="1011238"/>
                    </a:lnTo>
                    <a:lnTo>
                      <a:pt x="2379516" y="1011238"/>
                    </a:lnTo>
                    <a:lnTo>
                      <a:pt x="2372536" y="1010602"/>
                    </a:lnTo>
                    <a:lnTo>
                      <a:pt x="2366191" y="1009330"/>
                    </a:lnTo>
                    <a:lnTo>
                      <a:pt x="2359529" y="1008057"/>
                    </a:lnTo>
                    <a:lnTo>
                      <a:pt x="2352866" y="1006149"/>
                    </a:lnTo>
                    <a:lnTo>
                      <a:pt x="2345887" y="1003286"/>
                    </a:lnTo>
                    <a:lnTo>
                      <a:pt x="2338907" y="1000742"/>
                    </a:lnTo>
                    <a:lnTo>
                      <a:pt x="2331928" y="997243"/>
                    </a:lnTo>
                    <a:lnTo>
                      <a:pt x="2325265" y="993744"/>
                    </a:lnTo>
                    <a:lnTo>
                      <a:pt x="2318286" y="989609"/>
                    </a:lnTo>
                    <a:lnTo>
                      <a:pt x="2311306" y="984838"/>
                    </a:lnTo>
                    <a:lnTo>
                      <a:pt x="2304644" y="980067"/>
                    </a:lnTo>
                    <a:lnTo>
                      <a:pt x="2297981" y="974659"/>
                    </a:lnTo>
                    <a:lnTo>
                      <a:pt x="2291636" y="969252"/>
                    </a:lnTo>
                    <a:lnTo>
                      <a:pt x="2284974" y="963208"/>
                    </a:lnTo>
                    <a:lnTo>
                      <a:pt x="2278629" y="957165"/>
                    </a:lnTo>
                    <a:lnTo>
                      <a:pt x="2272284" y="950167"/>
                    </a:lnTo>
                    <a:lnTo>
                      <a:pt x="2266256" y="943170"/>
                    </a:lnTo>
                    <a:lnTo>
                      <a:pt x="2260545" y="935536"/>
                    </a:lnTo>
                    <a:lnTo>
                      <a:pt x="2255152" y="927584"/>
                    </a:lnTo>
                    <a:lnTo>
                      <a:pt x="2249759" y="919314"/>
                    </a:lnTo>
                    <a:lnTo>
                      <a:pt x="2244365" y="911044"/>
                    </a:lnTo>
                    <a:lnTo>
                      <a:pt x="2239924" y="902138"/>
                    </a:lnTo>
                    <a:lnTo>
                      <a:pt x="2235482" y="892913"/>
                    </a:lnTo>
                    <a:lnTo>
                      <a:pt x="2231041" y="883689"/>
                    </a:lnTo>
                    <a:lnTo>
                      <a:pt x="2227234" y="873829"/>
                    </a:lnTo>
                    <a:lnTo>
                      <a:pt x="2223744" y="863650"/>
                    </a:lnTo>
                    <a:lnTo>
                      <a:pt x="2220571" y="853154"/>
                    </a:lnTo>
                    <a:lnTo>
                      <a:pt x="2217716" y="842657"/>
                    </a:lnTo>
                    <a:lnTo>
                      <a:pt x="2215178" y="831525"/>
                    </a:lnTo>
                    <a:lnTo>
                      <a:pt x="2213275" y="820392"/>
                    </a:lnTo>
                    <a:lnTo>
                      <a:pt x="2211688" y="808623"/>
                    </a:lnTo>
                    <a:lnTo>
                      <a:pt x="2211371" y="809577"/>
                    </a:lnTo>
                    <a:lnTo>
                      <a:pt x="2211054" y="809577"/>
                    </a:lnTo>
                    <a:lnTo>
                      <a:pt x="2210737" y="808623"/>
                    </a:lnTo>
                    <a:lnTo>
                      <a:pt x="2210419" y="807669"/>
                    </a:lnTo>
                    <a:lnTo>
                      <a:pt x="2208833" y="802898"/>
                    </a:lnTo>
                    <a:lnTo>
                      <a:pt x="2207564" y="796536"/>
                    </a:lnTo>
                    <a:lnTo>
                      <a:pt x="2204391" y="779042"/>
                    </a:lnTo>
                    <a:lnTo>
                      <a:pt x="2201536" y="757413"/>
                    </a:lnTo>
                    <a:lnTo>
                      <a:pt x="2198998" y="735465"/>
                    </a:lnTo>
                    <a:lnTo>
                      <a:pt x="2198364" y="725287"/>
                    </a:lnTo>
                    <a:lnTo>
                      <a:pt x="2198046" y="716063"/>
                    </a:lnTo>
                    <a:lnTo>
                      <a:pt x="2197412" y="708429"/>
                    </a:lnTo>
                    <a:lnTo>
                      <a:pt x="2198046" y="702067"/>
                    </a:lnTo>
                    <a:lnTo>
                      <a:pt x="2198364" y="699841"/>
                    </a:lnTo>
                    <a:lnTo>
                      <a:pt x="2198681" y="698250"/>
                    </a:lnTo>
                    <a:lnTo>
                      <a:pt x="2199315" y="697296"/>
                    </a:lnTo>
                    <a:lnTo>
                      <a:pt x="2200267" y="696660"/>
                    </a:lnTo>
                    <a:lnTo>
                      <a:pt x="2201219" y="697296"/>
                    </a:lnTo>
                    <a:lnTo>
                      <a:pt x="2202488" y="697932"/>
                    </a:lnTo>
                    <a:lnTo>
                      <a:pt x="2204074" y="699205"/>
                    </a:lnTo>
                    <a:lnTo>
                      <a:pt x="2205026" y="700159"/>
                    </a:lnTo>
                    <a:lnTo>
                      <a:pt x="2204391" y="687118"/>
                    </a:lnTo>
                    <a:lnTo>
                      <a:pt x="2204074" y="673440"/>
                    </a:lnTo>
                    <a:lnTo>
                      <a:pt x="2204709" y="659127"/>
                    </a:lnTo>
                    <a:lnTo>
                      <a:pt x="2205343" y="651493"/>
                    </a:lnTo>
                    <a:lnTo>
                      <a:pt x="2206295" y="643541"/>
                    </a:lnTo>
                    <a:lnTo>
                      <a:pt x="2209150" y="646086"/>
                    </a:lnTo>
                    <a:lnTo>
                      <a:pt x="2212323" y="647676"/>
                    </a:lnTo>
                    <a:lnTo>
                      <a:pt x="2215495" y="649267"/>
                    </a:lnTo>
                    <a:lnTo>
                      <a:pt x="2218985" y="650539"/>
                    </a:lnTo>
                    <a:lnTo>
                      <a:pt x="2222475" y="651493"/>
                    </a:lnTo>
                    <a:lnTo>
                      <a:pt x="2225965" y="652129"/>
                    </a:lnTo>
                    <a:lnTo>
                      <a:pt x="2229772" y="652447"/>
                    </a:lnTo>
                    <a:lnTo>
                      <a:pt x="2233896" y="652447"/>
                    </a:lnTo>
                    <a:lnTo>
                      <a:pt x="2238020" y="652447"/>
                    </a:lnTo>
                    <a:lnTo>
                      <a:pt x="2242145" y="652129"/>
                    </a:lnTo>
                    <a:lnTo>
                      <a:pt x="2251028" y="650539"/>
                    </a:lnTo>
                    <a:lnTo>
                      <a:pt x="2259911" y="648312"/>
                    </a:lnTo>
                    <a:lnTo>
                      <a:pt x="2269746" y="645132"/>
                    </a:lnTo>
                    <a:lnTo>
                      <a:pt x="2279581" y="641315"/>
                    </a:lnTo>
                    <a:lnTo>
                      <a:pt x="2289733" y="637180"/>
                    </a:lnTo>
                    <a:lnTo>
                      <a:pt x="2300519" y="632726"/>
                    </a:lnTo>
                    <a:lnTo>
                      <a:pt x="2310989" y="627955"/>
                    </a:lnTo>
                    <a:lnTo>
                      <a:pt x="2333514" y="616823"/>
                    </a:lnTo>
                    <a:lnTo>
                      <a:pt x="2356991" y="605690"/>
                    </a:lnTo>
                    <a:lnTo>
                      <a:pt x="2345569" y="610461"/>
                    </a:lnTo>
                    <a:lnTo>
                      <a:pt x="2334466" y="615868"/>
                    </a:lnTo>
                    <a:lnTo>
                      <a:pt x="2324948" y="620322"/>
                    </a:lnTo>
                    <a:lnTo>
                      <a:pt x="2315430" y="624138"/>
                    </a:lnTo>
                    <a:lnTo>
                      <a:pt x="2306865" y="626683"/>
                    </a:lnTo>
                    <a:lnTo>
                      <a:pt x="2298616" y="628910"/>
                    </a:lnTo>
                    <a:lnTo>
                      <a:pt x="2290367" y="630182"/>
                    </a:lnTo>
                    <a:lnTo>
                      <a:pt x="2282436" y="630818"/>
                    </a:lnTo>
                    <a:lnTo>
                      <a:pt x="2275456" y="630818"/>
                    </a:lnTo>
                    <a:lnTo>
                      <a:pt x="2268160" y="630500"/>
                    </a:lnTo>
                    <a:lnTo>
                      <a:pt x="2261497" y="629228"/>
                    </a:lnTo>
                    <a:lnTo>
                      <a:pt x="2255152" y="627955"/>
                    </a:lnTo>
                    <a:lnTo>
                      <a:pt x="2248807" y="626047"/>
                    </a:lnTo>
                    <a:lnTo>
                      <a:pt x="2243096" y="623502"/>
                    </a:lnTo>
                    <a:lnTo>
                      <a:pt x="2237703" y="620640"/>
                    </a:lnTo>
                    <a:lnTo>
                      <a:pt x="2232627" y="617777"/>
                    </a:lnTo>
                    <a:lnTo>
                      <a:pt x="2227551" y="614278"/>
                    </a:lnTo>
                    <a:lnTo>
                      <a:pt x="2223109" y="610779"/>
                    </a:lnTo>
                    <a:lnTo>
                      <a:pt x="2218985" y="607280"/>
                    </a:lnTo>
                    <a:lnTo>
                      <a:pt x="2214861" y="603463"/>
                    </a:lnTo>
                    <a:lnTo>
                      <a:pt x="2211371" y="599647"/>
                    </a:lnTo>
                    <a:lnTo>
                      <a:pt x="2208198" y="595512"/>
                    </a:lnTo>
                    <a:lnTo>
                      <a:pt x="2202171" y="587878"/>
                    </a:lnTo>
                    <a:lnTo>
                      <a:pt x="2197412" y="581198"/>
                    </a:lnTo>
                    <a:lnTo>
                      <a:pt x="2193922" y="574837"/>
                    </a:lnTo>
                    <a:lnTo>
                      <a:pt x="2191701" y="569747"/>
                    </a:lnTo>
                    <a:lnTo>
                      <a:pt x="2189163" y="565612"/>
                    </a:lnTo>
                    <a:lnTo>
                      <a:pt x="2191067" y="564340"/>
                    </a:lnTo>
                    <a:lnTo>
                      <a:pt x="2196777" y="559569"/>
                    </a:lnTo>
                    <a:lnTo>
                      <a:pt x="2205343" y="552889"/>
                    </a:lnTo>
                    <a:lnTo>
                      <a:pt x="2217399" y="544301"/>
                    </a:lnTo>
                    <a:lnTo>
                      <a:pt x="2225013" y="539848"/>
                    </a:lnTo>
                    <a:lnTo>
                      <a:pt x="2232944" y="534759"/>
                    </a:lnTo>
                    <a:lnTo>
                      <a:pt x="2241510" y="529670"/>
                    </a:lnTo>
                    <a:lnTo>
                      <a:pt x="2251028" y="524580"/>
                    </a:lnTo>
                    <a:lnTo>
                      <a:pt x="2260545" y="519491"/>
                    </a:lnTo>
                    <a:lnTo>
                      <a:pt x="2271649" y="514402"/>
                    </a:lnTo>
                    <a:lnTo>
                      <a:pt x="2282753" y="509631"/>
                    </a:lnTo>
                    <a:lnTo>
                      <a:pt x="2294809" y="505178"/>
                    </a:lnTo>
                    <a:lnTo>
                      <a:pt x="2307182" y="501043"/>
                    </a:lnTo>
                    <a:lnTo>
                      <a:pt x="2320506" y="497226"/>
                    </a:lnTo>
                    <a:lnTo>
                      <a:pt x="2334466" y="493409"/>
                    </a:lnTo>
                    <a:lnTo>
                      <a:pt x="2348742" y="490864"/>
                    </a:lnTo>
                    <a:lnTo>
                      <a:pt x="2363336" y="488638"/>
                    </a:lnTo>
                    <a:lnTo>
                      <a:pt x="2378564" y="486729"/>
                    </a:lnTo>
                    <a:lnTo>
                      <a:pt x="2394109" y="485775"/>
                    </a:lnTo>
                    <a:close/>
                    <a:moveTo>
                      <a:pt x="1429386" y="468312"/>
                    </a:moveTo>
                    <a:lnTo>
                      <a:pt x="1442086" y="468630"/>
                    </a:lnTo>
                    <a:lnTo>
                      <a:pt x="1454151" y="469899"/>
                    </a:lnTo>
                    <a:lnTo>
                      <a:pt x="1465898" y="471802"/>
                    </a:lnTo>
                    <a:lnTo>
                      <a:pt x="1477011" y="474023"/>
                    </a:lnTo>
                    <a:lnTo>
                      <a:pt x="1487488" y="476562"/>
                    </a:lnTo>
                    <a:lnTo>
                      <a:pt x="1497649" y="479734"/>
                    </a:lnTo>
                    <a:lnTo>
                      <a:pt x="1507491" y="482907"/>
                    </a:lnTo>
                    <a:lnTo>
                      <a:pt x="1516699" y="486714"/>
                    </a:lnTo>
                    <a:lnTo>
                      <a:pt x="1525271" y="490522"/>
                    </a:lnTo>
                    <a:lnTo>
                      <a:pt x="1533526" y="494646"/>
                    </a:lnTo>
                    <a:lnTo>
                      <a:pt x="1541146" y="498771"/>
                    </a:lnTo>
                    <a:lnTo>
                      <a:pt x="1547814" y="502896"/>
                    </a:lnTo>
                    <a:lnTo>
                      <a:pt x="1554164" y="507020"/>
                    </a:lnTo>
                    <a:lnTo>
                      <a:pt x="1565594" y="514952"/>
                    </a:lnTo>
                    <a:lnTo>
                      <a:pt x="1574166" y="522250"/>
                    </a:lnTo>
                    <a:lnTo>
                      <a:pt x="1580516" y="527643"/>
                    </a:lnTo>
                    <a:lnTo>
                      <a:pt x="1585596" y="532720"/>
                    </a:lnTo>
                    <a:lnTo>
                      <a:pt x="1584009" y="536527"/>
                    </a:lnTo>
                    <a:lnTo>
                      <a:pt x="1581469" y="540652"/>
                    </a:lnTo>
                    <a:lnTo>
                      <a:pt x="1578611" y="546046"/>
                    </a:lnTo>
                    <a:lnTo>
                      <a:pt x="1574484" y="552074"/>
                    </a:lnTo>
                    <a:lnTo>
                      <a:pt x="1569721" y="558419"/>
                    </a:lnTo>
                    <a:lnTo>
                      <a:pt x="1563054" y="565399"/>
                    </a:lnTo>
                    <a:lnTo>
                      <a:pt x="1559879" y="568572"/>
                    </a:lnTo>
                    <a:lnTo>
                      <a:pt x="1556386" y="571745"/>
                    </a:lnTo>
                    <a:lnTo>
                      <a:pt x="1552259" y="575235"/>
                    </a:lnTo>
                    <a:lnTo>
                      <a:pt x="1548131" y="577773"/>
                    </a:lnTo>
                    <a:lnTo>
                      <a:pt x="1543686" y="580311"/>
                    </a:lnTo>
                    <a:lnTo>
                      <a:pt x="1538606" y="582850"/>
                    </a:lnTo>
                    <a:lnTo>
                      <a:pt x="1533844" y="584753"/>
                    </a:lnTo>
                    <a:lnTo>
                      <a:pt x="1528446" y="586657"/>
                    </a:lnTo>
                    <a:lnTo>
                      <a:pt x="1523049" y="588243"/>
                    </a:lnTo>
                    <a:lnTo>
                      <a:pt x="1517016" y="588878"/>
                    </a:lnTo>
                    <a:lnTo>
                      <a:pt x="1510984" y="589512"/>
                    </a:lnTo>
                    <a:lnTo>
                      <a:pt x="1503999" y="589512"/>
                    </a:lnTo>
                    <a:lnTo>
                      <a:pt x="1497331" y="588878"/>
                    </a:lnTo>
                    <a:lnTo>
                      <a:pt x="1490346" y="587926"/>
                    </a:lnTo>
                    <a:lnTo>
                      <a:pt x="1483043" y="586022"/>
                    </a:lnTo>
                    <a:lnTo>
                      <a:pt x="1475106" y="583484"/>
                    </a:lnTo>
                    <a:lnTo>
                      <a:pt x="1467168" y="580311"/>
                    </a:lnTo>
                    <a:lnTo>
                      <a:pt x="1458913" y="576187"/>
                    </a:lnTo>
                    <a:lnTo>
                      <a:pt x="1449388" y="571745"/>
                    </a:lnTo>
                    <a:lnTo>
                      <a:pt x="1439546" y="567620"/>
                    </a:lnTo>
                    <a:lnTo>
                      <a:pt x="1479233" y="586657"/>
                    </a:lnTo>
                    <a:lnTo>
                      <a:pt x="1498284" y="594906"/>
                    </a:lnTo>
                    <a:lnTo>
                      <a:pt x="1506856" y="598714"/>
                    </a:lnTo>
                    <a:lnTo>
                      <a:pt x="1515746" y="601886"/>
                    </a:lnTo>
                    <a:lnTo>
                      <a:pt x="1524001" y="604425"/>
                    </a:lnTo>
                    <a:lnTo>
                      <a:pt x="1531939" y="606646"/>
                    </a:lnTo>
                    <a:lnTo>
                      <a:pt x="1539559" y="607915"/>
                    </a:lnTo>
                    <a:lnTo>
                      <a:pt x="1546544" y="608232"/>
                    </a:lnTo>
                    <a:lnTo>
                      <a:pt x="1550036" y="608232"/>
                    </a:lnTo>
                    <a:lnTo>
                      <a:pt x="1553529" y="607915"/>
                    </a:lnTo>
                    <a:lnTo>
                      <a:pt x="1556704" y="607280"/>
                    </a:lnTo>
                    <a:lnTo>
                      <a:pt x="1559879" y="606646"/>
                    </a:lnTo>
                    <a:lnTo>
                      <a:pt x="1562736" y="605376"/>
                    </a:lnTo>
                    <a:lnTo>
                      <a:pt x="1565594" y="604107"/>
                    </a:lnTo>
                    <a:lnTo>
                      <a:pt x="1568451" y="602521"/>
                    </a:lnTo>
                    <a:lnTo>
                      <a:pt x="1570674" y="600617"/>
                    </a:lnTo>
                    <a:lnTo>
                      <a:pt x="1571944" y="607280"/>
                    </a:lnTo>
                    <a:lnTo>
                      <a:pt x="1572261" y="614260"/>
                    </a:lnTo>
                    <a:lnTo>
                      <a:pt x="1572896" y="626634"/>
                    </a:lnTo>
                    <a:lnTo>
                      <a:pt x="1572579" y="638691"/>
                    </a:lnTo>
                    <a:lnTo>
                      <a:pt x="1572261" y="649795"/>
                    </a:lnTo>
                    <a:lnTo>
                      <a:pt x="1574166" y="647574"/>
                    </a:lnTo>
                    <a:lnTo>
                      <a:pt x="1575119" y="647257"/>
                    </a:lnTo>
                    <a:lnTo>
                      <a:pt x="1576389" y="646940"/>
                    </a:lnTo>
                    <a:lnTo>
                      <a:pt x="1577976" y="647257"/>
                    </a:lnTo>
                    <a:lnTo>
                      <a:pt x="1578929" y="647892"/>
                    </a:lnTo>
                    <a:lnTo>
                      <a:pt x="1580516" y="649478"/>
                    </a:lnTo>
                    <a:lnTo>
                      <a:pt x="1582104" y="651382"/>
                    </a:lnTo>
                    <a:lnTo>
                      <a:pt x="1583056" y="653920"/>
                    </a:lnTo>
                    <a:lnTo>
                      <a:pt x="1584326" y="656775"/>
                    </a:lnTo>
                    <a:lnTo>
                      <a:pt x="1586549" y="663756"/>
                    </a:lnTo>
                    <a:lnTo>
                      <a:pt x="1588136" y="672322"/>
                    </a:lnTo>
                    <a:lnTo>
                      <a:pt x="1589406" y="682158"/>
                    </a:lnTo>
                    <a:lnTo>
                      <a:pt x="1590359" y="692945"/>
                    </a:lnTo>
                    <a:lnTo>
                      <a:pt x="1590676" y="704685"/>
                    </a:lnTo>
                    <a:lnTo>
                      <a:pt x="1590359" y="716424"/>
                    </a:lnTo>
                    <a:lnTo>
                      <a:pt x="1589406" y="727211"/>
                    </a:lnTo>
                    <a:lnTo>
                      <a:pt x="1588136" y="737047"/>
                    </a:lnTo>
                    <a:lnTo>
                      <a:pt x="1586549" y="745613"/>
                    </a:lnTo>
                    <a:lnTo>
                      <a:pt x="1584326" y="752911"/>
                    </a:lnTo>
                    <a:lnTo>
                      <a:pt x="1583056" y="755449"/>
                    </a:lnTo>
                    <a:lnTo>
                      <a:pt x="1582104" y="757987"/>
                    </a:lnTo>
                    <a:lnTo>
                      <a:pt x="1580516" y="759891"/>
                    </a:lnTo>
                    <a:lnTo>
                      <a:pt x="1578929" y="761477"/>
                    </a:lnTo>
                    <a:lnTo>
                      <a:pt x="1577976" y="762112"/>
                    </a:lnTo>
                    <a:lnTo>
                      <a:pt x="1576389" y="762429"/>
                    </a:lnTo>
                    <a:lnTo>
                      <a:pt x="1574801" y="762112"/>
                    </a:lnTo>
                    <a:lnTo>
                      <a:pt x="1573214" y="761160"/>
                    </a:lnTo>
                    <a:lnTo>
                      <a:pt x="1571944" y="759573"/>
                    </a:lnTo>
                    <a:lnTo>
                      <a:pt x="1570674" y="757670"/>
                    </a:lnTo>
                    <a:lnTo>
                      <a:pt x="1569086" y="755131"/>
                    </a:lnTo>
                    <a:lnTo>
                      <a:pt x="1568134" y="751641"/>
                    </a:lnTo>
                    <a:lnTo>
                      <a:pt x="1565911" y="744027"/>
                    </a:lnTo>
                    <a:lnTo>
                      <a:pt x="1564641" y="754180"/>
                    </a:lnTo>
                    <a:lnTo>
                      <a:pt x="1562736" y="764015"/>
                    </a:lnTo>
                    <a:lnTo>
                      <a:pt x="1560831" y="773851"/>
                    </a:lnTo>
                    <a:lnTo>
                      <a:pt x="1558291" y="782735"/>
                    </a:lnTo>
                    <a:lnTo>
                      <a:pt x="1555751" y="792253"/>
                    </a:lnTo>
                    <a:lnTo>
                      <a:pt x="1552576" y="800819"/>
                    </a:lnTo>
                    <a:lnTo>
                      <a:pt x="1549401" y="809703"/>
                    </a:lnTo>
                    <a:lnTo>
                      <a:pt x="1545591" y="817953"/>
                    </a:lnTo>
                    <a:lnTo>
                      <a:pt x="1541781" y="825567"/>
                    </a:lnTo>
                    <a:lnTo>
                      <a:pt x="1537336" y="833182"/>
                    </a:lnTo>
                    <a:lnTo>
                      <a:pt x="1532574" y="840797"/>
                    </a:lnTo>
                    <a:lnTo>
                      <a:pt x="1528129" y="847777"/>
                    </a:lnTo>
                    <a:lnTo>
                      <a:pt x="1523366" y="854757"/>
                    </a:lnTo>
                    <a:lnTo>
                      <a:pt x="1518286" y="861102"/>
                    </a:lnTo>
                    <a:lnTo>
                      <a:pt x="1513206" y="867448"/>
                    </a:lnTo>
                    <a:lnTo>
                      <a:pt x="1507491" y="873476"/>
                    </a:lnTo>
                    <a:lnTo>
                      <a:pt x="1502411" y="878553"/>
                    </a:lnTo>
                    <a:lnTo>
                      <a:pt x="1496696" y="883946"/>
                    </a:lnTo>
                    <a:lnTo>
                      <a:pt x="1490663" y="889340"/>
                    </a:lnTo>
                    <a:lnTo>
                      <a:pt x="1484948" y="893782"/>
                    </a:lnTo>
                    <a:lnTo>
                      <a:pt x="1478916" y="897907"/>
                    </a:lnTo>
                    <a:lnTo>
                      <a:pt x="1472883" y="901714"/>
                    </a:lnTo>
                    <a:lnTo>
                      <a:pt x="1466851" y="905521"/>
                    </a:lnTo>
                    <a:lnTo>
                      <a:pt x="1460818" y="908377"/>
                    </a:lnTo>
                    <a:lnTo>
                      <a:pt x="1454786" y="911232"/>
                    </a:lnTo>
                    <a:lnTo>
                      <a:pt x="1448753" y="914088"/>
                    </a:lnTo>
                    <a:lnTo>
                      <a:pt x="1442721" y="915991"/>
                    </a:lnTo>
                    <a:lnTo>
                      <a:pt x="1437323" y="917895"/>
                    </a:lnTo>
                    <a:lnTo>
                      <a:pt x="1431291" y="918847"/>
                    </a:lnTo>
                    <a:lnTo>
                      <a:pt x="1425576" y="920116"/>
                    </a:lnTo>
                    <a:lnTo>
                      <a:pt x="1419861" y="920751"/>
                    </a:lnTo>
                    <a:lnTo>
                      <a:pt x="1414146" y="920751"/>
                    </a:lnTo>
                    <a:lnTo>
                      <a:pt x="1409701" y="920751"/>
                    </a:lnTo>
                    <a:lnTo>
                      <a:pt x="1404938" y="920116"/>
                    </a:lnTo>
                    <a:lnTo>
                      <a:pt x="1399858" y="918847"/>
                    </a:lnTo>
                    <a:lnTo>
                      <a:pt x="1394778" y="917260"/>
                    </a:lnTo>
                    <a:lnTo>
                      <a:pt x="1389381" y="915357"/>
                    </a:lnTo>
                    <a:lnTo>
                      <a:pt x="1384301" y="913770"/>
                    </a:lnTo>
                    <a:lnTo>
                      <a:pt x="1378903" y="910915"/>
                    </a:lnTo>
                    <a:lnTo>
                      <a:pt x="1373188" y="908059"/>
                    </a:lnTo>
                    <a:lnTo>
                      <a:pt x="1367791" y="904569"/>
                    </a:lnTo>
                    <a:lnTo>
                      <a:pt x="1362076" y="900762"/>
                    </a:lnTo>
                    <a:lnTo>
                      <a:pt x="1356043" y="896955"/>
                    </a:lnTo>
                    <a:lnTo>
                      <a:pt x="1350328" y="892513"/>
                    </a:lnTo>
                    <a:lnTo>
                      <a:pt x="1344296" y="888071"/>
                    </a:lnTo>
                    <a:lnTo>
                      <a:pt x="1338581" y="883312"/>
                    </a:lnTo>
                    <a:lnTo>
                      <a:pt x="1333183" y="877918"/>
                    </a:lnTo>
                    <a:lnTo>
                      <a:pt x="1327468" y="872207"/>
                    </a:lnTo>
                    <a:lnTo>
                      <a:pt x="1321753" y="866813"/>
                    </a:lnTo>
                    <a:lnTo>
                      <a:pt x="1316038" y="860151"/>
                    </a:lnTo>
                    <a:lnTo>
                      <a:pt x="1310641" y="854122"/>
                    </a:lnTo>
                    <a:lnTo>
                      <a:pt x="1305243" y="847459"/>
                    </a:lnTo>
                    <a:lnTo>
                      <a:pt x="1299846" y="840797"/>
                    </a:lnTo>
                    <a:lnTo>
                      <a:pt x="1295083" y="833499"/>
                    </a:lnTo>
                    <a:lnTo>
                      <a:pt x="1290321" y="826202"/>
                    </a:lnTo>
                    <a:lnTo>
                      <a:pt x="1285558" y="818587"/>
                    </a:lnTo>
                    <a:lnTo>
                      <a:pt x="1281113" y="810655"/>
                    </a:lnTo>
                    <a:lnTo>
                      <a:pt x="1276668" y="802723"/>
                    </a:lnTo>
                    <a:lnTo>
                      <a:pt x="1272858" y="794474"/>
                    </a:lnTo>
                    <a:lnTo>
                      <a:pt x="1269048" y="786225"/>
                    </a:lnTo>
                    <a:lnTo>
                      <a:pt x="1265238" y="777658"/>
                    </a:lnTo>
                    <a:lnTo>
                      <a:pt x="1262381" y="768457"/>
                    </a:lnTo>
                    <a:lnTo>
                      <a:pt x="1259523" y="759891"/>
                    </a:lnTo>
                    <a:lnTo>
                      <a:pt x="1256983" y="751007"/>
                    </a:lnTo>
                    <a:lnTo>
                      <a:pt x="1254761" y="757035"/>
                    </a:lnTo>
                    <a:lnTo>
                      <a:pt x="1252538" y="761477"/>
                    </a:lnTo>
                    <a:lnTo>
                      <a:pt x="1251586" y="763063"/>
                    </a:lnTo>
                    <a:lnTo>
                      <a:pt x="1250316" y="764015"/>
                    </a:lnTo>
                    <a:lnTo>
                      <a:pt x="1248728" y="764967"/>
                    </a:lnTo>
                    <a:lnTo>
                      <a:pt x="1247776" y="765284"/>
                    </a:lnTo>
                    <a:lnTo>
                      <a:pt x="1246188" y="764967"/>
                    </a:lnTo>
                    <a:lnTo>
                      <a:pt x="1244601" y="764015"/>
                    </a:lnTo>
                    <a:lnTo>
                      <a:pt x="1243648" y="762429"/>
                    </a:lnTo>
                    <a:lnTo>
                      <a:pt x="1242061" y="760842"/>
                    </a:lnTo>
                    <a:lnTo>
                      <a:pt x="1240791" y="758304"/>
                    </a:lnTo>
                    <a:lnTo>
                      <a:pt x="1239838" y="755449"/>
                    </a:lnTo>
                    <a:lnTo>
                      <a:pt x="1237616" y="748151"/>
                    </a:lnTo>
                    <a:lnTo>
                      <a:pt x="1236028" y="739585"/>
                    </a:lnTo>
                    <a:lnTo>
                      <a:pt x="1234441" y="729749"/>
                    </a:lnTo>
                    <a:lnTo>
                      <a:pt x="1233806" y="718962"/>
                    </a:lnTo>
                    <a:lnTo>
                      <a:pt x="1233488" y="707223"/>
                    </a:lnTo>
                    <a:lnTo>
                      <a:pt x="1233806" y="695801"/>
                    </a:lnTo>
                    <a:lnTo>
                      <a:pt x="1234441" y="684696"/>
                    </a:lnTo>
                    <a:lnTo>
                      <a:pt x="1236028" y="675178"/>
                    </a:lnTo>
                    <a:lnTo>
                      <a:pt x="1237616" y="666294"/>
                    </a:lnTo>
                    <a:lnTo>
                      <a:pt x="1239838" y="659631"/>
                    </a:lnTo>
                    <a:lnTo>
                      <a:pt x="1240791" y="656775"/>
                    </a:lnTo>
                    <a:lnTo>
                      <a:pt x="1242061" y="653920"/>
                    </a:lnTo>
                    <a:lnTo>
                      <a:pt x="1243648" y="652016"/>
                    </a:lnTo>
                    <a:lnTo>
                      <a:pt x="1244601" y="651064"/>
                    </a:lnTo>
                    <a:lnTo>
                      <a:pt x="1246188" y="649795"/>
                    </a:lnTo>
                    <a:lnTo>
                      <a:pt x="1247776" y="649478"/>
                    </a:lnTo>
                    <a:lnTo>
                      <a:pt x="1248411" y="649795"/>
                    </a:lnTo>
                    <a:lnTo>
                      <a:pt x="1249363" y="650113"/>
                    </a:lnTo>
                    <a:lnTo>
                      <a:pt x="1249681" y="642815"/>
                    </a:lnTo>
                    <a:lnTo>
                      <a:pt x="1250316" y="635201"/>
                    </a:lnTo>
                    <a:lnTo>
                      <a:pt x="1250951" y="628220"/>
                    </a:lnTo>
                    <a:lnTo>
                      <a:pt x="1252221" y="622192"/>
                    </a:lnTo>
                    <a:lnTo>
                      <a:pt x="1251586" y="613943"/>
                    </a:lnTo>
                    <a:lnTo>
                      <a:pt x="1250951" y="606328"/>
                    </a:lnTo>
                    <a:lnTo>
                      <a:pt x="1250951" y="599031"/>
                    </a:lnTo>
                    <a:lnTo>
                      <a:pt x="1251586" y="592368"/>
                    </a:lnTo>
                    <a:lnTo>
                      <a:pt x="1251903" y="586022"/>
                    </a:lnTo>
                    <a:lnTo>
                      <a:pt x="1252856" y="579994"/>
                    </a:lnTo>
                    <a:lnTo>
                      <a:pt x="1254126" y="574283"/>
                    </a:lnTo>
                    <a:lnTo>
                      <a:pt x="1255713" y="569207"/>
                    </a:lnTo>
                    <a:lnTo>
                      <a:pt x="1257618" y="564130"/>
                    </a:lnTo>
                    <a:lnTo>
                      <a:pt x="1259841" y="559688"/>
                    </a:lnTo>
                    <a:lnTo>
                      <a:pt x="1262063" y="555564"/>
                    </a:lnTo>
                    <a:lnTo>
                      <a:pt x="1264603" y="551756"/>
                    </a:lnTo>
                    <a:lnTo>
                      <a:pt x="1267143" y="548266"/>
                    </a:lnTo>
                    <a:lnTo>
                      <a:pt x="1270636" y="545411"/>
                    </a:lnTo>
                    <a:lnTo>
                      <a:pt x="1273811" y="542873"/>
                    </a:lnTo>
                    <a:lnTo>
                      <a:pt x="1277303" y="540017"/>
                    </a:lnTo>
                    <a:lnTo>
                      <a:pt x="1261746" y="540017"/>
                    </a:lnTo>
                    <a:lnTo>
                      <a:pt x="1249363" y="540969"/>
                    </a:lnTo>
                    <a:lnTo>
                      <a:pt x="1239203" y="541286"/>
                    </a:lnTo>
                    <a:lnTo>
                      <a:pt x="1246188" y="537479"/>
                    </a:lnTo>
                    <a:lnTo>
                      <a:pt x="1253808" y="532720"/>
                    </a:lnTo>
                    <a:lnTo>
                      <a:pt x="1261111" y="527326"/>
                    </a:lnTo>
                    <a:lnTo>
                      <a:pt x="1268413" y="521615"/>
                    </a:lnTo>
                    <a:lnTo>
                      <a:pt x="1282701" y="511145"/>
                    </a:lnTo>
                    <a:lnTo>
                      <a:pt x="1289368" y="506703"/>
                    </a:lnTo>
                    <a:lnTo>
                      <a:pt x="1295401" y="502896"/>
                    </a:lnTo>
                    <a:lnTo>
                      <a:pt x="1303973" y="498771"/>
                    </a:lnTo>
                    <a:lnTo>
                      <a:pt x="1311911" y="494964"/>
                    </a:lnTo>
                    <a:lnTo>
                      <a:pt x="1320166" y="491156"/>
                    </a:lnTo>
                    <a:lnTo>
                      <a:pt x="1328103" y="487984"/>
                    </a:lnTo>
                    <a:lnTo>
                      <a:pt x="1336041" y="484811"/>
                    </a:lnTo>
                    <a:lnTo>
                      <a:pt x="1343978" y="482273"/>
                    </a:lnTo>
                    <a:lnTo>
                      <a:pt x="1359536" y="477831"/>
                    </a:lnTo>
                    <a:lnTo>
                      <a:pt x="1374141" y="474023"/>
                    </a:lnTo>
                    <a:lnTo>
                      <a:pt x="1388746" y="471485"/>
                    </a:lnTo>
                    <a:lnTo>
                      <a:pt x="1402716" y="469581"/>
                    </a:lnTo>
                    <a:lnTo>
                      <a:pt x="1416051" y="468630"/>
                    </a:lnTo>
                    <a:lnTo>
                      <a:pt x="1429386" y="468312"/>
                    </a:lnTo>
                    <a:close/>
                    <a:moveTo>
                      <a:pt x="750948" y="302529"/>
                    </a:moveTo>
                    <a:lnTo>
                      <a:pt x="748724" y="302846"/>
                    </a:lnTo>
                    <a:lnTo>
                      <a:pt x="746818" y="303797"/>
                    </a:lnTo>
                    <a:lnTo>
                      <a:pt x="744912" y="304431"/>
                    </a:lnTo>
                    <a:lnTo>
                      <a:pt x="743641" y="306017"/>
                    </a:lnTo>
                    <a:lnTo>
                      <a:pt x="742053" y="307602"/>
                    </a:lnTo>
                    <a:lnTo>
                      <a:pt x="741417" y="309188"/>
                    </a:lnTo>
                    <a:lnTo>
                      <a:pt x="740464" y="311725"/>
                    </a:lnTo>
                    <a:lnTo>
                      <a:pt x="740464" y="313310"/>
                    </a:lnTo>
                    <a:lnTo>
                      <a:pt x="740464" y="315847"/>
                    </a:lnTo>
                    <a:lnTo>
                      <a:pt x="741417" y="318067"/>
                    </a:lnTo>
                    <a:lnTo>
                      <a:pt x="742053" y="319970"/>
                    </a:lnTo>
                    <a:lnTo>
                      <a:pt x="743641" y="321238"/>
                    </a:lnTo>
                    <a:lnTo>
                      <a:pt x="744912" y="322507"/>
                    </a:lnTo>
                    <a:lnTo>
                      <a:pt x="746818" y="323458"/>
                    </a:lnTo>
                    <a:lnTo>
                      <a:pt x="748724" y="324410"/>
                    </a:lnTo>
                    <a:lnTo>
                      <a:pt x="750948" y="324410"/>
                    </a:lnTo>
                    <a:lnTo>
                      <a:pt x="988881" y="324410"/>
                    </a:lnTo>
                    <a:lnTo>
                      <a:pt x="991105" y="324410"/>
                    </a:lnTo>
                    <a:lnTo>
                      <a:pt x="993011" y="323458"/>
                    </a:lnTo>
                    <a:lnTo>
                      <a:pt x="994917" y="322507"/>
                    </a:lnTo>
                    <a:lnTo>
                      <a:pt x="996506" y="321238"/>
                    </a:lnTo>
                    <a:lnTo>
                      <a:pt x="997776" y="319970"/>
                    </a:lnTo>
                    <a:lnTo>
                      <a:pt x="998729" y="318067"/>
                    </a:lnTo>
                    <a:lnTo>
                      <a:pt x="999365" y="315847"/>
                    </a:lnTo>
                    <a:lnTo>
                      <a:pt x="999365" y="313310"/>
                    </a:lnTo>
                    <a:lnTo>
                      <a:pt x="999365" y="311725"/>
                    </a:lnTo>
                    <a:lnTo>
                      <a:pt x="998729" y="309188"/>
                    </a:lnTo>
                    <a:lnTo>
                      <a:pt x="997776" y="307602"/>
                    </a:lnTo>
                    <a:lnTo>
                      <a:pt x="996506" y="306017"/>
                    </a:lnTo>
                    <a:lnTo>
                      <a:pt x="994917" y="304431"/>
                    </a:lnTo>
                    <a:lnTo>
                      <a:pt x="993011" y="303797"/>
                    </a:lnTo>
                    <a:lnTo>
                      <a:pt x="991105" y="302846"/>
                    </a:lnTo>
                    <a:lnTo>
                      <a:pt x="988881" y="302529"/>
                    </a:lnTo>
                    <a:lnTo>
                      <a:pt x="750948" y="302529"/>
                    </a:lnTo>
                    <a:close/>
                    <a:moveTo>
                      <a:pt x="748724" y="219444"/>
                    </a:moveTo>
                    <a:lnTo>
                      <a:pt x="746818" y="220396"/>
                    </a:lnTo>
                    <a:lnTo>
                      <a:pt x="744912" y="221347"/>
                    </a:lnTo>
                    <a:lnTo>
                      <a:pt x="743641" y="222615"/>
                    </a:lnTo>
                    <a:lnTo>
                      <a:pt x="742053" y="224201"/>
                    </a:lnTo>
                    <a:lnTo>
                      <a:pt x="741417" y="226104"/>
                    </a:lnTo>
                    <a:lnTo>
                      <a:pt x="740464" y="228323"/>
                    </a:lnTo>
                    <a:lnTo>
                      <a:pt x="740464" y="230543"/>
                    </a:lnTo>
                    <a:lnTo>
                      <a:pt x="740464" y="232763"/>
                    </a:lnTo>
                    <a:lnTo>
                      <a:pt x="741417" y="234666"/>
                    </a:lnTo>
                    <a:lnTo>
                      <a:pt x="742053" y="236568"/>
                    </a:lnTo>
                    <a:lnTo>
                      <a:pt x="743641" y="237837"/>
                    </a:lnTo>
                    <a:lnTo>
                      <a:pt x="744912" y="239423"/>
                    </a:lnTo>
                    <a:lnTo>
                      <a:pt x="746818" y="240374"/>
                    </a:lnTo>
                    <a:lnTo>
                      <a:pt x="748724" y="241008"/>
                    </a:lnTo>
                    <a:lnTo>
                      <a:pt x="750948" y="241325"/>
                    </a:lnTo>
                    <a:lnTo>
                      <a:pt x="1133738" y="241325"/>
                    </a:lnTo>
                    <a:lnTo>
                      <a:pt x="1135644" y="241008"/>
                    </a:lnTo>
                    <a:lnTo>
                      <a:pt x="1137868" y="240374"/>
                    </a:lnTo>
                    <a:lnTo>
                      <a:pt x="1139456" y="239423"/>
                    </a:lnTo>
                    <a:lnTo>
                      <a:pt x="1141045" y="237837"/>
                    </a:lnTo>
                    <a:lnTo>
                      <a:pt x="1142316" y="236568"/>
                    </a:lnTo>
                    <a:lnTo>
                      <a:pt x="1143586" y="234666"/>
                    </a:lnTo>
                    <a:lnTo>
                      <a:pt x="1143904" y="232763"/>
                    </a:lnTo>
                    <a:lnTo>
                      <a:pt x="1144222" y="230543"/>
                    </a:lnTo>
                    <a:lnTo>
                      <a:pt x="1143904" y="228323"/>
                    </a:lnTo>
                    <a:lnTo>
                      <a:pt x="1143586" y="226104"/>
                    </a:lnTo>
                    <a:lnTo>
                      <a:pt x="1142316" y="224201"/>
                    </a:lnTo>
                    <a:lnTo>
                      <a:pt x="1141045" y="222615"/>
                    </a:lnTo>
                    <a:lnTo>
                      <a:pt x="1139456" y="221347"/>
                    </a:lnTo>
                    <a:lnTo>
                      <a:pt x="1137868" y="220396"/>
                    </a:lnTo>
                    <a:lnTo>
                      <a:pt x="1135644" y="219444"/>
                    </a:lnTo>
                    <a:lnTo>
                      <a:pt x="1133738" y="219444"/>
                    </a:lnTo>
                    <a:lnTo>
                      <a:pt x="750948" y="219444"/>
                    </a:lnTo>
                    <a:lnTo>
                      <a:pt x="748724" y="219444"/>
                    </a:lnTo>
                    <a:close/>
                    <a:moveTo>
                      <a:pt x="748724" y="141751"/>
                    </a:moveTo>
                    <a:lnTo>
                      <a:pt x="746818" y="142702"/>
                    </a:lnTo>
                    <a:lnTo>
                      <a:pt x="744912" y="143336"/>
                    </a:lnTo>
                    <a:lnTo>
                      <a:pt x="743641" y="144922"/>
                    </a:lnTo>
                    <a:lnTo>
                      <a:pt x="742053" y="146191"/>
                    </a:lnTo>
                    <a:lnTo>
                      <a:pt x="741417" y="148093"/>
                    </a:lnTo>
                    <a:lnTo>
                      <a:pt x="740464" y="150630"/>
                    </a:lnTo>
                    <a:lnTo>
                      <a:pt x="740464" y="152216"/>
                    </a:lnTo>
                    <a:lnTo>
                      <a:pt x="740464" y="154753"/>
                    </a:lnTo>
                    <a:lnTo>
                      <a:pt x="741417" y="156972"/>
                    </a:lnTo>
                    <a:lnTo>
                      <a:pt x="742053" y="158875"/>
                    </a:lnTo>
                    <a:lnTo>
                      <a:pt x="743641" y="160144"/>
                    </a:lnTo>
                    <a:lnTo>
                      <a:pt x="744912" y="161729"/>
                    </a:lnTo>
                    <a:lnTo>
                      <a:pt x="746818" y="162363"/>
                    </a:lnTo>
                    <a:lnTo>
                      <a:pt x="748724" y="163315"/>
                    </a:lnTo>
                    <a:lnTo>
                      <a:pt x="750948" y="163315"/>
                    </a:lnTo>
                    <a:lnTo>
                      <a:pt x="1133738" y="163315"/>
                    </a:lnTo>
                    <a:lnTo>
                      <a:pt x="1135644" y="163315"/>
                    </a:lnTo>
                    <a:lnTo>
                      <a:pt x="1137868" y="162363"/>
                    </a:lnTo>
                    <a:lnTo>
                      <a:pt x="1139456" y="161729"/>
                    </a:lnTo>
                    <a:lnTo>
                      <a:pt x="1141045" y="160144"/>
                    </a:lnTo>
                    <a:lnTo>
                      <a:pt x="1142316" y="158875"/>
                    </a:lnTo>
                    <a:lnTo>
                      <a:pt x="1143586" y="156972"/>
                    </a:lnTo>
                    <a:lnTo>
                      <a:pt x="1143904" y="154753"/>
                    </a:lnTo>
                    <a:lnTo>
                      <a:pt x="1144222" y="152216"/>
                    </a:lnTo>
                    <a:lnTo>
                      <a:pt x="1143904" y="150630"/>
                    </a:lnTo>
                    <a:lnTo>
                      <a:pt x="1143586" y="148093"/>
                    </a:lnTo>
                    <a:lnTo>
                      <a:pt x="1142316" y="146191"/>
                    </a:lnTo>
                    <a:lnTo>
                      <a:pt x="1141045" y="144922"/>
                    </a:lnTo>
                    <a:lnTo>
                      <a:pt x="1139456" y="143336"/>
                    </a:lnTo>
                    <a:lnTo>
                      <a:pt x="1137868" y="142702"/>
                    </a:lnTo>
                    <a:lnTo>
                      <a:pt x="1135644" y="141751"/>
                    </a:lnTo>
                    <a:lnTo>
                      <a:pt x="1133738" y="141751"/>
                    </a:lnTo>
                    <a:lnTo>
                      <a:pt x="750948" y="141751"/>
                    </a:lnTo>
                    <a:lnTo>
                      <a:pt x="748724" y="141751"/>
                    </a:lnTo>
                    <a:close/>
                    <a:moveTo>
                      <a:pt x="789068" y="0"/>
                    </a:moveTo>
                    <a:lnTo>
                      <a:pt x="1085770" y="0"/>
                    </a:lnTo>
                    <a:lnTo>
                      <a:pt x="1093712" y="317"/>
                    </a:lnTo>
                    <a:lnTo>
                      <a:pt x="1101336" y="635"/>
                    </a:lnTo>
                    <a:lnTo>
                      <a:pt x="1108960" y="1903"/>
                    </a:lnTo>
                    <a:lnTo>
                      <a:pt x="1116267" y="2854"/>
                    </a:lnTo>
                    <a:lnTo>
                      <a:pt x="1123573" y="4757"/>
                    </a:lnTo>
                    <a:lnTo>
                      <a:pt x="1130562" y="6660"/>
                    </a:lnTo>
                    <a:lnTo>
                      <a:pt x="1137868" y="8879"/>
                    </a:lnTo>
                    <a:lnTo>
                      <a:pt x="1144539" y="12051"/>
                    </a:lnTo>
                    <a:lnTo>
                      <a:pt x="1151210" y="14905"/>
                    </a:lnTo>
                    <a:lnTo>
                      <a:pt x="1157881" y="18393"/>
                    </a:lnTo>
                    <a:lnTo>
                      <a:pt x="1164235" y="21564"/>
                    </a:lnTo>
                    <a:lnTo>
                      <a:pt x="1170270" y="25687"/>
                    </a:lnTo>
                    <a:lnTo>
                      <a:pt x="1176306" y="29809"/>
                    </a:lnTo>
                    <a:lnTo>
                      <a:pt x="1181706" y="34566"/>
                    </a:lnTo>
                    <a:lnTo>
                      <a:pt x="1187424" y="39006"/>
                    </a:lnTo>
                    <a:lnTo>
                      <a:pt x="1192507" y="44079"/>
                    </a:lnTo>
                    <a:lnTo>
                      <a:pt x="1197590" y="49153"/>
                    </a:lnTo>
                    <a:lnTo>
                      <a:pt x="1202037" y="54861"/>
                    </a:lnTo>
                    <a:lnTo>
                      <a:pt x="1206802" y="60252"/>
                    </a:lnTo>
                    <a:lnTo>
                      <a:pt x="1210932" y="66277"/>
                    </a:lnTo>
                    <a:lnTo>
                      <a:pt x="1215062" y="72303"/>
                    </a:lnTo>
                    <a:lnTo>
                      <a:pt x="1218238" y="78645"/>
                    </a:lnTo>
                    <a:lnTo>
                      <a:pt x="1221733" y="84987"/>
                    </a:lnTo>
                    <a:lnTo>
                      <a:pt x="1224592" y="91964"/>
                    </a:lnTo>
                    <a:lnTo>
                      <a:pt x="1227768" y="98623"/>
                    </a:lnTo>
                    <a:lnTo>
                      <a:pt x="1229992" y="105917"/>
                    </a:lnTo>
                    <a:lnTo>
                      <a:pt x="1231898" y="112893"/>
                    </a:lnTo>
                    <a:lnTo>
                      <a:pt x="1233804" y="120187"/>
                    </a:lnTo>
                    <a:lnTo>
                      <a:pt x="1234757" y="127481"/>
                    </a:lnTo>
                    <a:lnTo>
                      <a:pt x="1236028" y="135092"/>
                    </a:lnTo>
                    <a:lnTo>
                      <a:pt x="1236345" y="143019"/>
                    </a:lnTo>
                    <a:lnTo>
                      <a:pt x="1236663" y="150630"/>
                    </a:lnTo>
                    <a:lnTo>
                      <a:pt x="1236663" y="296186"/>
                    </a:lnTo>
                    <a:lnTo>
                      <a:pt x="1236345" y="303797"/>
                    </a:lnTo>
                    <a:lnTo>
                      <a:pt x="1236028" y="311725"/>
                    </a:lnTo>
                    <a:lnTo>
                      <a:pt x="1234757" y="319019"/>
                    </a:lnTo>
                    <a:lnTo>
                      <a:pt x="1233804" y="326629"/>
                    </a:lnTo>
                    <a:lnTo>
                      <a:pt x="1231898" y="333606"/>
                    </a:lnTo>
                    <a:lnTo>
                      <a:pt x="1229992" y="340900"/>
                    </a:lnTo>
                    <a:lnTo>
                      <a:pt x="1227768" y="347876"/>
                    </a:lnTo>
                    <a:lnTo>
                      <a:pt x="1224592" y="354853"/>
                    </a:lnTo>
                    <a:lnTo>
                      <a:pt x="1221733" y="361512"/>
                    </a:lnTo>
                    <a:lnTo>
                      <a:pt x="1218238" y="367854"/>
                    </a:lnTo>
                    <a:lnTo>
                      <a:pt x="1215062" y="374197"/>
                    </a:lnTo>
                    <a:lnTo>
                      <a:pt x="1210932" y="380222"/>
                    </a:lnTo>
                    <a:lnTo>
                      <a:pt x="1206802" y="386247"/>
                    </a:lnTo>
                    <a:lnTo>
                      <a:pt x="1202037" y="391955"/>
                    </a:lnTo>
                    <a:lnTo>
                      <a:pt x="1197590" y="397346"/>
                    </a:lnTo>
                    <a:lnTo>
                      <a:pt x="1192507" y="402420"/>
                    </a:lnTo>
                    <a:lnTo>
                      <a:pt x="1187424" y="407811"/>
                    </a:lnTo>
                    <a:lnTo>
                      <a:pt x="1181706" y="412251"/>
                    </a:lnTo>
                    <a:lnTo>
                      <a:pt x="1176306" y="416690"/>
                    </a:lnTo>
                    <a:lnTo>
                      <a:pt x="1170270" y="420813"/>
                    </a:lnTo>
                    <a:lnTo>
                      <a:pt x="1164235" y="424935"/>
                    </a:lnTo>
                    <a:lnTo>
                      <a:pt x="1157881" y="428423"/>
                    </a:lnTo>
                    <a:lnTo>
                      <a:pt x="1151210" y="431912"/>
                    </a:lnTo>
                    <a:lnTo>
                      <a:pt x="1144539" y="434766"/>
                    </a:lnTo>
                    <a:lnTo>
                      <a:pt x="1137868" y="437303"/>
                    </a:lnTo>
                    <a:lnTo>
                      <a:pt x="1130562" y="440157"/>
                    </a:lnTo>
                    <a:lnTo>
                      <a:pt x="1123573" y="442059"/>
                    </a:lnTo>
                    <a:lnTo>
                      <a:pt x="1116267" y="443645"/>
                    </a:lnTo>
                    <a:lnTo>
                      <a:pt x="1108960" y="444914"/>
                    </a:lnTo>
                    <a:lnTo>
                      <a:pt x="1101336" y="446182"/>
                    </a:lnTo>
                    <a:lnTo>
                      <a:pt x="1093712" y="446499"/>
                    </a:lnTo>
                    <a:lnTo>
                      <a:pt x="1085770" y="446816"/>
                    </a:lnTo>
                    <a:lnTo>
                      <a:pt x="1060675" y="446816"/>
                    </a:lnTo>
                    <a:lnTo>
                      <a:pt x="1084500" y="523875"/>
                    </a:lnTo>
                    <a:lnTo>
                      <a:pt x="945996" y="446816"/>
                    </a:lnTo>
                    <a:lnTo>
                      <a:pt x="789068" y="446816"/>
                    </a:lnTo>
                    <a:lnTo>
                      <a:pt x="781444" y="446499"/>
                    </a:lnTo>
                    <a:lnTo>
                      <a:pt x="773502" y="446182"/>
                    </a:lnTo>
                    <a:lnTo>
                      <a:pt x="766196" y="444914"/>
                    </a:lnTo>
                    <a:lnTo>
                      <a:pt x="758889" y="443645"/>
                    </a:lnTo>
                    <a:lnTo>
                      <a:pt x="751583" y="442059"/>
                    </a:lnTo>
                    <a:lnTo>
                      <a:pt x="744277" y="440157"/>
                    </a:lnTo>
                    <a:lnTo>
                      <a:pt x="737288" y="437303"/>
                    </a:lnTo>
                    <a:lnTo>
                      <a:pt x="730299" y="434766"/>
                    </a:lnTo>
                    <a:lnTo>
                      <a:pt x="723946" y="431912"/>
                    </a:lnTo>
                    <a:lnTo>
                      <a:pt x="717275" y="428423"/>
                    </a:lnTo>
                    <a:lnTo>
                      <a:pt x="710921" y="424935"/>
                    </a:lnTo>
                    <a:lnTo>
                      <a:pt x="704886" y="420813"/>
                    </a:lnTo>
                    <a:lnTo>
                      <a:pt x="698850" y="416690"/>
                    </a:lnTo>
                    <a:lnTo>
                      <a:pt x="693132" y="412251"/>
                    </a:lnTo>
                    <a:lnTo>
                      <a:pt x="687731" y="407811"/>
                    </a:lnTo>
                    <a:lnTo>
                      <a:pt x="682649" y="402420"/>
                    </a:lnTo>
                    <a:lnTo>
                      <a:pt x="677566" y="397346"/>
                    </a:lnTo>
                    <a:lnTo>
                      <a:pt x="672801" y="391955"/>
                    </a:lnTo>
                    <a:lnTo>
                      <a:pt x="668354" y="386247"/>
                    </a:lnTo>
                    <a:lnTo>
                      <a:pt x="664224" y="380222"/>
                    </a:lnTo>
                    <a:lnTo>
                      <a:pt x="660094" y="374197"/>
                    </a:lnTo>
                    <a:lnTo>
                      <a:pt x="656600" y="367854"/>
                    </a:lnTo>
                    <a:lnTo>
                      <a:pt x="653106" y="361512"/>
                    </a:lnTo>
                    <a:lnTo>
                      <a:pt x="650247" y="354853"/>
                    </a:lnTo>
                    <a:lnTo>
                      <a:pt x="647705" y="347876"/>
                    </a:lnTo>
                    <a:lnTo>
                      <a:pt x="644846" y="340900"/>
                    </a:lnTo>
                    <a:lnTo>
                      <a:pt x="642940" y="333606"/>
                    </a:lnTo>
                    <a:lnTo>
                      <a:pt x="641669" y="326629"/>
                    </a:lnTo>
                    <a:lnTo>
                      <a:pt x="640081" y="319019"/>
                    </a:lnTo>
                    <a:lnTo>
                      <a:pt x="638810" y="311725"/>
                    </a:lnTo>
                    <a:lnTo>
                      <a:pt x="638493" y="303797"/>
                    </a:lnTo>
                    <a:lnTo>
                      <a:pt x="638175" y="296186"/>
                    </a:lnTo>
                    <a:lnTo>
                      <a:pt x="638175" y="150630"/>
                    </a:lnTo>
                    <a:lnTo>
                      <a:pt x="638493" y="143019"/>
                    </a:lnTo>
                    <a:lnTo>
                      <a:pt x="638810" y="135092"/>
                    </a:lnTo>
                    <a:lnTo>
                      <a:pt x="640081" y="127481"/>
                    </a:lnTo>
                    <a:lnTo>
                      <a:pt x="641669" y="120187"/>
                    </a:lnTo>
                    <a:lnTo>
                      <a:pt x="642940" y="112893"/>
                    </a:lnTo>
                    <a:lnTo>
                      <a:pt x="644846" y="105917"/>
                    </a:lnTo>
                    <a:lnTo>
                      <a:pt x="647705" y="98623"/>
                    </a:lnTo>
                    <a:lnTo>
                      <a:pt x="650247" y="91964"/>
                    </a:lnTo>
                    <a:lnTo>
                      <a:pt x="653106" y="84987"/>
                    </a:lnTo>
                    <a:lnTo>
                      <a:pt x="656600" y="78645"/>
                    </a:lnTo>
                    <a:lnTo>
                      <a:pt x="660094" y="72303"/>
                    </a:lnTo>
                    <a:lnTo>
                      <a:pt x="664224" y="66277"/>
                    </a:lnTo>
                    <a:lnTo>
                      <a:pt x="668354" y="60252"/>
                    </a:lnTo>
                    <a:lnTo>
                      <a:pt x="672801" y="54861"/>
                    </a:lnTo>
                    <a:lnTo>
                      <a:pt x="677566" y="49153"/>
                    </a:lnTo>
                    <a:lnTo>
                      <a:pt x="682649" y="44079"/>
                    </a:lnTo>
                    <a:lnTo>
                      <a:pt x="687731" y="39006"/>
                    </a:lnTo>
                    <a:lnTo>
                      <a:pt x="693132" y="34566"/>
                    </a:lnTo>
                    <a:lnTo>
                      <a:pt x="698850" y="29809"/>
                    </a:lnTo>
                    <a:lnTo>
                      <a:pt x="704886" y="25687"/>
                    </a:lnTo>
                    <a:lnTo>
                      <a:pt x="710921" y="21564"/>
                    </a:lnTo>
                    <a:lnTo>
                      <a:pt x="717275" y="18393"/>
                    </a:lnTo>
                    <a:lnTo>
                      <a:pt x="723946" y="14905"/>
                    </a:lnTo>
                    <a:lnTo>
                      <a:pt x="730299" y="12051"/>
                    </a:lnTo>
                    <a:lnTo>
                      <a:pt x="737288" y="8879"/>
                    </a:lnTo>
                    <a:lnTo>
                      <a:pt x="744277" y="6660"/>
                    </a:lnTo>
                    <a:lnTo>
                      <a:pt x="751583" y="4757"/>
                    </a:lnTo>
                    <a:lnTo>
                      <a:pt x="758889" y="2854"/>
                    </a:lnTo>
                    <a:lnTo>
                      <a:pt x="766196" y="1903"/>
                    </a:lnTo>
                    <a:lnTo>
                      <a:pt x="773502" y="635"/>
                    </a:lnTo>
                    <a:lnTo>
                      <a:pt x="781444" y="317"/>
                    </a:lnTo>
                    <a:lnTo>
                      <a:pt x="7890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940152" y="1235960"/>
            <a:ext cx="2592288" cy="831726"/>
            <a:chOff x="5652120" y="1235968"/>
            <a:chExt cx="2592288" cy="831726"/>
          </a:xfrm>
        </p:grpSpPr>
        <p:sp>
          <p:nvSpPr>
            <p:cNvPr id="63" name="MH_Text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52120" y="150155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4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652120" y="123596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500" dirty="0">
                  <a:sym typeface="+mn-lt"/>
                </a:rPr>
                <a:t>点击输入标题</a:t>
              </a: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4715600" y="2211702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5940152" y="2496100"/>
            <a:ext cx="2592288" cy="831726"/>
            <a:chOff x="5652120" y="2496108"/>
            <a:chExt cx="2592288" cy="831726"/>
          </a:xfrm>
        </p:grpSpPr>
        <p:sp>
          <p:nvSpPr>
            <p:cNvPr id="67" name="MH_Text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52120" y="276169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8" name="MH_Sub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52120" y="249610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buClr>
                  <a:schemeClr val="accent2"/>
                </a:buClr>
              </a:pPr>
              <a:r>
                <a:rPr lang="zh-CN" altLang="en-US" sz="1500" dirty="0">
                  <a:sym typeface="+mn-lt"/>
                </a:rPr>
                <a:t>点击输入标题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40152" y="3756243"/>
            <a:ext cx="2592288" cy="831726"/>
            <a:chOff x="5652120" y="3756248"/>
            <a:chExt cx="2592288" cy="831726"/>
          </a:xfrm>
        </p:grpSpPr>
        <p:sp>
          <p:nvSpPr>
            <p:cNvPr id="70" name="MH_Text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5652120" y="4021832"/>
              <a:ext cx="2592288" cy="56614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no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1" name="MH_SubTitle_1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52120" y="3756248"/>
              <a:ext cx="1797844" cy="323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9989" tIns="0" rIns="119989" bIns="0" rtlCol="0" anchor="t">
              <a:noAutofit/>
            </a:bodyPr>
            <a:lstStyle>
              <a:defPPr>
                <a:defRPr lang="zh-CN"/>
              </a:defPPr>
              <a:lvl1pPr marL="285750" indent="-285750">
                <a:lnSpc>
                  <a:spcPct val="120000"/>
                </a:lnSpc>
                <a:buClr>
                  <a:schemeClr val="accent1"/>
                </a:buClr>
                <a:buFont typeface="Wingdings" panose="05000000000000000000" pitchFamily="2" charset="2"/>
                <a:buChar char="n"/>
                <a:defRPr sz="1400" b="1">
                  <a:solidFill>
                    <a:schemeClr val="bg1">
                      <a:lumMod val="50000"/>
                    </a:schemeClr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500" dirty="0">
                  <a:sym typeface="+mn-lt"/>
                </a:rPr>
                <a:t>点击输入标题</a:t>
              </a: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4715600" y="3507846"/>
            <a:ext cx="3816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07621E-6 L -0.27952 0.22709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113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4.06048E-6 L -0.27952 -0.02284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1.19716E-6 L -0.27952 -0.2727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3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3.07621E-6 L -0.27952 0.22709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113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autoRev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3.33333E-6 4.06048E-6 L -0.27952 -0.02284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33333E-6 1.19716E-6 L -0.27952 -0.27276 " pathEditMode="relative" rAng="0" ptsTypes="AA">
                                          <p:cBhvr>
                                            <p:cTn id="2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76" y="-13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2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02291" y="1451296"/>
            <a:ext cx="7814794" cy="1500202"/>
          </a:xfrm>
          <a:prstGeom prst="roundRect">
            <a:avLst>
              <a:gd name="adj" fmla="val 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069220" y="1575698"/>
            <a:ext cx="7078152" cy="12803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93"/>
          <p:cNvSpPr/>
          <p:nvPr/>
        </p:nvSpPr>
        <p:spPr>
          <a:xfrm>
            <a:off x="602774" y="1347614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93"/>
          <p:cNvSpPr/>
          <p:nvPr/>
        </p:nvSpPr>
        <p:spPr>
          <a:xfrm rot="10800000">
            <a:off x="8243215" y="2673543"/>
            <a:ext cx="381992" cy="3841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05" tIns="60753" rIns="121505" bIns="60753"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5"/>
          <p:cNvSpPr/>
          <p:nvPr/>
        </p:nvSpPr>
        <p:spPr bwMode="auto">
          <a:xfrm>
            <a:off x="2714135" y="3242532"/>
            <a:ext cx="1611530" cy="14611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969875" y="3664349"/>
            <a:ext cx="1063790" cy="6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</a:p>
        </p:txBody>
      </p:sp>
      <p:sp>
        <p:nvSpPr>
          <p:cNvPr id="42" name="Freeform 5"/>
          <p:cNvSpPr/>
          <p:nvPr/>
        </p:nvSpPr>
        <p:spPr bwMode="auto">
          <a:xfrm>
            <a:off x="702291" y="3242532"/>
            <a:ext cx="1611530" cy="14611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76161" y="3664349"/>
            <a:ext cx="1063790" cy="6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</a:p>
        </p:txBody>
      </p:sp>
      <p:sp>
        <p:nvSpPr>
          <p:cNvPr id="44" name="Freeform 5"/>
          <p:cNvSpPr/>
          <p:nvPr/>
        </p:nvSpPr>
        <p:spPr bwMode="auto">
          <a:xfrm>
            <a:off x="4725979" y="3242532"/>
            <a:ext cx="1611530" cy="14611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99850" y="3664349"/>
            <a:ext cx="1063790" cy="6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</a:p>
        </p:txBody>
      </p:sp>
      <p:sp>
        <p:nvSpPr>
          <p:cNvPr id="77" name="Freeform 5"/>
          <p:cNvSpPr/>
          <p:nvPr/>
        </p:nvSpPr>
        <p:spPr bwMode="auto">
          <a:xfrm>
            <a:off x="6737822" y="3242532"/>
            <a:ext cx="1611530" cy="146111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5"/>
          </a:solidFill>
          <a:ln w="38100" cap="flat">
            <a:solidFill>
              <a:schemeClr val="bg1"/>
            </a:solidFill>
            <a:prstDash val="solid"/>
            <a:miter lim="800000"/>
          </a:ln>
          <a:effectLst>
            <a:outerShdw blurRad="127000" dist="63500" dir="66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505" tIns="60753" rIns="121505" bIns="60753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11692" y="3664349"/>
            <a:ext cx="1063790" cy="611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2400" b="1" dirty="0"/>
              <a:t>添加</a:t>
            </a:r>
            <a:endParaRPr lang="en-US" altLang="zh-CN" sz="2400" b="1" dirty="0"/>
          </a:p>
          <a:p>
            <a:pPr algn="ctr"/>
            <a:r>
              <a:rPr lang="zh-CN" altLang="en-US" sz="2400" b="1" dirty="0"/>
              <a:t>关键字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8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36" grpId="0" animBg="1"/>
      <p:bldP spid="37" grpId="0"/>
      <p:bldP spid="38" grpId="0" animBg="1"/>
      <p:bldP spid="39" grpId="0" animBg="1"/>
      <p:bldP spid="40" grpId="0" animBg="1"/>
      <p:bldP spid="41" grpId="0"/>
      <p:bldP spid="42" grpId="0" animBg="1"/>
      <p:bldP spid="43" grpId="0"/>
      <p:bldP spid="44" grpId="0" animBg="1"/>
      <p:bldP spid="45" grpId="0"/>
      <p:bldP spid="77" grpId="0" animBg="1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94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94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94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389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73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73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73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94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32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32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32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79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6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384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3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3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3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549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5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5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5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547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7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7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73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477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3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3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3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596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31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31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3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573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4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94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94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94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389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73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73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73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494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32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32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32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79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6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384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3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3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3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549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5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5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5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547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7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73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73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477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3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3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3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596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31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31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3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573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4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4" grpId="0"/>
          <p:bldP spid="25" grpId="0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2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5" name="MH_Text_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2696" y="4187459"/>
            <a:ext cx="2182708" cy="8835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036092" y="1251355"/>
            <a:ext cx="2791829" cy="2668365"/>
            <a:chOff x="2860291" y="915566"/>
            <a:chExt cx="2791829" cy="2667747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60291" y="915566"/>
              <a:ext cx="2791829" cy="2667747"/>
            </a:xfrm>
            <a:prstGeom prst="rect">
              <a:avLst/>
            </a:prstGeom>
          </p:spPr>
        </p:pic>
        <p:sp>
          <p:nvSpPr>
            <p:cNvPr id="88" name="MH_Picture_3"/>
            <p:cNvSpPr/>
            <p:nvPr>
              <p:custDataLst>
                <p:tags r:id="rId9"/>
              </p:custDataLst>
            </p:nvPr>
          </p:nvSpPr>
          <p:spPr>
            <a:xfrm>
              <a:off x="2959727" y="1002432"/>
              <a:ext cx="2520000" cy="1548000"/>
            </a:xfrm>
            <a:prstGeom prst="rect">
              <a:avLst/>
            </a:prstGeom>
            <a:blipFill dpi="0" rotWithShape="1">
              <a:blip r:embed="rId1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776203" y="1820402"/>
            <a:ext cx="2876018" cy="1735743"/>
            <a:chOff x="5600403" y="1484481"/>
            <a:chExt cx="2876018" cy="1735341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0403" y="1484481"/>
              <a:ext cx="2876018" cy="1735341"/>
            </a:xfrm>
            <a:prstGeom prst="rect">
              <a:avLst/>
            </a:prstGeom>
          </p:spPr>
        </p:pic>
        <p:sp>
          <p:nvSpPr>
            <p:cNvPr id="91" name="MH_Picture_3"/>
            <p:cNvSpPr/>
            <p:nvPr>
              <p:custDataLst>
                <p:tags r:id="rId8"/>
              </p:custDataLst>
            </p:nvPr>
          </p:nvSpPr>
          <p:spPr>
            <a:xfrm>
              <a:off x="5948103" y="1570200"/>
              <a:ext cx="2196000" cy="1404000"/>
            </a:xfrm>
            <a:prstGeom prst="rect">
              <a:avLst/>
            </a:prstGeom>
            <a:blipFill dpi="0" rotWithShape="1"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brightnessContrast contrast="20000"/>
                        </a14:imgEffect>
                        <a14:imgEffect>
                          <a14:colorTemperature colorTemp="53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84180" y="1787434"/>
            <a:ext cx="1691413" cy="2066573"/>
            <a:chOff x="1008379" y="1451521"/>
            <a:chExt cx="1691413" cy="2066094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379" y="1451521"/>
              <a:ext cx="1691413" cy="2066094"/>
            </a:xfrm>
            <a:prstGeom prst="rect">
              <a:avLst/>
            </a:prstGeom>
          </p:spPr>
        </p:pic>
        <p:sp>
          <p:nvSpPr>
            <p:cNvPr id="94" name="MH_Picture_3"/>
            <p:cNvSpPr/>
            <p:nvPr>
              <p:custDataLst>
                <p:tags r:id="rId7"/>
              </p:custDataLst>
            </p:nvPr>
          </p:nvSpPr>
          <p:spPr>
            <a:xfrm>
              <a:off x="1272820" y="1607765"/>
              <a:ext cx="1093379" cy="1403984"/>
            </a:xfrm>
            <a:prstGeom prst="rect">
              <a:avLst/>
            </a:prstGeom>
            <a:blipFill dpi="0" rotWithShape="1">
              <a:blip r:embed="rId17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28196" y="3668288"/>
            <a:ext cx="1296000" cy="360083"/>
            <a:chOff x="755736" y="3089454"/>
            <a:chExt cx="1440000" cy="400050"/>
          </a:xfrm>
        </p:grpSpPr>
        <p:sp>
          <p:nvSpPr>
            <p:cNvPr id="96" name="圆角矩形 95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97" name="MH_SubTitle_1"/>
            <p:cNvSpPr/>
            <p:nvPr>
              <p:custDataLst>
                <p:tags r:id="rId6"/>
              </p:custDataLst>
            </p:nvPr>
          </p:nvSpPr>
          <p:spPr>
            <a:xfrm>
              <a:off x="838232" y="3089454"/>
              <a:ext cx="1357504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</a:rPr>
                <a:t>关键字</a:t>
              </a:r>
              <a:endParaRPr lang="zh-CN" altLang="en-US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921838" y="3668288"/>
            <a:ext cx="1296000" cy="360083"/>
            <a:chOff x="755736" y="3089454"/>
            <a:chExt cx="1440000" cy="400050"/>
          </a:xfrm>
        </p:grpSpPr>
        <p:sp>
          <p:nvSpPr>
            <p:cNvPr id="99" name="圆角矩形 98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100" name="MH_SubTitle_1"/>
            <p:cNvSpPr/>
            <p:nvPr>
              <p:custDataLst>
                <p:tags r:id="rId5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dirty="0" smtClean="0">
                  <a:solidFill>
                    <a:schemeClr val="accent3"/>
                  </a:solidFill>
                </a:rPr>
                <a:t>关键字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512193" y="3668288"/>
            <a:ext cx="1296000" cy="360083"/>
            <a:chOff x="755736" y="3089454"/>
            <a:chExt cx="1440000" cy="400050"/>
          </a:xfrm>
        </p:grpSpPr>
        <p:sp>
          <p:nvSpPr>
            <p:cNvPr id="102" name="圆角矩形 101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41300" dist="1524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103" name="MH_SubTitle_1"/>
            <p:cNvSpPr/>
            <p:nvPr>
              <p:custDataLst>
                <p:tags r:id="rId4"/>
              </p:custDataLst>
            </p:nvPr>
          </p:nvSpPr>
          <p:spPr>
            <a:xfrm>
              <a:off x="838232" y="3089454"/>
              <a:ext cx="1275010" cy="400050"/>
            </a:xfrm>
            <a:prstGeom prst="rect">
              <a:avLst/>
            </a:prstGeom>
            <a:noFill/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b="1" dirty="0" smtClean="0">
                  <a:solidFill>
                    <a:schemeClr val="accent2"/>
                  </a:solidFill>
                </a:rPr>
                <a:t>关键字</a:t>
              </a:r>
              <a:endParaRPr lang="zh-CN" altLang="en-US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06" name="MH_Text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534039" y="4155926"/>
            <a:ext cx="2223129" cy="8835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9" name="MH_Text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29853" y="4155926"/>
            <a:ext cx="2303969" cy="8835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3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239" name="组合 238"/>
          <p:cNvGrpSpPr/>
          <p:nvPr/>
        </p:nvGrpSpPr>
        <p:grpSpPr>
          <a:xfrm>
            <a:off x="3252947" y="1653720"/>
            <a:ext cx="2595899" cy="2595561"/>
            <a:chOff x="4179570" y="1588770"/>
            <a:chExt cx="2735580" cy="2735580"/>
          </a:xfrm>
        </p:grpSpPr>
        <p:sp>
          <p:nvSpPr>
            <p:cNvPr id="240" name="椭圆 239"/>
            <p:cNvSpPr/>
            <p:nvPr/>
          </p:nvSpPr>
          <p:spPr>
            <a:xfrm>
              <a:off x="4179570" y="1588770"/>
              <a:ext cx="2735580" cy="27355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9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15900" dist="889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4368227" y="1777427"/>
              <a:ext cx="2358266" cy="2358266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4113297" y="1218557"/>
            <a:ext cx="875200" cy="875086"/>
            <a:chOff x="5512610" y="1118409"/>
            <a:chExt cx="1166781" cy="1166781"/>
          </a:xfrm>
        </p:grpSpPr>
        <p:grpSp>
          <p:nvGrpSpPr>
            <p:cNvPr id="243" name="组合 242"/>
            <p:cNvGrpSpPr/>
            <p:nvPr/>
          </p:nvGrpSpPr>
          <p:grpSpPr>
            <a:xfrm>
              <a:off x="5512610" y="1118409"/>
              <a:ext cx="1166781" cy="1166781"/>
              <a:chOff x="4881965" y="2278250"/>
              <a:chExt cx="2169764" cy="2169764"/>
            </a:xfrm>
          </p:grpSpPr>
          <p:sp>
            <p:nvSpPr>
              <p:cNvPr id="249" name="椭圆 248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1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4" name="Group 4"/>
            <p:cNvGrpSpPr>
              <a:grpSpLocks noChangeAspect="1"/>
            </p:cNvGrpSpPr>
            <p:nvPr/>
          </p:nvGrpSpPr>
          <p:grpSpPr bwMode="auto">
            <a:xfrm>
              <a:off x="5952367" y="153030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245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2" name="组合 251"/>
          <p:cNvGrpSpPr/>
          <p:nvPr/>
        </p:nvGrpSpPr>
        <p:grpSpPr>
          <a:xfrm>
            <a:off x="5399339" y="2504432"/>
            <a:ext cx="875200" cy="875086"/>
            <a:chOff x="7227109" y="2832909"/>
            <a:chExt cx="1166781" cy="1166781"/>
          </a:xfrm>
        </p:grpSpPr>
        <p:grpSp>
          <p:nvGrpSpPr>
            <p:cNvPr id="253" name="组合 252"/>
            <p:cNvGrpSpPr/>
            <p:nvPr/>
          </p:nvGrpSpPr>
          <p:grpSpPr>
            <a:xfrm>
              <a:off x="7227109" y="2832909"/>
              <a:ext cx="1166781" cy="1166781"/>
              <a:chOff x="4881965" y="2278250"/>
              <a:chExt cx="2169764" cy="2169764"/>
            </a:xfrm>
          </p:grpSpPr>
          <p:sp>
            <p:nvSpPr>
              <p:cNvPr id="260" name="椭圆 259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2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4" name="Group 18"/>
            <p:cNvGrpSpPr>
              <a:grpSpLocks noChangeAspect="1"/>
            </p:cNvGrpSpPr>
            <p:nvPr/>
          </p:nvGrpSpPr>
          <p:grpSpPr bwMode="auto">
            <a:xfrm>
              <a:off x="7645844" y="3247027"/>
              <a:ext cx="320918" cy="299035"/>
              <a:chOff x="3802" y="2858"/>
              <a:chExt cx="616" cy="574"/>
            </a:xfrm>
            <a:solidFill>
              <a:schemeClr val="bg1"/>
            </a:solidFill>
            <a:effectLst/>
          </p:grpSpPr>
          <p:sp>
            <p:nvSpPr>
              <p:cNvPr id="255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3" name="组合 262"/>
          <p:cNvGrpSpPr/>
          <p:nvPr/>
        </p:nvGrpSpPr>
        <p:grpSpPr>
          <a:xfrm>
            <a:off x="2827255" y="2504432"/>
            <a:ext cx="875200" cy="875086"/>
            <a:chOff x="3798110" y="2832909"/>
            <a:chExt cx="1166781" cy="1166781"/>
          </a:xfrm>
        </p:grpSpPr>
        <p:grpSp>
          <p:nvGrpSpPr>
            <p:cNvPr id="264" name="组合 263"/>
            <p:cNvGrpSpPr/>
            <p:nvPr/>
          </p:nvGrpSpPr>
          <p:grpSpPr>
            <a:xfrm>
              <a:off x="3798110" y="2832909"/>
              <a:ext cx="1166781" cy="1166781"/>
              <a:chOff x="4881965" y="2278250"/>
              <a:chExt cx="2169764" cy="2169764"/>
            </a:xfrm>
          </p:grpSpPr>
          <p:sp>
            <p:nvSpPr>
              <p:cNvPr id="268" name="椭圆 26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5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5" name="Group 13"/>
            <p:cNvGrpSpPr>
              <a:grpSpLocks noChangeAspect="1"/>
            </p:cNvGrpSpPr>
            <p:nvPr/>
          </p:nvGrpSpPr>
          <p:grpSpPr bwMode="auto">
            <a:xfrm>
              <a:off x="4206344" y="3251776"/>
              <a:ext cx="350311" cy="354447"/>
              <a:chOff x="2426" y="2781"/>
              <a:chExt cx="593" cy="600"/>
            </a:xfrm>
            <a:solidFill>
              <a:schemeClr val="bg1"/>
            </a:solidFill>
            <a:effectLst/>
          </p:grpSpPr>
          <p:sp>
            <p:nvSpPr>
              <p:cNvPr id="266" name="Freeform 14"/>
              <p:cNvSpPr/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1" name="组合 270"/>
          <p:cNvGrpSpPr/>
          <p:nvPr/>
        </p:nvGrpSpPr>
        <p:grpSpPr>
          <a:xfrm>
            <a:off x="4113297" y="3790308"/>
            <a:ext cx="875200" cy="875086"/>
            <a:chOff x="5512610" y="4547410"/>
            <a:chExt cx="1166781" cy="1166781"/>
          </a:xfrm>
        </p:grpSpPr>
        <p:grpSp>
          <p:nvGrpSpPr>
            <p:cNvPr id="272" name="组合 271"/>
            <p:cNvGrpSpPr/>
            <p:nvPr/>
          </p:nvGrpSpPr>
          <p:grpSpPr>
            <a:xfrm>
              <a:off x="5512610" y="4547410"/>
              <a:ext cx="1166781" cy="1166781"/>
              <a:chOff x="4881965" y="2278250"/>
              <a:chExt cx="2169764" cy="2169764"/>
            </a:xfrm>
          </p:grpSpPr>
          <p:sp>
            <p:nvSpPr>
              <p:cNvPr id="278" name="椭圆 277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5930425" y="4950620"/>
              <a:ext cx="331151" cy="360360"/>
              <a:chOff x="4873620" y="1965325"/>
              <a:chExt cx="269882" cy="293688"/>
            </a:xfrm>
            <a:solidFill>
              <a:schemeClr val="bg1"/>
            </a:solidFill>
            <a:effectLst/>
          </p:grpSpPr>
          <p:sp>
            <p:nvSpPr>
              <p:cNvPr id="274" name="Freeform 502"/>
              <p:cNvSpPr/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503"/>
              <p:cNvSpPr/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504"/>
              <p:cNvSpPr/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505"/>
              <p:cNvSpPr/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81" name="组合 280"/>
          <p:cNvGrpSpPr/>
          <p:nvPr/>
        </p:nvGrpSpPr>
        <p:grpSpPr>
          <a:xfrm>
            <a:off x="539552" y="3236434"/>
            <a:ext cx="2654845" cy="847485"/>
            <a:chOff x="1258030" y="3593783"/>
            <a:chExt cx="2475277" cy="1129980"/>
          </a:xfrm>
        </p:grpSpPr>
        <p:sp>
          <p:nvSpPr>
            <p:cNvPr id="282" name="文本框 55"/>
            <p:cNvSpPr txBox="1"/>
            <p:nvPr/>
          </p:nvSpPr>
          <p:spPr>
            <a:xfrm>
              <a:off x="1258030" y="3593783"/>
              <a:ext cx="8707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3" name="文本框 56"/>
            <p:cNvSpPr txBox="1"/>
            <p:nvPr/>
          </p:nvSpPr>
          <p:spPr>
            <a:xfrm>
              <a:off x="1799069" y="3617743"/>
              <a:ext cx="15986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4" name="文本框 57"/>
            <p:cNvSpPr txBox="1"/>
            <p:nvPr/>
          </p:nvSpPr>
          <p:spPr>
            <a:xfrm>
              <a:off x="1438395" y="4067172"/>
              <a:ext cx="2294912" cy="656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285" name="组合 284"/>
          <p:cNvGrpSpPr/>
          <p:nvPr/>
        </p:nvGrpSpPr>
        <p:grpSpPr>
          <a:xfrm>
            <a:off x="6114103" y="2042163"/>
            <a:ext cx="2621364" cy="817621"/>
            <a:chOff x="1258030" y="3593783"/>
            <a:chExt cx="2466200" cy="1090160"/>
          </a:xfrm>
        </p:grpSpPr>
        <p:sp>
          <p:nvSpPr>
            <p:cNvPr id="286" name="文本框 60"/>
            <p:cNvSpPr txBox="1"/>
            <p:nvPr/>
          </p:nvSpPr>
          <p:spPr>
            <a:xfrm>
              <a:off x="1258030" y="3593783"/>
              <a:ext cx="8707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7" name="文本框 61"/>
            <p:cNvSpPr txBox="1"/>
            <p:nvPr/>
          </p:nvSpPr>
          <p:spPr>
            <a:xfrm>
              <a:off x="1799069" y="3627831"/>
              <a:ext cx="15986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8" name="文本框 62"/>
            <p:cNvSpPr txBox="1"/>
            <p:nvPr/>
          </p:nvSpPr>
          <p:spPr>
            <a:xfrm>
              <a:off x="1493913" y="4027353"/>
              <a:ext cx="2230317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1473512" y="1184640"/>
            <a:ext cx="2418995" cy="811047"/>
            <a:chOff x="966371" y="3593783"/>
            <a:chExt cx="2431358" cy="1081396"/>
          </a:xfrm>
        </p:grpSpPr>
        <p:sp>
          <p:nvSpPr>
            <p:cNvPr id="290" name="文本框 64"/>
            <p:cNvSpPr txBox="1"/>
            <p:nvPr/>
          </p:nvSpPr>
          <p:spPr>
            <a:xfrm>
              <a:off x="1258030" y="3593783"/>
              <a:ext cx="8707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1" name="文本框 65"/>
            <p:cNvSpPr txBox="1"/>
            <p:nvPr/>
          </p:nvSpPr>
          <p:spPr>
            <a:xfrm>
              <a:off x="1799069" y="3619063"/>
              <a:ext cx="15986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2" name="文本框 66"/>
            <p:cNvSpPr txBox="1"/>
            <p:nvPr/>
          </p:nvSpPr>
          <p:spPr>
            <a:xfrm>
              <a:off x="966371" y="4018588"/>
              <a:ext cx="2387225" cy="656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点击添加文字说明或复制文本黏贴自此内容要言简意赅</a:t>
              </a: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5034379" y="4070281"/>
            <a:ext cx="2980378" cy="807850"/>
            <a:chOff x="1258030" y="3593783"/>
            <a:chExt cx="2182450" cy="1077132"/>
          </a:xfrm>
        </p:grpSpPr>
        <p:sp>
          <p:nvSpPr>
            <p:cNvPr id="294" name="文本框 72"/>
            <p:cNvSpPr txBox="1"/>
            <p:nvPr/>
          </p:nvSpPr>
          <p:spPr>
            <a:xfrm>
              <a:off x="1258030" y="3593783"/>
              <a:ext cx="87078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5" name="文本框 73"/>
            <p:cNvSpPr txBox="1"/>
            <p:nvPr/>
          </p:nvSpPr>
          <p:spPr>
            <a:xfrm>
              <a:off x="1799069" y="3614803"/>
              <a:ext cx="159866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6" name="文本框 74"/>
            <p:cNvSpPr txBox="1"/>
            <p:nvPr/>
          </p:nvSpPr>
          <p:spPr>
            <a:xfrm>
              <a:off x="1525280" y="4014325"/>
              <a:ext cx="191520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点击添加文字说明或复制文本黏贴自此内容要言简意赅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2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01666 C 0.07344 0.01666 0.13203 0.12477 0.13242 0.25579 C 0.13242 0.3875 0.07344 0.49444 0.00078 0.49444 C -0.07187 0.49444 -0.1306 0.3875 -0.1306 0.25579 C -0.1306 0.12384 -0.07187 0.01713 0.00078 0.01666 Z " pathEditMode="relative" rAng="0" ptsTypes="fffff">
                                          <p:cBhvr>
                                            <p:cTn id="32" dur="20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3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75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75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03 -0.01296 C 0.00079 0.11597 -0.05598 0.22708 -0.12956 0.23657 C -0.20352 0.24537 -0.26745 0.14768 -0.27227 0.01898 C -0.27709 -0.10996 -0.22097 -0.2213 -0.14701 -0.23009 C -0.07291 -0.23889 -0.00911 -0.14167 -0.00403 -0.01296 Z " pathEditMode="relative" rAng="5172060" ptsTypes="fffff">
                                          <p:cBhvr>
                                            <p:cTn id="43" dur="2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11" y="162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75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75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926 C -0.07318 -0.00926 -0.13177 -0.11736 -0.13216 -0.24838 C -0.13216 -0.38009 -0.07318 -0.48704 -0.00052 -0.48704 C 0.07214 -0.48704 0.13086 -0.38009 0.13086 -0.24838 C 0.13086 -0.11644 0.07214 -0.00972 -0.00052 -0.00926 Z " pathEditMode="relative" rAng="10800000" ptsTypes="fffff">
                                          <p:cBhvr>
                                            <p:cTn id="54" dur="20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3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8" dur="75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9" dur="75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704 1.85185E-6 C 0.01055 -0.12963 0.06784 -0.23334 0.14154 -0.23403 C 0.21563 -0.23403 0.27279 -0.12894 0.27579 1.85185E-6 C 0.27579 0.12916 0.21511 0.22685 0.14154 0.23356 C 0.06732 0.23356 0.0073 0.12916 0.00704 1.85185E-6 Z " pathEditMode="relative" rAng="16200000" ptsTypes="fffff">
                                          <p:cBhvr>
                                            <p:cTn id="65" dur="2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38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7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75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75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" fill="hold"/>
                                            <p:tgtEl>
                                              <p:spTgt spid="2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"/>
                                            <p:tgtEl>
                                              <p:spTgt spid="2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200" fill="hold"/>
                                            <p:tgtEl>
                                              <p:spTgt spid="239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2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78 0.01666 C 0.07344 0.01666 0.13203 0.12477 0.13242 0.25579 C 0.13242 0.3875 0.07344 0.49444 0.00078 0.49444 C -0.07187 0.49444 -0.1306 0.3875 -0.1306 0.25579 C -0.1306 0.12384 -0.07187 0.01713 0.00078 0.01666 Z " pathEditMode="relative" rAng="0" ptsTypes="fffff">
                                          <p:cBhvr>
                                            <p:cTn id="32" dur="2000" fill="hold"/>
                                            <p:tgtEl>
                                              <p:spTgt spid="2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23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403 -0.01296 C 0.00079 0.11597 -0.05598 0.22708 -0.12956 0.23657 C -0.20352 0.24537 -0.26745 0.14768 -0.27227 0.01898 C -0.27709 -0.10996 -0.22097 -0.2213 -0.14701 -0.23009 C -0.07291 -0.23889 -0.00911 -0.14167 -0.00403 -0.01296 Z " pathEditMode="relative" rAng="5172060" ptsTypes="fffff">
                                          <p:cBhvr>
                                            <p:cTn id="43" dur="2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11" y="162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52 -0.00926 C -0.07318 -0.00926 -0.13177 -0.11736 -0.13216 -0.24838 C -0.13216 -0.38009 -0.07318 -0.48704 -0.00052 -0.48704 C 0.07214 -0.48704 0.13086 -0.38009 0.13086 -0.24838 C 0.13086 -0.11644 0.07214 -0.00972 -0.00052 -0.00926 Z " pathEditMode="relative" rAng="10800000" ptsTypes="fffff">
                                          <p:cBhvr>
                                            <p:cTn id="54" dur="20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-23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75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2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704 1.85185E-6 C 0.01055 -0.12963 0.06784 -0.23334 0.14154 -0.23403 C 0.21563 -0.23403 0.27279 -0.12894 0.27579 1.85185E-6 C 0.27579 0.12916 0.21511 0.22685 0.14154 0.23356 C 0.06732 0.23356 0.0073 0.12916 0.00704 1.85185E-6 Z " pathEditMode="relative" rAng="16200000" ptsTypes="fffff">
                                          <p:cBhvr>
                                            <p:cTn id="65" dur="2000" fill="hold"/>
                                            <p:tgtEl>
                                              <p:spTgt spid="2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438" y="-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67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75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3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841755" y="957836"/>
            <a:ext cx="1847468" cy="1848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 bwMode="auto">
          <a:xfrm>
            <a:off x="589519" y="3547584"/>
            <a:ext cx="3884141" cy="136124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defTabSz="-635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 87"/>
          <p:cNvSpPr>
            <a:spLocks noChangeArrowheads="1"/>
          </p:cNvSpPr>
          <p:nvPr/>
        </p:nvSpPr>
        <p:spPr bwMode="auto">
          <a:xfrm>
            <a:off x="767468" y="3997931"/>
            <a:ext cx="3643145" cy="1107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589520" y="1369185"/>
            <a:ext cx="3884141" cy="1359664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04" tIns="60953" rIns="121904" bIns="60953" anchor="ctr"/>
          <a:lstStyle/>
          <a:p>
            <a:pPr marL="0" lvl="2" algn="ctr" defTabSz="-635" eaLnBrk="0" fontAlgn="ctr" hangingPunct="0"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81610" algn="l"/>
              </a:tabLst>
              <a:defRPr/>
            </a:pPr>
            <a:endParaRPr lang="zh-CN" altLang="en-US" sz="19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87"/>
          <p:cNvSpPr>
            <a:spLocks noChangeArrowheads="1"/>
          </p:cNvSpPr>
          <p:nvPr/>
        </p:nvSpPr>
        <p:spPr bwMode="auto">
          <a:xfrm>
            <a:off x="793222" y="1574218"/>
            <a:ext cx="3599787" cy="1107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43" name="Half Frame 12"/>
          <p:cNvSpPr/>
          <p:nvPr/>
        </p:nvSpPr>
        <p:spPr>
          <a:xfrm rot="8097294">
            <a:off x="4422060" y="2861469"/>
            <a:ext cx="666873" cy="732578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4" name="组合 43"/>
          <p:cNvGrpSpPr/>
          <p:nvPr/>
        </p:nvGrpSpPr>
        <p:grpSpPr>
          <a:xfrm>
            <a:off x="1283411" y="2581274"/>
            <a:ext cx="2399954" cy="566540"/>
            <a:chOff x="814328" y="3219334"/>
            <a:chExt cx="1356392" cy="432536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9" name="圆角矩形 48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0" name="圆角矩形 49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1086473" y="3321052"/>
              <a:ext cx="888427" cy="208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2400" dirty="0" smtClean="0">
                  <a:solidFill>
                    <a:schemeClr val="accent1"/>
                  </a:solidFill>
                  <a:cs typeface="宋体" panose="02010600030101010101" pitchFamily="2" charset="-122"/>
                </a:rPr>
                <a:t>添加关键字</a:t>
              </a:r>
              <a:endParaRPr lang="zh-CN" altLang="zh-CN" sz="2400" dirty="0">
                <a:solidFill>
                  <a:schemeClr val="accent1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83411" y="3363838"/>
            <a:ext cx="2399954" cy="566540"/>
            <a:chOff x="814328" y="3219334"/>
            <a:chExt cx="1356392" cy="432536"/>
          </a:xfrm>
        </p:grpSpPr>
        <p:grpSp>
          <p:nvGrpSpPr>
            <p:cNvPr id="60" name="组合 59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圆角矩形 6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1091456" y="3317693"/>
              <a:ext cx="888427" cy="2086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lvl="0"/>
              <a:r>
                <a:rPr lang="zh-CN" altLang="en-US" sz="2400" dirty="0" smtClean="0">
                  <a:solidFill>
                    <a:schemeClr val="accent3"/>
                  </a:solidFill>
                  <a:cs typeface="宋体" panose="02010600030101010101" pitchFamily="2" charset="-122"/>
                </a:rPr>
                <a:t>添加关键字</a:t>
              </a:r>
              <a:endParaRPr lang="zh-CN" altLang="zh-CN" sz="2400" dirty="0">
                <a:solidFill>
                  <a:schemeClr val="accent3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08969" y="2258818"/>
            <a:ext cx="2546215" cy="254713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58184" y="4120805"/>
            <a:ext cx="930104" cy="930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743907" y="4560656"/>
            <a:ext cx="470110" cy="47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939971" y="1932672"/>
            <a:ext cx="326028" cy="326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94914" y="1373549"/>
            <a:ext cx="339780" cy="339902"/>
            <a:chOff x="304800" y="673100"/>
            <a:chExt cx="4000500" cy="4000500"/>
          </a:xfrm>
          <a:solidFill>
            <a:schemeClr val="accent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591808" y="4632207"/>
            <a:ext cx="347361" cy="347486"/>
            <a:chOff x="304800" y="673100"/>
            <a:chExt cx="4000500" cy="4000500"/>
          </a:xfrm>
          <a:solidFill>
            <a:schemeClr val="accent1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50"/>
                            </p:stCondLst>
                            <p:childTnLst>
                              <p:par>
                                <p:cTn id="3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50"/>
                            </p:stCondLst>
                            <p:childTnLst>
                              <p:par>
                                <p:cTn id="4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50"/>
                            </p:stCondLst>
                            <p:childTnLst>
                              <p:par>
                                <p:cTn id="5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50"/>
                            </p:stCondLst>
                            <p:childTnLst>
                              <p:par>
                                <p:cTn id="6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50"/>
                            </p:stCondLst>
                            <p:childTnLst>
                              <p:par>
                                <p:cTn id="7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1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 animBg="1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4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1" name="Freeform 86"/>
          <p:cNvSpPr/>
          <p:nvPr/>
        </p:nvSpPr>
        <p:spPr bwMode="auto">
          <a:xfrm>
            <a:off x="6460394" y="2495968"/>
            <a:ext cx="2087108" cy="1157899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81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2" name="Freeform 86"/>
          <p:cNvSpPr/>
          <p:nvPr/>
        </p:nvSpPr>
        <p:spPr bwMode="auto">
          <a:xfrm>
            <a:off x="4894994" y="1303853"/>
            <a:ext cx="2087108" cy="1157899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>
            <a:gsLst>
              <a:gs pos="0">
                <a:srgbClr val="ECECEC"/>
              </a:gs>
              <a:gs pos="100000">
                <a:schemeClr val="bg1"/>
              </a:gs>
            </a:gsLst>
            <a:lin ang="8100000" scaled="0"/>
          </a:gradFill>
          <a:ln w="127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3" name="Freeform 86"/>
          <p:cNvSpPr/>
          <p:nvPr/>
        </p:nvSpPr>
        <p:spPr bwMode="auto">
          <a:xfrm flipH="1">
            <a:off x="2206561" y="1303853"/>
            <a:ext cx="2087108" cy="1157899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4" name="Freeform 86"/>
          <p:cNvSpPr/>
          <p:nvPr/>
        </p:nvSpPr>
        <p:spPr bwMode="auto">
          <a:xfrm flipH="1">
            <a:off x="688037" y="2333345"/>
            <a:ext cx="2087108" cy="1157899"/>
          </a:xfrm>
          <a:custGeom>
            <a:avLst/>
            <a:gdLst>
              <a:gd name="T0" fmla="*/ 66 w 132"/>
              <a:gd name="T1" fmla="*/ 0 h 72"/>
              <a:gd name="T2" fmla="*/ 0 w 132"/>
              <a:gd name="T3" fmla="*/ 34 h 72"/>
              <a:gd name="T4" fmla="*/ 18 w 132"/>
              <a:gd name="T5" fmla="*/ 58 h 72"/>
              <a:gd name="T6" fmla="*/ 10 w 132"/>
              <a:gd name="T7" fmla="*/ 68 h 72"/>
              <a:gd name="T8" fmla="*/ 12 w 132"/>
              <a:gd name="T9" fmla="*/ 70 h 72"/>
              <a:gd name="T10" fmla="*/ 30 w 132"/>
              <a:gd name="T11" fmla="*/ 63 h 72"/>
              <a:gd name="T12" fmla="*/ 66 w 132"/>
              <a:gd name="T13" fmla="*/ 68 h 72"/>
              <a:gd name="T14" fmla="*/ 132 w 132"/>
              <a:gd name="T15" fmla="*/ 34 h 72"/>
              <a:gd name="T16" fmla="*/ 66 w 132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2" h="72">
                <a:moveTo>
                  <a:pt x="66" y="0"/>
                </a:moveTo>
                <a:cubicBezTo>
                  <a:pt x="29" y="0"/>
                  <a:pt x="0" y="15"/>
                  <a:pt x="0" y="34"/>
                </a:cubicBezTo>
                <a:cubicBezTo>
                  <a:pt x="0" y="43"/>
                  <a:pt x="7" y="52"/>
                  <a:pt x="18" y="58"/>
                </a:cubicBezTo>
                <a:cubicBezTo>
                  <a:pt x="10" y="68"/>
                  <a:pt x="10" y="68"/>
                  <a:pt x="10" y="68"/>
                </a:cubicBezTo>
                <a:cubicBezTo>
                  <a:pt x="8" y="70"/>
                  <a:pt x="9" y="72"/>
                  <a:pt x="12" y="70"/>
                </a:cubicBezTo>
                <a:cubicBezTo>
                  <a:pt x="30" y="63"/>
                  <a:pt x="30" y="63"/>
                  <a:pt x="30" y="63"/>
                </a:cubicBezTo>
                <a:cubicBezTo>
                  <a:pt x="40" y="66"/>
                  <a:pt x="53" y="68"/>
                  <a:pt x="66" y="68"/>
                </a:cubicBezTo>
                <a:cubicBezTo>
                  <a:pt x="102" y="68"/>
                  <a:pt x="132" y="53"/>
                  <a:pt x="132" y="34"/>
                </a:cubicBezTo>
                <a:cubicBezTo>
                  <a:pt x="132" y="15"/>
                  <a:pt x="102" y="0"/>
                  <a:pt x="6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ECEC"/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8100000" algn="tr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850791" y="2645866"/>
            <a:ext cx="281544" cy="329893"/>
            <a:chOff x="1776" y="1776"/>
            <a:chExt cx="64" cy="75"/>
          </a:xfrm>
          <a:solidFill>
            <a:schemeClr val="accent1"/>
          </a:solidFill>
          <a:effectLst/>
        </p:grpSpPr>
        <p:sp>
          <p:nvSpPr>
            <p:cNvPr id="36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Group 18"/>
          <p:cNvGrpSpPr>
            <a:grpSpLocks noChangeAspect="1"/>
          </p:cNvGrpSpPr>
          <p:nvPr/>
        </p:nvGrpSpPr>
        <p:grpSpPr bwMode="auto">
          <a:xfrm>
            <a:off x="8100391" y="2874592"/>
            <a:ext cx="314525" cy="293039"/>
            <a:chOff x="3802" y="2858"/>
            <a:chExt cx="616" cy="574"/>
          </a:xfrm>
          <a:solidFill>
            <a:schemeClr val="accent5"/>
          </a:solidFill>
          <a:effectLst/>
        </p:grpSpPr>
        <p:sp>
          <p:nvSpPr>
            <p:cNvPr id="4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Group 13"/>
          <p:cNvGrpSpPr>
            <a:grpSpLocks noChangeAspect="1"/>
          </p:cNvGrpSpPr>
          <p:nvPr/>
        </p:nvGrpSpPr>
        <p:grpSpPr bwMode="auto">
          <a:xfrm>
            <a:off x="2331919" y="1654071"/>
            <a:ext cx="343332" cy="347341"/>
            <a:chOff x="2426" y="2781"/>
            <a:chExt cx="593" cy="600"/>
          </a:xfrm>
          <a:solidFill>
            <a:schemeClr val="accent2"/>
          </a:solidFill>
          <a:effectLst/>
        </p:grpSpPr>
        <p:sp>
          <p:nvSpPr>
            <p:cNvPr id="49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98638" y="1706234"/>
            <a:ext cx="324554" cy="353135"/>
            <a:chOff x="4873620" y="1965325"/>
            <a:chExt cx="269882" cy="293688"/>
          </a:xfrm>
          <a:solidFill>
            <a:schemeClr val="accent1"/>
          </a:solidFill>
          <a:effectLst/>
        </p:grpSpPr>
        <p:sp>
          <p:nvSpPr>
            <p:cNvPr id="52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16839" y="3685530"/>
            <a:ext cx="4834155" cy="1622524"/>
            <a:chOff x="1685647" y="3197027"/>
            <a:chExt cx="8577897" cy="3167382"/>
          </a:xfrm>
        </p:grpSpPr>
        <p:sp>
          <p:nvSpPr>
            <p:cNvPr id="69" name="梯形 1037"/>
            <p:cNvSpPr/>
            <p:nvPr/>
          </p:nvSpPr>
          <p:spPr>
            <a:xfrm>
              <a:off x="1685647" y="4670719"/>
              <a:ext cx="8577897" cy="1693690"/>
            </a:xfrm>
            <a:custGeom>
              <a:avLst/>
              <a:gdLst>
                <a:gd name="connsiteX0" fmla="*/ 0 w 8663676"/>
                <a:gd name="connsiteY0" fmla="*/ 1863059 h 1863059"/>
                <a:gd name="connsiteX1" fmla="*/ 966909 w 8663676"/>
                <a:gd name="connsiteY1" fmla="*/ 0 h 1863059"/>
                <a:gd name="connsiteX2" fmla="*/ 7696767 w 8663676"/>
                <a:gd name="connsiteY2" fmla="*/ 0 h 1863059"/>
                <a:gd name="connsiteX3" fmla="*/ 8663676 w 8663676"/>
                <a:gd name="connsiteY3" fmla="*/ 1863059 h 1863059"/>
                <a:gd name="connsiteX4" fmla="*/ 0 w 8663676"/>
                <a:gd name="connsiteY4" fmla="*/ 1863059 h 1863059"/>
                <a:gd name="connsiteX0-1" fmla="*/ 0 w 8663676"/>
                <a:gd name="connsiteY0-2" fmla="*/ 1863059 h 1863059"/>
                <a:gd name="connsiteX1-3" fmla="*/ 966909 w 8663676"/>
                <a:gd name="connsiteY1-4" fmla="*/ 0 h 1863059"/>
                <a:gd name="connsiteX2-5" fmla="*/ 7696767 w 8663676"/>
                <a:gd name="connsiteY2-6" fmla="*/ 0 h 1863059"/>
                <a:gd name="connsiteX3-7" fmla="*/ 8663676 w 8663676"/>
                <a:gd name="connsiteY3-8" fmla="*/ 1863059 h 1863059"/>
                <a:gd name="connsiteX4-9" fmla="*/ 0 w 8663676"/>
                <a:gd name="connsiteY4-10" fmla="*/ 1863059 h 1863059"/>
                <a:gd name="connsiteX0-11" fmla="*/ 0 w 8663676"/>
                <a:gd name="connsiteY0-12" fmla="*/ 1863059 h 1863059"/>
                <a:gd name="connsiteX1-13" fmla="*/ 966909 w 8663676"/>
                <a:gd name="connsiteY1-14" fmla="*/ 0 h 1863059"/>
                <a:gd name="connsiteX2-15" fmla="*/ 7696767 w 8663676"/>
                <a:gd name="connsiteY2-16" fmla="*/ 0 h 1863059"/>
                <a:gd name="connsiteX3-17" fmla="*/ 8663676 w 8663676"/>
                <a:gd name="connsiteY3-18" fmla="*/ 1863059 h 1863059"/>
                <a:gd name="connsiteX4-19" fmla="*/ 0 w 8663676"/>
                <a:gd name="connsiteY4-20" fmla="*/ 1863059 h 1863059"/>
                <a:gd name="connsiteX0-21" fmla="*/ 0 w 8663676"/>
                <a:gd name="connsiteY0-22" fmla="*/ 1863059 h 1863059"/>
                <a:gd name="connsiteX1-23" fmla="*/ 966909 w 8663676"/>
                <a:gd name="connsiteY1-24" fmla="*/ 0 h 1863059"/>
                <a:gd name="connsiteX2-25" fmla="*/ 7696767 w 8663676"/>
                <a:gd name="connsiteY2-26" fmla="*/ 0 h 1863059"/>
                <a:gd name="connsiteX3-27" fmla="*/ 8663676 w 8663676"/>
                <a:gd name="connsiteY3-28" fmla="*/ 1863059 h 1863059"/>
                <a:gd name="connsiteX4-29" fmla="*/ 0 w 8663676"/>
                <a:gd name="connsiteY4-30" fmla="*/ 1863059 h 1863059"/>
                <a:gd name="connsiteX0-31" fmla="*/ 0 w 8663676"/>
                <a:gd name="connsiteY0-32" fmla="*/ 1863059 h 1863059"/>
                <a:gd name="connsiteX1-33" fmla="*/ 966909 w 8663676"/>
                <a:gd name="connsiteY1-34" fmla="*/ 0 h 1863059"/>
                <a:gd name="connsiteX2-35" fmla="*/ 7696767 w 8663676"/>
                <a:gd name="connsiteY2-36" fmla="*/ 0 h 1863059"/>
                <a:gd name="connsiteX3-37" fmla="*/ 8663676 w 8663676"/>
                <a:gd name="connsiteY3-38" fmla="*/ 1863059 h 1863059"/>
                <a:gd name="connsiteX4-39" fmla="*/ 0 w 8663676"/>
                <a:gd name="connsiteY4-40" fmla="*/ 1863059 h 18630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8663676" h="1863059">
                  <a:moveTo>
                    <a:pt x="0" y="1863059"/>
                  </a:moveTo>
                  <a:lnTo>
                    <a:pt x="966909" y="0"/>
                  </a:lnTo>
                  <a:lnTo>
                    <a:pt x="7696767" y="0"/>
                  </a:lnTo>
                  <a:lnTo>
                    <a:pt x="8663676" y="1863059"/>
                  </a:lnTo>
                  <a:cubicBezTo>
                    <a:pt x="5631800" y="1614997"/>
                    <a:pt x="3200936" y="1608399"/>
                    <a:pt x="0" y="1863059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alpha val="27000"/>
                  </a:sysClr>
                </a:gs>
                <a:gs pos="100000">
                  <a:srgbClr val="B2B2B2">
                    <a:alpha val="41000"/>
                  </a:srgbClr>
                </a:gs>
                <a:gs pos="58000">
                  <a:srgbClr val="777777">
                    <a:alpha val="2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279400"/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70" name="Group 26"/>
            <p:cNvGrpSpPr>
              <a:grpSpLocks noChangeAspect="1"/>
            </p:cNvGrpSpPr>
            <p:nvPr/>
          </p:nvGrpSpPr>
          <p:grpSpPr bwMode="auto">
            <a:xfrm>
              <a:off x="2133872" y="3197027"/>
              <a:ext cx="7924257" cy="2195757"/>
              <a:chOff x="-40" y="982"/>
              <a:chExt cx="7747" cy="2356"/>
            </a:xfrm>
          </p:grpSpPr>
          <p:sp>
            <p:nvSpPr>
              <p:cNvPr id="71" name="Freeform 27"/>
              <p:cNvSpPr/>
              <p:nvPr/>
            </p:nvSpPr>
            <p:spPr bwMode="auto">
              <a:xfrm>
                <a:off x="-7" y="2540"/>
                <a:ext cx="7692" cy="798"/>
              </a:xfrm>
              <a:custGeom>
                <a:avLst/>
                <a:gdLst>
                  <a:gd name="T0" fmla="*/ 3249 w 3253"/>
                  <a:gd name="T1" fmla="*/ 290 h 337"/>
                  <a:gd name="T2" fmla="*/ 3230 w 3253"/>
                  <a:gd name="T3" fmla="*/ 253 h 337"/>
                  <a:gd name="T4" fmla="*/ 3236 w 3253"/>
                  <a:gd name="T5" fmla="*/ 150 h 337"/>
                  <a:gd name="T6" fmla="*/ 3229 w 3253"/>
                  <a:gd name="T7" fmla="*/ 131 h 337"/>
                  <a:gd name="T8" fmla="*/ 3222 w 3253"/>
                  <a:gd name="T9" fmla="*/ 109 h 337"/>
                  <a:gd name="T10" fmla="*/ 2814 w 3253"/>
                  <a:gd name="T11" fmla="*/ 62 h 337"/>
                  <a:gd name="T12" fmla="*/ 1816 w 3253"/>
                  <a:gd name="T13" fmla="*/ 67 h 337"/>
                  <a:gd name="T14" fmla="*/ 1634 w 3253"/>
                  <a:gd name="T15" fmla="*/ 118 h 337"/>
                  <a:gd name="T16" fmla="*/ 1080 w 3253"/>
                  <a:gd name="T17" fmla="*/ 46 h 337"/>
                  <a:gd name="T18" fmla="*/ 414 w 3253"/>
                  <a:gd name="T19" fmla="*/ 80 h 337"/>
                  <a:gd name="T20" fmla="*/ 72 w 3253"/>
                  <a:gd name="T21" fmla="*/ 92 h 337"/>
                  <a:gd name="T22" fmla="*/ 26 w 3253"/>
                  <a:gd name="T23" fmla="*/ 101 h 337"/>
                  <a:gd name="T24" fmla="*/ 11 w 3253"/>
                  <a:gd name="T25" fmla="*/ 127 h 337"/>
                  <a:gd name="T26" fmla="*/ 6 w 3253"/>
                  <a:gd name="T27" fmla="*/ 206 h 337"/>
                  <a:gd name="T28" fmla="*/ 9 w 3253"/>
                  <a:gd name="T29" fmla="*/ 209 h 337"/>
                  <a:gd name="T30" fmla="*/ 9 w 3253"/>
                  <a:gd name="T31" fmla="*/ 314 h 337"/>
                  <a:gd name="T32" fmla="*/ 27 w 3253"/>
                  <a:gd name="T33" fmla="*/ 328 h 337"/>
                  <a:gd name="T34" fmla="*/ 56 w 3253"/>
                  <a:gd name="T35" fmla="*/ 327 h 337"/>
                  <a:gd name="T36" fmla="*/ 222 w 3253"/>
                  <a:gd name="T37" fmla="*/ 328 h 337"/>
                  <a:gd name="T38" fmla="*/ 353 w 3253"/>
                  <a:gd name="T39" fmla="*/ 329 h 337"/>
                  <a:gd name="T40" fmla="*/ 481 w 3253"/>
                  <a:gd name="T41" fmla="*/ 332 h 337"/>
                  <a:gd name="T42" fmla="*/ 511 w 3253"/>
                  <a:gd name="T43" fmla="*/ 330 h 337"/>
                  <a:gd name="T44" fmla="*/ 568 w 3253"/>
                  <a:gd name="T45" fmla="*/ 326 h 337"/>
                  <a:gd name="T46" fmla="*/ 652 w 3253"/>
                  <a:gd name="T47" fmla="*/ 328 h 337"/>
                  <a:gd name="T48" fmla="*/ 717 w 3253"/>
                  <a:gd name="T49" fmla="*/ 328 h 337"/>
                  <a:gd name="T50" fmla="*/ 762 w 3253"/>
                  <a:gd name="T51" fmla="*/ 331 h 337"/>
                  <a:gd name="T52" fmla="*/ 806 w 3253"/>
                  <a:gd name="T53" fmla="*/ 331 h 337"/>
                  <a:gd name="T54" fmla="*/ 1589 w 3253"/>
                  <a:gd name="T55" fmla="*/ 337 h 337"/>
                  <a:gd name="T56" fmla="*/ 1607 w 3253"/>
                  <a:gd name="T57" fmla="*/ 317 h 337"/>
                  <a:gd name="T58" fmla="*/ 1617 w 3253"/>
                  <a:gd name="T59" fmla="*/ 159 h 337"/>
                  <a:gd name="T60" fmla="*/ 1623 w 3253"/>
                  <a:gd name="T61" fmla="*/ 148 h 337"/>
                  <a:gd name="T62" fmla="*/ 1628 w 3253"/>
                  <a:gd name="T63" fmla="*/ 141 h 337"/>
                  <a:gd name="T64" fmla="*/ 1636 w 3253"/>
                  <a:gd name="T65" fmla="*/ 128 h 337"/>
                  <a:gd name="T66" fmla="*/ 1649 w 3253"/>
                  <a:gd name="T67" fmla="*/ 162 h 337"/>
                  <a:gd name="T68" fmla="*/ 1648 w 3253"/>
                  <a:gd name="T69" fmla="*/ 207 h 337"/>
                  <a:gd name="T70" fmla="*/ 1639 w 3253"/>
                  <a:gd name="T71" fmla="*/ 273 h 337"/>
                  <a:gd name="T72" fmla="*/ 1649 w 3253"/>
                  <a:gd name="T73" fmla="*/ 276 h 337"/>
                  <a:gd name="T74" fmla="*/ 1654 w 3253"/>
                  <a:gd name="T75" fmla="*/ 276 h 337"/>
                  <a:gd name="T76" fmla="*/ 1654 w 3253"/>
                  <a:gd name="T77" fmla="*/ 289 h 337"/>
                  <a:gd name="T78" fmla="*/ 1665 w 3253"/>
                  <a:gd name="T79" fmla="*/ 291 h 337"/>
                  <a:gd name="T80" fmla="*/ 1664 w 3253"/>
                  <a:gd name="T81" fmla="*/ 316 h 337"/>
                  <a:gd name="T82" fmla="*/ 1690 w 3253"/>
                  <a:gd name="T83" fmla="*/ 324 h 337"/>
                  <a:gd name="T84" fmla="*/ 3200 w 3253"/>
                  <a:gd name="T85" fmla="*/ 325 h 337"/>
                  <a:gd name="T86" fmla="*/ 3249 w 3253"/>
                  <a:gd name="T87" fmla="*/ 29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53" h="337">
                    <a:moveTo>
                      <a:pt x="3249" y="290"/>
                    </a:moveTo>
                    <a:cubicBezTo>
                      <a:pt x="3246" y="277"/>
                      <a:pt x="3230" y="253"/>
                      <a:pt x="3230" y="253"/>
                    </a:cubicBezTo>
                    <a:cubicBezTo>
                      <a:pt x="3236" y="150"/>
                      <a:pt x="3236" y="150"/>
                      <a:pt x="3236" y="150"/>
                    </a:cubicBezTo>
                    <a:cubicBezTo>
                      <a:pt x="3236" y="150"/>
                      <a:pt x="3238" y="141"/>
                      <a:pt x="3229" y="131"/>
                    </a:cubicBezTo>
                    <a:cubicBezTo>
                      <a:pt x="3221" y="116"/>
                      <a:pt x="3222" y="109"/>
                      <a:pt x="3222" y="109"/>
                    </a:cubicBezTo>
                    <a:cubicBezTo>
                      <a:pt x="3222" y="109"/>
                      <a:pt x="2992" y="77"/>
                      <a:pt x="2814" y="62"/>
                    </a:cubicBezTo>
                    <a:cubicBezTo>
                      <a:pt x="2625" y="46"/>
                      <a:pt x="2150" y="0"/>
                      <a:pt x="1816" y="67"/>
                    </a:cubicBezTo>
                    <a:cubicBezTo>
                      <a:pt x="1816" y="67"/>
                      <a:pt x="1700" y="97"/>
                      <a:pt x="1634" y="118"/>
                    </a:cubicBezTo>
                    <a:cubicBezTo>
                      <a:pt x="1387" y="41"/>
                      <a:pt x="1145" y="48"/>
                      <a:pt x="1080" y="46"/>
                    </a:cubicBezTo>
                    <a:cubicBezTo>
                      <a:pt x="961" y="47"/>
                      <a:pt x="467" y="77"/>
                      <a:pt x="414" y="80"/>
                    </a:cubicBezTo>
                    <a:cubicBezTo>
                      <a:pt x="361" y="82"/>
                      <a:pt x="108" y="95"/>
                      <a:pt x="72" y="92"/>
                    </a:cubicBezTo>
                    <a:cubicBezTo>
                      <a:pt x="33" y="93"/>
                      <a:pt x="26" y="101"/>
                      <a:pt x="26" y="101"/>
                    </a:cubicBezTo>
                    <a:cubicBezTo>
                      <a:pt x="8" y="122"/>
                      <a:pt x="11" y="121"/>
                      <a:pt x="11" y="127"/>
                    </a:cubicBezTo>
                    <a:cubicBezTo>
                      <a:pt x="1" y="178"/>
                      <a:pt x="6" y="206"/>
                      <a:pt x="6" y="206"/>
                    </a:cubicBezTo>
                    <a:cubicBezTo>
                      <a:pt x="6" y="206"/>
                      <a:pt x="6" y="206"/>
                      <a:pt x="9" y="209"/>
                    </a:cubicBezTo>
                    <a:cubicBezTo>
                      <a:pt x="0" y="249"/>
                      <a:pt x="6" y="299"/>
                      <a:pt x="9" y="314"/>
                    </a:cubicBezTo>
                    <a:cubicBezTo>
                      <a:pt x="11" y="329"/>
                      <a:pt x="27" y="328"/>
                      <a:pt x="27" y="328"/>
                    </a:cubicBezTo>
                    <a:cubicBezTo>
                      <a:pt x="27" y="328"/>
                      <a:pt x="35" y="328"/>
                      <a:pt x="56" y="327"/>
                    </a:cubicBezTo>
                    <a:cubicBezTo>
                      <a:pt x="86" y="324"/>
                      <a:pt x="110" y="326"/>
                      <a:pt x="222" y="328"/>
                    </a:cubicBezTo>
                    <a:cubicBezTo>
                      <a:pt x="254" y="326"/>
                      <a:pt x="320" y="327"/>
                      <a:pt x="353" y="329"/>
                    </a:cubicBezTo>
                    <a:cubicBezTo>
                      <a:pt x="369" y="331"/>
                      <a:pt x="472" y="331"/>
                      <a:pt x="481" y="332"/>
                    </a:cubicBezTo>
                    <a:cubicBezTo>
                      <a:pt x="490" y="332"/>
                      <a:pt x="511" y="330"/>
                      <a:pt x="511" y="330"/>
                    </a:cubicBezTo>
                    <a:cubicBezTo>
                      <a:pt x="511" y="330"/>
                      <a:pt x="511" y="330"/>
                      <a:pt x="568" y="326"/>
                    </a:cubicBezTo>
                    <a:cubicBezTo>
                      <a:pt x="631" y="328"/>
                      <a:pt x="652" y="328"/>
                      <a:pt x="652" y="328"/>
                    </a:cubicBezTo>
                    <a:cubicBezTo>
                      <a:pt x="652" y="328"/>
                      <a:pt x="699" y="328"/>
                      <a:pt x="717" y="328"/>
                    </a:cubicBezTo>
                    <a:cubicBezTo>
                      <a:pt x="735" y="328"/>
                      <a:pt x="745" y="331"/>
                      <a:pt x="762" y="331"/>
                    </a:cubicBezTo>
                    <a:cubicBezTo>
                      <a:pt x="777" y="329"/>
                      <a:pt x="806" y="331"/>
                      <a:pt x="806" y="331"/>
                    </a:cubicBezTo>
                    <a:cubicBezTo>
                      <a:pt x="806" y="331"/>
                      <a:pt x="1306" y="336"/>
                      <a:pt x="1589" y="337"/>
                    </a:cubicBezTo>
                    <a:cubicBezTo>
                      <a:pt x="1611" y="336"/>
                      <a:pt x="1607" y="317"/>
                      <a:pt x="1607" y="317"/>
                    </a:cubicBezTo>
                    <a:cubicBezTo>
                      <a:pt x="1607" y="317"/>
                      <a:pt x="1617" y="163"/>
                      <a:pt x="1617" y="159"/>
                    </a:cubicBezTo>
                    <a:cubicBezTo>
                      <a:pt x="1617" y="155"/>
                      <a:pt x="1623" y="148"/>
                      <a:pt x="1623" y="148"/>
                    </a:cubicBezTo>
                    <a:cubicBezTo>
                      <a:pt x="1623" y="148"/>
                      <a:pt x="1628" y="145"/>
                      <a:pt x="1628" y="141"/>
                    </a:cubicBezTo>
                    <a:cubicBezTo>
                      <a:pt x="1629" y="139"/>
                      <a:pt x="1633" y="133"/>
                      <a:pt x="1636" y="128"/>
                    </a:cubicBezTo>
                    <a:cubicBezTo>
                      <a:pt x="1640" y="132"/>
                      <a:pt x="1649" y="146"/>
                      <a:pt x="1649" y="162"/>
                    </a:cubicBezTo>
                    <a:cubicBezTo>
                      <a:pt x="1649" y="182"/>
                      <a:pt x="1654" y="179"/>
                      <a:pt x="1648" y="207"/>
                    </a:cubicBezTo>
                    <a:cubicBezTo>
                      <a:pt x="1644" y="237"/>
                      <a:pt x="1639" y="273"/>
                      <a:pt x="1639" y="273"/>
                    </a:cubicBezTo>
                    <a:cubicBezTo>
                      <a:pt x="1649" y="276"/>
                      <a:pt x="1649" y="276"/>
                      <a:pt x="1649" y="276"/>
                    </a:cubicBezTo>
                    <a:cubicBezTo>
                      <a:pt x="1654" y="276"/>
                      <a:pt x="1654" y="276"/>
                      <a:pt x="1654" y="276"/>
                    </a:cubicBezTo>
                    <a:cubicBezTo>
                      <a:pt x="1654" y="289"/>
                      <a:pt x="1654" y="289"/>
                      <a:pt x="1654" y="289"/>
                    </a:cubicBezTo>
                    <a:cubicBezTo>
                      <a:pt x="1654" y="289"/>
                      <a:pt x="1657" y="292"/>
                      <a:pt x="1665" y="291"/>
                    </a:cubicBezTo>
                    <a:cubicBezTo>
                      <a:pt x="1664" y="316"/>
                      <a:pt x="1664" y="316"/>
                      <a:pt x="1664" y="316"/>
                    </a:cubicBezTo>
                    <a:cubicBezTo>
                      <a:pt x="1664" y="316"/>
                      <a:pt x="1677" y="323"/>
                      <a:pt x="1690" y="324"/>
                    </a:cubicBezTo>
                    <a:cubicBezTo>
                      <a:pt x="1702" y="324"/>
                      <a:pt x="3200" y="325"/>
                      <a:pt x="3200" y="325"/>
                    </a:cubicBezTo>
                    <a:cubicBezTo>
                      <a:pt x="3200" y="325"/>
                      <a:pt x="3253" y="333"/>
                      <a:pt x="3249" y="290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2" name="Freeform 28"/>
              <p:cNvSpPr/>
              <p:nvPr/>
            </p:nvSpPr>
            <p:spPr bwMode="auto">
              <a:xfrm>
                <a:off x="21" y="1756"/>
                <a:ext cx="3821" cy="1066"/>
              </a:xfrm>
              <a:custGeom>
                <a:avLst/>
                <a:gdLst>
                  <a:gd name="T0" fmla="*/ 1616 w 1616"/>
                  <a:gd name="T1" fmla="*/ 450 h 450"/>
                  <a:gd name="T2" fmla="*/ 1607 w 1616"/>
                  <a:gd name="T3" fmla="*/ 446 h 450"/>
                  <a:gd name="T4" fmla="*/ 1055 w 1616"/>
                  <a:gd name="T5" fmla="*/ 369 h 450"/>
                  <a:gd name="T6" fmla="*/ 388 w 1616"/>
                  <a:gd name="T7" fmla="*/ 402 h 450"/>
                  <a:gd name="T8" fmla="*/ 47 w 1616"/>
                  <a:gd name="T9" fmla="*/ 415 h 450"/>
                  <a:gd name="T10" fmla="*/ 0 w 1616"/>
                  <a:gd name="T11" fmla="*/ 424 h 450"/>
                  <a:gd name="T12" fmla="*/ 95 w 1616"/>
                  <a:gd name="T13" fmla="*/ 292 h 450"/>
                  <a:gd name="T14" fmla="*/ 277 w 1616"/>
                  <a:gd name="T15" fmla="*/ 0 h 450"/>
                  <a:gd name="T16" fmla="*/ 284 w 1616"/>
                  <a:gd name="T17" fmla="*/ 1 h 450"/>
                  <a:gd name="T18" fmla="*/ 45 w 1616"/>
                  <a:gd name="T19" fmla="*/ 386 h 450"/>
                  <a:gd name="T20" fmla="*/ 451 w 1616"/>
                  <a:gd name="T21" fmla="*/ 361 h 450"/>
                  <a:gd name="T22" fmla="*/ 1239 w 1616"/>
                  <a:gd name="T23" fmla="*/ 353 h 450"/>
                  <a:gd name="T24" fmla="*/ 1616 w 1616"/>
                  <a:gd name="T25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6" h="450">
                    <a:moveTo>
                      <a:pt x="1616" y="450"/>
                    </a:moveTo>
                    <a:cubicBezTo>
                      <a:pt x="1607" y="446"/>
                      <a:pt x="1607" y="446"/>
                      <a:pt x="1607" y="446"/>
                    </a:cubicBezTo>
                    <a:cubicBezTo>
                      <a:pt x="1360" y="370"/>
                      <a:pt x="1120" y="371"/>
                      <a:pt x="1055" y="369"/>
                    </a:cubicBezTo>
                    <a:cubicBezTo>
                      <a:pt x="936" y="370"/>
                      <a:pt x="441" y="400"/>
                      <a:pt x="388" y="402"/>
                    </a:cubicBezTo>
                    <a:cubicBezTo>
                      <a:pt x="335" y="405"/>
                      <a:pt x="82" y="417"/>
                      <a:pt x="47" y="415"/>
                    </a:cubicBezTo>
                    <a:cubicBezTo>
                      <a:pt x="8" y="416"/>
                      <a:pt x="0" y="424"/>
                      <a:pt x="0" y="424"/>
                    </a:cubicBezTo>
                    <a:cubicBezTo>
                      <a:pt x="0" y="424"/>
                      <a:pt x="62" y="348"/>
                      <a:pt x="95" y="29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84" y="1"/>
                      <a:pt x="284" y="1"/>
                      <a:pt x="284" y="1"/>
                    </a:cubicBezTo>
                    <a:cubicBezTo>
                      <a:pt x="45" y="386"/>
                      <a:pt x="45" y="386"/>
                      <a:pt x="45" y="386"/>
                    </a:cubicBezTo>
                    <a:cubicBezTo>
                      <a:pt x="45" y="386"/>
                      <a:pt x="358" y="367"/>
                      <a:pt x="451" y="361"/>
                    </a:cubicBezTo>
                    <a:cubicBezTo>
                      <a:pt x="547" y="355"/>
                      <a:pt x="1008" y="317"/>
                      <a:pt x="1239" y="353"/>
                    </a:cubicBezTo>
                    <a:cubicBezTo>
                      <a:pt x="1287" y="360"/>
                      <a:pt x="1473" y="385"/>
                      <a:pt x="1616" y="450"/>
                    </a:cubicBezTo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3" name="Freeform 29"/>
              <p:cNvSpPr/>
              <p:nvPr/>
            </p:nvSpPr>
            <p:spPr bwMode="auto">
              <a:xfrm>
                <a:off x="3845" y="1801"/>
                <a:ext cx="3679" cy="1021"/>
              </a:xfrm>
              <a:custGeom>
                <a:avLst/>
                <a:gdLst>
                  <a:gd name="T0" fmla="*/ 9 w 1556"/>
                  <a:gd name="T1" fmla="*/ 424 h 431"/>
                  <a:gd name="T2" fmla="*/ 39 w 1556"/>
                  <a:gd name="T3" fmla="*/ 402 h 431"/>
                  <a:gd name="T4" fmla="*/ 162 w 1556"/>
                  <a:gd name="T5" fmla="*/ 307 h 431"/>
                  <a:gd name="T6" fmla="*/ 481 w 1556"/>
                  <a:gd name="T7" fmla="*/ 164 h 431"/>
                  <a:gd name="T8" fmla="*/ 1212 w 1556"/>
                  <a:gd name="T9" fmla="*/ 0 h 431"/>
                  <a:gd name="T10" fmla="*/ 1214 w 1556"/>
                  <a:gd name="T11" fmla="*/ 2 h 431"/>
                  <a:gd name="T12" fmla="*/ 1340 w 1556"/>
                  <a:gd name="T13" fmla="*/ 140 h 431"/>
                  <a:gd name="T14" fmla="*/ 1556 w 1556"/>
                  <a:gd name="T15" fmla="*/ 388 h 431"/>
                  <a:gd name="T16" fmla="*/ 1549 w 1556"/>
                  <a:gd name="T17" fmla="*/ 390 h 431"/>
                  <a:gd name="T18" fmla="*/ 1129 w 1556"/>
                  <a:gd name="T19" fmla="*/ 332 h 431"/>
                  <a:gd name="T20" fmla="*/ 641 w 1556"/>
                  <a:gd name="T21" fmla="*/ 302 h 431"/>
                  <a:gd name="T22" fmla="*/ 145 w 1556"/>
                  <a:gd name="T23" fmla="*/ 376 h 431"/>
                  <a:gd name="T24" fmla="*/ 19 w 1556"/>
                  <a:gd name="T25" fmla="*/ 426 h 431"/>
                  <a:gd name="T26" fmla="*/ 2 w 1556"/>
                  <a:gd name="T27" fmla="*/ 431 h 431"/>
                  <a:gd name="T28" fmla="*/ 0 w 1556"/>
                  <a:gd name="T29" fmla="*/ 430 h 431"/>
                  <a:gd name="T30" fmla="*/ 10 w 1556"/>
                  <a:gd name="T31" fmla="*/ 423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6" h="431">
                    <a:moveTo>
                      <a:pt x="9" y="424"/>
                    </a:moveTo>
                    <a:cubicBezTo>
                      <a:pt x="9" y="424"/>
                      <a:pt x="12" y="422"/>
                      <a:pt x="39" y="402"/>
                    </a:cubicBezTo>
                    <a:cubicBezTo>
                      <a:pt x="98" y="346"/>
                      <a:pt x="162" y="307"/>
                      <a:pt x="162" y="307"/>
                    </a:cubicBezTo>
                    <a:cubicBezTo>
                      <a:pt x="310" y="218"/>
                      <a:pt x="434" y="179"/>
                      <a:pt x="481" y="164"/>
                    </a:cubicBezTo>
                    <a:cubicBezTo>
                      <a:pt x="914" y="30"/>
                      <a:pt x="1212" y="0"/>
                      <a:pt x="1212" y="0"/>
                    </a:cubicBezTo>
                    <a:cubicBezTo>
                      <a:pt x="1212" y="0"/>
                      <a:pt x="1212" y="0"/>
                      <a:pt x="1214" y="2"/>
                    </a:cubicBezTo>
                    <a:cubicBezTo>
                      <a:pt x="1214" y="2"/>
                      <a:pt x="1222" y="17"/>
                      <a:pt x="1340" y="140"/>
                    </a:cubicBezTo>
                    <a:cubicBezTo>
                      <a:pt x="1459" y="251"/>
                      <a:pt x="1552" y="378"/>
                      <a:pt x="1556" y="388"/>
                    </a:cubicBezTo>
                    <a:cubicBezTo>
                      <a:pt x="1556" y="392"/>
                      <a:pt x="1549" y="390"/>
                      <a:pt x="1549" y="390"/>
                    </a:cubicBezTo>
                    <a:cubicBezTo>
                      <a:pt x="1489" y="375"/>
                      <a:pt x="1129" y="332"/>
                      <a:pt x="1129" y="332"/>
                    </a:cubicBezTo>
                    <a:cubicBezTo>
                      <a:pt x="912" y="306"/>
                      <a:pt x="731" y="300"/>
                      <a:pt x="641" y="302"/>
                    </a:cubicBezTo>
                    <a:cubicBezTo>
                      <a:pt x="324" y="306"/>
                      <a:pt x="172" y="366"/>
                      <a:pt x="145" y="376"/>
                    </a:cubicBezTo>
                    <a:cubicBezTo>
                      <a:pt x="109" y="388"/>
                      <a:pt x="19" y="426"/>
                      <a:pt x="19" y="426"/>
                    </a:cubicBezTo>
                    <a:cubicBezTo>
                      <a:pt x="2" y="431"/>
                      <a:pt x="2" y="431"/>
                      <a:pt x="2" y="431"/>
                    </a:cubicBezTo>
                    <a:cubicBezTo>
                      <a:pt x="0" y="430"/>
                      <a:pt x="0" y="430"/>
                      <a:pt x="0" y="430"/>
                    </a:cubicBezTo>
                    <a:cubicBezTo>
                      <a:pt x="10" y="423"/>
                      <a:pt x="10" y="423"/>
                      <a:pt x="10" y="423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4" name="Freeform 30"/>
              <p:cNvSpPr/>
              <p:nvPr/>
            </p:nvSpPr>
            <p:spPr bwMode="auto">
              <a:xfrm>
                <a:off x="130" y="1761"/>
                <a:ext cx="3736" cy="1061"/>
              </a:xfrm>
              <a:custGeom>
                <a:avLst/>
                <a:gdLst>
                  <a:gd name="T0" fmla="*/ 0 w 1580"/>
                  <a:gd name="T1" fmla="*/ 384 h 448"/>
                  <a:gd name="T2" fmla="*/ 237 w 1580"/>
                  <a:gd name="T3" fmla="*/ 0 h 448"/>
                  <a:gd name="T4" fmla="*/ 1235 w 1580"/>
                  <a:gd name="T5" fmla="*/ 244 h 448"/>
                  <a:gd name="T6" fmla="*/ 1580 w 1580"/>
                  <a:gd name="T7" fmla="*/ 441 h 448"/>
                  <a:gd name="T8" fmla="*/ 1570 w 1580"/>
                  <a:gd name="T9" fmla="*/ 448 h 448"/>
                  <a:gd name="T10" fmla="*/ 1285 w 1580"/>
                  <a:gd name="T11" fmla="*/ 366 h 448"/>
                  <a:gd name="T12" fmla="*/ 580 w 1580"/>
                  <a:gd name="T13" fmla="*/ 347 h 448"/>
                  <a:gd name="T14" fmla="*/ 0 w 1580"/>
                  <a:gd name="T15" fmla="*/ 384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0" h="448">
                    <a:moveTo>
                      <a:pt x="0" y="384"/>
                    </a:moveTo>
                    <a:cubicBezTo>
                      <a:pt x="237" y="0"/>
                      <a:pt x="237" y="0"/>
                      <a:pt x="237" y="0"/>
                    </a:cubicBezTo>
                    <a:cubicBezTo>
                      <a:pt x="237" y="0"/>
                      <a:pt x="993" y="132"/>
                      <a:pt x="1235" y="244"/>
                    </a:cubicBezTo>
                    <a:cubicBezTo>
                      <a:pt x="1358" y="293"/>
                      <a:pt x="1489" y="351"/>
                      <a:pt x="1580" y="441"/>
                    </a:cubicBezTo>
                    <a:cubicBezTo>
                      <a:pt x="1570" y="448"/>
                      <a:pt x="1570" y="448"/>
                      <a:pt x="1570" y="448"/>
                    </a:cubicBezTo>
                    <a:cubicBezTo>
                      <a:pt x="1570" y="448"/>
                      <a:pt x="1445" y="392"/>
                      <a:pt x="1285" y="366"/>
                    </a:cubicBezTo>
                    <a:cubicBezTo>
                      <a:pt x="1208" y="353"/>
                      <a:pt x="1062" y="318"/>
                      <a:pt x="580" y="347"/>
                    </a:cubicBezTo>
                    <a:cubicBezTo>
                      <a:pt x="103" y="382"/>
                      <a:pt x="0" y="384"/>
                      <a:pt x="0" y="38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5" name="Freeform 31"/>
              <p:cNvSpPr/>
              <p:nvPr/>
            </p:nvSpPr>
            <p:spPr bwMode="auto">
              <a:xfrm>
                <a:off x="-40" y="2630"/>
                <a:ext cx="3882" cy="689"/>
              </a:xfrm>
              <a:custGeom>
                <a:avLst/>
                <a:gdLst>
                  <a:gd name="T0" fmla="*/ 1633 w 1642"/>
                  <a:gd name="T1" fmla="*/ 77 h 291"/>
                  <a:gd name="T2" fmla="*/ 1081 w 1642"/>
                  <a:gd name="T3" fmla="*/ 0 h 291"/>
                  <a:gd name="T4" fmla="*/ 414 w 1642"/>
                  <a:gd name="T5" fmla="*/ 33 h 291"/>
                  <a:gd name="T6" fmla="*/ 73 w 1642"/>
                  <a:gd name="T7" fmla="*/ 46 h 291"/>
                  <a:gd name="T8" fmla="*/ 26 w 1642"/>
                  <a:gd name="T9" fmla="*/ 55 h 291"/>
                  <a:gd name="T10" fmla="*/ 11 w 1642"/>
                  <a:gd name="T11" fmla="*/ 80 h 291"/>
                  <a:gd name="T12" fmla="*/ 7 w 1642"/>
                  <a:gd name="T13" fmla="*/ 159 h 291"/>
                  <a:gd name="T14" fmla="*/ 9 w 1642"/>
                  <a:gd name="T15" fmla="*/ 163 h 291"/>
                  <a:gd name="T16" fmla="*/ 9 w 1642"/>
                  <a:gd name="T17" fmla="*/ 268 h 291"/>
                  <a:gd name="T18" fmla="*/ 28 w 1642"/>
                  <a:gd name="T19" fmla="*/ 281 h 291"/>
                  <a:gd name="T20" fmla="*/ 57 w 1642"/>
                  <a:gd name="T21" fmla="*/ 281 h 291"/>
                  <a:gd name="T22" fmla="*/ 223 w 1642"/>
                  <a:gd name="T23" fmla="*/ 281 h 291"/>
                  <a:gd name="T24" fmla="*/ 354 w 1642"/>
                  <a:gd name="T25" fmla="*/ 282 h 291"/>
                  <a:gd name="T26" fmla="*/ 482 w 1642"/>
                  <a:gd name="T27" fmla="*/ 285 h 291"/>
                  <a:gd name="T28" fmla="*/ 512 w 1642"/>
                  <a:gd name="T29" fmla="*/ 283 h 291"/>
                  <a:gd name="T30" fmla="*/ 568 w 1642"/>
                  <a:gd name="T31" fmla="*/ 280 h 291"/>
                  <a:gd name="T32" fmla="*/ 653 w 1642"/>
                  <a:gd name="T33" fmla="*/ 281 h 291"/>
                  <a:gd name="T34" fmla="*/ 718 w 1642"/>
                  <a:gd name="T35" fmla="*/ 281 h 291"/>
                  <a:gd name="T36" fmla="*/ 762 w 1642"/>
                  <a:gd name="T37" fmla="*/ 284 h 291"/>
                  <a:gd name="T38" fmla="*/ 806 w 1642"/>
                  <a:gd name="T39" fmla="*/ 285 h 291"/>
                  <a:gd name="T40" fmla="*/ 1590 w 1642"/>
                  <a:gd name="T41" fmla="*/ 291 h 291"/>
                  <a:gd name="T42" fmla="*/ 1608 w 1642"/>
                  <a:gd name="T43" fmla="*/ 271 h 291"/>
                  <a:gd name="T44" fmla="*/ 1618 w 1642"/>
                  <a:gd name="T45" fmla="*/ 113 h 291"/>
                  <a:gd name="T46" fmla="*/ 1624 w 1642"/>
                  <a:gd name="T47" fmla="*/ 102 h 291"/>
                  <a:gd name="T48" fmla="*/ 1629 w 1642"/>
                  <a:gd name="T49" fmla="*/ 95 h 291"/>
                  <a:gd name="T50" fmla="*/ 1642 w 1642"/>
                  <a:gd name="T51" fmla="*/ 81 h 291"/>
                  <a:gd name="T52" fmla="*/ 1633 w 1642"/>
                  <a:gd name="T53" fmla="*/ 77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42" h="291">
                    <a:moveTo>
                      <a:pt x="1633" y="77"/>
                    </a:moveTo>
                    <a:cubicBezTo>
                      <a:pt x="1386" y="1"/>
                      <a:pt x="1146" y="2"/>
                      <a:pt x="1081" y="0"/>
                    </a:cubicBezTo>
                    <a:cubicBezTo>
                      <a:pt x="962" y="1"/>
                      <a:pt x="467" y="31"/>
                      <a:pt x="414" y="33"/>
                    </a:cubicBezTo>
                    <a:cubicBezTo>
                      <a:pt x="361" y="36"/>
                      <a:pt x="108" y="48"/>
                      <a:pt x="73" y="46"/>
                    </a:cubicBezTo>
                    <a:cubicBezTo>
                      <a:pt x="34" y="47"/>
                      <a:pt x="26" y="55"/>
                      <a:pt x="26" y="55"/>
                    </a:cubicBezTo>
                    <a:cubicBezTo>
                      <a:pt x="9" y="75"/>
                      <a:pt x="12" y="75"/>
                      <a:pt x="11" y="80"/>
                    </a:cubicBezTo>
                    <a:cubicBezTo>
                      <a:pt x="2" y="132"/>
                      <a:pt x="7" y="159"/>
                      <a:pt x="7" y="159"/>
                    </a:cubicBezTo>
                    <a:cubicBezTo>
                      <a:pt x="7" y="159"/>
                      <a:pt x="7" y="159"/>
                      <a:pt x="9" y="163"/>
                    </a:cubicBezTo>
                    <a:cubicBezTo>
                      <a:pt x="0" y="203"/>
                      <a:pt x="7" y="253"/>
                      <a:pt x="9" y="268"/>
                    </a:cubicBezTo>
                    <a:cubicBezTo>
                      <a:pt x="12" y="282"/>
                      <a:pt x="28" y="281"/>
                      <a:pt x="28" y="281"/>
                    </a:cubicBezTo>
                    <a:cubicBezTo>
                      <a:pt x="28" y="281"/>
                      <a:pt x="36" y="282"/>
                      <a:pt x="57" y="281"/>
                    </a:cubicBezTo>
                    <a:cubicBezTo>
                      <a:pt x="87" y="278"/>
                      <a:pt x="110" y="280"/>
                      <a:pt x="223" y="281"/>
                    </a:cubicBezTo>
                    <a:cubicBezTo>
                      <a:pt x="255" y="280"/>
                      <a:pt x="320" y="281"/>
                      <a:pt x="354" y="282"/>
                    </a:cubicBezTo>
                    <a:cubicBezTo>
                      <a:pt x="370" y="285"/>
                      <a:pt x="472" y="285"/>
                      <a:pt x="482" y="285"/>
                    </a:cubicBezTo>
                    <a:cubicBezTo>
                      <a:pt x="491" y="286"/>
                      <a:pt x="512" y="283"/>
                      <a:pt x="512" y="283"/>
                    </a:cubicBezTo>
                    <a:cubicBezTo>
                      <a:pt x="512" y="283"/>
                      <a:pt x="512" y="283"/>
                      <a:pt x="568" y="280"/>
                    </a:cubicBezTo>
                    <a:cubicBezTo>
                      <a:pt x="631" y="282"/>
                      <a:pt x="653" y="281"/>
                      <a:pt x="653" y="281"/>
                    </a:cubicBezTo>
                    <a:cubicBezTo>
                      <a:pt x="653" y="281"/>
                      <a:pt x="699" y="281"/>
                      <a:pt x="718" y="281"/>
                    </a:cubicBezTo>
                    <a:cubicBezTo>
                      <a:pt x="736" y="281"/>
                      <a:pt x="746" y="284"/>
                      <a:pt x="762" y="284"/>
                    </a:cubicBezTo>
                    <a:cubicBezTo>
                      <a:pt x="777" y="283"/>
                      <a:pt x="806" y="285"/>
                      <a:pt x="806" y="285"/>
                    </a:cubicBezTo>
                    <a:cubicBezTo>
                      <a:pt x="806" y="285"/>
                      <a:pt x="1306" y="290"/>
                      <a:pt x="1590" y="291"/>
                    </a:cubicBezTo>
                    <a:cubicBezTo>
                      <a:pt x="1611" y="290"/>
                      <a:pt x="1608" y="271"/>
                      <a:pt x="1608" y="271"/>
                    </a:cubicBezTo>
                    <a:cubicBezTo>
                      <a:pt x="1608" y="271"/>
                      <a:pt x="1618" y="117"/>
                      <a:pt x="1618" y="113"/>
                    </a:cubicBezTo>
                    <a:cubicBezTo>
                      <a:pt x="1618" y="109"/>
                      <a:pt x="1624" y="102"/>
                      <a:pt x="1624" y="102"/>
                    </a:cubicBezTo>
                    <a:cubicBezTo>
                      <a:pt x="1624" y="102"/>
                      <a:pt x="1628" y="99"/>
                      <a:pt x="1629" y="95"/>
                    </a:cubicBezTo>
                    <a:cubicBezTo>
                      <a:pt x="1630" y="90"/>
                      <a:pt x="1642" y="81"/>
                      <a:pt x="1642" y="81"/>
                    </a:cubicBezTo>
                    <a:lnTo>
                      <a:pt x="1633" y="77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6" name="Freeform 32"/>
              <p:cNvSpPr/>
              <p:nvPr/>
            </p:nvSpPr>
            <p:spPr bwMode="auto">
              <a:xfrm>
                <a:off x="3890" y="1801"/>
                <a:ext cx="3757" cy="1009"/>
              </a:xfrm>
              <a:custGeom>
                <a:avLst/>
                <a:gdLst>
                  <a:gd name="T0" fmla="*/ 312 w 1589"/>
                  <a:gd name="T1" fmla="*/ 327 h 426"/>
                  <a:gd name="T2" fmla="*/ 925 w 1589"/>
                  <a:gd name="T3" fmla="*/ 313 h 426"/>
                  <a:gd name="T4" fmla="*/ 1535 w 1589"/>
                  <a:gd name="T5" fmla="*/ 391 h 426"/>
                  <a:gd name="T6" fmla="*/ 1415 w 1589"/>
                  <a:gd name="T7" fmla="*/ 237 h 426"/>
                  <a:gd name="T8" fmla="*/ 1193 w 1589"/>
                  <a:gd name="T9" fmla="*/ 0 h 426"/>
                  <a:gd name="T10" fmla="*/ 1557 w 1589"/>
                  <a:gd name="T11" fmla="*/ 375 h 426"/>
                  <a:gd name="T12" fmla="*/ 1585 w 1589"/>
                  <a:gd name="T13" fmla="*/ 416 h 426"/>
                  <a:gd name="T14" fmla="*/ 1179 w 1589"/>
                  <a:gd name="T15" fmla="*/ 370 h 426"/>
                  <a:gd name="T16" fmla="*/ 181 w 1589"/>
                  <a:gd name="T17" fmla="*/ 375 h 426"/>
                  <a:gd name="T18" fmla="*/ 0 w 1589"/>
                  <a:gd name="T19" fmla="*/ 426 h 426"/>
                  <a:gd name="T20" fmla="*/ 312 w 1589"/>
                  <a:gd name="T21" fmla="*/ 327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9" h="426">
                    <a:moveTo>
                      <a:pt x="312" y="327"/>
                    </a:moveTo>
                    <a:cubicBezTo>
                      <a:pt x="635" y="280"/>
                      <a:pt x="833" y="307"/>
                      <a:pt x="925" y="313"/>
                    </a:cubicBezTo>
                    <a:cubicBezTo>
                      <a:pt x="1255" y="341"/>
                      <a:pt x="1523" y="388"/>
                      <a:pt x="1535" y="391"/>
                    </a:cubicBezTo>
                    <a:cubicBezTo>
                      <a:pt x="1543" y="370"/>
                      <a:pt x="1415" y="237"/>
                      <a:pt x="1415" y="237"/>
                    </a:cubicBezTo>
                    <a:cubicBezTo>
                      <a:pt x="1415" y="237"/>
                      <a:pt x="1415" y="237"/>
                      <a:pt x="1193" y="0"/>
                    </a:cubicBezTo>
                    <a:cubicBezTo>
                      <a:pt x="1199" y="13"/>
                      <a:pt x="1526" y="341"/>
                      <a:pt x="1557" y="375"/>
                    </a:cubicBezTo>
                    <a:cubicBezTo>
                      <a:pt x="1589" y="409"/>
                      <a:pt x="1585" y="416"/>
                      <a:pt x="1585" y="416"/>
                    </a:cubicBezTo>
                    <a:cubicBezTo>
                      <a:pt x="1558" y="413"/>
                      <a:pt x="1346" y="384"/>
                      <a:pt x="1179" y="370"/>
                    </a:cubicBezTo>
                    <a:cubicBezTo>
                      <a:pt x="991" y="354"/>
                      <a:pt x="516" y="308"/>
                      <a:pt x="181" y="375"/>
                    </a:cubicBezTo>
                    <a:cubicBezTo>
                      <a:pt x="181" y="375"/>
                      <a:pt x="65" y="405"/>
                      <a:pt x="0" y="426"/>
                    </a:cubicBezTo>
                    <a:cubicBezTo>
                      <a:pt x="0" y="426"/>
                      <a:pt x="169" y="346"/>
                      <a:pt x="312" y="32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7" name="Freeform 33"/>
              <p:cNvSpPr/>
              <p:nvPr/>
            </p:nvSpPr>
            <p:spPr bwMode="auto">
              <a:xfrm>
                <a:off x="3879" y="2526"/>
                <a:ext cx="3828" cy="788"/>
              </a:xfrm>
              <a:custGeom>
                <a:avLst/>
                <a:gdLst>
                  <a:gd name="T0" fmla="*/ 0 w 1619"/>
                  <a:gd name="T1" fmla="*/ 118 h 333"/>
                  <a:gd name="T2" fmla="*/ 1 w 1619"/>
                  <a:gd name="T3" fmla="*/ 126 h 333"/>
                  <a:gd name="T4" fmla="*/ 14 w 1619"/>
                  <a:gd name="T5" fmla="*/ 162 h 333"/>
                  <a:gd name="T6" fmla="*/ 13 w 1619"/>
                  <a:gd name="T7" fmla="*/ 207 h 333"/>
                  <a:gd name="T8" fmla="*/ 5 w 1619"/>
                  <a:gd name="T9" fmla="*/ 273 h 333"/>
                  <a:gd name="T10" fmla="*/ 15 w 1619"/>
                  <a:gd name="T11" fmla="*/ 276 h 333"/>
                  <a:gd name="T12" fmla="*/ 20 w 1619"/>
                  <a:gd name="T13" fmla="*/ 276 h 333"/>
                  <a:gd name="T14" fmla="*/ 19 w 1619"/>
                  <a:gd name="T15" fmla="*/ 289 h 333"/>
                  <a:gd name="T16" fmla="*/ 30 w 1619"/>
                  <a:gd name="T17" fmla="*/ 291 h 333"/>
                  <a:gd name="T18" fmla="*/ 29 w 1619"/>
                  <a:gd name="T19" fmla="*/ 316 h 333"/>
                  <a:gd name="T20" fmla="*/ 55 w 1619"/>
                  <a:gd name="T21" fmla="*/ 324 h 333"/>
                  <a:gd name="T22" fmla="*/ 1566 w 1619"/>
                  <a:gd name="T23" fmla="*/ 325 h 333"/>
                  <a:gd name="T24" fmla="*/ 1614 w 1619"/>
                  <a:gd name="T25" fmla="*/ 290 h 333"/>
                  <a:gd name="T26" fmla="*/ 1596 w 1619"/>
                  <a:gd name="T27" fmla="*/ 253 h 333"/>
                  <a:gd name="T28" fmla="*/ 1602 w 1619"/>
                  <a:gd name="T29" fmla="*/ 150 h 333"/>
                  <a:gd name="T30" fmla="*/ 1595 w 1619"/>
                  <a:gd name="T31" fmla="*/ 131 h 333"/>
                  <a:gd name="T32" fmla="*/ 1587 w 1619"/>
                  <a:gd name="T33" fmla="*/ 109 h 333"/>
                  <a:gd name="T34" fmla="*/ 1179 w 1619"/>
                  <a:gd name="T35" fmla="*/ 62 h 333"/>
                  <a:gd name="T36" fmla="*/ 181 w 1619"/>
                  <a:gd name="T37" fmla="*/ 67 h 333"/>
                  <a:gd name="T38" fmla="*/ 0 w 1619"/>
                  <a:gd name="T39" fmla="*/ 1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19" h="333">
                    <a:moveTo>
                      <a:pt x="0" y="118"/>
                    </a:moveTo>
                    <a:cubicBezTo>
                      <a:pt x="1" y="126"/>
                      <a:pt x="1" y="126"/>
                      <a:pt x="1" y="126"/>
                    </a:cubicBezTo>
                    <a:cubicBezTo>
                      <a:pt x="1" y="126"/>
                      <a:pt x="14" y="142"/>
                      <a:pt x="14" y="162"/>
                    </a:cubicBezTo>
                    <a:cubicBezTo>
                      <a:pt x="14" y="183"/>
                      <a:pt x="20" y="179"/>
                      <a:pt x="13" y="207"/>
                    </a:cubicBezTo>
                    <a:cubicBezTo>
                      <a:pt x="9" y="237"/>
                      <a:pt x="5" y="273"/>
                      <a:pt x="5" y="273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20" y="276"/>
                      <a:pt x="20" y="276"/>
                      <a:pt x="20" y="276"/>
                    </a:cubicBezTo>
                    <a:cubicBezTo>
                      <a:pt x="19" y="289"/>
                      <a:pt x="19" y="289"/>
                      <a:pt x="19" y="289"/>
                    </a:cubicBezTo>
                    <a:cubicBezTo>
                      <a:pt x="19" y="289"/>
                      <a:pt x="22" y="292"/>
                      <a:pt x="30" y="291"/>
                    </a:cubicBezTo>
                    <a:cubicBezTo>
                      <a:pt x="29" y="316"/>
                      <a:pt x="29" y="316"/>
                      <a:pt x="29" y="316"/>
                    </a:cubicBezTo>
                    <a:cubicBezTo>
                      <a:pt x="29" y="316"/>
                      <a:pt x="43" y="323"/>
                      <a:pt x="55" y="324"/>
                    </a:cubicBezTo>
                    <a:cubicBezTo>
                      <a:pt x="68" y="324"/>
                      <a:pt x="1566" y="325"/>
                      <a:pt x="1566" y="325"/>
                    </a:cubicBezTo>
                    <a:cubicBezTo>
                      <a:pt x="1566" y="325"/>
                      <a:pt x="1619" y="333"/>
                      <a:pt x="1614" y="290"/>
                    </a:cubicBezTo>
                    <a:cubicBezTo>
                      <a:pt x="1612" y="277"/>
                      <a:pt x="1596" y="253"/>
                      <a:pt x="1596" y="253"/>
                    </a:cubicBezTo>
                    <a:cubicBezTo>
                      <a:pt x="1602" y="150"/>
                      <a:pt x="1602" y="150"/>
                      <a:pt x="1602" y="150"/>
                    </a:cubicBezTo>
                    <a:cubicBezTo>
                      <a:pt x="1602" y="150"/>
                      <a:pt x="1603" y="141"/>
                      <a:pt x="1595" y="131"/>
                    </a:cubicBezTo>
                    <a:cubicBezTo>
                      <a:pt x="1587" y="116"/>
                      <a:pt x="1587" y="109"/>
                      <a:pt x="1587" y="109"/>
                    </a:cubicBezTo>
                    <a:cubicBezTo>
                      <a:pt x="1587" y="109"/>
                      <a:pt x="1357" y="77"/>
                      <a:pt x="1179" y="62"/>
                    </a:cubicBezTo>
                    <a:cubicBezTo>
                      <a:pt x="991" y="46"/>
                      <a:pt x="516" y="0"/>
                      <a:pt x="181" y="67"/>
                    </a:cubicBezTo>
                    <a:cubicBezTo>
                      <a:pt x="181" y="67"/>
                      <a:pt x="65" y="97"/>
                      <a:pt x="0" y="118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8" name="Freeform 34"/>
              <p:cNvSpPr/>
              <p:nvPr/>
            </p:nvSpPr>
            <p:spPr bwMode="auto">
              <a:xfrm>
                <a:off x="317" y="2647"/>
                <a:ext cx="3457" cy="161"/>
              </a:xfrm>
              <a:custGeom>
                <a:avLst/>
                <a:gdLst>
                  <a:gd name="T0" fmla="*/ 1462 w 1462"/>
                  <a:gd name="T1" fmla="*/ 68 h 68"/>
                  <a:gd name="T2" fmla="*/ 980 w 1462"/>
                  <a:gd name="T3" fmla="*/ 1 h 68"/>
                  <a:gd name="T4" fmla="*/ 594 w 1462"/>
                  <a:gd name="T5" fmla="*/ 10 h 68"/>
                  <a:gd name="T6" fmla="*/ 58 w 1462"/>
                  <a:gd name="T7" fmla="*/ 38 h 68"/>
                  <a:gd name="T8" fmla="*/ 0 w 1462"/>
                  <a:gd name="T9" fmla="*/ 40 h 68"/>
                  <a:gd name="T10" fmla="*/ 263 w 1462"/>
                  <a:gd name="T11" fmla="*/ 34 h 68"/>
                  <a:gd name="T12" fmla="*/ 820 w 1462"/>
                  <a:gd name="T13" fmla="*/ 10 h 68"/>
                  <a:gd name="T14" fmla="*/ 1330 w 1462"/>
                  <a:gd name="T15" fmla="*/ 41 h 68"/>
                  <a:gd name="T16" fmla="*/ 1462 w 1462"/>
                  <a:gd name="T1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2" h="68">
                    <a:moveTo>
                      <a:pt x="1462" y="68"/>
                    </a:moveTo>
                    <a:cubicBezTo>
                      <a:pt x="1462" y="68"/>
                      <a:pt x="1277" y="8"/>
                      <a:pt x="980" y="1"/>
                    </a:cubicBezTo>
                    <a:cubicBezTo>
                      <a:pt x="940" y="0"/>
                      <a:pt x="774" y="0"/>
                      <a:pt x="594" y="10"/>
                    </a:cubicBezTo>
                    <a:cubicBezTo>
                      <a:pt x="413" y="21"/>
                      <a:pt x="58" y="38"/>
                      <a:pt x="58" y="3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63" y="34"/>
                      <a:pt x="263" y="34"/>
                      <a:pt x="263" y="34"/>
                    </a:cubicBezTo>
                    <a:cubicBezTo>
                      <a:pt x="263" y="34"/>
                      <a:pt x="729" y="10"/>
                      <a:pt x="820" y="10"/>
                    </a:cubicBezTo>
                    <a:cubicBezTo>
                      <a:pt x="912" y="9"/>
                      <a:pt x="1031" y="5"/>
                      <a:pt x="1330" y="41"/>
                    </a:cubicBezTo>
                    <a:cubicBezTo>
                      <a:pt x="1358" y="45"/>
                      <a:pt x="1451" y="62"/>
                      <a:pt x="1462" y="68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79" name="Freeform 35"/>
              <p:cNvSpPr/>
              <p:nvPr/>
            </p:nvSpPr>
            <p:spPr bwMode="auto">
              <a:xfrm>
                <a:off x="698" y="2666"/>
                <a:ext cx="3031" cy="139"/>
              </a:xfrm>
              <a:custGeom>
                <a:avLst/>
                <a:gdLst>
                  <a:gd name="T0" fmla="*/ 1282 w 1282"/>
                  <a:gd name="T1" fmla="*/ 59 h 59"/>
                  <a:gd name="T2" fmla="*/ 750 w 1282"/>
                  <a:gd name="T3" fmla="*/ 9 h 59"/>
                  <a:gd name="T4" fmla="*/ 315 w 1282"/>
                  <a:gd name="T5" fmla="*/ 21 h 59"/>
                  <a:gd name="T6" fmla="*/ 0 w 1282"/>
                  <a:gd name="T7" fmla="*/ 33 h 59"/>
                  <a:gd name="T8" fmla="*/ 441 w 1282"/>
                  <a:gd name="T9" fmla="*/ 18 h 59"/>
                  <a:gd name="T10" fmla="*/ 998 w 1282"/>
                  <a:gd name="T11" fmla="*/ 23 h 59"/>
                  <a:gd name="T12" fmla="*/ 1282 w 1282"/>
                  <a:gd name="T1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82" h="59">
                    <a:moveTo>
                      <a:pt x="1282" y="59"/>
                    </a:moveTo>
                    <a:cubicBezTo>
                      <a:pt x="1282" y="59"/>
                      <a:pt x="1105" y="17"/>
                      <a:pt x="750" y="9"/>
                    </a:cubicBezTo>
                    <a:cubicBezTo>
                      <a:pt x="716" y="8"/>
                      <a:pt x="495" y="12"/>
                      <a:pt x="315" y="21"/>
                    </a:cubicBezTo>
                    <a:cubicBezTo>
                      <a:pt x="107" y="30"/>
                      <a:pt x="0" y="33"/>
                      <a:pt x="0" y="33"/>
                    </a:cubicBezTo>
                    <a:cubicBezTo>
                      <a:pt x="441" y="18"/>
                      <a:pt x="441" y="18"/>
                      <a:pt x="441" y="18"/>
                    </a:cubicBezTo>
                    <a:cubicBezTo>
                      <a:pt x="441" y="18"/>
                      <a:pt x="761" y="0"/>
                      <a:pt x="998" y="23"/>
                    </a:cubicBezTo>
                    <a:cubicBezTo>
                      <a:pt x="1149" y="39"/>
                      <a:pt x="1241" y="51"/>
                      <a:pt x="1282" y="59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0" name="Freeform 36"/>
              <p:cNvSpPr/>
              <p:nvPr/>
            </p:nvSpPr>
            <p:spPr bwMode="auto">
              <a:xfrm>
                <a:off x="854" y="2694"/>
                <a:ext cx="2594" cy="88"/>
              </a:xfrm>
              <a:custGeom>
                <a:avLst/>
                <a:gdLst>
                  <a:gd name="T0" fmla="*/ 1097 w 1097"/>
                  <a:gd name="T1" fmla="*/ 37 h 37"/>
                  <a:gd name="T2" fmla="*/ 524 w 1097"/>
                  <a:gd name="T3" fmla="*/ 14 h 37"/>
                  <a:gd name="T4" fmla="*/ 0 w 1097"/>
                  <a:gd name="T5" fmla="*/ 30 h 37"/>
                  <a:gd name="T6" fmla="*/ 504 w 1097"/>
                  <a:gd name="T7" fmla="*/ 17 h 37"/>
                  <a:gd name="T8" fmla="*/ 1097 w 1097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7" h="37">
                    <a:moveTo>
                      <a:pt x="1097" y="37"/>
                    </a:moveTo>
                    <a:cubicBezTo>
                      <a:pt x="1097" y="37"/>
                      <a:pt x="852" y="0"/>
                      <a:pt x="524" y="14"/>
                    </a:cubicBezTo>
                    <a:cubicBezTo>
                      <a:pt x="401" y="17"/>
                      <a:pt x="0" y="30"/>
                      <a:pt x="0" y="30"/>
                    </a:cubicBezTo>
                    <a:cubicBezTo>
                      <a:pt x="504" y="17"/>
                      <a:pt x="504" y="17"/>
                      <a:pt x="504" y="17"/>
                    </a:cubicBezTo>
                    <a:cubicBezTo>
                      <a:pt x="504" y="17"/>
                      <a:pt x="928" y="7"/>
                      <a:pt x="1097" y="3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1" name="Freeform 37"/>
              <p:cNvSpPr/>
              <p:nvPr/>
            </p:nvSpPr>
            <p:spPr bwMode="auto">
              <a:xfrm>
                <a:off x="73" y="2739"/>
                <a:ext cx="3658" cy="119"/>
              </a:xfrm>
              <a:custGeom>
                <a:avLst/>
                <a:gdLst>
                  <a:gd name="T0" fmla="*/ 0 w 1547"/>
                  <a:gd name="T1" fmla="*/ 27 h 50"/>
                  <a:gd name="T2" fmla="*/ 514 w 1547"/>
                  <a:gd name="T3" fmla="*/ 23 h 50"/>
                  <a:gd name="T4" fmla="*/ 1484 w 1547"/>
                  <a:gd name="T5" fmla="*/ 40 h 50"/>
                  <a:gd name="T6" fmla="*/ 1547 w 1547"/>
                  <a:gd name="T7" fmla="*/ 50 h 50"/>
                  <a:gd name="T8" fmla="*/ 1069 w 1547"/>
                  <a:gd name="T9" fmla="*/ 25 h 50"/>
                  <a:gd name="T10" fmla="*/ 604 w 1547"/>
                  <a:gd name="T11" fmla="*/ 28 h 50"/>
                  <a:gd name="T12" fmla="*/ 0 w 1547"/>
                  <a:gd name="T1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7" h="50">
                    <a:moveTo>
                      <a:pt x="0" y="27"/>
                    </a:moveTo>
                    <a:cubicBezTo>
                      <a:pt x="0" y="27"/>
                      <a:pt x="306" y="31"/>
                      <a:pt x="514" y="23"/>
                    </a:cubicBezTo>
                    <a:cubicBezTo>
                      <a:pt x="722" y="19"/>
                      <a:pt x="1088" y="0"/>
                      <a:pt x="1484" y="40"/>
                    </a:cubicBezTo>
                    <a:cubicBezTo>
                      <a:pt x="1547" y="50"/>
                      <a:pt x="1547" y="50"/>
                      <a:pt x="1547" y="50"/>
                    </a:cubicBezTo>
                    <a:cubicBezTo>
                      <a:pt x="1547" y="50"/>
                      <a:pt x="1416" y="26"/>
                      <a:pt x="1069" y="25"/>
                    </a:cubicBezTo>
                    <a:cubicBezTo>
                      <a:pt x="604" y="28"/>
                      <a:pt x="604" y="28"/>
                      <a:pt x="604" y="28"/>
                    </a:cubicBezTo>
                    <a:cubicBezTo>
                      <a:pt x="604" y="28"/>
                      <a:pt x="30" y="35"/>
                      <a:pt x="0" y="27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2" name="Freeform 38"/>
              <p:cNvSpPr/>
              <p:nvPr/>
            </p:nvSpPr>
            <p:spPr bwMode="auto">
              <a:xfrm>
                <a:off x="3968" y="2623"/>
                <a:ext cx="3369" cy="175"/>
              </a:xfrm>
              <a:custGeom>
                <a:avLst/>
                <a:gdLst>
                  <a:gd name="T0" fmla="*/ 0 w 1425"/>
                  <a:gd name="T1" fmla="*/ 74 h 74"/>
                  <a:gd name="T2" fmla="*/ 751 w 1425"/>
                  <a:gd name="T3" fmla="*/ 20 h 74"/>
                  <a:gd name="T4" fmla="*/ 1425 w 1425"/>
                  <a:gd name="T5" fmla="*/ 55 h 74"/>
                  <a:gd name="T6" fmla="*/ 664 w 1425"/>
                  <a:gd name="T7" fmla="*/ 27 h 74"/>
                  <a:gd name="T8" fmla="*/ 0 w 1425"/>
                  <a:gd name="T9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5" h="74">
                    <a:moveTo>
                      <a:pt x="0" y="74"/>
                    </a:moveTo>
                    <a:cubicBezTo>
                      <a:pt x="0" y="74"/>
                      <a:pt x="266" y="0"/>
                      <a:pt x="751" y="20"/>
                    </a:cubicBezTo>
                    <a:cubicBezTo>
                      <a:pt x="1084" y="35"/>
                      <a:pt x="1425" y="55"/>
                      <a:pt x="1425" y="55"/>
                    </a:cubicBezTo>
                    <a:cubicBezTo>
                      <a:pt x="1425" y="55"/>
                      <a:pt x="808" y="27"/>
                      <a:pt x="664" y="27"/>
                    </a:cubicBezTo>
                    <a:cubicBezTo>
                      <a:pt x="517" y="27"/>
                      <a:pt x="294" y="19"/>
                      <a:pt x="0" y="74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83" name="Freeform 39"/>
              <p:cNvSpPr/>
              <p:nvPr/>
            </p:nvSpPr>
            <p:spPr bwMode="auto">
              <a:xfrm>
                <a:off x="4095" y="2687"/>
                <a:ext cx="3245" cy="92"/>
              </a:xfrm>
              <a:custGeom>
                <a:avLst/>
                <a:gdLst>
                  <a:gd name="T0" fmla="*/ 0 w 1372"/>
                  <a:gd name="T1" fmla="*/ 39 h 39"/>
                  <a:gd name="T2" fmla="*/ 448 w 1372"/>
                  <a:gd name="T3" fmla="*/ 10 h 39"/>
                  <a:gd name="T4" fmla="*/ 1087 w 1372"/>
                  <a:gd name="T5" fmla="*/ 24 h 39"/>
                  <a:gd name="T6" fmla="*/ 1306 w 1372"/>
                  <a:gd name="T7" fmla="*/ 30 h 39"/>
                  <a:gd name="T8" fmla="*/ 1372 w 1372"/>
                  <a:gd name="T9" fmla="*/ 31 h 39"/>
                  <a:gd name="T10" fmla="*/ 719 w 1372"/>
                  <a:gd name="T11" fmla="*/ 17 h 39"/>
                  <a:gd name="T12" fmla="*/ 0 w 137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2" h="39">
                    <a:moveTo>
                      <a:pt x="0" y="39"/>
                    </a:moveTo>
                    <a:cubicBezTo>
                      <a:pt x="0" y="39"/>
                      <a:pt x="214" y="8"/>
                      <a:pt x="448" y="10"/>
                    </a:cubicBezTo>
                    <a:cubicBezTo>
                      <a:pt x="688" y="11"/>
                      <a:pt x="1087" y="24"/>
                      <a:pt x="1087" y="24"/>
                    </a:cubicBezTo>
                    <a:cubicBezTo>
                      <a:pt x="1306" y="30"/>
                      <a:pt x="1306" y="30"/>
                      <a:pt x="1306" y="30"/>
                    </a:cubicBezTo>
                    <a:cubicBezTo>
                      <a:pt x="1372" y="31"/>
                      <a:pt x="1372" y="31"/>
                      <a:pt x="1372" y="31"/>
                    </a:cubicBezTo>
                    <a:cubicBezTo>
                      <a:pt x="719" y="17"/>
                      <a:pt x="719" y="17"/>
                      <a:pt x="719" y="17"/>
                    </a:cubicBezTo>
                    <a:cubicBezTo>
                      <a:pt x="719" y="17"/>
                      <a:pt x="365" y="0"/>
                      <a:pt x="0" y="39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8" name="Freeform 40"/>
              <p:cNvSpPr/>
              <p:nvPr/>
            </p:nvSpPr>
            <p:spPr bwMode="auto">
              <a:xfrm>
                <a:off x="4311" y="2730"/>
                <a:ext cx="2612" cy="38"/>
              </a:xfrm>
              <a:custGeom>
                <a:avLst/>
                <a:gdLst>
                  <a:gd name="T0" fmla="*/ 0 w 1105"/>
                  <a:gd name="T1" fmla="*/ 16 h 16"/>
                  <a:gd name="T2" fmla="*/ 392 w 1105"/>
                  <a:gd name="T3" fmla="*/ 2 h 16"/>
                  <a:gd name="T4" fmla="*/ 1105 w 1105"/>
                  <a:gd name="T5" fmla="*/ 13 h 16"/>
                  <a:gd name="T6" fmla="*/ 372 w 1105"/>
                  <a:gd name="T7" fmla="*/ 7 h 16"/>
                  <a:gd name="T8" fmla="*/ 0 w 1105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5" h="16">
                    <a:moveTo>
                      <a:pt x="0" y="16"/>
                    </a:moveTo>
                    <a:cubicBezTo>
                      <a:pt x="0" y="16"/>
                      <a:pt x="207" y="0"/>
                      <a:pt x="392" y="2"/>
                    </a:cubicBezTo>
                    <a:cubicBezTo>
                      <a:pt x="577" y="3"/>
                      <a:pt x="1105" y="13"/>
                      <a:pt x="1105" y="13"/>
                    </a:cubicBez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48" y="9"/>
                      <a:pt x="0" y="16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9" name="Freeform 41"/>
              <p:cNvSpPr/>
              <p:nvPr/>
            </p:nvSpPr>
            <p:spPr bwMode="auto">
              <a:xfrm>
                <a:off x="4006" y="2777"/>
                <a:ext cx="2991" cy="85"/>
              </a:xfrm>
              <a:custGeom>
                <a:avLst/>
                <a:gdLst>
                  <a:gd name="T0" fmla="*/ 0 w 1265"/>
                  <a:gd name="T1" fmla="*/ 36 h 36"/>
                  <a:gd name="T2" fmla="*/ 1265 w 1265"/>
                  <a:gd name="T3" fmla="*/ 22 h 36"/>
                  <a:gd name="T4" fmla="*/ 912 w 1265"/>
                  <a:gd name="T5" fmla="*/ 25 h 36"/>
                  <a:gd name="T6" fmla="*/ 315 w 1265"/>
                  <a:gd name="T7" fmla="*/ 28 h 36"/>
                  <a:gd name="T8" fmla="*/ 0 w 126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36">
                    <a:moveTo>
                      <a:pt x="0" y="36"/>
                    </a:moveTo>
                    <a:cubicBezTo>
                      <a:pt x="0" y="36"/>
                      <a:pt x="445" y="0"/>
                      <a:pt x="1265" y="22"/>
                    </a:cubicBezTo>
                    <a:cubicBezTo>
                      <a:pt x="912" y="25"/>
                      <a:pt x="912" y="25"/>
                      <a:pt x="912" y="25"/>
                    </a:cubicBezTo>
                    <a:cubicBezTo>
                      <a:pt x="315" y="28"/>
                      <a:pt x="315" y="28"/>
                      <a:pt x="315" y="28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0" name="Freeform 42"/>
              <p:cNvSpPr/>
              <p:nvPr/>
            </p:nvSpPr>
            <p:spPr bwMode="auto">
              <a:xfrm>
                <a:off x="3866" y="1770"/>
                <a:ext cx="3360" cy="1038"/>
              </a:xfrm>
              <a:custGeom>
                <a:avLst/>
                <a:gdLst>
                  <a:gd name="T0" fmla="*/ 0 w 1421"/>
                  <a:gd name="T1" fmla="*/ 437 h 438"/>
                  <a:gd name="T2" fmla="*/ 8 w 1421"/>
                  <a:gd name="T3" fmla="*/ 431 h 438"/>
                  <a:gd name="T4" fmla="*/ 11 w 1421"/>
                  <a:gd name="T5" fmla="*/ 429 h 438"/>
                  <a:gd name="T6" fmla="*/ 28 w 1421"/>
                  <a:gd name="T7" fmla="*/ 416 h 438"/>
                  <a:gd name="T8" fmla="*/ 66 w 1421"/>
                  <a:gd name="T9" fmla="*/ 383 h 438"/>
                  <a:gd name="T10" fmla="*/ 95 w 1421"/>
                  <a:gd name="T11" fmla="*/ 360 h 438"/>
                  <a:gd name="T12" fmla="*/ 355 w 1421"/>
                  <a:gd name="T13" fmla="*/ 220 h 438"/>
                  <a:gd name="T14" fmla="*/ 913 w 1421"/>
                  <a:gd name="T15" fmla="*/ 66 h 438"/>
                  <a:gd name="T16" fmla="*/ 1377 w 1421"/>
                  <a:gd name="T17" fmla="*/ 0 h 438"/>
                  <a:gd name="T18" fmla="*/ 1421 w 1421"/>
                  <a:gd name="T19" fmla="*/ 52 h 438"/>
                  <a:gd name="T20" fmla="*/ 1 w 1421"/>
                  <a:gd name="T21" fmla="*/ 437 h 4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1" h="438">
                    <a:moveTo>
                      <a:pt x="0" y="437"/>
                    </a:moveTo>
                    <a:cubicBezTo>
                      <a:pt x="0" y="438"/>
                      <a:pt x="5" y="433"/>
                      <a:pt x="8" y="431"/>
                    </a:cubicBezTo>
                    <a:cubicBezTo>
                      <a:pt x="11" y="429"/>
                      <a:pt x="11" y="429"/>
                      <a:pt x="11" y="429"/>
                    </a:cubicBezTo>
                    <a:cubicBezTo>
                      <a:pt x="23" y="420"/>
                      <a:pt x="28" y="416"/>
                      <a:pt x="28" y="416"/>
                    </a:cubicBezTo>
                    <a:cubicBezTo>
                      <a:pt x="66" y="383"/>
                      <a:pt x="66" y="383"/>
                      <a:pt x="66" y="383"/>
                    </a:cubicBezTo>
                    <a:cubicBezTo>
                      <a:pt x="95" y="360"/>
                      <a:pt x="95" y="360"/>
                      <a:pt x="95" y="360"/>
                    </a:cubicBezTo>
                    <a:cubicBezTo>
                      <a:pt x="179" y="296"/>
                      <a:pt x="299" y="243"/>
                      <a:pt x="355" y="220"/>
                    </a:cubicBezTo>
                    <a:cubicBezTo>
                      <a:pt x="536" y="149"/>
                      <a:pt x="689" y="114"/>
                      <a:pt x="913" y="66"/>
                    </a:cubicBezTo>
                    <a:cubicBezTo>
                      <a:pt x="1137" y="18"/>
                      <a:pt x="1377" y="0"/>
                      <a:pt x="1377" y="0"/>
                    </a:cubicBezTo>
                    <a:cubicBezTo>
                      <a:pt x="1421" y="52"/>
                      <a:pt x="1421" y="52"/>
                      <a:pt x="1421" y="52"/>
                    </a:cubicBezTo>
                    <a:cubicBezTo>
                      <a:pt x="1421" y="52"/>
                      <a:pt x="502" y="55"/>
                      <a:pt x="1" y="437"/>
                    </a:cubicBezTo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1" name="Freeform 43"/>
              <p:cNvSpPr/>
              <p:nvPr/>
            </p:nvSpPr>
            <p:spPr bwMode="auto">
              <a:xfrm>
                <a:off x="513" y="1737"/>
                <a:ext cx="3353" cy="1068"/>
              </a:xfrm>
              <a:custGeom>
                <a:avLst/>
                <a:gdLst>
                  <a:gd name="T0" fmla="*/ 42 w 1418"/>
                  <a:gd name="T1" fmla="*/ 0 h 451"/>
                  <a:gd name="T2" fmla="*/ 0 w 1418"/>
                  <a:gd name="T3" fmla="*/ 57 h 451"/>
                  <a:gd name="T4" fmla="*/ 1418 w 1418"/>
                  <a:gd name="T5" fmla="*/ 451 h 451"/>
                  <a:gd name="T6" fmla="*/ 42 w 1418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8" h="451">
                    <a:moveTo>
                      <a:pt x="42" y="0"/>
                    </a:moveTo>
                    <a:cubicBezTo>
                      <a:pt x="0" y="57"/>
                      <a:pt x="0" y="57"/>
                      <a:pt x="0" y="57"/>
                    </a:cubicBezTo>
                    <a:cubicBezTo>
                      <a:pt x="0" y="57"/>
                      <a:pt x="930" y="155"/>
                      <a:pt x="1418" y="451"/>
                    </a:cubicBezTo>
                    <a:cubicBezTo>
                      <a:pt x="1375" y="410"/>
                      <a:pt x="1156" y="166"/>
                      <a:pt x="42" y="0"/>
                    </a:cubicBezTo>
                    <a:close/>
                  </a:path>
                </a:pathLst>
              </a:custGeom>
              <a:solidFill>
                <a:sysClr val="window" lastClr="FFFFFF">
                  <a:lumMod val="8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2" name="Freeform 44"/>
              <p:cNvSpPr/>
              <p:nvPr/>
            </p:nvSpPr>
            <p:spPr bwMode="auto">
              <a:xfrm>
                <a:off x="553" y="982"/>
                <a:ext cx="3323" cy="1823"/>
              </a:xfrm>
              <a:custGeom>
                <a:avLst/>
                <a:gdLst>
                  <a:gd name="T0" fmla="*/ 1335 w 1405"/>
                  <a:gd name="T1" fmla="*/ 454 h 770"/>
                  <a:gd name="T2" fmla="*/ 180 w 1405"/>
                  <a:gd name="T3" fmla="*/ 0 h 770"/>
                  <a:gd name="T4" fmla="*/ 136 w 1405"/>
                  <a:gd name="T5" fmla="*/ 86 h 770"/>
                  <a:gd name="T6" fmla="*/ 0 w 1405"/>
                  <a:gd name="T7" fmla="*/ 317 h 770"/>
                  <a:gd name="T8" fmla="*/ 526 w 1405"/>
                  <a:gd name="T9" fmla="*/ 423 h 770"/>
                  <a:gd name="T10" fmla="*/ 1094 w 1405"/>
                  <a:gd name="T11" fmla="*/ 588 h 770"/>
                  <a:gd name="T12" fmla="*/ 1402 w 1405"/>
                  <a:gd name="T13" fmla="*/ 770 h 770"/>
                  <a:gd name="T14" fmla="*/ 1335 w 1405"/>
                  <a:gd name="T15" fmla="*/ 454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05" h="770">
                    <a:moveTo>
                      <a:pt x="1335" y="454"/>
                    </a:moveTo>
                    <a:cubicBezTo>
                      <a:pt x="1105" y="16"/>
                      <a:pt x="180" y="0"/>
                      <a:pt x="180" y="0"/>
                    </a:cubicBezTo>
                    <a:cubicBezTo>
                      <a:pt x="136" y="86"/>
                      <a:pt x="136" y="86"/>
                      <a:pt x="136" y="86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17"/>
                      <a:pt x="442" y="405"/>
                      <a:pt x="526" y="423"/>
                    </a:cubicBezTo>
                    <a:cubicBezTo>
                      <a:pt x="585" y="436"/>
                      <a:pt x="857" y="493"/>
                      <a:pt x="1094" y="588"/>
                    </a:cubicBezTo>
                    <a:cubicBezTo>
                      <a:pt x="1318" y="693"/>
                      <a:pt x="1402" y="770"/>
                      <a:pt x="1402" y="770"/>
                    </a:cubicBezTo>
                    <a:cubicBezTo>
                      <a:pt x="1402" y="770"/>
                      <a:pt x="1405" y="744"/>
                      <a:pt x="1335" y="454"/>
                    </a:cubicBez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3" name="Freeform 45"/>
              <p:cNvSpPr/>
              <p:nvPr/>
            </p:nvSpPr>
            <p:spPr bwMode="auto">
              <a:xfrm>
                <a:off x="3696" y="1043"/>
                <a:ext cx="3516" cy="1765"/>
              </a:xfrm>
              <a:custGeom>
                <a:avLst/>
                <a:gdLst>
                  <a:gd name="T0" fmla="*/ 1480 w 1487"/>
                  <a:gd name="T1" fmla="*/ 309 h 745"/>
                  <a:gd name="T2" fmla="*/ 1486 w 1487"/>
                  <a:gd name="T3" fmla="*/ 302 h 745"/>
                  <a:gd name="T4" fmla="*/ 1464 w 1487"/>
                  <a:gd name="T5" fmla="*/ 277 h 745"/>
                  <a:gd name="T6" fmla="*/ 1466 w 1487"/>
                  <a:gd name="T7" fmla="*/ 277 h 745"/>
                  <a:gd name="T8" fmla="*/ 1448 w 1487"/>
                  <a:gd name="T9" fmla="*/ 263 h 745"/>
                  <a:gd name="T10" fmla="*/ 1403 w 1487"/>
                  <a:gd name="T11" fmla="*/ 225 h 745"/>
                  <a:gd name="T12" fmla="*/ 1402 w 1487"/>
                  <a:gd name="T13" fmla="*/ 226 h 745"/>
                  <a:gd name="T14" fmla="*/ 1117 w 1487"/>
                  <a:gd name="T15" fmla="*/ 0 h 745"/>
                  <a:gd name="T16" fmla="*/ 0 w 1487"/>
                  <a:gd name="T17" fmla="*/ 417 h 745"/>
                  <a:gd name="T18" fmla="*/ 72 w 1487"/>
                  <a:gd name="T19" fmla="*/ 744 h 745"/>
                  <a:gd name="T20" fmla="*/ 80 w 1487"/>
                  <a:gd name="T21" fmla="*/ 738 h 745"/>
                  <a:gd name="T22" fmla="*/ 83 w 1487"/>
                  <a:gd name="T23" fmla="*/ 736 h 745"/>
                  <a:gd name="T24" fmla="*/ 100 w 1487"/>
                  <a:gd name="T25" fmla="*/ 723 h 745"/>
                  <a:gd name="T26" fmla="*/ 138 w 1487"/>
                  <a:gd name="T27" fmla="*/ 690 h 745"/>
                  <a:gd name="T28" fmla="*/ 167 w 1487"/>
                  <a:gd name="T29" fmla="*/ 667 h 745"/>
                  <a:gd name="T30" fmla="*/ 427 w 1487"/>
                  <a:gd name="T31" fmla="*/ 527 h 745"/>
                  <a:gd name="T32" fmla="*/ 985 w 1487"/>
                  <a:gd name="T33" fmla="*/ 373 h 745"/>
                  <a:gd name="T34" fmla="*/ 1480 w 1487"/>
                  <a:gd name="T35" fmla="*/ 30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87" h="745">
                    <a:moveTo>
                      <a:pt x="1480" y="309"/>
                    </a:moveTo>
                    <a:cubicBezTo>
                      <a:pt x="1485" y="309"/>
                      <a:pt x="1487" y="307"/>
                      <a:pt x="1486" y="302"/>
                    </a:cubicBezTo>
                    <a:cubicBezTo>
                      <a:pt x="1482" y="295"/>
                      <a:pt x="1473" y="287"/>
                      <a:pt x="1464" y="277"/>
                    </a:cubicBezTo>
                    <a:cubicBezTo>
                      <a:pt x="1465" y="277"/>
                      <a:pt x="1466" y="277"/>
                      <a:pt x="1466" y="277"/>
                    </a:cubicBezTo>
                    <a:cubicBezTo>
                      <a:pt x="1466" y="277"/>
                      <a:pt x="1466" y="277"/>
                      <a:pt x="1448" y="263"/>
                    </a:cubicBezTo>
                    <a:cubicBezTo>
                      <a:pt x="1426" y="243"/>
                      <a:pt x="1403" y="225"/>
                      <a:pt x="1403" y="225"/>
                    </a:cubicBezTo>
                    <a:cubicBezTo>
                      <a:pt x="1403" y="225"/>
                      <a:pt x="1403" y="225"/>
                      <a:pt x="1402" y="226"/>
                    </a:cubicBezTo>
                    <a:cubicBezTo>
                      <a:pt x="1356" y="188"/>
                      <a:pt x="1253" y="110"/>
                      <a:pt x="1117" y="0"/>
                    </a:cubicBezTo>
                    <a:cubicBezTo>
                      <a:pt x="73" y="22"/>
                      <a:pt x="0" y="417"/>
                      <a:pt x="0" y="417"/>
                    </a:cubicBezTo>
                    <a:cubicBezTo>
                      <a:pt x="0" y="417"/>
                      <a:pt x="7" y="422"/>
                      <a:pt x="72" y="744"/>
                    </a:cubicBezTo>
                    <a:cubicBezTo>
                      <a:pt x="72" y="745"/>
                      <a:pt x="77" y="740"/>
                      <a:pt x="80" y="738"/>
                    </a:cubicBezTo>
                    <a:cubicBezTo>
                      <a:pt x="83" y="736"/>
                      <a:pt x="83" y="736"/>
                      <a:pt x="83" y="736"/>
                    </a:cubicBezTo>
                    <a:cubicBezTo>
                      <a:pt x="95" y="727"/>
                      <a:pt x="100" y="723"/>
                      <a:pt x="100" y="723"/>
                    </a:cubicBezTo>
                    <a:cubicBezTo>
                      <a:pt x="138" y="690"/>
                      <a:pt x="138" y="690"/>
                      <a:pt x="138" y="690"/>
                    </a:cubicBezTo>
                    <a:cubicBezTo>
                      <a:pt x="167" y="667"/>
                      <a:pt x="167" y="667"/>
                      <a:pt x="167" y="667"/>
                    </a:cubicBezTo>
                    <a:cubicBezTo>
                      <a:pt x="251" y="603"/>
                      <a:pt x="371" y="550"/>
                      <a:pt x="427" y="527"/>
                    </a:cubicBezTo>
                    <a:cubicBezTo>
                      <a:pt x="608" y="456"/>
                      <a:pt x="761" y="421"/>
                      <a:pt x="985" y="373"/>
                    </a:cubicBezTo>
                    <a:cubicBezTo>
                      <a:pt x="1209" y="325"/>
                      <a:pt x="1480" y="309"/>
                      <a:pt x="1480" y="309"/>
                    </a:cubicBezTo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14" name="组合 113"/>
          <p:cNvGrpSpPr/>
          <p:nvPr/>
        </p:nvGrpSpPr>
        <p:grpSpPr>
          <a:xfrm>
            <a:off x="4102321" y="2694146"/>
            <a:ext cx="978249" cy="1561594"/>
            <a:chOff x="3576840" y="1811582"/>
            <a:chExt cx="1799087" cy="2872285"/>
          </a:xfrm>
          <a:effectLst>
            <a:outerShdw blurRad="228600" dist="50800" dir="2700000" algn="tl" rotWithShape="0">
              <a:prstClr val="black">
                <a:alpha val="10000"/>
              </a:prstClr>
            </a:outerShdw>
          </a:effectLst>
        </p:grpSpPr>
        <p:grpSp>
          <p:nvGrpSpPr>
            <p:cNvPr id="115" name="组合 114"/>
            <p:cNvGrpSpPr/>
            <p:nvPr/>
          </p:nvGrpSpPr>
          <p:grpSpPr>
            <a:xfrm>
              <a:off x="3576840" y="1811582"/>
              <a:ext cx="1799087" cy="2872285"/>
              <a:chOff x="2628899" y="0"/>
              <a:chExt cx="3924299" cy="6265035"/>
            </a:xfrm>
          </p:grpSpPr>
          <p:sp>
            <p:nvSpPr>
              <p:cNvPr id="124" name="圆角矩形 123"/>
              <p:cNvSpPr/>
              <p:nvPr/>
            </p:nvSpPr>
            <p:spPr>
              <a:xfrm>
                <a:off x="4210045" y="602867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 rot="18900000">
                <a:off x="3939602" y="4935998"/>
                <a:ext cx="1302892" cy="1329037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chemeClr val="bg1">
                      <a:lumMod val="65000"/>
                    </a:schemeClr>
                  </a:gs>
                  <a:gs pos="100000">
                    <a:schemeClr val="bg1">
                      <a:lumMod val="75000"/>
                      <a:alpha val="82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3748086" y="4667095"/>
                <a:ext cx="1685925" cy="93342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chemeClr val="bg1">
                      <a:lumMod val="75000"/>
                    </a:schemeClr>
                  </a:gs>
                  <a:gs pos="51000">
                    <a:schemeClr val="bg1">
                      <a:lumMod val="65000"/>
                    </a:schemeClr>
                  </a:gs>
                  <a:gs pos="64000">
                    <a:schemeClr val="bg1">
                      <a:lumMod val="85000"/>
                    </a:schemeClr>
                  </a:gs>
                  <a:gs pos="76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  <a:gs pos="3000">
                    <a:schemeClr val="bg1">
                      <a:lumMod val="6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21300000">
                <a:off x="3745776" y="547366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 rot="21300000">
                <a:off x="3745776" y="5002848"/>
                <a:ext cx="1674822" cy="78826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 rot="21300000">
                <a:off x="3745776" y="5169520"/>
                <a:ext cx="1674822" cy="78826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 rot="21300000">
                <a:off x="3745776" y="5338332"/>
                <a:ext cx="1674822" cy="78826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2628899" y="0"/>
                <a:ext cx="3924299" cy="4667095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-1" fmla="*/ 1962150 w 3924300"/>
                  <a:gd name="connsiteY0-2" fmla="*/ 0 h 4667248"/>
                  <a:gd name="connsiteX1-3" fmla="*/ 3924300 w 3924300"/>
                  <a:gd name="connsiteY1-4" fmla="*/ 1962150 h 4667248"/>
                  <a:gd name="connsiteX2-5" fmla="*/ 3770105 w 3924300"/>
                  <a:gd name="connsiteY2-6" fmla="*/ 2725908 h 4667248"/>
                  <a:gd name="connsiteX3-7" fmla="*/ 3802289 w 3924300"/>
                  <a:gd name="connsiteY3-8" fmla="*/ 2740482 h 4667248"/>
                  <a:gd name="connsiteX4-9" fmla="*/ 3076575 w 3924300"/>
                  <a:gd name="connsiteY4-10" fmla="*/ 4362442 h 4667248"/>
                  <a:gd name="connsiteX5-11" fmla="*/ 2771769 w 3924300"/>
                  <a:gd name="connsiteY5-12" fmla="*/ 4667248 h 4667248"/>
                  <a:gd name="connsiteX6-13" fmla="*/ 1152531 w 3924300"/>
                  <a:gd name="connsiteY6-14" fmla="*/ 4667248 h 4667248"/>
                  <a:gd name="connsiteX7-15" fmla="*/ 847725 w 3924300"/>
                  <a:gd name="connsiteY7-16" fmla="*/ 4362442 h 4667248"/>
                  <a:gd name="connsiteX8-17" fmla="*/ 165554 w 3924300"/>
                  <a:gd name="connsiteY8-18" fmla="*/ 2765883 h 4667248"/>
                  <a:gd name="connsiteX9-19" fmla="*/ 172070 w 3924300"/>
                  <a:gd name="connsiteY9-20" fmla="*/ 2763013 h 4667248"/>
                  <a:gd name="connsiteX10-21" fmla="*/ 154196 w 3924300"/>
                  <a:gd name="connsiteY10-22" fmla="*/ 2725908 h 4667248"/>
                  <a:gd name="connsiteX11-23" fmla="*/ 0 w 3924300"/>
                  <a:gd name="connsiteY11-24" fmla="*/ 1962150 h 4667248"/>
                  <a:gd name="connsiteX12-25" fmla="*/ 1962150 w 3924300"/>
                  <a:gd name="connsiteY12-26" fmla="*/ 0 h 4667248"/>
                  <a:gd name="connsiteX0-27" fmla="*/ 1962150 w 3924300"/>
                  <a:gd name="connsiteY0-28" fmla="*/ 0 h 4667248"/>
                  <a:gd name="connsiteX1-29" fmla="*/ 3924300 w 3924300"/>
                  <a:gd name="connsiteY1-30" fmla="*/ 1962150 h 4667248"/>
                  <a:gd name="connsiteX2-31" fmla="*/ 3770105 w 3924300"/>
                  <a:gd name="connsiteY2-32" fmla="*/ 2725908 h 4667248"/>
                  <a:gd name="connsiteX3-33" fmla="*/ 3076575 w 3924300"/>
                  <a:gd name="connsiteY3-34" fmla="*/ 4362442 h 4667248"/>
                  <a:gd name="connsiteX4-35" fmla="*/ 2771769 w 3924300"/>
                  <a:gd name="connsiteY4-36" fmla="*/ 4667248 h 4667248"/>
                  <a:gd name="connsiteX5-37" fmla="*/ 1152531 w 3924300"/>
                  <a:gd name="connsiteY5-38" fmla="*/ 4667248 h 4667248"/>
                  <a:gd name="connsiteX6-39" fmla="*/ 847725 w 3924300"/>
                  <a:gd name="connsiteY6-40" fmla="*/ 4362442 h 4667248"/>
                  <a:gd name="connsiteX7-41" fmla="*/ 165554 w 3924300"/>
                  <a:gd name="connsiteY7-42" fmla="*/ 2765883 h 4667248"/>
                  <a:gd name="connsiteX8-43" fmla="*/ 172070 w 3924300"/>
                  <a:gd name="connsiteY8-44" fmla="*/ 2763013 h 4667248"/>
                  <a:gd name="connsiteX9-45" fmla="*/ 154196 w 3924300"/>
                  <a:gd name="connsiteY9-46" fmla="*/ 2725908 h 4667248"/>
                  <a:gd name="connsiteX10-47" fmla="*/ 0 w 3924300"/>
                  <a:gd name="connsiteY10-48" fmla="*/ 1962150 h 4667248"/>
                  <a:gd name="connsiteX11-49" fmla="*/ 1962150 w 3924300"/>
                  <a:gd name="connsiteY11-50" fmla="*/ 0 h 4667248"/>
                  <a:gd name="connsiteX0-51" fmla="*/ 1962150 w 3924300"/>
                  <a:gd name="connsiteY0-52" fmla="*/ 0 h 4667248"/>
                  <a:gd name="connsiteX1-53" fmla="*/ 3924300 w 3924300"/>
                  <a:gd name="connsiteY1-54" fmla="*/ 1962150 h 4667248"/>
                  <a:gd name="connsiteX2-55" fmla="*/ 3770105 w 3924300"/>
                  <a:gd name="connsiteY2-56" fmla="*/ 2725908 h 4667248"/>
                  <a:gd name="connsiteX3-57" fmla="*/ 3076575 w 3924300"/>
                  <a:gd name="connsiteY3-58" fmla="*/ 4362442 h 4667248"/>
                  <a:gd name="connsiteX4-59" fmla="*/ 2771769 w 3924300"/>
                  <a:gd name="connsiteY4-60" fmla="*/ 4667248 h 4667248"/>
                  <a:gd name="connsiteX5-61" fmla="*/ 1152531 w 3924300"/>
                  <a:gd name="connsiteY5-62" fmla="*/ 4667248 h 4667248"/>
                  <a:gd name="connsiteX6-63" fmla="*/ 847725 w 3924300"/>
                  <a:gd name="connsiteY6-64" fmla="*/ 4362442 h 4667248"/>
                  <a:gd name="connsiteX7-65" fmla="*/ 165554 w 3924300"/>
                  <a:gd name="connsiteY7-66" fmla="*/ 2765883 h 4667248"/>
                  <a:gd name="connsiteX8-67" fmla="*/ 172070 w 3924300"/>
                  <a:gd name="connsiteY8-68" fmla="*/ 2763013 h 4667248"/>
                  <a:gd name="connsiteX9-69" fmla="*/ 154196 w 3924300"/>
                  <a:gd name="connsiteY9-70" fmla="*/ 2725908 h 4667248"/>
                  <a:gd name="connsiteX10-71" fmla="*/ 0 w 3924300"/>
                  <a:gd name="connsiteY10-72" fmla="*/ 1962150 h 4667248"/>
                  <a:gd name="connsiteX11-73" fmla="*/ 1962150 w 3924300"/>
                  <a:gd name="connsiteY11-74" fmla="*/ 0 h 4667248"/>
                  <a:gd name="connsiteX0-75" fmla="*/ 1962150 w 3924300"/>
                  <a:gd name="connsiteY0-76" fmla="*/ 0 h 4667248"/>
                  <a:gd name="connsiteX1-77" fmla="*/ 3924300 w 3924300"/>
                  <a:gd name="connsiteY1-78" fmla="*/ 1962150 h 4667248"/>
                  <a:gd name="connsiteX2-79" fmla="*/ 3770105 w 3924300"/>
                  <a:gd name="connsiteY2-80" fmla="*/ 2725908 h 4667248"/>
                  <a:gd name="connsiteX3-81" fmla="*/ 3076575 w 3924300"/>
                  <a:gd name="connsiteY3-82" fmla="*/ 4362442 h 4667248"/>
                  <a:gd name="connsiteX4-83" fmla="*/ 2771769 w 3924300"/>
                  <a:gd name="connsiteY4-84" fmla="*/ 4667248 h 4667248"/>
                  <a:gd name="connsiteX5-85" fmla="*/ 1152531 w 3924300"/>
                  <a:gd name="connsiteY5-86" fmla="*/ 4667248 h 4667248"/>
                  <a:gd name="connsiteX6-87" fmla="*/ 847725 w 3924300"/>
                  <a:gd name="connsiteY6-88" fmla="*/ 4362442 h 4667248"/>
                  <a:gd name="connsiteX7-89" fmla="*/ 165554 w 3924300"/>
                  <a:gd name="connsiteY7-90" fmla="*/ 2765883 h 4667248"/>
                  <a:gd name="connsiteX8-91" fmla="*/ 172070 w 3924300"/>
                  <a:gd name="connsiteY8-92" fmla="*/ 2763013 h 4667248"/>
                  <a:gd name="connsiteX9-93" fmla="*/ 154196 w 3924300"/>
                  <a:gd name="connsiteY9-94" fmla="*/ 2725908 h 4667248"/>
                  <a:gd name="connsiteX10-95" fmla="*/ 0 w 3924300"/>
                  <a:gd name="connsiteY10-96" fmla="*/ 1962150 h 4667248"/>
                  <a:gd name="connsiteX11-97" fmla="*/ 1962150 w 3924300"/>
                  <a:gd name="connsiteY11-98" fmla="*/ 0 h 46672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94000">
                    <a:schemeClr val="bg1"/>
                  </a:gs>
                  <a:gs pos="84000">
                    <a:schemeClr val="bg1"/>
                  </a:gs>
                  <a:gs pos="0">
                    <a:srgbClr val="DADAD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>
                <a:off x="3710112" y="4705663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1500">
                    <a:schemeClr val="bg1">
                      <a:lumMod val="85000"/>
                    </a:schemeClr>
                  </a:gs>
                  <a:gs pos="300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圆角矩形 132"/>
              <p:cNvSpPr/>
              <p:nvPr/>
            </p:nvSpPr>
            <p:spPr>
              <a:xfrm rot="21300000">
                <a:off x="3667322" y="490981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圆角矩形 133"/>
              <p:cNvSpPr/>
              <p:nvPr/>
            </p:nvSpPr>
            <p:spPr>
              <a:xfrm rot="21300000">
                <a:off x="3667322" y="5069954"/>
                <a:ext cx="1831730" cy="7882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 rot="21300000">
                <a:off x="3667322" y="523663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圆角矩形 135"/>
              <p:cNvSpPr/>
              <p:nvPr/>
            </p:nvSpPr>
            <p:spPr>
              <a:xfrm rot="21300000">
                <a:off x="3667322" y="5405447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21300000">
                <a:off x="3667322" y="5540786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圆角矩形 137"/>
              <p:cNvSpPr/>
              <p:nvPr/>
            </p:nvSpPr>
            <p:spPr>
              <a:xfrm>
                <a:off x="4009766" y="5932936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圆角矩形 138"/>
              <p:cNvSpPr/>
              <p:nvPr/>
            </p:nvSpPr>
            <p:spPr>
              <a:xfrm>
                <a:off x="4201537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chemeClr val="bg1"/>
                  </a:gs>
                  <a:gs pos="53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50000"/>
                    </a:schemeClr>
                  </a:gs>
                  <a:gs pos="23000">
                    <a:schemeClr val="bg1"/>
                  </a:gs>
                  <a:gs pos="0">
                    <a:schemeClr val="bg1">
                      <a:lumMod val="5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任意多边形 115"/>
            <p:cNvSpPr/>
            <p:nvPr/>
          </p:nvSpPr>
          <p:spPr>
            <a:xfrm>
              <a:off x="4062696" y="2994793"/>
              <a:ext cx="582033" cy="582033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4579937" y="2842477"/>
              <a:ext cx="435232" cy="435232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3946422" y="2091799"/>
              <a:ext cx="932515" cy="932517"/>
              <a:chOff x="1325410" y="1372730"/>
              <a:chExt cx="1251559" cy="1251561"/>
            </a:xfrm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0" name="任意多边形 119"/>
              <p:cNvSpPr/>
              <p:nvPr/>
            </p:nvSpPr>
            <p:spPr>
              <a:xfrm>
                <a:off x="1325410" y="1372730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 rot="5400000">
                <a:off x="1951189" y="137273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 rot="10800000">
                <a:off x="1951187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 rot="16200000">
                <a:off x="1325411" y="1998511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9" name="椭圆 118"/>
            <p:cNvSpPr/>
            <p:nvPr/>
          </p:nvSpPr>
          <p:spPr>
            <a:xfrm rot="1860000">
              <a:off x="4472229" y="2824594"/>
              <a:ext cx="25701" cy="2570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0" name="矩形 87"/>
          <p:cNvSpPr>
            <a:spLocks noChangeArrowheads="1"/>
          </p:cNvSpPr>
          <p:nvPr/>
        </p:nvSpPr>
        <p:spPr bwMode="auto">
          <a:xfrm>
            <a:off x="1148689" y="2544103"/>
            <a:ext cx="1646174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添加重要的关键说明文本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41" name="矩形 87"/>
          <p:cNvSpPr>
            <a:spLocks noChangeArrowheads="1"/>
          </p:cNvSpPr>
          <p:nvPr/>
        </p:nvSpPr>
        <p:spPr bwMode="auto">
          <a:xfrm>
            <a:off x="2725672" y="1503836"/>
            <a:ext cx="1646174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添加重要的关键说明文本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42" name="矩形 87"/>
          <p:cNvSpPr>
            <a:spLocks noChangeArrowheads="1"/>
          </p:cNvSpPr>
          <p:nvPr/>
        </p:nvSpPr>
        <p:spPr bwMode="auto">
          <a:xfrm>
            <a:off x="4932040" y="1525787"/>
            <a:ext cx="1646174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添加重要的关键说明文本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43" name="矩形 87"/>
          <p:cNvSpPr>
            <a:spLocks noChangeArrowheads="1"/>
          </p:cNvSpPr>
          <p:nvPr/>
        </p:nvSpPr>
        <p:spPr bwMode="auto">
          <a:xfrm>
            <a:off x="6444208" y="2752673"/>
            <a:ext cx="1646174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04" tIns="60953" rIns="121904" bIns="60953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添加重要的关键说明文本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200" fill="hold"/>
                                        <p:tgtEl>
                                          <p:spTgt spid="3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00" fill="hold"/>
                                        <p:tgtEl>
                                          <p:spTgt spid="3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0" dur="200" fill="hold"/>
                                        <p:tgtEl>
                                          <p:spTgt spid="3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0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3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8" dur="200" fill="hold"/>
                                        <p:tgtEl>
                                          <p:spTgt spid="3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31" grpId="0" animBg="1"/>
      <p:bldP spid="31" grpId="1" animBg="1"/>
      <p:bldP spid="31" grpId="2" animBg="1"/>
      <p:bldP spid="31" grpId="3" animBg="1"/>
      <p:bldP spid="31" grpId="4" animBg="1"/>
      <p:bldP spid="32" grpId="0" animBg="1"/>
      <p:bldP spid="32" grpId="1" animBg="1"/>
      <p:bldP spid="32" grpId="2" animBg="1"/>
      <p:bldP spid="32" grpId="3" animBg="1"/>
      <p:bldP spid="32" grpId="4" animBg="1"/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140" grpId="0"/>
      <p:bldP spid="141" grpId="0"/>
      <p:bldP spid="142" grpId="0"/>
      <p:bldP spid="1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955574" y="669835"/>
            <a:ext cx="1259634" cy="288000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FFFFFF"/>
                </a:solidFill>
                <a:latin typeface="微软雅黑" panose="020B0503020204020204" charset="-122"/>
              </a:rPr>
              <a:t>添加文本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charset="-122"/>
              </a:rPr>
              <a:t>4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2120322" y="669835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8" name="MH_Other_1"/>
          <p:cNvSpPr/>
          <p:nvPr>
            <p:custDataLst>
              <p:tags r:id="rId1"/>
            </p:custDataLst>
          </p:nvPr>
        </p:nvSpPr>
        <p:spPr>
          <a:xfrm>
            <a:off x="611188" y="1419622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MH_Picture_1"/>
          <p:cNvSpPr/>
          <p:nvPr>
            <p:custDataLst>
              <p:tags r:id="rId2"/>
            </p:custDataLst>
          </p:nvPr>
        </p:nvSpPr>
        <p:spPr>
          <a:xfrm>
            <a:off x="741363" y="1532644"/>
            <a:ext cx="1439862" cy="1100138"/>
          </a:xfrm>
          <a:prstGeom prst="rect">
            <a:avLst/>
          </a:prstGeom>
          <a:blipFill dpi="0"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55736" y="3142276"/>
            <a:ext cx="1296000" cy="400050"/>
            <a:chOff x="755736" y="3075806"/>
            <a:chExt cx="1440000" cy="400050"/>
          </a:xfrm>
        </p:grpSpPr>
        <p:sp>
          <p:nvSpPr>
            <p:cNvPr id="61" name="圆角矩形 60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62" name="MH_SubTitle_1"/>
            <p:cNvSpPr/>
            <p:nvPr>
              <p:custDataLst>
                <p:tags r:id="rId16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关键字</a:t>
              </a:r>
            </a:p>
          </p:txBody>
        </p:sp>
      </p:grpSp>
      <p:sp>
        <p:nvSpPr>
          <p:cNvPr id="63" name="MH_Other_2"/>
          <p:cNvSpPr/>
          <p:nvPr>
            <p:custDataLst>
              <p:tags r:id="rId3"/>
            </p:custDataLst>
          </p:nvPr>
        </p:nvSpPr>
        <p:spPr>
          <a:xfrm>
            <a:off x="2686061" y="1419622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MH_Picture_2"/>
          <p:cNvSpPr/>
          <p:nvPr>
            <p:custDataLst>
              <p:tags r:id="rId4"/>
            </p:custDataLst>
          </p:nvPr>
        </p:nvSpPr>
        <p:spPr>
          <a:xfrm>
            <a:off x="2816260" y="1532644"/>
            <a:ext cx="1439863" cy="1100138"/>
          </a:xfrm>
          <a:prstGeom prst="rect">
            <a:avLst/>
          </a:prstGeom>
          <a:blipFill dpi="0"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MH_Other_3"/>
          <p:cNvSpPr/>
          <p:nvPr>
            <p:custDataLst>
              <p:tags r:id="rId5"/>
            </p:custDataLst>
          </p:nvPr>
        </p:nvSpPr>
        <p:spPr>
          <a:xfrm>
            <a:off x="4762510" y="1419622"/>
            <a:ext cx="1700213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MH_Picture_3"/>
          <p:cNvSpPr/>
          <p:nvPr>
            <p:custDataLst>
              <p:tags r:id="rId6"/>
            </p:custDataLst>
          </p:nvPr>
        </p:nvSpPr>
        <p:spPr>
          <a:xfrm>
            <a:off x="4892716" y="1532644"/>
            <a:ext cx="1439863" cy="1100138"/>
          </a:xfrm>
          <a:prstGeom prst="rect">
            <a:avLst/>
          </a:prstGeom>
          <a:blipFill dpi="0"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MH_Other_4"/>
          <p:cNvSpPr/>
          <p:nvPr>
            <p:custDataLst>
              <p:tags r:id="rId7"/>
            </p:custDataLst>
          </p:nvPr>
        </p:nvSpPr>
        <p:spPr>
          <a:xfrm>
            <a:off x="6837363" y="1419622"/>
            <a:ext cx="1700212" cy="129060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MH_Picture_4"/>
          <p:cNvSpPr/>
          <p:nvPr>
            <p:custDataLst>
              <p:tags r:id="rId8"/>
            </p:custDataLst>
          </p:nvPr>
        </p:nvSpPr>
        <p:spPr>
          <a:xfrm>
            <a:off x="6967538" y="1532644"/>
            <a:ext cx="1439862" cy="1100138"/>
          </a:xfrm>
          <a:prstGeom prst="rect">
            <a:avLst/>
          </a:pr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932" tIns="50964" rIns="101932" bIns="50964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MH_Text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43422" y="3716726"/>
            <a:ext cx="1656000" cy="7920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MH_Text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18813" y="3716726"/>
            <a:ext cx="1656000" cy="7920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1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94205" y="3716726"/>
            <a:ext cx="1656000" cy="7920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2" name="MH_Text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969596" y="3716726"/>
            <a:ext cx="1656000" cy="79200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932" tIns="50964" rIns="101932" bIns="5096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2833955" y="3122251"/>
            <a:ext cx="1296000" cy="400050"/>
            <a:chOff x="755736" y="3075806"/>
            <a:chExt cx="1440000" cy="400050"/>
          </a:xfrm>
        </p:grpSpPr>
        <p:sp>
          <p:nvSpPr>
            <p:cNvPr id="74" name="圆角矩形 73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75" name="MH_SubTitle_1"/>
            <p:cNvSpPr/>
            <p:nvPr>
              <p:custDataLst>
                <p:tags r:id="rId15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912172" y="3122251"/>
            <a:ext cx="1296000" cy="400050"/>
            <a:chOff x="755736" y="3075806"/>
            <a:chExt cx="1440000" cy="400050"/>
          </a:xfrm>
        </p:grpSpPr>
        <p:sp>
          <p:nvSpPr>
            <p:cNvPr id="77" name="圆角矩形 76"/>
            <p:cNvSpPr/>
            <p:nvPr/>
          </p:nvSpPr>
          <p:spPr>
            <a:xfrm>
              <a:off x="755736" y="30958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78" name="MH_SubTitle_1"/>
            <p:cNvSpPr/>
            <p:nvPr>
              <p:custDataLst>
                <p:tags r:id="rId14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990389" y="3115874"/>
            <a:ext cx="1296000" cy="400050"/>
            <a:chOff x="755736" y="3075806"/>
            <a:chExt cx="1440000" cy="400050"/>
          </a:xfrm>
        </p:grpSpPr>
        <p:sp>
          <p:nvSpPr>
            <p:cNvPr id="80" name="圆角矩形 79"/>
            <p:cNvSpPr/>
            <p:nvPr/>
          </p:nvSpPr>
          <p:spPr>
            <a:xfrm>
              <a:off x="755736" y="3082183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81" name="MH_SubTitle_1"/>
            <p:cNvSpPr/>
            <p:nvPr>
              <p:custDataLst>
                <p:tags r:id="rId13"/>
              </p:custDataLst>
            </p:nvPr>
          </p:nvSpPr>
          <p:spPr>
            <a:xfrm>
              <a:off x="838231" y="3075806"/>
              <a:ext cx="1275010" cy="400050"/>
            </a:xfrm>
            <a:prstGeom prst="rect">
              <a:avLst/>
            </a:prstGeom>
            <a:no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关键字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课前准备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293669" y="188176"/>
            <a:ext cx="1380772" cy="31569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课堂实施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674441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</a:rPr>
              <a:t>课后提升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74" name="Rectangle 7"/>
          <p:cNvSpPr/>
          <p:nvPr/>
        </p:nvSpPr>
        <p:spPr>
          <a:xfrm>
            <a:off x="355501" y="1204960"/>
            <a:ext cx="2575995" cy="3466126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80" tIns="45540" rIns="91080" bIns="45540"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70906" y="3238942"/>
            <a:ext cx="2392374" cy="1169187"/>
          </a:xfrm>
          <a:prstGeom prst="rect">
            <a:avLst/>
          </a:prstGeom>
          <a:noFill/>
        </p:spPr>
        <p:txBody>
          <a:bodyPr wrap="square" lIns="91080" tIns="45540" rIns="91080" bIns="4554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。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303015" y="4366006"/>
            <a:ext cx="2680965" cy="3624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Rectangle 80"/>
          <p:cNvSpPr/>
          <p:nvPr/>
        </p:nvSpPr>
        <p:spPr>
          <a:xfrm>
            <a:off x="3385650" y="1204960"/>
            <a:ext cx="2575995" cy="3466126"/>
          </a:xfrm>
          <a:prstGeom prst="rect">
            <a:avLst/>
          </a:prstGeom>
          <a:noFill/>
          <a:ln w="31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80" tIns="45540" rIns="91080" bIns="45540"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3525730" y="3238942"/>
            <a:ext cx="2298872" cy="1169187"/>
          </a:xfrm>
          <a:prstGeom prst="rect">
            <a:avLst/>
          </a:prstGeom>
          <a:noFill/>
        </p:spPr>
        <p:txBody>
          <a:bodyPr wrap="square" lIns="91080" tIns="45540" rIns="91080" bIns="4554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图形中的图片（多因排版的需要，将图片填充在图形中）：选中图片→在窗口上方功能区位置单击→“绘图工具”</a:t>
            </a:r>
            <a:r>
              <a:rPr lang="en-US" altLang="zh-CN" dirty="0"/>
              <a:t>/“</a:t>
            </a:r>
            <a:r>
              <a:rPr lang="zh-CN" altLang="en-US" dirty="0"/>
              <a:t>格式”→单击“形状填充”展开下拉菜单→选择“图片”→字弹出的“插入图片”的对话框窗口中选择需要的图片即可。</a:t>
            </a:r>
            <a:endParaRPr lang="en-US" dirty="0"/>
          </a:p>
        </p:txBody>
      </p:sp>
      <p:sp>
        <p:nvSpPr>
          <p:cNvPr id="79" name="Rectangle 91"/>
          <p:cNvSpPr/>
          <p:nvPr/>
        </p:nvSpPr>
        <p:spPr>
          <a:xfrm>
            <a:off x="3333165" y="4366006"/>
            <a:ext cx="2680965" cy="362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Rectangle 92"/>
          <p:cNvSpPr/>
          <p:nvPr/>
        </p:nvSpPr>
        <p:spPr>
          <a:xfrm>
            <a:off x="6264293" y="1204960"/>
            <a:ext cx="2575995" cy="3466126"/>
          </a:xfrm>
          <a:prstGeom prst="rect">
            <a:avLst/>
          </a:prstGeom>
          <a:noFill/>
          <a:ln w="31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80" tIns="45540" rIns="91080" bIns="45540"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6389858" y="3180886"/>
            <a:ext cx="2392374" cy="1169187"/>
          </a:xfrm>
          <a:prstGeom prst="rect">
            <a:avLst/>
          </a:prstGeom>
          <a:noFill/>
        </p:spPr>
        <p:txBody>
          <a:bodyPr wrap="square" lIns="91080" tIns="45540" rIns="91080" bIns="4554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。</a:t>
            </a:r>
            <a:endParaRPr lang="en-US" dirty="0"/>
          </a:p>
        </p:txBody>
      </p:sp>
      <p:sp>
        <p:nvSpPr>
          <p:cNvPr id="82" name="Rectangle 112"/>
          <p:cNvSpPr/>
          <p:nvPr/>
        </p:nvSpPr>
        <p:spPr>
          <a:xfrm>
            <a:off x="6211808" y="4366006"/>
            <a:ext cx="2680965" cy="36244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Rectangle 1"/>
          <p:cNvSpPr/>
          <p:nvPr/>
        </p:nvSpPr>
        <p:spPr>
          <a:xfrm>
            <a:off x="608735" y="1544000"/>
            <a:ext cx="2116716" cy="15063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rtlCol="0" anchor="ctr"/>
          <a:lstStyle/>
          <a:p>
            <a:pPr algn="ctr"/>
            <a:endParaRPr lang="en-US"/>
          </a:p>
        </p:txBody>
      </p:sp>
      <p:sp>
        <p:nvSpPr>
          <p:cNvPr id="84" name="Rectangle 41"/>
          <p:cNvSpPr/>
          <p:nvPr/>
        </p:nvSpPr>
        <p:spPr>
          <a:xfrm>
            <a:off x="3610478" y="1517388"/>
            <a:ext cx="2116716" cy="150636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rtlCol="0" anchor="ctr"/>
          <a:lstStyle/>
          <a:p>
            <a:pPr algn="ctr"/>
            <a:endParaRPr lang="en-US"/>
          </a:p>
        </p:txBody>
      </p:sp>
      <p:sp>
        <p:nvSpPr>
          <p:cNvPr id="85" name="Rectangle 42"/>
          <p:cNvSpPr/>
          <p:nvPr/>
        </p:nvSpPr>
        <p:spPr>
          <a:xfrm>
            <a:off x="6504012" y="1517388"/>
            <a:ext cx="2116717" cy="150636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43" tIns="34272" rIns="68543" bIns="34272" rtlCol="0" anchor="ctr"/>
          <a:lstStyle/>
          <a:p>
            <a:pPr algn="ctr"/>
            <a:endParaRPr lang="en-US"/>
          </a:p>
        </p:txBody>
      </p:sp>
      <p:sp>
        <p:nvSpPr>
          <p:cNvPr id="86" name="Rectangle 65"/>
          <p:cNvSpPr/>
          <p:nvPr/>
        </p:nvSpPr>
        <p:spPr>
          <a:xfrm>
            <a:off x="303015" y="1121085"/>
            <a:ext cx="2680965" cy="36244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Rectangle 81"/>
          <p:cNvSpPr/>
          <p:nvPr/>
        </p:nvSpPr>
        <p:spPr>
          <a:xfrm>
            <a:off x="3333165" y="1121085"/>
            <a:ext cx="2680965" cy="362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Rectangle 93"/>
          <p:cNvSpPr/>
          <p:nvPr/>
        </p:nvSpPr>
        <p:spPr>
          <a:xfrm>
            <a:off x="6211808" y="1121085"/>
            <a:ext cx="2680965" cy="36244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43" tIns="34272" rIns="68543" bIns="34272"/>
          <a:lstStyle/>
          <a:p>
            <a:pPr defTabSz="685165"/>
            <a:endParaRPr 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76" grpId="0" animBg="1"/>
      <p:bldP spid="77" grpId="0" animBg="1"/>
      <p:bldP spid="78" grpId="0"/>
      <p:bldP spid="79" grpId="0" animBg="1"/>
      <p:bldP spid="80" grpId="0" animBg="1"/>
      <p:bldP spid="81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59716E-6 L -0.37795 -0.05097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6" y="-256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7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3059832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866" y="155416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信息化教学提高课堂教学效果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2998288" y="1971524"/>
            <a:ext cx="3191015" cy="3218808"/>
            <a:chOff x="2538555" y="2877073"/>
            <a:chExt cx="4158063" cy="3980927"/>
          </a:xfrm>
        </p:grpSpPr>
        <p:pic>
          <p:nvPicPr>
            <p:cNvPr id="97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/>
            <a:stretch>
              <a:fillRect/>
            </a:stretch>
          </p:blipFill>
          <p:spPr bwMode="auto">
            <a:xfrm>
              <a:off x="2538555" y="2877073"/>
              <a:ext cx="4158063" cy="3966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8" name="矩形 97"/>
            <p:cNvSpPr/>
            <p:nvPr/>
          </p:nvSpPr>
          <p:spPr>
            <a:xfrm>
              <a:off x="3256449" y="3827933"/>
              <a:ext cx="2638082" cy="303006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sp>
        <p:nvSpPr>
          <p:cNvPr id="99" name="椭圆 98"/>
          <p:cNvSpPr/>
          <p:nvPr/>
        </p:nvSpPr>
        <p:spPr>
          <a:xfrm>
            <a:off x="2885670" y="3075179"/>
            <a:ext cx="916993" cy="916993"/>
          </a:xfrm>
          <a:prstGeom prst="ellipse">
            <a:avLst/>
          </a:prstGeom>
          <a:solidFill>
            <a:schemeClr val="accent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5319254" y="3787270"/>
            <a:ext cx="916993" cy="916993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074396" y="1674645"/>
            <a:ext cx="2025995" cy="430883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" name="矩形 47"/>
          <p:cNvSpPr>
            <a:spLocks noChangeArrowheads="1"/>
          </p:cNvSpPr>
          <p:nvPr/>
        </p:nvSpPr>
        <p:spPr bwMode="auto">
          <a:xfrm>
            <a:off x="6074397" y="2177043"/>
            <a:ext cx="2387679" cy="111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5051172" y="1851670"/>
            <a:ext cx="916993" cy="916993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347610" y="3553517"/>
            <a:ext cx="1752782" cy="430883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关键字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6360784" y="4008080"/>
            <a:ext cx="2387679" cy="111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187624" y="3126336"/>
            <a:ext cx="1598200" cy="430883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467544" y="3582869"/>
            <a:ext cx="2341545" cy="111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3090723" y="1491630"/>
            <a:ext cx="916993" cy="916993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331640" y="1123750"/>
            <a:ext cx="1685744" cy="430883"/>
          </a:xfrm>
          <a:prstGeom prst="rect">
            <a:avLst/>
          </a:prstGeom>
        </p:spPr>
        <p:txBody>
          <a:bodyPr wrap="squar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添加关键字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518831" y="1537560"/>
            <a:ext cx="2559624" cy="85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111" name="Freeform 96"/>
          <p:cNvSpPr>
            <a:spLocks noEditPoints="1"/>
          </p:cNvSpPr>
          <p:nvPr/>
        </p:nvSpPr>
        <p:spPr bwMode="auto">
          <a:xfrm>
            <a:off x="3326927" y="1771249"/>
            <a:ext cx="444583" cy="466655"/>
          </a:xfrm>
          <a:custGeom>
            <a:avLst/>
            <a:gdLst>
              <a:gd name="T0" fmla="*/ 73 w 90"/>
              <a:gd name="T1" fmla="*/ 13 h 114"/>
              <a:gd name="T2" fmla="*/ 78 w 90"/>
              <a:gd name="T3" fmla="*/ 67 h 114"/>
              <a:gd name="T4" fmla="*/ 72 w 90"/>
              <a:gd name="T5" fmla="*/ 45 h 114"/>
              <a:gd name="T6" fmla="*/ 64 w 90"/>
              <a:gd name="T7" fmla="*/ 22 h 114"/>
              <a:gd name="T8" fmla="*/ 21 w 90"/>
              <a:gd name="T9" fmla="*/ 22 h 114"/>
              <a:gd name="T10" fmla="*/ 21 w 90"/>
              <a:gd name="T11" fmla="*/ 64 h 114"/>
              <a:gd name="T12" fmla="*/ 45 w 90"/>
              <a:gd name="T13" fmla="*/ 73 h 114"/>
              <a:gd name="T14" fmla="*/ 45 w 90"/>
              <a:gd name="T15" fmla="*/ 86 h 114"/>
              <a:gd name="T16" fmla="*/ 12 w 90"/>
              <a:gd name="T17" fmla="*/ 73 h 114"/>
              <a:gd name="T18" fmla="*/ 12 w 90"/>
              <a:gd name="T19" fmla="*/ 13 h 114"/>
              <a:gd name="T20" fmla="*/ 58 w 90"/>
              <a:gd name="T21" fmla="*/ 47 h 114"/>
              <a:gd name="T22" fmla="*/ 54 w 90"/>
              <a:gd name="T23" fmla="*/ 75 h 114"/>
              <a:gd name="T24" fmla="*/ 49 w 90"/>
              <a:gd name="T25" fmla="*/ 80 h 114"/>
              <a:gd name="T26" fmla="*/ 60 w 90"/>
              <a:gd name="T27" fmla="*/ 114 h 114"/>
              <a:gd name="T28" fmla="*/ 83 w 90"/>
              <a:gd name="T29" fmla="*/ 104 h 114"/>
              <a:gd name="T30" fmla="*/ 88 w 90"/>
              <a:gd name="T31" fmla="*/ 75 h 114"/>
              <a:gd name="T32" fmla="*/ 81 w 90"/>
              <a:gd name="T33" fmla="*/ 76 h 114"/>
              <a:gd name="T34" fmla="*/ 75 w 90"/>
              <a:gd name="T35" fmla="*/ 73 h 114"/>
              <a:gd name="T36" fmla="*/ 73 w 90"/>
              <a:gd name="T37" fmla="*/ 72 h 114"/>
              <a:gd name="T38" fmla="*/ 66 w 90"/>
              <a:gd name="T39" fmla="*/ 46 h 114"/>
              <a:gd name="T40" fmla="*/ 37 w 90"/>
              <a:gd name="T41" fmla="*/ 25 h 114"/>
              <a:gd name="T42" fmla="*/ 43 w 90"/>
              <a:gd name="T43" fmla="*/ 31 h 114"/>
              <a:gd name="T44" fmla="*/ 49 w 90"/>
              <a:gd name="T45" fmla="*/ 25 h 114"/>
              <a:gd name="T46" fmla="*/ 43 w 90"/>
              <a:gd name="T47" fmla="*/ 20 h 114"/>
              <a:gd name="T48" fmla="*/ 37 w 90"/>
              <a:gd name="T49" fmla="*/ 25 h 114"/>
              <a:gd name="T50" fmla="*/ 50 w 90"/>
              <a:gd name="T51" fmla="*/ 34 h 114"/>
              <a:gd name="T52" fmla="*/ 33 w 90"/>
              <a:gd name="T53" fmla="*/ 40 h 114"/>
              <a:gd name="T54" fmla="*/ 37 w 90"/>
              <a:gd name="T55" fmla="*/ 40 h 114"/>
              <a:gd name="T56" fmla="*/ 37 w 90"/>
              <a:gd name="T57" fmla="*/ 56 h 114"/>
              <a:gd name="T58" fmla="*/ 34 w 90"/>
              <a:gd name="T59" fmla="*/ 59 h 114"/>
              <a:gd name="T60" fmla="*/ 33 w 90"/>
              <a:gd name="T61" fmla="*/ 65 h 114"/>
              <a:gd name="T62" fmla="*/ 51 w 90"/>
              <a:gd name="T63" fmla="*/ 58 h 114"/>
              <a:gd name="T64" fmla="*/ 50 w 90"/>
              <a:gd name="T6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2" name="Freeform 97"/>
          <p:cNvSpPr>
            <a:spLocks noEditPoints="1"/>
          </p:cNvSpPr>
          <p:nvPr/>
        </p:nvSpPr>
        <p:spPr bwMode="auto">
          <a:xfrm>
            <a:off x="3078455" y="3336288"/>
            <a:ext cx="531421" cy="418954"/>
          </a:xfrm>
          <a:custGeom>
            <a:avLst/>
            <a:gdLst>
              <a:gd name="T0" fmla="*/ 52 w 105"/>
              <a:gd name="T1" fmla="*/ 17 h 94"/>
              <a:gd name="T2" fmla="*/ 45 w 105"/>
              <a:gd name="T3" fmla="*/ 24 h 94"/>
              <a:gd name="T4" fmla="*/ 52 w 105"/>
              <a:gd name="T5" fmla="*/ 31 h 94"/>
              <a:gd name="T6" fmla="*/ 59 w 105"/>
              <a:gd name="T7" fmla="*/ 24 h 94"/>
              <a:gd name="T8" fmla="*/ 52 w 105"/>
              <a:gd name="T9" fmla="*/ 17 h 94"/>
              <a:gd name="T10" fmla="*/ 11 w 105"/>
              <a:gd name="T11" fmla="*/ 37 h 94"/>
              <a:gd name="T12" fmla="*/ 5 w 105"/>
              <a:gd name="T13" fmla="*/ 49 h 94"/>
              <a:gd name="T14" fmla="*/ 0 w 105"/>
              <a:gd name="T15" fmla="*/ 60 h 94"/>
              <a:gd name="T16" fmla="*/ 7 w 105"/>
              <a:gd name="T17" fmla="*/ 60 h 94"/>
              <a:gd name="T18" fmla="*/ 18 w 105"/>
              <a:gd name="T19" fmla="*/ 80 h 94"/>
              <a:gd name="T20" fmla="*/ 52 w 105"/>
              <a:gd name="T21" fmla="*/ 94 h 94"/>
              <a:gd name="T22" fmla="*/ 85 w 105"/>
              <a:gd name="T23" fmla="*/ 80 h 94"/>
              <a:gd name="T24" fmla="*/ 91 w 105"/>
              <a:gd name="T25" fmla="*/ 73 h 94"/>
              <a:gd name="T26" fmla="*/ 79 w 105"/>
              <a:gd name="T27" fmla="*/ 73 h 94"/>
              <a:gd name="T28" fmla="*/ 78 w 105"/>
              <a:gd name="T29" fmla="*/ 74 h 94"/>
              <a:gd name="T30" fmla="*/ 52 w 105"/>
              <a:gd name="T31" fmla="*/ 85 h 94"/>
              <a:gd name="T32" fmla="*/ 25 w 105"/>
              <a:gd name="T33" fmla="*/ 74 h 94"/>
              <a:gd name="T34" fmla="*/ 17 w 105"/>
              <a:gd name="T35" fmla="*/ 60 h 94"/>
              <a:gd name="T36" fmla="*/ 22 w 105"/>
              <a:gd name="T37" fmla="*/ 60 h 94"/>
              <a:gd name="T38" fmla="*/ 16 w 105"/>
              <a:gd name="T39" fmla="*/ 49 h 94"/>
              <a:gd name="T40" fmla="*/ 11 w 105"/>
              <a:gd name="T41" fmla="*/ 37 h 94"/>
              <a:gd name="T42" fmla="*/ 93 w 105"/>
              <a:gd name="T43" fmla="*/ 63 h 94"/>
              <a:gd name="T44" fmla="*/ 88 w 105"/>
              <a:gd name="T45" fmla="*/ 52 h 94"/>
              <a:gd name="T46" fmla="*/ 82 w 105"/>
              <a:gd name="T47" fmla="*/ 40 h 94"/>
              <a:gd name="T48" fmla="*/ 88 w 105"/>
              <a:gd name="T49" fmla="*/ 40 h 94"/>
              <a:gd name="T50" fmla="*/ 78 w 105"/>
              <a:gd name="T51" fmla="*/ 21 h 94"/>
              <a:gd name="T52" fmla="*/ 52 w 105"/>
              <a:gd name="T53" fmla="*/ 10 h 94"/>
              <a:gd name="T54" fmla="*/ 25 w 105"/>
              <a:gd name="T55" fmla="*/ 21 h 94"/>
              <a:gd name="T56" fmla="*/ 22 w 105"/>
              <a:gd name="T57" fmla="*/ 25 h 94"/>
              <a:gd name="T58" fmla="*/ 10 w 105"/>
              <a:gd name="T59" fmla="*/ 25 h 94"/>
              <a:gd name="T60" fmla="*/ 18 w 105"/>
              <a:gd name="T61" fmla="*/ 14 h 94"/>
              <a:gd name="T62" fmla="*/ 52 w 105"/>
              <a:gd name="T63" fmla="*/ 0 h 94"/>
              <a:gd name="T64" fmla="*/ 85 w 105"/>
              <a:gd name="T65" fmla="*/ 14 h 94"/>
              <a:gd name="T66" fmla="*/ 98 w 105"/>
              <a:gd name="T67" fmla="*/ 40 h 94"/>
              <a:gd name="T68" fmla="*/ 105 w 105"/>
              <a:gd name="T69" fmla="*/ 40 h 94"/>
              <a:gd name="T70" fmla="*/ 99 w 105"/>
              <a:gd name="T71" fmla="*/ 52 h 94"/>
              <a:gd name="T72" fmla="*/ 93 w 105"/>
              <a:gd name="T73" fmla="*/ 63 h 94"/>
              <a:gd name="T74" fmla="*/ 40 w 105"/>
              <a:gd name="T75" fmla="*/ 50 h 94"/>
              <a:gd name="T76" fmla="*/ 43 w 105"/>
              <a:gd name="T77" fmla="*/ 33 h 94"/>
              <a:gd name="T78" fmla="*/ 60 w 105"/>
              <a:gd name="T79" fmla="*/ 33 h 94"/>
              <a:gd name="T80" fmla="*/ 64 w 105"/>
              <a:gd name="T81" fmla="*/ 51 h 94"/>
              <a:gd name="T82" fmla="*/ 59 w 105"/>
              <a:gd name="T83" fmla="*/ 54 h 94"/>
              <a:gd name="T84" fmla="*/ 60 w 105"/>
              <a:gd name="T85" fmla="*/ 78 h 94"/>
              <a:gd name="T86" fmla="*/ 54 w 105"/>
              <a:gd name="T87" fmla="*/ 78 h 94"/>
              <a:gd name="T88" fmla="*/ 53 w 105"/>
              <a:gd name="T89" fmla="*/ 57 h 94"/>
              <a:gd name="T90" fmla="*/ 50 w 105"/>
              <a:gd name="T91" fmla="*/ 57 h 94"/>
              <a:gd name="T92" fmla="*/ 49 w 105"/>
              <a:gd name="T93" fmla="*/ 78 h 94"/>
              <a:gd name="T94" fmla="*/ 43 w 105"/>
              <a:gd name="T95" fmla="*/ 78 h 94"/>
              <a:gd name="T96" fmla="*/ 44 w 105"/>
              <a:gd name="T97" fmla="*/ 54 h 94"/>
              <a:gd name="T98" fmla="*/ 40 w 105"/>
              <a:gd name="T99" fmla="*/ 5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5" h="94">
                <a:moveTo>
                  <a:pt x="52" y="17"/>
                </a:moveTo>
                <a:cubicBezTo>
                  <a:pt x="48" y="17"/>
                  <a:pt x="45" y="20"/>
                  <a:pt x="45" y="24"/>
                </a:cubicBezTo>
                <a:cubicBezTo>
                  <a:pt x="45" y="28"/>
                  <a:pt x="48" y="31"/>
                  <a:pt x="52" y="31"/>
                </a:cubicBezTo>
                <a:cubicBezTo>
                  <a:pt x="56" y="31"/>
                  <a:pt x="59" y="28"/>
                  <a:pt x="59" y="24"/>
                </a:cubicBezTo>
                <a:cubicBezTo>
                  <a:pt x="59" y="20"/>
                  <a:pt x="56" y="17"/>
                  <a:pt x="52" y="17"/>
                </a:cubicBezTo>
                <a:close/>
                <a:moveTo>
                  <a:pt x="11" y="37"/>
                </a:moveTo>
                <a:cubicBezTo>
                  <a:pt x="5" y="49"/>
                  <a:pt x="5" y="49"/>
                  <a:pt x="5" y="49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68"/>
                  <a:pt x="13" y="75"/>
                  <a:pt x="18" y="80"/>
                </a:cubicBezTo>
                <a:cubicBezTo>
                  <a:pt x="27" y="89"/>
                  <a:pt x="39" y="94"/>
                  <a:pt x="52" y="94"/>
                </a:cubicBezTo>
                <a:cubicBezTo>
                  <a:pt x="65" y="94"/>
                  <a:pt x="76" y="89"/>
                  <a:pt x="85" y="80"/>
                </a:cubicBezTo>
                <a:cubicBezTo>
                  <a:pt x="87" y="78"/>
                  <a:pt x="89" y="75"/>
                  <a:pt x="91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8" y="73"/>
                  <a:pt x="78" y="74"/>
                </a:cubicBezTo>
                <a:cubicBezTo>
                  <a:pt x="71" y="80"/>
                  <a:pt x="62" y="85"/>
                  <a:pt x="52" y="85"/>
                </a:cubicBezTo>
                <a:cubicBezTo>
                  <a:pt x="41" y="85"/>
                  <a:pt x="32" y="80"/>
                  <a:pt x="25" y="74"/>
                </a:cubicBezTo>
                <a:cubicBezTo>
                  <a:pt x="21" y="70"/>
                  <a:pt x="18" y="65"/>
                  <a:pt x="17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49"/>
                  <a:pt x="16" y="49"/>
                  <a:pt x="16" y="49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93" y="63"/>
                </a:moveTo>
                <a:cubicBezTo>
                  <a:pt x="88" y="52"/>
                  <a:pt x="88" y="52"/>
                  <a:pt x="88" y="52"/>
                </a:cubicBezTo>
                <a:cubicBezTo>
                  <a:pt x="82" y="40"/>
                  <a:pt x="82" y="40"/>
                  <a:pt x="82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3"/>
                  <a:pt x="83" y="26"/>
                  <a:pt x="78" y="21"/>
                </a:cubicBezTo>
                <a:cubicBezTo>
                  <a:pt x="71" y="14"/>
                  <a:pt x="62" y="10"/>
                  <a:pt x="52" y="10"/>
                </a:cubicBezTo>
                <a:cubicBezTo>
                  <a:pt x="41" y="10"/>
                  <a:pt x="32" y="14"/>
                  <a:pt x="25" y="21"/>
                </a:cubicBezTo>
                <a:cubicBezTo>
                  <a:pt x="24" y="22"/>
                  <a:pt x="23" y="23"/>
                  <a:pt x="22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1"/>
                  <a:pt x="15" y="17"/>
                  <a:pt x="18" y="14"/>
                </a:cubicBezTo>
                <a:cubicBezTo>
                  <a:pt x="27" y="6"/>
                  <a:pt x="39" y="0"/>
                  <a:pt x="52" y="0"/>
                </a:cubicBezTo>
                <a:cubicBezTo>
                  <a:pt x="65" y="0"/>
                  <a:pt x="76" y="6"/>
                  <a:pt x="85" y="14"/>
                </a:cubicBezTo>
                <a:cubicBezTo>
                  <a:pt x="92" y="21"/>
                  <a:pt x="96" y="30"/>
                  <a:pt x="98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9" y="52"/>
                  <a:pt x="99" y="52"/>
                  <a:pt x="99" y="52"/>
                </a:cubicBezTo>
                <a:cubicBezTo>
                  <a:pt x="93" y="63"/>
                  <a:pt x="93" y="63"/>
                  <a:pt x="93" y="63"/>
                </a:cubicBezTo>
                <a:close/>
                <a:moveTo>
                  <a:pt x="40" y="50"/>
                </a:moveTo>
                <a:cubicBezTo>
                  <a:pt x="43" y="33"/>
                  <a:pt x="43" y="33"/>
                  <a:pt x="43" y="33"/>
                </a:cubicBezTo>
                <a:cubicBezTo>
                  <a:pt x="62" y="33"/>
                  <a:pt x="42" y="33"/>
                  <a:pt x="60" y="33"/>
                </a:cubicBezTo>
                <a:cubicBezTo>
                  <a:pt x="64" y="51"/>
                  <a:pt x="64" y="51"/>
                  <a:pt x="64" y="51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78"/>
                  <a:pt x="60" y="78"/>
                  <a:pt x="60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57"/>
                  <a:pt x="53" y="57"/>
                  <a:pt x="53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78"/>
                  <a:pt x="49" y="78"/>
                  <a:pt x="49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2"/>
                  <a:pt x="42" y="51"/>
                  <a:pt x="4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13" name="Group 9"/>
          <p:cNvGrpSpPr/>
          <p:nvPr/>
        </p:nvGrpSpPr>
        <p:grpSpPr>
          <a:xfrm>
            <a:off x="5222839" y="2097475"/>
            <a:ext cx="573656" cy="425380"/>
            <a:chOff x="4572000" y="3414713"/>
            <a:chExt cx="374651" cy="277813"/>
          </a:xfrm>
          <a:solidFill>
            <a:srgbClr val="D8504D"/>
          </a:solidFill>
        </p:grpSpPr>
        <p:sp>
          <p:nvSpPr>
            <p:cNvPr id="114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36" tIns="45718" rIns="91436" bIns="45718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5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36" tIns="45718" rIns="91436" bIns="45718"/>
            <a:lstStyle/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6" name="Freeform 20"/>
          <p:cNvSpPr>
            <a:spLocks noEditPoints="1"/>
          </p:cNvSpPr>
          <p:nvPr/>
        </p:nvSpPr>
        <p:spPr bwMode="auto">
          <a:xfrm>
            <a:off x="5536498" y="4069481"/>
            <a:ext cx="519995" cy="352569"/>
          </a:xfrm>
          <a:custGeom>
            <a:avLst/>
            <a:gdLst>
              <a:gd name="T0" fmla="*/ 800532 w 157"/>
              <a:gd name="T1" fmla="*/ 271976 h 107"/>
              <a:gd name="T2" fmla="*/ 806462 w 157"/>
              <a:gd name="T3" fmla="*/ 218763 h 107"/>
              <a:gd name="T4" fmla="*/ 587057 w 157"/>
              <a:gd name="T5" fmla="*/ 0 h 107"/>
              <a:gd name="T6" fmla="*/ 432880 w 157"/>
              <a:gd name="T7" fmla="*/ 106425 h 107"/>
              <a:gd name="T8" fmla="*/ 266844 w 157"/>
              <a:gd name="T9" fmla="*/ 47300 h 107"/>
              <a:gd name="T10" fmla="*/ 112667 w 157"/>
              <a:gd name="T11" fmla="*/ 236501 h 107"/>
              <a:gd name="T12" fmla="*/ 118597 w 157"/>
              <a:gd name="T13" fmla="*/ 277889 h 107"/>
              <a:gd name="T14" fmla="*/ 0 w 157"/>
              <a:gd name="T15" fmla="*/ 449352 h 107"/>
              <a:gd name="T16" fmla="*/ 183826 w 157"/>
              <a:gd name="T17" fmla="*/ 632640 h 107"/>
              <a:gd name="T18" fmla="*/ 747163 w 157"/>
              <a:gd name="T19" fmla="*/ 632640 h 107"/>
              <a:gd name="T20" fmla="*/ 930989 w 157"/>
              <a:gd name="T21" fmla="*/ 449352 h 107"/>
              <a:gd name="T22" fmla="*/ 800532 w 157"/>
              <a:gd name="T23" fmla="*/ 271976 h 107"/>
              <a:gd name="T24" fmla="*/ 711584 w 157"/>
              <a:gd name="T25" fmla="*/ 591252 h 107"/>
              <a:gd name="T26" fmla="*/ 468459 w 157"/>
              <a:gd name="T27" fmla="*/ 591252 h 107"/>
              <a:gd name="T28" fmla="*/ 610776 w 157"/>
              <a:gd name="T29" fmla="*/ 443439 h 107"/>
              <a:gd name="T30" fmla="*/ 604846 w 157"/>
              <a:gd name="T31" fmla="*/ 425702 h 107"/>
              <a:gd name="T32" fmla="*/ 545548 w 157"/>
              <a:gd name="T33" fmla="*/ 425702 h 107"/>
              <a:gd name="T34" fmla="*/ 545548 w 157"/>
              <a:gd name="T35" fmla="*/ 402052 h 107"/>
              <a:gd name="T36" fmla="*/ 545548 w 157"/>
              <a:gd name="T37" fmla="*/ 218763 h 107"/>
              <a:gd name="T38" fmla="*/ 533688 w 157"/>
              <a:gd name="T39" fmla="*/ 212851 h 107"/>
              <a:gd name="T40" fmla="*/ 379511 w 157"/>
              <a:gd name="T41" fmla="*/ 212851 h 107"/>
              <a:gd name="T42" fmla="*/ 367652 w 157"/>
              <a:gd name="T43" fmla="*/ 224676 h 107"/>
              <a:gd name="T44" fmla="*/ 367652 w 157"/>
              <a:gd name="T45" fmla="*/ 402052 h 107"/>
              <a:gd name="T46" fmla="*/ 367652 w 157"/>
              <a:gd name="T47" fmla="*/ 431614 h 107"/>
              <a:gd name="T48" fmla="*/ 302423 w 157"/>
              <a:gd name="T49" fmla="*/ 431614 h 107"/>
              <a:gd name="T50" fmla="*/ 296493 w 157"/>
              <a:gd name="T51" fmla="*/ 449352 h 107"/>
              <a:gd name="T52" fmla="*/ 444740 w 157"/>
              <a:gd name="T53" fmla="*/ 591252 h 107"/>
              <a:gd name="T54" fmla="*/ 225335 w 157"/>
              <a:gd name="T55" fmla="*/ 591252 h 107"/>
              <a:gd name="T56" fmla="*/ 65229 w 157"/>
              <a:gd name="T57" fmla="*/ 437527 h 107"/>
              <a:gd name="T58" fmla="*/ 171966 w 157"/>
              <a:gd name="T59" fmla="*/ 295626 h 107"/>
              <a:gd name="T60" fmla="*/ 166036 w 157"/>
              <a:gd name="T61" fmla="*/ 260151 h 107"/>
              <a:gd name="T62" fmla="*/ 296493 w 157"/>
              <a:gd name="T63" fmla="*/ 100513 h 107"/>
              <a:gd name="T64" fmla="*/ 438810 w 157"/>
              <a:gd name="T65" fmla="*/ 171463 h 107"/>
              <a:gd name="T66" fmla="*/ 575197 w 157"/>
              <a:gd name="T67" fmla="*/ 65038 h 107"/>
              <a:gd name="T68" fmla="*/ 759023 w 157"/>
              <a:gd name="T69" fmla="*/ 248326 h 107"/>
              <a:gd name="T70" fmla="*/ 753093 w 157"/>
              <a:gd name="T71" fmla="*/ 295626 h 107"/>
              <a:gd name="T72" fmla="*/ 871690 w 157"/>
              <a:gd name="T73" fmla="*/ 437527 h 107"/>
              <a:gd name="T74" fmla="*/ 711584 w 157"/>
              <a:gd name="T75" fmla="*/ 591252 h 1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6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6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6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9" grpId="0" animBg="1"/>
      <p:bldP spid="100" grpId="0" animBg="1"/>
      <p:bldP spid="101" grpId="0"/>
      <p:bldP spid="102" grpId="0"/>
      <p:bldP spid="103" grpId="0" animBg="1"/>
      <p:bldP spid="104" grpId="0"/>
      <p:bldP spid="105" grpId="0"/>
      <p:bldP spid="106" grpId="0"/>
      <p:bldP spid="107" grpId="0"/>
      <p:bldP spid="108" grpId="0" animBg="1"/>
      <p:bldP spid="109" grpId="0"/>
      <p:bldP spid="110" grpId="0"/>
      <p:bldP spid="111" grpId="0" animBg="1"/>
      <p:bldP spid="112" grpId="0" animBg="1"/>
      <p:bldP spid="1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3059832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866" y="15541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添加您的反思文本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67470" y="4083919"/>
            <a:ext cx="1983851" cy="92333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635755" y="4083918"/>
            <a:ext cx="1919963" cy="930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04040" y="4083918"/>
            <a:ext cx="1919963" cy="9302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en-US" altLang="zh-CN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5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42406" y="1203598"/>
            <a:ext cx="1833632" cy="1988489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59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3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60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32045" y="1203598"/>
            <a:ext cx="1833632" cy="1988489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62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5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63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21684" y="1203598"/>
            <a:ext cx="1833632" cy="1988489"/>
            <a:chOff x="4799772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65" name="椭圆 8"/>
            <p:cNvSpPr/>
            <p:nvPr/>
          </p:nvSpPr>
          <p:spPr>
            <a:xfrm>
              <a:off x="4799772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66" name="椭圆 8"/>
            <p:cNvSpPr/>
            <p:nvPr/>
          </p:nvSpPr>
          <p:spPr>
            <a:xfrm>
              <a:off x="4869834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73966" y="3369799"/>
            <a:ext cx="1693591" cy="540260"/>
            <a:chOff x="814328" y="3219334"/>
            <a:chExt cx="1356392" cy="432536"/>
          </a:xfrm>
        </p:grpSpPr>
        <p:grpSp>
          <p:nvGrpSpPr>
            <p:cNvPr id="68" name="组合 6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2" name="圆角矩形 7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椭圆 70"/>
              <p:cNvSpPr/>
              <p:nvPr/>
            </p:nvSpPr>
            <p:spPr>
              <a:xfrm>
                <a:off x="2278534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1201593" y="3331793"/>
              <a:ext cx="946593" cy="246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676207" y="3363839"/>
            <a:ext cx="1744044" cy="540260"/>
            <a:chOff x="814328" y="3219334"/>
            <a:chExt cx="1396800" cy="432536"/>
          </a:xfrm>
        </p:grpSpPr>
        <p:grpSp>
          <p:nvGrpSpPr>
            <p:cNvPr id="75" name="组合 74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8" name="椭圆 77"/>
              <p:cNvSpPr/>
              <p:nvPr/>
            </p:nvSpPr>
            <p:spPr>
              <a:xfrm>
                <a:off x="2278534" y="3420211"/>
                <a:ext cx="279463" cy="27946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1115632" y="3331792"/>
              <a:ext cx="1095496" cy="246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421684" y="3363838"/>
            <a:ext cx="1693591" cy="540260"/>
            <a:chOff x="814328" y="3219334"/>
            <a:chExt cx="1356392" cy="432536"/>
          </a:xfrm>
        </p:grpSpPr>
        <p:grpSp>
          <p:nvGrpSpPr>
            <p:cNvPr id="82" name="组合 8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6" name="圆角矩形 8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5" name="椭圆 8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TextBox 82"/>
            <p:cNvSpPr txBox="1"/>
            <p:nvPr/>
          </p:nvSpPr>
          <p:spPr>
            <a:xfrm>
              <a:off x="1190326" y="3331792"/>
              <a:ext cx="946593" cy="2464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关键文本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5" grpId="0"/>
      <p:bldP spid="56" grpId="0"/>
      <p:bldP spid="5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3059832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866" y="15541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添加您的反思文本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830286" y="3601958"/>
            <a:ext cx="3798119" cy="1331404"/>
            <a:chOff x="6147179" y="4542693"/>
            <a:chExt cx="4484531" cy="1775205"/>
          </a:xfrm>
        </p:grpSpPr>
        <p:sp>
          <p:nvSpPr>
            <p:cNvPr id="41" name="直角三角形 40"/>
            <p:cNvSpPr/>
            <p:nvPr/>
          </p:nvSpPr>
          <p:spPr>
            <a:xfrm flipH="1" flipV="1">
              <a:off x="6147179" y="5359129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93947" y="4542693"/>
              <a:ext cx="4037763" cy="1148790"/>
              <a:chOff x="2305049" y="1588866"/>
              <a:chExt cx="4625975" cy="1316144"/>
            </a:xfrm>
          </p:grpSpPr>
          <p:sp>
            <p:nvSpPr>
              <p:cNvPr id="43" name="同侧圆角矩形 42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5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38"/>
              <p:cNvSpPr txBox="1"/>
              <p:nvPr/>
            </p:nvSpPr>
            <p:spPr>
              <a:xfrm>
                <a:off x="5977554" y="1917694"/>
                <a:ext cx="615949" cy="98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5165406" y="2052354"/>
            <a:ext cx="3419734" cy="861593"/>
            <a:chOff x="2305049" y="1588866"/>
            <a:chExt cx="4625975" cy="1316144"/>
          </a:xfrm>
        </p:grpSpPr>
        <p:sp>
          <p:nvSpPr>
            <p:cNvPr id="47" name="同侧圆角矩形 46"/>
            <p:cNvSpPr/>
            <p:nvPr/>
          </p:nvSpPr>
          <p:spPr>
            <a:xfrm rot="5400000">
              <a:off x="4027291" y="-133376"/>
              <a:ext cx="1181492" cy="4625975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9F9F9"/>
            </a:solidFill>
            <a:ln>
              <a:noFill/>
            </a:ln>
            <a:effectLst>
              <a:outerShdw blurRad="254000" dist="508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/>
            <p:cNvSpPr/>
            <p:nvPr/>
          </p:nvSpPr>
          <p:spPr>
            <a:xfrm>
              <a:off x="5873318" y="1729338"/>
              <a:ext cx="779172" cy="879881"/>
            </a:xfrm>
            <a:prstGeom prst="ellipse">
              <a:avLst/>
            </a:prstGeom>
            <a:solidFill>
              <a:schemeClr val="accent2"/>
            </a:solidFill>
            <a:ln w="127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89000"/>
                      <a:lumOff val="11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01600" dist="508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文本框 16"/>
            <p:cNvSpPr txBox="1"/>
            <p:nvPr/>
          </p:nvSpPr>
          <p:spPr>
            <a:xfrm>
              <a:off x="5977554" y="1917694"/>
              <a:ext cx="615949" cy="987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138530" y="1273374"/>
            <a:ext cx="3748308" cy="1344119"/>
            <a:chOff x="5224957" y="1437915"/>
            <a:chExt cx="4425718" cy="1792158"/>
          </a:xfrm>
        </p:grpSpPr>
        <p:sp>
          <p:nvSpPr>
            <p:cNvPr id="87" name="直角三角形 86"/>
            <p:cNvSpPr/>
            <p:nvPr/>
          </p:nvSpPr>
          <p:spPr>
            <a:xfrm flipH="1" flipV="1">
              <a:off x="5224957" y="2271304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612912" y="1437915"/>
              <a:ext cx="4037763" cy="1031260"/>
              <a:chOff x="2305049" y="1588866"/>
              <a:chExt cx="4625975" cy="1181492"/>
            </a:xfrm>
          </p:grpSpPr>
          <p:sp>
            <p:nvSpPr>
              <p:cNvPr id="89" name="同侧圆角矩形 88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1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文本框 11"/>
              <p:cNvSpPr txBox="1"/>
              <p:nvPr/>
            </p:nvSpPr>
            <p:spPr>
              <a:xfrm>
                <a:off x="5977554" y="1917694"/>
                <a:ext cx="615950" cy="5641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4138530" y="2822718"/>
            <a:ext cx="3748308" cy="1457644"/>
            <a:chOff x="5224957" y="3503706"/>
            <a:chExt cx="4425718" cy="1943525"/>
          </a:xfrm>
        </p:grpSpPr>
        <p:sp>
          <p:nvSpPr>
            <p:cNvPr id="93" name="直角三角形 92"/>
            <p:cNvSpPr/>
            <p:nvPr/>
          </p:nvSpPr>
          <p:spPr>
            <a:xfrm flipH="1" flipV="1">
              <a:off x="5224957" y="4488462"/>
              <a:ext cx="4276072" cy="958769"/>
            </a:xfrm>
            <a:prstGeom prst="rtTriangle">
              <a:avLst/>
            </a:prstGeom>
            <a:gradFill>
              <a:gsLst>
                <a:gs pos="100000">
                  <a:schemeClr val="tx1">
                    <a:alpha val="50000"/>
                  </a:schemeClr>
                </a:gs>
                <a:gs pos="0">
                  <a:srgbClr val="F0F0F0">
                    <a:alpha val="0"/>
                  </a:srgbClr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612912" y="3503706"/>
              <a:ext cx="4037763" cy="1148790"/>
              <a:chOff x="2305049" y="1588866"/>
              <a:chExt cx="4625975" cy="1316144"/>
            </a:xfrm>
          </p:grpSpPr>
          <p:sp>
            <p:nvSpPr>
              <p:cNvPr id="95" name="同侧圆角矩形 94"/>
              <p:cNvSpPr/>
              <p:nvPr/>
            </p:nvSpPr>
            <p:spPr>
              <a:xfrm rot="5400000">
                <a:off x="4027291" y="-133376"/>
                <a:ext cx="1181492" cy="46259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9F9F9"/>
              </a:solidFill>
              <a:ln>
                <a:noFill/>
              </a:ln>
              <a:effectLst>
                <a:outerShdw blurRad="254000" dist="508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873318" y="1729338"/>
                <a:ext cx="779172" cy="879881"/>
              </a:xfrm>
              <a:prstGeom prst="ellipse">
                <a:avLst/>
              </a:prstGeom>
              <a:solidFill>
                <a:schemeClr val="accent3"/>
              </a:soli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89000"/>
                        <a:lumOff val="11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文本框 29"/>
              <p:cNvSpPr txBox="1"/>
              <p:nvPr/>
            </p:nvSpPr>
            <p:spPr>
              <a:xfrm>
                <a:off x="5958524" y="1917694"/>
                <a:ext cx="615950" cy="98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18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98" name="Group 4"/>
          <p:cNvGrpSpPr>
            <a:grpSpLocks noChangeAspect="1"/>
          </p:cNvGrpSpPr>
          <p:nvPr/>
        </p:nvGrpSpPr>
        <p:grpSpPr bwMode="auto">
          <a:xfrm>
            <a:off x="4648083" y="1440064"/>
            <a:ext cx="298412" cy="349658"/>
            <a:chOff x="1776" y="1776"/>
            <a:chExt cx="64" cy="75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9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Group 18"/>
          <p:cNvGrpSpPr>
            <a:grpSpLocks noChangeAspect="1"/>
          </p:cNvGrpSpPr>
          <p:nvPr/>
        </p:nvGrpSpPr>
        <p:grpSpPr bwMode="auto">
          <a:xfrm>
            <a:off x="4630606" y="2288260"/>
            <a:ext cx="333367" cy="310596"/>
            <a:chOff x="3802" y="2858"/>
            <a:chExt cx="616" cy="574"/>
          </a:xfrm>
          <a:solidFill>
            <a:schemeClr val="accent2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4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3"/>
          <p:cNvGrpSpPr>
            <a:grpSpLocks noChangeAspect="1"/>
          </p:cNvGrpSpPr>
          <p:nvPr/>
        </p:nvGrpSpPr>
        <p:grpSpPr bwMode="auto">
          <a:xfrm>
            <a:off x="4615338" y="2999044"/>
            <a:ext cx="363902" cy="368152"/>
            <a:chOff x="2426" y="2781"/>
            <a:chExt cx="593" cy="600"/>
          </a:xfrm>
          <a:solidFill>
            <a:schemeClr val="accent3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625290" y="3824641"/>
            <a:ext cx="343999" cy="374291"/>
            <a:chOff x="4873620" y="1965325"/>
            <a:chExt cx="269882" cy="293688"/>
          </a:xfrm>
          <a:solidFill>
            <a:schemeClr val="accent5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3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9" name="文本框 64"/>
          <p:cNvSpPr txBox="1"/>
          <p:nvPr/>
        </p:nvSpPr>
        <p:spPr>
          <a:xfrm>
            <a:off x="5148064" y="1371155"/>
            <a:ext cx="1888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点击添加文字说明或复制文本粘贴自此内容要言简意赅</a:t>
            </a:r>
          </a:p>
        </p:txBody>
      </p:sp>
      <p:sp>
        <p:nvSpPr>
          <p:cNvPr id="122" name="文本框 67"/>
          <p:cNvSpPr txBox="1"/>
          <p:nvPr/>
        </p:nvSpPr>
        <p:spPr>
          <a:xfrm>
            <a:off x="5148064" y="2216250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点击添加文字说明或复制文本粘贴自此内容要言简意赅</a:t>
            </a:r>
          </a:p>
        </p:txBody>
      </p:sp>
      <p:sp>
        <p:nvSpPr>
          <p:cNvPr id="125" name="文本框 77"/>
          <p:cNvSpPr txBox="1"/>
          <p:nvPr/>
        </p:nvSpPr>
        <p:spPr>
          <a:xfrm>
            <a:off x="5148064" y="2906328"/>
            <a:ext cx="1888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点击添加文字说明或复制文本粘贴自此内容要言简意赅</a:t>
            </a:r>
          </a:p>
        </p:txBody>
      </p:sp>
      <p:sp>
        <p:nvSpPr>
          <p:cNvPr id="128" name="文本框 80"/>
          <p:cNvSpPr txBox="1"/>
          <p:nvPr/>
        </p:nvSpPr>
        <p:spPr>
          <a:xfrm>
            <a:off x="5148063" y="3763048"/>
            <a:ext cx="2532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点击添加文字说明或复制文本粘贴自此内容要言简意赅</a:t>
            </a:r>
          </a:p>
        </p:txBody>
      </p:sp>
      <p:grpSp>
        <p:nvGrpSpPr>
          <p:cNvPr id="129" name="组合 128"/>
          <p:cNvGrpSpPr/>
          <p:nvPr/>
        </p:nvGrpSpPr>
        <p:grpSpPr>
          <a:xfrm>
            <a:off x="641142" y="2042637"/>
            <a:ext cx="3334440" cy="2089529"/>
            <a:chOff x="5418838" y="4542623"/>
            <a:chExt cx="2869396" cy="2314945"/>
          </a:xfrm>
        </p:grpSpPr>
        <p:sp>
          <p:nvSpPr>
            <p:cNvPr id="130" name="MH_Other_4"/>
            <p:cNvSpPr/>
            <p:nvPr>
              <p:custDataLst>
                <p:tags r:id="rId2"/>
              </p:custDataLst>
            </p:nvPr>
          </p:nvSpPr>
          <p:spPr>
            <a:xfrm flipV="1">
              <a:off x="5418838" y="4542623"/>
              <a:ext cx="2869396" cy="2314945"/>
            </a:xfrm>
            <a:prstGeom prst="round2DiagRect">
              <a:avLst>
                <a:gd name="adj1" fmla="val 19616"/>
                <a:gd name="adj2" fmla="val 0"/>
              </a:avLst>
            </a:prstGeom>
            <a:solidFill>
              <a:srgbClr val="FFFFFF"/>
            </a:solidFill>
            <a:ln w="3175">
              <a:solidFill>
                <a:srgbClr val="DBDBDB"/>
              </a:solidFill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MH_Picture_3"/>
            <p:cNvSpPr/>
            <p:nvPr>
              <p:custDataLst>
                <p:tags r:id="rId3"/>
              </p:custDataLst>
            </p:nvPr>
          </p:nvSpPr>
          <p:spPr>
            <a:xfrm>
              <a:off x="5613192" y="4734861"/>
              <a:ext cx="2515024" cy="1946076"/>
            </a:xfrm>
            <a:custGeom>
              <a:avLst/>
              <a:gdLst>
                <a:gd name="connsiteX0" fmla="*/ 0 w 2550557"/>
                <a:gd name="connsiteY0" fmla="*/ 0 h 1973571"/>
                <a:gd name="connsiteX1" fmla="*/ 2333366 w 2550557"/>
                <a:gd name="connsiteY1" fmla="*/ 0 h 1973571"/>
                <a:gd name="connsiteX2" fmla="*/ 2550557 w 2550557"/>
                <a:gd name="connsiteY2" fmla="*/ 217191 h 1973571"/>
                <a:gd name="connsiteX3" fmla="*/ 2550557 w 2550557"/>
                <a:gd name="connsiteY3" fmla="*/ 1973571 h 1973571"/>
                <a:gd name="connsiteX4" fmla="*/ 217191 w 2550557"/>
                <a:gd name="connsiteY4" fmla="*/ 1973571 h 1973571"/>
                <a:gd name="connsiteX5" fmla="*/ 0 w 2550557"/>
                <a:gd name="connsiteY5" fmla="*/ 1756380 h 1973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0557" h="1973571">
                  <a:moveTo>
                    <a:pt x="0" y="0"/>
                  </a:moveTo>
                  <a:lnTo>
                    <a:pt x="2333366" y="0"/>
                  </a:lnTo>
                  <a:cubicBezTo>
                    <a:pt x="2453317" y="0"/>
                    <a:pt x="2550557" y="97240"/>
                    <a:pt x="2550557" y="217191"/>
                  </a:cubicBezTo>
                  <a:lnTo>
                    <a:pt x="2550557" y="1973571"/>
                  </a:lnTo>
                  <a:lnTo>
                    <a:pt x="217191" y="1973571"/>
                  </a:lnTo>
                  <a:cubicBezTo>
                    <a:pt x="97240" y="1973571"/>
                    <a:pt x="0" y="1876331"/>
                    <a:pt x="0" y="175638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MH_SubTitle_1"/>
          <p:cNvSpPr txBox="1"/>
          <p:nvPr>
            <p:custDataLst>
              <p:tags r:id="rId1"/>
            </p:custDataLst>
          </p:nvPr>
        </p:nvSpPr>
        <p:spPr>
          <a:xfrm>
            <a:off x="611560" y="1603202"/>
            <a:ext cx="3393604" cy="412559"/>
          </a:xfrm>
          <a:prstGeom prst="rect">
            <a:avLst/>
          </a:prstGeom>
          <a:noFill/>
        </p:spPr>
        <p:txBody>
          <a:bodyPr vert="horz" wrap="none" lIns="87625" tIns="43812" rIns="172490" bIns="43812" rtlCol="0" anchor="ctr" anchorCtr="0">
            <a:no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PRE-CLASS PREPARATION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6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6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25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77016E-6 L 0.36042 0.06333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315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539552" y="997485"/>
            <a:ext cx="5051850" cy="26701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54"/>
            <p:cNvSpPr/>
            <p:nvPr/>
          </p:nvSpPr>
          <p:spPr>
            <a:xfrm>
              <a:off x="304800" y="673100"/>
              <a:ext cx="4000500" cy="4000500"/>
            </a:xfrm>
            <a:prstGeom prst="roundRect">
              <a:avLst>
                <a:gd name="adj" fmla="val 9468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55"/>
            <p:cNvSpPr/>
            <p:nvPr/>
          </p:nvSpPr>
          <p:spPr>
            <a:xfrm>
              <a:off x="392113" y="760413"/>
              <a:ext cx="3825874" cy="3825874"/>
            </a:xfrm>
            <a:prstGeom prst="roundRect">
              <a:avLst>
                <a:gd name="adj" fmla="val 5913"/>
              </a:avLst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燕尾形 1"/>
          <p:cNvSpPr/>
          <p:nvPr/>
        </p:nvSpPr>
        <p:spPr>
          <a:xfrm>
            <a:off x="3059832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8866" y="15541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多元化评价机制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011" y="3061625"/>
            <a:ext cx="2220349" cy="2210611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>
          <a:xfrm>
            <a:off x="780756" y="1188259"/>
            <a:ext cx="4251044" cy="232576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51432" tIns="25716" rIns="51432" bIns="25716"/>
          <a:lstStyle/>
          <a:p>
            <a:pPr defTabSz="513715">
              <a:lnSpc>
                <a:spcPct val="120000"/>
              </a:lnSpc>
              <a:spcAft>
                <a:spcPts val="34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保留图片的格式和动画效果不变，请不要直接删除图片，只将图片替换就可以。  情况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1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：若是直接插入的图片：则右击图片→选择“更改图片”→在弹出的对话框窗口中重新选择你需要插入的图片即可。</a:t>
            </a:r>
          </a:p>
          <a:p>
            <a:pPr defTabSz="513715">
              <a:lnSpc>
                <a:spcPct val="120000"/>
              </a:lnSpc>
              <a:spcAft>
                <a:spcPts val="34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    情况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2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：图形中的图片（多因排版的需要，将图片填充在图形中）：选中图片→在窗口上方功能区位置单击→“绘图工具”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/“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</a:rPr>
              <a:t>格式”→单击“形状填充”展开下拉菜单→选择“图片”→字弹出的“插入图片”的对话框窗口中选择需要的图片即可。</a:t>
            </a:r>
          </a:p>
        </p:txBody>
      </p:sp>
      <p:grpSp>
        <p:nvGrpSpPr>
          <p:cNvPr id="87" name="组合 86"/>
          <p:cNvGrpSpPr/>
          <p:nvPr/>
        </p:nvGrpSpPr>
        <p:grpSpPr>
          <a:xfrm>
            <a:off x="6057614" y="927206"/>
            <a:ext cx="831762" cy="83206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3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501136" y="2298502"/>
            <a:ext cx="831762" cy="83206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33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003825" y="3679431"/>
            <a:ext cx="831762" cy="83206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300" b="1" dirty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33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7243579" y="1004866"/>
            <a:ext cx="2042856" cy="7163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3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自评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598128" y="2471588"/>
            <a:ext cx="1333759" cy="69602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互评</a:t>
            </a:r>
            <a:endParaRPr lang="en-US" altLang="zh-CN" sz="32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332898" y="3858504"/>
            <a:ext cx="1056994" cy="6574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3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师评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0" grpId="0"/>
      <p:bldP spid="96" grpId="0"/>
      <p:bldP spid="97" grpId="0"/>
      <p:bldP spid="9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3840251" y="0"/>
            <a:ext cx="5292624" cy="334553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1" r="1"/>
          <a:stretch>
            <a:fillRect/>
          </a:stretch>
        </p:blipFill>
        <p:spPr>
          <a:xfrm>
            <a:off x="-1001604" y="2299647"/>
            <a:ext cx="4213525" cy="3967760"/>
          </a:xfrm>
          <a:prstGeom prst="rect">
            <a:avLst/>
          </a:prstGeom>
        </p:spPr>
      </p:pic>
      <p:sp>
        <p:nvSpPr>
          <p:cNvPr id="18" name="对角圆角矩形 17"/>
          <p:cNvSpPr/>
          <p:nvPr/>
        </p:nvSpPr>
        <p:spPr bwMode="auto">
          <a:xfrm>
            <a:off x="4230803" y="1419622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03450" y="1712705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 smtClean="0"/>
              <a:t>聆</a:t>
            </a:r>
            <a:endParaRPr lang="zh-CN" altLang="en-US" sz="5500" dirty="0"/>
          </a:p>
        </p:txBody>
      </p:sp>
      <p:sp>
        <p:nvSpPr>
          <p:cNvPr id="21" name="对角圆角矩形 20"/>
          <p:cNvSpPr/>
          <p:nvPr/>
        </p:nvSpPr>
        <p:spPr bwMode="auto">
          <a:xfrm>
            <a:off x="5557153" y="1958493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29805" y="2251582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 smtClean="0"/>
              <a:t>听</a:t>
            </a:r>
            <a:endParaRPr lang="zh-CN" altLang="en-US" sz="5500" dirty="0"/>
          </a:p>
        </p:txBody>
      </p:sp>
      <p:sp>
        <p:nvSpPr>
          <p:cNvPr id="15" name="对角圆角矩形 14"/>
          <p:cNvSpPr/>
          <p:nvPr/>
        </p:nvSpPr>
        <p:spPr bwMode="auto">
          <a:xfrm>
            <a:off x="3335465" y="2351453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08117" y="2644505"/>
            <a:ext cx="894813" cy="948895"/>
          </a:xfrm>
          <a:prstGeom prst="rect">
            <a:avLst/>
          </a:prstGeom>
          <a:noFill/>
        </p:spPr>
        <p:txBody>
          <a:bodyPr wrap="square" lIns="101522" tIns="50759" rIns="101522" bIns="50759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5500" dirty="0"/>
              <a:t>谢</a:t>
            </a:r>
          </a:p>
        </p:txBody>
      </p:sp>
      <p:sp>
        <p:nvSpPr>
          <p:cNvPr id="3" name="对角圆角矩形 2"/>
          <p:cNvSpPr/>
          <p:nvPr/>
        </p:nvSpPr>
        <p:spPr bwMode="auto">
          <a:xfrm>
            <a:off x="2219894" y="1635842"/>
            <a:ext cx="1440000" cy="1440000"/>
          </a:xfrm>
          <a:prstGeom prst="round2DiagRect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81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1511" y="1928887"/>
            <a:ext cx="894813" cy="948895"/>
          </a:xfrm>
          <a:prstGeom prst="rect">
            <a:avLst/>
          </a:prstGeom>
          <a:noFill/>
          <a:ln w="22225">
            <a:noFill/>
          </a:ln>
        </p:spPr>
        <p:txBody>
          <a:bodyPr wrap="square" lIns="101522" tIns="50759" rIns="101522" bIns="50759" rtlCol="0">
            <a:spAutoFit/>
          </a:bodyPr>
          <a:lstStyle/>
          <a:p>
            <a:pPr algn="ctr"/>
            <a:r>
              <a:rPr lang="zh-CN" altLang="en-US" sz="5500" b="1" dirty="0">
                <a:solidFill>
                  <a:schemeClr val="accent1"/>
                </a:solidFill>
                <a:effectLst>
                  <a:innerShdw blurRad="50800" dist="63500" dir="18900000">
                    <a:prstClr val="black">
                      <a:alpha val="30000"/>
                    </a:prstClr>
                  </a:innerShdw>
                </a:effectLst>
                <a:latin typeface="Impact" panose="020B0806030902050204" pitchFamily="34" charset="0"/>
                <a:cs typeface="Aharoni" panose="02010803020104030203" pitchFamily="2" charset="-79"/>
              </a:rPr>
              <a:t>谢</a:t>
            </a:r>
            <a:endParaRPr lang="zh-CN" altLang="en-US" sz="5000" b="1" dirty="0">
              <a:solidFill>
                <a:schemeClr val="accent1"/>
              </a:solidFill>
              <a:effectLst>
                <a:innerShdw blurRad="50800" dist="63500" dir="18900000">
                  <a:prstClr val="black">
                    <a:alpha val="30000"/>
                  </a:prstClr>
                </a:innerShdw>
              </a:effectLst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3" name="MH_Other_4"/>
          <p:cNvSpPr/>
          <p:nvPr>
            <p:custDataLst>
              <p:tags r:id="rId1"/>
            </p:custDataLst>
          </p:nvPr>
        </p:nvSpPr>
        <p:spPr>
          <a:xfrm>
            <a:off x="6517528" y="3551487"/>
            <a:ext cx="432000" cy="43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4" name="MH_Other_4"/>
          <p:cNvSpPr/>
          <p:nvPr>
            <p:custDataLst>
              <p:tags r:id="rId2"/>
            </p:custDataLst>
          </p:nvPr>
        </p:nvSpPr>
        <p:spPr>
          <a:xfrm>
            <a:off x="2394255" y="3418413"/>
            <a:ext cx="269512" cy="26639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5" name="MH_Other_4"/>
          <p:cNvSpPr/>
          <p:nvPr>
            <p:custDataLst>
              <p:tags r:id="rId3"/>
            </p:custDataLst>
          </p:nvPr>
        </p:nvSpPr>
        <p:spPr>
          <a:xfrm>
            <a:off x="7615243" y="1571064"/>
            <a:ext cx="576000" cy="57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6" name="MH_Other_4"/>
          <p:cNvSpPr/>
          <p:nvPr>
            <p:custDataLst>
              <p:tags r:id="rId4"/>
            </p:custDataLst>
          </p:nvPr>
        </p:nvSpPr>
        <p:spPr>
          <a:xfrm>
            <a:off x="702475" y="2495417"/>
            <a:ext cx="576000" cy="57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5"/>
            </p:custDataLst>
          </p:nvPr>
        </p:nvSpPr>
        <p:spPr>
          <a:xfrm>
            <a:off x="1422555" y="3172249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6"/>
            </p:custDataLst>
          </p:nvPr>
        </p:nvSpPr>
        <p:spPr>
          <a:xfrm>
            <a:off x="6131800" y="1290930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7"/>
            </p:custDataLst>
          </p:nvPr>
        </p:nvSpPr>
        <p:spPr>
          <a:xfrm>
            <a:off x="2412202" y="1117008"/>
            <a:ext cx="351847" cy="34778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8"/>
            </p:custDataLst>
          </p:nvPr>
        </p:nvSpPr>
        <p:spPr>
          <a:xfrm>
            <a:off x="5099198" y="3250451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9"/>
            </p:custDataLst>
          </p:nvPr>
        </p:nvSpPr>
        <p:spPr>
          <a:xfrm>
            <a:off x="7255043" y="332484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10"/>
            </p:custDataLst>
          </p:nvPr>
        </p:nvSpPr>
        <p:spPr>
          <a:xfrm>
            <a:off x="1467159" y="1927496"/>
            <a:ext cx="324000" cy="32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11"/>
            </p:custDataLst>
          </p:nvPr>
        </p:nvSpPr>
        <p:spPr>
          <a:xfrm>
            <a:off x="3493764" y="1571064"/>
            <a:ext cx="288000" cy="288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2"/>
            </p:custDataLst>
          </p:nvPr>
        </p:nvSpPr>
        <p:spPr>
          <a:xfrm>
            <a:off x="5673938" y="3524459"/>
            <a:ext cx="200773" cy="200773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3"/>
            </p:custDataLst>
          </p:nvPr>
        </p:nvSpPr>
        <p:spPr>
          <a:xfrm>
            <a:off x="5129909" y="1059618"/>
            <a:ext cx="216000" cy="216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4"/>
            </p:custDataLst>
          </p:nvPr>
        </p:nvSpPr>
        <p:spPr>
          <a:xfrm>
            <a:off x="3062934" y="3366062"/>
            <a:ext cx="180000" cy="180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15"/>
            </p:custDataLst>
          </p:nvPr>
        </p:nvSpPr>
        <p:spPr>
          <a:xfrm>
            <a:off x="7363044" y="2495417"/>
            <a:ext cx="144000" cy="144000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6"/>
            </p:custDataLst>
          </p:nvPr>
        </p:nvSpPr>
        <p:spPr>
          <a:xfrm>
            <a:off x="4521560" y="3713898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8100000" scaled="0"/>
            <a:tileRect/>
          </a:gra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22" tIns="50759" rIns="101522" bIns="50759"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2.5E-6 3.29423E-6 L -0.04531 -0.2043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4" y="-10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3.61111E-6 4.94288E-6 L -0.12204 -0.1673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11" y="-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3.61111E-6 -1.33374E-6 L -0.10625 0.0009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61111E-6 -3.5196E-7 L 0.05955 -0.176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-88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22222E-6 2.34949E-6 L 0.22847 -0.12597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24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autoRev="1" fill="hold" grpId="1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animMotion origin="layout" path="M -2.22222E-6 -7.44057E-7 L 0.17778 -0.23279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889" y="-116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accel="50000" decel="5000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8.33333E-7 -4.20191E-6 L 0.10226 -0.05989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104" y="-2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autoRev="1" fill="hold" grpId="1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animMotion origin="layout" path="M -1.66667E-6 1.56221E-6 L 0.06024 -0.24637 " pathEditMode="relative" rAng="0" ptsTypes="AA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03" y="-12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6 5.77339E-7 L 0.04114 0.251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9" y="1253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autoRev="1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2.5E-6 3.29423E-6 L -0.04531 -0.20439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74" y="-10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Motion origin="layout" path="M 1.11111E-6 3.42698E-6 L 0.04566 0.1793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74" y="89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autoRev="1" fill="hold" grpId="1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animMotion origin="layout" path="M 2.22222E-6 -1.54369E-7 L 0.14271 0.0515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35" y="25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3.61111E-6 4.94288E-6 L -0.12204 -0.16734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11" y="-83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autoRev="1" fill="hold" grpId="1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4.16667E-6 -3.80364E-6 L -0.02344 0.18895 " pathEditMode="relative" rAng="0" ptsTypes="AA">
                                          <p:cBhvr>
                                            <p:cTn id="9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" y="94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accel="50000" decel="5000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2.5E-6 1.38006E-6 L -0.06927 -0.1485 " pathEditMode="relative" rAng="0" ptsTypes="AA">
                                          <p:cBhvr>
                                            <p:cTn id="9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72" y="-74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42" presetClass="path" presetSubtype="0" accel="50000" decel="50000" autoRev="1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3.05556E-6 2.34949E-6 L -0.24132 -0.12597 " pathEditMode="relative" rAng="0" ptsTypes="AA">
                                          <p:cBhvr>
                                            <p:cTn id="10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066" y="-62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42" presetClass="path" presetSubtype="0" accel="50000" decel="5000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3.61111E-6 -1.33374E-6 L -0.10625 0.00093 " pathEditMode="relative" rAng="0" ptsTypes="AA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13" y="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accel="50000" decel="50000" autoRev="1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1.66667E-6 -1.19173E-6 L -0.01354 -0.25224 " pathEditMode="relative" rAng="0" ptsTypes="AA">
                                          <p:cBhvr>
                                            <p:cTn id="1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77" y="-126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accel="50000" decel="5000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Motion origin="layout" path="M 3.61111E-6 -3.5196E-7 L 0.05955 -0.1766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-88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42" presetClass="path" presetSubtype="0" accel="50000" decel="50000" autoRev="1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3.88889E-6 -1.66409E-6 L -0.1368 0.12319 " pathEditMode="relative" rAng="0" ptsTypes="AA">
                                          <p:cBhvr>
                                            <p:cTn id="12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40" y="6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/>
          <p:bldP spid="21" grpId="0" animBg="1"/>
          <p:bldP spid="22" grpId="0"/>
          <p:bldP spid="15" grpId="0" animBg="1"/>
          <p:bldP spid="16" grpId="0"/>
          <p:bldP spid="3" grpId="0" animBg="1"/>
          <p:bldP spid="4" grpId="0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MH_Other_1"/>
          <p:cNvCxnSpPr/>
          <p:nvPr>
            <p:custDataLst>
              <p:tags r:id="rId1"/>
            </p:custDataLst>
          </p:nvPr>
        </p:nvCxnSpPr>
        <p:spPr>
          <a:xfrm flipH="1">
            <a:off x="4351577" y="1059982"/>
            <a:ext cx="0" cy="360000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994348" y="1341111"/>
            <a:ext cx="720000" cy="720000"/>
            <a:chOff x="3820856" y="1419622"/>
            <a:chExt cx="648000" cy="648000"/>
          </a:xfrm>
        </p:grpSpPr>
        <p:sp>
          <p:nvSpPr>
            <p:cNvPr id="4" name="MH_Other_3"/>
            <p:cNvSpPr/>
            <p:nvPr>
              <p:custDataLst>
                <p:tags r:id="rId14"/>
              </p:custDataLst>
            </p:nvPr>
          </p:nvSpPr>
          <p:spPr>
            <a:xfrm>
              <a:off x="3820856" y="1419622"/>
              <a:ext cx="648000" cy="648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MH_Other_4"/>
            <p:cNvSpPr/>
            <p:nvPr>
              <p:custDataLst>
                <p:tags r:id="rId15"/>
              </p:custDataLst>
            </p:nvPr>
          </p:nvSpPr>
          <p:spPr>
            <a:xfrm>
              <a:off x="3907395" y="1531021"/>
              <a:ext cx="453600" cy="4536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400" b="1" dirty="0" smtClean="0">
                  <a:latin typeface="Impact" panose="020B0806030902050204" pitchFamily="34" charset="0"/>
                  <a:ea typeface="微软雅黑" panose="020B0503020204020204" charset="-122"/>
                </a:rPr>
                <a:t>课程</a:t>
              </a:r>
              <a:endParaRPr lang="zh-CN" altLang="en-US" sz="1400" b="1" dirty="0"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94348" y="2505160"/>
            <a:ext cx="720000" cy="720000"/>
            <a:chOff x="3820856" y="2583671"/>
            <a:chExt cx="648000" cy="648000"/>
          </a:xfrm>
        </p:grpSpPr>
        <p:sp>
          <p:nvSpPr>
            <p:cNvPr id="7" name="MH_Other_5"/>
            <p:cNvSpPr/>
            <p:nvPr>
              <p:custDataLst>
                <p:tags r:id="rId12"/>
              </p:custDataLst>
            </p:nvPr>
          </p:nvSpPr>
          <p:spPr>
            <a:xfrm>
              <a:off x="3820856" y="2583671"/>
              <a:ext cx="648000" cy="648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MH_Other_6"/>
            <p:cNvSpPr/>
            <p:nvPr>
              <p:custDataLst>
                <p:tags r:id="rId13"/>
              </p:custDataLst>
            </p:nvPr>
          </p:nvSpPr>
          <p:spPr>
            <a:xfrm>
              <a:off x="3920457" y="2690986"/>
              <a:ext cx="453600" cy="4536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 smtClean="0">
                  <a:latin typeface="Impact" panose="020B0806030902050204" pitchFamily="34" charset="0"/>
                  <a:ea typeface="微软雅黑" panose="020B0503020204020204" charset="-122"/>
                </a:rPr>
                <a:t>教材</a:t>
              </a:r>
              <a:endParaRPr lang="zh-CN" altLang="en-US" sz="1200" b="1" dirty="0"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94348" y="3669210"/>
            <a:ext cx="720000" cy="720000"/>
            <a:chOff x="3820856" y="3747721"/>
            <a:chExt cx="648000" cy="648000"/>
          </a:xfrm>
        </p:grpSpPr>
        <p:sp>
          <p:nvSpPr>
            <p:cNvPr id="10" name="MH_Other_7"/>
            <p:cNvSpPr/>
            <p:nvPr>
              <p:custDataLst>
                <p:tags r:id="rId10"/>
              </p:custDataLst>
            </p:nvPr>
          </p:nvSpPr>
          <p:spPr>
            <a:xfrm>
              <a:off x="3820856" y="3747721"/>
              <a:ext cx="648000" cy="648000"/>
            </a:xfrm>
            <a:prstGeom prst="round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MH_Other_8"/>
            <p:cNvSpPr/>
            <p:nvPr>
              <p:custDataLst>
                <p:tags r:id="rId11"/>
              </p:custDataLst>
            </p:nvPr>
          </p:nvSpPr>
          <p:spPr>
            <a:xfrm>
              <a:off x="3920865" y="3863610"/>
              <a:ext cx="453600" cy="4536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1200" b="1" dirty="0" smtClean="0">
                  <a:latin typeface="Impact" panose="020B0806030902050204" pitchFamily="34" charset="0"/>
                  <a:ea typeface="微软雅黑" panose="020B0503020204020204" charset="-122"/>
                </a:rPr>
                <a:t>内容</a:t>
              </a:r>
              <a:endParaRPr lang="zh-CN" altLang="en-US" sz="1200" b="1" dirty="0">
                <a:latin typeface="Impact" panose="020B080603090205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2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04048" y="1713496"/>
            <a:ext cx="3456384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13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04048" y="1425471"/>
            <a:ext cx="2160000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sym typeface="+mn-lt"/>
              </a:rPr>
              <a:t>添加关键文本</a:t>
            </a:r>
            <a:endParaRPr lang="zh-CN" altLang="en-US" dirty="0">
              <a:sym typeface="+mn-lt"/>
            </a:endParaRPr>
          </a:p>
        </p:txBody>
      </p:sp>
      <p:sp>
        <p:nvSpPr>
          <p:cNvPr id="14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06404" y="2865624"/>
            <a:ext cx="3454028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15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06404" y="2577607"/>
            <a:ext cx="2517924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dirty="0" smtClean="0">
                <a:sym typeface="+mn-lt"/>
              </a:rPr>
              <a:t>添加关键文本</a:t>
            </a:r>
            <a:endParaRPr lang="zh-CN" altLang="en-US" dirty="0">
              <a:sym typeface="+mn-lt"/>
            </a:endParaRPr>
          </a:p>
        </p:txBody>
      </p:sp>
      <p:sp>
        <p:nvSpPr>
          <p:cNvPr id="16" name="MH_Text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08760" y="4017752"/>
            <a:ext cx="3451672" cy="5661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17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08760" y="3729744"/>
            <a:ext cx="2160000" cy="323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>
                <a:sym typeface="+mn-lt"/>
              </a:rPr>
              <a:t>添加关键文本</a:t>
            </a:r>
            <a:endParaRPr lang="zh-CN" altLang="en-US" dirty="0">
              <a:sym typeface="+mn-lt"/>
            </a:endParaRPr>
          </a:p>
        </p:txBody>
      </p:sp>
      <p:sp>
        <p:nvSpPr>
          <p:cNvPr id="18" name="MH_Other_2"/>
          <p:cNvSpPr/>
          <p:nvPr>
            <p:custDataLst>
              <p:tags r:id="rId8"/>
            </p:custDataLst>
          </p:nvPr>
        </p:nvSpPr>
        <p:spPr>
          <a:xfrm>
            <a:off x="755576" y="1872623"/>
            <a:ext cx="2664296" cy="1980000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MH_Title_1"/>
          <p:cNvSpPr/>
          <p:nvPr>
            <p:custDataLst>
              <p:tags r:id="rId9"/>
            </p:custDataLst>
          </p:nvPr>
        </p:nvSpPr>
        <p:spPr>
          <a:xfrm>
            <a:off x="928058" y="2024602"/>
            <a:ext cx="2340000" cy="1692000"/>
          </a:xfrm>
          <a:prstGeom prst="roundRect">
            <a:avLst/>
          </a:prstGeom>
          <a:blipFill>
            <a:blip r:embed="rId17"/>
            <a:stretch>
              <a:fillRect/>
            </a:stretch>
          </a:blip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en-US" altLang="zh-CN" sz="2400" dirty="0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教学内容</a:t>
            </a: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38889E-6 -3.28192E-6 L -0.2132 0.00463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2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07 -0.00587 L -0.2125 -0.2273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-110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5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69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699"/>
                                </p:stCondLst>
                                <p:childTnLst>
                                  <p:par>
                                    <p:cTn id="6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25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649"/>
                                </p:stCondLst>
                                <p:childTnLst>
                                  <p:par>
                                    <p:cTn id="72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649"/>
                                </p:stCondLst>
                                <p:childTnLst>
                                  <p:par>
                                    <p:cTn id="7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  <p:bldP spid="17" grpId="0"/>
          <p:bldP spid="18" grpId="0" animBg="1"/>
          <p:bldP spid="19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2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1.72733E-7 L -0.2132 0.23103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115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38889E-6 -3.28192E-6 L -0.2132 0.00463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2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07 -0.00587 L -0.2125 -0.2273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60" y="-110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5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69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699"/>
                                </p:stCondLst>
                                <p:childTnLst>
                                  <p:par>
                                    <p:cTn id="6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25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649"/>
                                </p:stCondLst>
                                <p:childTnLst>
                                  <p:par>
                                    <p:cTn id="7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649"/>
                                </p:stCondLst>
                                <p:childTnLst>
                                  <p:par>
                                    <p:cTn id="7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/>
          <p:bldP spid="14" grpId="0"/>
          <p:bldP spid="15" grpId="0"/>
          <p:bldP spid="16" grpId="0"/>
          <p:bldP spid="17" grpId="0"/>
          <p:bldP spid="18" grpId="0" animBg="1"/>
          <p:bldP spid="19" grpId="0" animBg="1"/>
          <p:bldP spid="22" grpId="0" animBg="1"/>
          <p:bldP spid="2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教学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66264" y="2131579"/>
            <a:ext cx="8503266" cy="340422"/>
            <a:chOff x="366264" y="2693948"/>
            <a:chExt cx="8503266" cy="340422"/>
          </a:xfrm>
          <a:solidFill>
            <a:schemeClr val="bg1">
              <a:lumMod val="85000"/>
            </a:schemeClr>
          </a:solidFill>
        </p:grpSpPr>
        <p:sp>
          <p:nvSpPr>
            <p:cNvPr id="25" name="矩形 24"/>
            <p:cNvSpPr/>
            <p:nvPr/>
          </p:nvSpPr>
          <p:spPr>
            <a:xfrm>
              <a:off x="8536311" y="2798477"/>
              <a:ext cx="39157" cy="131361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66264" y="2693948"/>
              <a:ext cx="8503266" cy="340422"/>
              <a:chOff x="623889" y="3209929"/>
              <a:chExt cx="10944224" cy="438144"/>
            </a:xfrm>
            <a:grpFill/>
          </p:grpSpPr>
          <p:sp>
            <p:nvSpPr>
              <p:cNvPr id="27" name="矩形 26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508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sx="97000" sy="97000" algn="ctr" rotWithShape="0">
                  <a:srgbClr val="000000">
                    <a:alpha val="40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endParaRPr>
              </a:p>
            </p:txBody>
          </p:sp>
        </p:grpSp>
      </p:grpSp>
      <p:sp>
        <p:nvSpPr>
          <p:cNvPr id="50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1600" y="3363836"/>
            <a:ext cx="2088232" cy="129614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2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19872" y="3363836"/>
            <a:ext cx="2088232" cy="129614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sp>
        <p:nvSpPr>
          <p:cNvPr id="54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96136" y="3363836"/>
            <a:ext cx="2088232" cy="129614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857" tIns="50927" rIns="101857" bIns="50927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Arial" panose="020B0604020202020204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03649" y="1671790"/>
            <a:ext cx="1260000" cy="1260000"/>
            <a:chOff x="1403649" y="1535626"/>
            <a:chExt cx="1260000" cy="1260000"/>
          </a:xfrm>
        </p:grpSpPr>
        <p:sp>
          <p:nvSpPr>
            <p:cNvPr id="35" name="MH_Other_8"/>
            <p:cNvSpPr/>
            <p:nvPr>
              <p:custDataLst>
                <p:tags r:id="rId8"/>
              </p:custDataLst>
            </p:nvPr>
          </p:nvSpPr>
          <p:spPr>
            <a:xfrm>
              <a:off x="1403649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MH_Other_9"/>
            <p:cNvSpPr/>
            <p:nvPr>
              <p:custDataLst>
                <p:tags r:id="rId9"/>
              </p:custDataLst>
            </p:nvPr>
          </p:nvSpPr>
          <p:spPr>
            <a:xfrm>
              <a:off x="1589817" y="1711246"/>
              <a:ext cx="907200" cy="9087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99349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知识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804700" y="1671790"/>
            <a:ext cx="1260000" cy="1260000"/>
            <a:chOff x="3804700" y="1535626"/>
            <a:chExt cx="1260000" cy="1260000"/>
          </a:xfrm>
        </p:grpSpPr>
        <p:sp>
          <p:nvSpPr>
            <p:cNvPr id="39" name="MH_Other_4"/>
            <p:cNvSpPr/>
            <p:nvPr>
              <p:custDataLst>
                <p:tags r:id="rId6"/>
              </p:custDataLst>
            </p:nvPr>
          </p:nvSpPr>
          <p:spPr>
            <a:xfrm>
              <a:off x="3804700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MH_Other_5"/>
            <p:cNvSpPr/>
            <p:nvPr>
              <p:custDataLst>
                <p:tags r:id="rId7"/>
              </p:custDataLst>
            </p:nvPr>
          </p:nvSpPr>
          <p:spPr>
            <a:xfrm>
              <a:off x="3991867" y="1711246"/>
              <a:ext cx="907200" cy="9087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096653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能力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133743" y="1671790"/>
            <a:ext cx="1260000" cy="1260000"/>
            <a:chOff x="6133743" y="1535626"/>
            <a:chExt cx="1260000" cy="1260000"/>
          </a:xfrm>
        </p:grpSpPr>
        <p:sp>
          <p:nvSpPr>
            <p:cNvPr id="43" name="MH_Other_10"/>
            <p:cNvSpPr/>
            <p:nvPr>
              <p:custDataLst>
                <p:tags r:id="rId4"/>
              </p:custDataLst>
            </p:nvPr>
          </p:nvSpPr>
          <p:spPr>
            <a:xfrm flipH="1">
              <a:off x="6133743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MH_Other_11"/>
            <p:cNvSpPr/>
            <p:nvPr>
              <p:custDataLst>
                <p:tags r:id="rId5"/>
              </p:custDataLst>
            </p:nvPr>
          </p:nvSpPr>
          <p:spPr>
            <a:xfrm>
              <a:off x="6320909" y="1711955"/>
              <a:ext cx="907200" cy="9073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7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414929" y="1832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素质</a:t>
              </a:r>
              <a:endParaRPr lang="en-US" altLang="zh-CN" sz="20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目标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椭圆 57"/>
          <p:cNvSpPr>
            <a:spLocks noChangeAspect="1"/>
          </p:cNvSpPr>
          <p:nvPr/>
        </p:nvSpPr>
        <p:spPr>
          <a:xfrm>
            <a:off x="4694132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</a:rPr>
              <a:t>02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7019920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03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>
          <a:xfrm>
            <a:off x="2296337" y="1439332"/>
            <a:ext cx="468000" cy="46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50927" rIns="0" bIns="50927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01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8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8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8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8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8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50" grpId="0"/>
      <p:bldP spid="52" grpId="0"/>
      <p:bldP spid="54" grpId="0"/>
      <p:bldP spid="58" grpId="0" animBg="1"/>
      <p:bldP spid="59" grpId="0" animBg="1"/>
      <p:bldP spid="6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教学重点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MH_Other_4"/>
          <p:cNvSpPr/>
          <p:nvPr>
            <p:custDataLst>
              <p:tags r:id="rId1"/>
            </p:custDataLst>
          </p:nvPr>
        </p:nvSpPr>
        <p:spPr>
          <a:xfrm flipH="1">
            <a:off x="3866598" y="2284237"/>
            <a:ext cx="833423" cy="1852899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38" name="MH_Other_1"/>
          <p:cNvSpPr/>
          <p:nvPr>
            <p:custDataLst>
              <p:tags r:id="rId2"/>
            </p:custDataLst>
          </p:nvPr>
        </p:nvSpPr>
        <p:spPr>
          <a:xfrm>
            <a:off x="4988053" y="2893678"/>
            <a:ext cx="833423" cy="1243457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41" name="MH_Other_3"/>
          <p:cNvSpPr/>
          <p:nvPr>
            <p:custDataLst>
              <p:tags r:id="rId3"/>
            </p:custDataLst>
          </p:nvPr>
        </p:nvSpPr>
        <p:spPr>
          <a:xfrm flipH="1">
            <a:off x="3650574" y="3424905"/>
            <a:ext cx="833423" cy="712231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42" name="MH_Other_2"/>
          <p:cNvSpPr/>
          <p:nvPr>
            <p:custDataLst>
              <p:tags r:id="rId4"/>
            </p:custDataLst>
          </p:nvPr>
        </p:nvSpPr>
        <p:spPr>
          <a:xfrm>
            <a:off x="4767769" y="1509762"/>
            <a:ext cx="833423" cy="2627373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564117" y="2513082"/>
            <a:ext cx="792000" cy="792000"/>
            <a:chOff x="4229236" y="3968984"/>
            <a:chExt cx="792000" cy="792000"/>
          </a:xfrm>
        </p:grpSpPr>
        <p:sp>
          <p:nvSpPr>
            <p:cNvPr id="46" name="MH_Other_2"/>
            <p:cNvSpPr/>
            <p:nvPr>
              <p:custDataLst>
                <p:tags r:id="rId20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MH_Title_1"/>
            <p:cNvSpPr/>
            <p:nvPr>
              <p:custDataLst>
                <p:tags r:id="rId21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02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48093" y="1197311"/>
            <a:ext cx="792000" cy="792000"/>
            <a:chOff x="4229236" y="3968984"/>
            <a:chExt cx="792000" cy="792000"/>
          </a:xfrm>
        </p:grpSpPr>
        <p:sp>
          <p:nvSpPr>
            <p:cNvPr id="49" name="MH_Other_2"/>
            <p:cNvSpPr/>
            <p:nvPr>
              <p:custDataLst>
                <p:tags r:id="rId1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MH_Title_1"/>
            <p:cNvSpPr/>
            <p:nvPr>
              <p:custDataLst>
                <p:tags r:id="rId19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04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31957" y="1966381"/>
            <a:ext cx="792000" cy="792000"/>
            <a:chOff x="4229236" y="3968984"/>
            <a:chExt cx="792000" cy="792000"/>
          </a:xfrm>
        </p:grpSpPr>
        <p:sp>
          <p:nvSpPr>
            <p:cNvPr id="60" name="MH_Other_2"/>
            <p:cNvSpPr/>
            <p:nvPr>
              <p:custDataLst>
                <p:tags r:id="rId1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MH_Title_1"/>
            <p:cNvSpPr/>
            <p:nvPr>
              <p:custDataLst>
                <p:tags r:id="rId17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03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259949" y="3107563"/>
            <a:ext cx="792000" cy="792000"/>
            <a:chOff x="4229236" y="3968984"/>
            <a:chExt cx="792000" cy="792000"/>
          </a:xfrm>
        </p:grpSpPr>
        <p:sp>
          <p:nvSpPr>
            <p:cNvPr id="64" name="MH_Other_2"/>
            <p:cNvSpPr/>
            <p:nvPr>
              <p:custDataLst>
                <p:tags r:id="rId1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MH_Title_1"/>
            <p:cNvSpPr/>
            <p:nvPr>
              <p:custDataLst>
                <p:tags r:id="rId15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1600" dirty="0" smtClean="0">
                  <a:latin typeface="Impact" panose="020B0806030902050204" pitchFamily="34" charset="0"/>
                </a:rPr>
                <a:t>01</a:t>
              </a:r>
              <a:endParaRPr lang="en-US" altLang="zh-CN" sz="1600" dirty="0">
                <a:latin typeface="Impact" panose="020B0806030902050204" pitchFamily="34" charset="0"/>
              </a:endParaRPr>
            </a:p>
          </p:txBody>
        </p:sp>
      </p:grpSp>
      <p:cxnSp>
        <p:nvCxnSpPr>
          <p:cNvPr id="66" name="MH_Other_9"/>
          <p:cNvCxnSpPr/>
          <p:nvPr>
            <p:custDataLst>
              <p:tags r:id="rId5"/>
            </p:custDataLst>
          </p:nvPr>
        </p:nvCxnSpPr>
        <p:spPr>
          <a:xfrm>
            <a:off x="1982327" y="4177505"/>
            <a:ext cx="5105767" cy="0"/>
          </a:xfrm>
          <a:prstGeom prst="line">
            <a:avLst/>
          </a:prstGeom>
          <a:solidFill>
            <a:srgbClr val="FFFFFF"/>
          </a:solidFill>
          <a:ln w="95250">
            <a:solidFill>
              <a:schemeClr val="bg1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7" name="MH_Text_1"/>
          <p:cNvSpPr/>
          <p:nvPr>
            <p:custDataLst>
              <p:tags r:id="rId6"/>
            </p:custDataLst>
          </p:nvPr>
        </p:nvSpPr>
        <p:spPr>
          <a:xfrm>
            <a:off x="662121" y="3120675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MH_Text_1"/>
          <p:cNvSpPr/>
          <p:nvPr>
            <p:custDataLst>
              <p:tags r:id="rId7"/>
            </p:custDataLst>
          </p:nvPr>
        </p:nvSpPr>
        <p:spPr>
          <a:xfrm>
            <a:off x="662121" y="3374572"/>
            <a:ext cx="2000881" cy="5614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MH_Text_1"/>
          <p:cNvSpPr/>
          <p:nvPr>
            <p:custDataLst>
              <p:tags r:id="rId8"/>
            </p:custDataLst>
          </p:nvPr>
        </p:nvSpPr>
        <p:spPr>
          <a:xfrm>
            <a:off x="646778" y="1833332"/>
            <a:ext cx="1702075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MH_Text_1"/>
          <p:cNvSpPr/>
          <p:nvPr>
            <p:custDataLst>
              <p:tags r:id="rId9"/>
            </p:custDataLst>
          </p:nvPr>
        </p:nvSpPr>
        <p:spPr>
          <a:xfrm>
            <a:off x="646778" y="2149414"/>
            <a:ext cx="2016224" cy="5614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MH_Text_1"/>
          <p:cNvSpPr/>
          <p:nvPr>
            <p:custDataLst>
              <p:tags r:id="rId10"/>
            </p:custDataLst>
          </p:nvPr>
        </p:nvSpPr>
        <p:spPr>
          <a:xfrm>
            <a:off x="6559808" y="1208314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MH_Text_1"/>
          <p:cNvSpPr/>
          <p:nvPr>
            <p:custDataLst>
              <p:tags r:id="rId11"/>
            </p:custDataLst>
          </p:nvPr>
        </p:nvSpPr>
        <p:spPr>
          <a:xfrm>
            <a:off x="6559808" y="1437755"/>
            <a:ext cx="2007850" cy="5614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3" name="MH_Text_1"/>
          <p:cNvSpPr/>
          <p:nvPr>
            <p:custDataLst>
              <p:tags r:id="rId12"/>
            </p:custDataLst>
          </p:nvPr>
        </p:nvSpPr>
        <p:spPr>
          <a:xfrm>
            <a:off x="6559808" y="2498081"/>
            <a:ext cx="1872282" cy="2905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19989" tIns="0" rIns="119989" bIns="0" rtlCol="0" anchor="t">
            <a:noAutofit/>
          </a:bodyPr>
          <a:lstStyle/>
          <a:p>
            <a:pPr marL="285750" indent="-2857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</a:t>
            </a:r>
            <a:r>
              <a:rPr lang="zh-CN" altLang="en-US" sz="14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1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MH_Text_1"/>
          <p:cNvSpPr/>
          <p:nvPr>
            <p:custDataLst>
              <p:tags r:id="rId13"/>
            </p:custDataLst>
          </p:nvPr>
        </p:nvSpPr>
        <p:spPr>
          <a:xfrm>
            <a:off x="6559808" y="2751978"/>
            <a:ext cx="2007850" cy="5614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982327" y="4293656"/>
            <a:ext cx="5181961" cy="51034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37" grpId="0" animBg="1"/>
          <p:bldP spid="38" grpId="0" animBg="1"/>
          <p:bldP spid="41" grpId="0" animBg="1"/>
          <p:bldP spid="42" grpId="0" animBg="1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8" grpId="0"/>
          <p:bldP spid="7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3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3" grpId="0" animBg="1"/>
          <p:bldP spid="37" grpId="0" animBg="1"/>
          <p:bldP spid="38" grpId="0" animBg="1"/>
          <p:bldP spid="41" grpId="0" animBg="1"/>
          <p:bldP spid="42" grpId="0" animBg="1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8" grpId="0"/>
          <p:bldP spid="7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学情分析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5536" y="1411849"/>
            <a:ext cx="3240000" cy="2420573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03200" dist="152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52291" y="3469112"/>
            <a:ext cx="750783" cy="856092"/>
            <a:chOff x="1547825" y="3067051"/>
            <a:chExt cx="908447" cy="1378744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1616882" y="3067051"/>
              <a:ext cx="78408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1547825" y="3857743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 smtClean="0">
                  <a:solidFill>
                    <a:schemeClr val="accent1"/>
                  </a:solidFill>
                </a:rPr>
                <a:t>专业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10459" y="3731143"/>
            <a:ext cx="720000" cy="856831"/>
            <a:chOff x="2505234" y="3482277"/>
            <a:chExt cx="958320" cy="1379934"/>
          </a:xfrm>
          <a:solidFill>
            <a:schemeClr val="accent1"/>
          </a:solidFill>
        </p:grpSpPr>
        <p:sp>
          <p:nvSpPr>
            <p:cNvPr id="35" name="圆角矩形 34"/>
            <p:cNvSpPr/>
            <p:nvPr/>
          </p:nvSpPr>
          <p:spPr bwMode="auto">
            <a:xfrm>
              <a:off x="2505234" y="3482277"/>
              <a:ext cx="958320" cy="1379934"/>
            </a:xfrm>
            <a:prstGeom prst="roundRect">
              <a:avLst/>
            </a:prstGeom>
            <a:grpFill/>
            <a:ln w="15875">
              <a:noFill/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31"/>
            <p:cNvSpPr txBox="1"/>
            <p:nvPr/>
          </p:nvSpPr>
          <p:spPr bwMode="auto">
            <a:xfrm>
              <a:off x="2538425" y="4034886"/>
              <a:ext cx="908447" cy="426282"/>
            </a:xfrm>
            <a:prstGeom prst="rect">
              <a:avLst/>
            </a:pr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>
              <a:defPPr>
                <a:defRPr lang="zh-CN"/>
              </a:defPPr>
              <a:lvl1pPr algn="ctr">
                <a:defRPr>
                  <a:solidFill>
                    <a:prstClr val="white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b="1" dirty="0"/>
                <a:t>有梦想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281385" y="3469112"/>
            <a:ext cx="750783" cy="856092"/>
            <a:chOff x="3536169" y="3067051"/>
            <a:chExt cx="908447" cy="1378744"/>
          </a:xfrm>
        </p:grpSpPr>
        <p:sp>
          <p:nvSpPr>
            <p:cNvPr id="40" name="圆角矩形 39"/>
            <p:cNvSpPr/>
            <p:nvPr/>
          </p:nvSpPr>
          <p:spPr bwMode="auto">
            <a:xfrm>
              <a:off x="3592130" y="3067051"/>
              <a:ext cx="740520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43" name="TextBox 32"/>
            <p:cNvSpPr txBox="1"/>
            <p:nvPr/>
          </p:nvSpPr>
          <p:spPr bwMode="auto">
            <a:xfrm>
              <a:off x="3536169" y="3875490"/>
              <a:ext cx="908447" cy="426282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年轻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27841" y="3469112"/>
            <a:ext cx="750783" cy="856092"/>
            <a:chOff x="4488670" y="3067051"/>
            <a:chExt cx="908447" cy="1378744"/>
          </a:xfrm>
        </p:grpSpPr>
        <p:sp>
          <p:nvSpPr>
            <p:cNvPr id="50" name="圆角矩形 49"/>
            <p:cNvSpPr/>
            <p:nvPr/>
          </p:nvSpPr>
          <p:spPr bwMode="auto">
            <a:xfrm>
              <a:off x="4549391" y="3067051"/>
              <a:ext cx="788193" cy="1378744"/>
            </a:xfrm>
            <a:prstGeom prst="round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sx="97000" sy="97000" algn="ctr" rotWithShape="0">
                <a:srgbClr val="000000">
                  <a:alpha val="40000"/>
                </a:srgb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en-US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51" name="TextBox 33"/>
            <p:cNvSpPr txBox="1"/>
            <p:nvPr/>
          </p:nvSpPr>
          <p:spPr bwMode="auto">
            <a:xfrm>
              <a:off x="4488670" y="3811668"/>
              <a:ext cx="908447" cy="523221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600" b="1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 smtClean="0">
                  <a:solidFill>
                    <a:schemeClr val="accent1"/>
                  </a:solidFill>
                </a:rPr>
                <a:t>专注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 flipH="1">
            <a:off x="408204" y="1441400"/>
            <a:ext cx="3191110" cy="2376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0" tIns="51030" rIns="102060" bIns="5103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3779912" y="1859316"/>
            <a:ext cx="5058564" cy="98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幻灯片中不能直接修改的图形或文字，请进入幻灯片母版，找到对应的位置进行修改：单击“视图”→单击“幻灯片母版”进入幻灯片母版视图→找到对应的母版幻灯片进行修改即可→完成后单击“幻灯片母版”→关闭母版视图即可回到普通视图的编辑状态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61908" y="1203598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24305" y="1257440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dirty="0" smtClean="0">
                <a:solidFill>
                  <a:schemeClr val="accent6"/>
                </a:solidFill>
                <a:cs typeface="+mn-ea"/>
                <a:sym typeface="+mn-lt"/>
              </a:rPr>
              <a:t>优势</a:t>
            </a:r>
            <a:endParaRPr lang="zh-CN" altLang="en-US" b="1" spc="336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644009" y="1346343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59" name="燕尾形 58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flipH="1">
            <a:off x="7598046" y="1346343"/>
            <a:ext cx="214314" cy="160736"/>
            <a:chOff x="4572000" y="1785925"/>
            <a:chExt cx="357190" cy="357191"/>
          </a:xfrm>
          <a:solidFill>
            <a:schemeClr val="accent6"/>
          </a:solidFill>
        </p:grpSpPr>
        <p:sp>
          <p:nvSpPr>
            <p:cNvPr id="75" name="燕尾形 7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3761908" y="2989565"/>
            <a:ext cx="4968552" cy="44628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062" tIns="51030" rIns="102062" bIns="51030"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24305" y="3043407"/>
            <a:ext cx="2256008" cy="380056"/>
          </a:xfrm>
          <a:prstGeom prst="rect">
            <a:avLst/>
          </a:prstGeom>
          <a:noFill/>
        </p:spPr>
        <p:txBody>
          <a:bodyPr wrap="square" lIns="102060" tIns="51030" rIns="102060" bIns="51030">
            <a:spAutoFit/>
          </a:bodyPr>
          <a:lstStyle/>
          <a:p>
            <a:pPr algn="ctr">
              <a:defRPr/>
            </a:pPr>
            <a:r>
              <a:rPr lang="zh-CN" altLang="en-US" b="1" spc="336" dirty="0" smtClean="0">
                <a:solidFill>
                  <a:schemeClr val="accent1"/>
                </a:solidFill>
                <a:cs typeface="+mn-ea"/>
                <a:sym typeface="+mn-lt"/>
              </a:rPr>
              <a:t>逆势</a:t>
            </a:r>
            <a:endParaRPr lang="zh-CN" altLang="en-US" b="1" spc="336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644009" y="313231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82" name="燕尾形 81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flipH="1">
            <a:off x="7598046" y="3132310"/>
            <a:ext cx="214314" cy="160736"/>
            <a:chOff x="4572000" y="1785925"/>
            <a:chExt cx="357190" cy="357191"/>
          </a:xfrm>
          <a:solidFill>
            <a:schemeClr val="accent1"/>
          </a:solidFill>
        </p:grpSpPr>
        <p:sp>
          <p:nvSpPr>
            <p:cNvPr id="85" name="燕尾形 8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Rectangle 30"/>
          <p:cNvSpPr>
            <a:spLocks noChangeArrowheads="1"/>
          </p:cNvSpPr>
          <p:nvPr/>
        </p:nvSpPr>
        <p:spPr bwMode="auto">
          <a:xfrm>
            <a:off x="3779912" y="3639475"/>
            <a:ext cx="5058564" cy="74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054" tIns="51025" rIns="102054" bIns="51025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在退出母版后，若拿张幻灯片要应用某个模块的样式，则选中此幻灯片→单击“开始”选项卡→单击“版式”→在下拉列表中选择你需要的某个模块所在的母版版式即可应用。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237"/>
                            </p:stCondLst>
                            <p:childTnLst>
                              <p:par>
                                <p:cTn id="7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37"/>
                            </p:stCondLst>
                            <p:childTnLst>
                              <p:par>
                                <p:cTn id="8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237"/>
                            </p:stCondLst>
                            <p:childTnLst>
                              <p:par>
                                <p:cTn id="9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737"/>
                            </p:stCondLst>
                            <p:childTnLst>
                              <p:par>
                                <p:cTn id="9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0" grpId="0" animBg="1"/>
      <p:bldP spid="52" grpId="0" animBg="1"/>
      <p:bldP spid="53" grpId="0"/>
      <p:bldP spid="54" grpId="0" animBg="1"/>
      <p:bldP spid="55" grpId="0"/>
      <p:bldP spid="77" grpId="0" animBg="1"/>
      <p:bldP spid="80" grpId="0"/>
      <p:bldP spid="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燕尾形 21"/>
          <p:cNvSpPr/>
          <p:nvPr/>
        </p:nvSpPr>
        <p:spPr>
          <a:xfrm>
            <a:off x="2879924" y="188176"/>
            <a:ext cx="1380772" cy="3156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教学难点</a:t>
            </a:r>
            <a:endParaRPr lang="zh-CN" altLang="en-US" sz="1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175298" y="202691"/>
            <a:ext cx="216024" cy="288000"/>
          </a:xfrm>
          <a:prstGeom prst="chevron">
            <a:avLst>
              <a:gd name="adj" fmla="val 65973"/>
            </a:avLst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2891"/>
            <a:ext cx="2700652" cy="27003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163064" y="1298732"/>
            <a:ext cx="1425603" cy="1356488"/>
            <a:chOff x="584926" y="2009550"/>
            <a:chExt cx="2083124" cy="1981673"/>
          </a:xfrm>
        </p:grpSpPr>
        <p:pic>
          <p:nvPicPr>
            <p:cNvPr id="19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1138694" y="2639747"/>
              <a:ext cx="1145765" cy="89920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>
                <a:defRPr/>
              </a:pPr>
              <a:r>
                <a:rPr lang="en-US" altLang="zh-CN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63064" y="2981780"/>
            <a:ext cx="1425603" cy="1356488"/>
            <a:chOff x="584926" y="2009550"/>
            <a:chExt cx="2083124" cy="1981673"/>
          </a:xfrm>
        </p:grpSpPr>
        <p:pic>
          <p:nvPicPr>
            <p:cNvPr id="25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1138694" y="2639747"/>
              <a:ext cx="1145765" cy="899208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>
                <a:defRPr/>
              </a:pPr>
              <a:r>
                <a:rPr lang="en-US" altLang="zh-CN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" name="MH_Text_1"/>
          <p:cNvSpPr/>
          <p:nvPr>
            <p:custDataLst>
              <p:tags r:id="rId1"/>
            </p:custDataLst>
          </p:nvPr>
        </p:nvSpPr>
        <p:spPr>
          <a:xfrm>
            <a:off x="4931869" y="3220540"/>
            <a:ext cx="3203271" cy="145350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MH_Text_1"/>
          <p:cNvSpPr/>
          <p:nvPr>
            <p:custDataLst>
              <p:tags r:id="rId2"/>
            </p:custDataLst>
          </p:nvPr>
        </p:nvSpPr>
        <p:spPr>
          <a:xfrm>
            <a:off x="4931869" y="1537492"/>
            <a:ext cx="3203272" cy="146370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>
            <a:no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708 0.04352 L 1.07756E-6 -3.7037E-6 " pathEditMode="relative" rAng="0" ptsTypes="AA">
                                      <p:cBhvr>
                                        <p:cTn id="2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4" y="-217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838 -0.28357 L -3.27954E-7 2.96296E-6 " pathEditMode="relative" rAng="0" ptsTypes="AA">
                                      <p:cBhvr>
                                        <p:cTn id="2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19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3119640" y="-1500994"/>
            <a:ext cx="2693995" cy="2693995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285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65079" y="267494"/>
            <a:ext cx="1062445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1"/>
                </a:solidFill>
              </a:rPr>
              <a:t>目 录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58" y="814315"/>
            <a:ext cx="1343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</a:rPr>
              <a:t>CONTENTS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MH_Other_4"/>
          <p:cNvSpPr/>
          <p:nvPr>
            <p:custDataLst>
              <p:tags r:id="rId1"/>
            </p:custDataLst>
          </p:nvPr>
        </p:nvSpPr>
        <p:spPr>
          <a:xfrm>
            <a:off x="5025397" y="1493242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7" name="MH_Other_4"/>
          <p:cNvSpPr/>
          <p:nvPr>
            <p:custDataLst>
              <p:tags r:id="rId2"/>
            </p:custDataLst>
          </p:nvPr>
        </p:nvSpPr>
        <p:spPr>
          <a:xfrm>
            <a:off x="4582668" y="1406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8" name="MH_Other_4"/>
          <p:cNvSpPr/>
          <p:nvPr>
            <p:custDataLst>
              <p:tags r:id="rId3"/>
            </p:custDataLst>
          </p:nvPr>
        </p:nvSpPr>
        <p:spPr>
          <a:xfrm>
            <a:off x="3252435" y="1325302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9" name="MH_Other_4"/>
          <p:cNvSpPr/>
          <p:nvPr>
            <p:custDataLst>
              <p:tags r:id="rId4"/>
            </p:custDataLst>
          </p:nvPr>
        </p:nvSpPr>
        <p:spPr>
          <a:xfrm>
            <a:off x="5289040" y="1307302"/>
            <a:ext cx="288000" cy="288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5"/>
            </p:custDataLst>
          </p:nvPr>
        </p:nvSpPr>
        <p:spPr>
          <a:xfrm>
            <a:off x="5734831" y="1455655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6"/>
            </p:custDataLst>
          </p:nvPr>
        </p:nvSpPr>
        <p:spPr>
          <a:xfrm>
            <a:off x="4383629" y="1512136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7"/>
            </p:custDataLst>
          </p:nvPr>
        </p:nvSpPr>
        <p:spPr>
          <a:xfrm>
            <a:off x="4144118" y="1554358"/>
            <a:ext cx="153296" cy="153296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8"/>
            </p:custDataLst>
          </p:nvPr>
        </p:nvSpPr>
        <p:spPr>
          <a:xfrm>
            <a:off x="3595954" y="1230654"/>
            <a:ext cx="252000" cy="252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9"/>
            </p:custDataLst>
          </p:nvPr>
        </p:nvSpPr>
        <p:spPr>
          <a:xfrm>
            <a:off x="3990896" y="1230654"/>
            <a:ext cx="252000" cy="252000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10"/>
            </p:custDataLst>
          </p:nvPr>
        </p:nvSpPr>
        <p:spPr>
          <a:xfrm>
            <a:off x="4881397" y="1163302"/>
            <a:ext cx="288000" cy="288000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11"/>
            </p:custDataLst>
          </p:nvPr>
        </p:nvSpPr>
        <p:spPr>
          <a:xfrm>
            <a:off x="3792287" y="1477468"/>
            <a:ext cx="153296" cy="15329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58" y="2048300"/>
            <a:ext cx="2083124" cy="1981673"/>
            <a:chOff x="584926" y="2009550"/>
            <a:chExt cx="2083124" cy="1981673"/>
          </a:xfrm>
        </p:grpSpPr>
        <p:pic>
          <p:nvPicPr>
            <p:cNvPr id="61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926" y="2037923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6823" y="2009550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矩形 69"/>
            <p:cNvSpPr/>
            <p:nvPr/>
          </p:nvSpPr>
          <p:spPr>
            <a:xfrm>
              <a:off x="1138695" y="2436753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教学分析</a:t>
              </a:r>
              <a:endParaRPr lang="zh-CN" altLang="en-US" sz="3200" b="1" kern="0" dirty="0">
                <a:solidFill>
                  <a:schemeClr val="accent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54207" y="2619671"/>
            <a:ext cx="2083125" cy="2012184"/>
            <a:chOff x="2657007" y="2165258"/>
            <a:chExt cx="2083125" cy="2012184"/>
          </a:xfrm>
        </p:grpSpPr>
        <p:pic>
          <p:nvPicPr>
            <p:cNvPr id="66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</a:t>
              </a:r>
              <a:r>
                <a:rPr lang="zh-CN" altLang="en-US" sz="3200" b="1" kern="0" dirty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设计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03054" y="2048300"/>
            <a:ext cx="2083124" cy="1981673"/>
            <a:chOff x="4903054" y="2136885"/>
            <a:chExt cx="2083124" cy="1981673"/>
          </a:xfrm>
        </p:grpSpPr>
        <p:pic>
          <p:nvPicPr>
            <p:cNvPr id="68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3054" y="2165258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51" y="2136885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矩形 71"/>
            <p:cNvSpPr/>
            <p:nvPr/>
          </p:nvSpPr>
          <p:spPr>
            <a:xfrm>
              <a:off x="5433040" y="2619671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3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教学过程</a:t>
              </a:r>
              <a:endParaRPr lang="zh-CN" altLang="en-US" sz="3200" b="1" kern="0" dirty="0">
                <a:solidFill>
                  <a:schemeClr val="accent3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86178" y="2619671"/>
            <a:ext cx="2083125" cy="2012184"/>
            <a:chOff x="2657007" y="2165258"/>
            <a:chExt cx="2083125" cy="2012184"/>
          </a:xfrm>
        </p:grpSpPr>
        <p:pic>
          <p:nvPicPr>
            <p:cNvPr id="74" name="Picture 2" descr="C:\Users\Administrator\Desktop\微立体创业计划\001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7007" y="2429684"/>
              <a:ext cx="1747365" cy="174775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5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8905" y="2165258"/>
              <a:ext cx="1981227" cy="19816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3206410" y="2604564"/>
              <a:ext cx="1145766" cy="1107965"/>
            </a:xfrm>
            <a:prstGeom prst="rect">
              <a:avLst/>
            </a:prstGeom>
          </p:spPr>
          <p:txBody>
            <a:bodyPr wrap="square" lIns="121890" tIns="60945" rIns="121890" bIns="60945">
              <a:spAutoFit/>
            </a:bodyPr>
            <a:lstStyle/>
            <a:p>
              <a:pPr algn="ctr" defTabSz="124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kern="0" dirty="0" smtClean="0">
                  <a:solidFill>
                    <a:schemeClr val="accent2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教学反思</a:t>
              </a:r>
              <a:endParaRPr lang="zh-CN" altLang="en-US" sz="3200" b="1" kern="0" dirty="0">
                <a:solidFill>
                  <a:schemeClr val="accent2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09" y="-1750064"/>
            <a:ext cx="3546809" cy="243277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>
            <a:off x="6243572" y="-53734"/>
            <a:ext cx="2900428" cy="183339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09" r="25025"/>
          <a:stretch>
            <a:fillRect/>
          </a:stretch>
        </p:blipFill>
        <p:spPr>
          <a:xfrm flipH="1">
            <a:off x="-45662" y="-269723"/>
            <a:ext cx="2900428" cy="18333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59716E-6 L 0.10677 -0.05097 " pathEditMode="relative" rAng="0" ptsTypes="AA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" y="-2564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Title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21302"/>
  <p:tag name="MH_LIBRARY" val="GRAPHIC"/>
  <p:tag name="MH_TYPE" val="Text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21302"/>
  <p:tag name="MH_LIBRARY" val="GRAPHIC"/>
  <p:tag name="MH_TYPE" val="Text"/>
  <p:tag name="MH_ORDER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21302"/>
  <p:tag name="MH_LIBRARY" val="GRAPHIC"/>
  <p:tag name="MH_TYPE" val="Text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Other"/>
  <p:tag name="MH_ORDER" val="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1730"/>
  <p:tag name="MH_LIBRARY" val="GRAPHIC"/>
  <p:tag name="MH_TYPE" val="Other"/>
  <p:tag name="MH_ORDER" val="1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Other"/>
  <p:tag name="MH_ORDER" val="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Picture"/>
  <p:tag name="MH_ORDER" val="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7203636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11850"/>
  <p:tag name="MH_LIBRARY" val="GRAPHIC"/>
  <p:tag name="MH_TYPE" val="SubTitle"/>
  <p:tag name="MH_ORDER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11850"/>
  <p:tag name="MH_LIBRARY" val="GRAPHIC"/>
  <p:tag name="MH_TYPE" val="Other"/>
  <p:tag name="MH_ORDER" val="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1111850"/>
  <p:tag name="MH_LIBRARY" val="GRAPHIC"/>
  <p:tag name="MH_TYPE" val="Picture"/>
  <p:tag name="MH_ORDER" val="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Other"/>
  <p:tag name="MH_ORDER" val="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112552"/>
  <p:tag name="MH_LIBRARY" val="GRAPHIC"/>
  <p:tag name="MH_TYPE" val="Other"/>
  <p:tag name="MH_ORDER" val="1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1_Office 主题​​">
  <a:themeElements>
    <a:clrScheme name="自定义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118C3B"/>
      </a:accent1>
      <a:accent2>
        <a:srgbClr val="92D050"/>
      </a:accent2>
      <a:accent3>
        <a:srgbClr val="00A44A"/>
      </a:accent3>
      <a:accent4>
        <a:srgbClr val="FFC000"/>
      </a:accent4>
      <a:accent5>
        <a:srgbClr val="9CC815"/>
      </a:accent5>
      <a:accent6>
        <a:srgbClr val="FF0000"/>
      </a:accent6>
      <a:hlink>
        <a:srgbClr val="1D55C5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1818</Words>
  <Application>Microsoft Office PowerPoint</Application>
  <PresentationFormat>全屏显示(16:9)</PresentationFormat>
  <Paragraphs>290</Paragraphs>
  <Slides>31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</vt:lpstr>
      <vt:lpstr>宋体</vt:lpstr>
      <vt:lpstr>Agency FB</vt:lpstr>
      <vt:lpstr>Calibri</vt:lpstr>
      <vt:lpstr>微软雅黑</vt:lpstr>
      <vt:lpstr>Impact</vt:lpstr>
      <vt:lpstr>Times New Roman</vt:lpstr>
      <vt:lpstr>Wingdings</vt:lpstr>
      <vt:lpstr>Aharoni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教育PPT</dc:title>
  <dc:subject>教学设计</dc:subject>
  <dc:creator>tanghua</dc:creator>
  <cp:lastModifiedBy>ThinK For H</cp:lastModifiedBy>
  <cp:revision>216</cp:revision>
  <dcterms:created xsi:type="dcterms:W3CDTF">2016-03-10T07:57:00Z</dcterms:created>
  <dcterms:modified xsi:type="dcterms:W3CDTF">2018-05-26T02:31:47Z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